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57" r:id="rId5"/>
    <p:sldId id="320" r:id="rId6"/>
    <p:sldId id="318" r:id="rId7"/>
    <p:sldId id="322" r:id="rId8"/>
    <p:sldId id="321" r:id="rId9"/>
    <p:sldId id="319" r:id="rId10"/>
    <p:sldId id="323" r:id="rId11"/>
    <p:sldId id="324" r:id="rId12"/>
    <p:sldId id="327" r:id="rId13"/>
    <p:sldId id="328" r:id="rId14"/>
    <p:sldId id="326" r:id="rId15"/>
    <p:sldId id="330" r:id="rId16"/>
    <p:sldId id="297" r:id="rId17"/>
    <p:sldId id="298" r:id="rId18"/>
    <p:sldId id="299" r:id="rId19"/>
    <p:sldId id="325" r:id="rId20"/>
    <p:sldId id="332" r:id="rId21"/>
    <p:sldId id="329" r:id="rId22"/>
    <p:sldId id="331" r:id="rId23"/>
    <p:sldId id="333" r:id="rId24"/>
    <p:sldId id="334" r:id="rId25"/>
    <p:sldId id="3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CB8C1F-0AF0-4ABC-B265-18FF0B0E8DF3}" v="10" dt="2019-10-01T20:18:42.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110" autoAdjust="0"/>
    <p:restoredTop sz="86376" autoAdjust="0"/>
  </p:normalViewPr>
  <p:slideViewPr>
    <p:cSldViewPr snapToGrid="0">
      <p:cViewPr varScale="1">
        <p:scale>
          <a:sx n="69" d="100"/>
          <a:sy n="69" d="100"/>
        </p:scale>
        <p:origin x="216" y="9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hanks (HF)" userId="9a3a031f-b3c4-4e44-a0c8-7fb700d106cf" providerId="ADAL" clId="{27F1B581-D2F9-4BF3-BB71-555906683222}"/>
    <pc:docChg chg="undo custSel addSld delSld modSld sldOrd delSection">
      <pc:chgData name="David Shanks (HF)" userId="9a3a031f-b3c4-4e44-a0c8-7fb700d106cf" providerId="ADAL" clId="{27F1B581-D2F9-4BF3-BB71-555906683222}" dt="2019-09-30T17:35:19.178" v="8383" actId="1076"/>
      <pc:docMkLst>
        <pc:docMk/>
      </pc:docMkLst>
      <pc:sldChg chg="addSp modSp">
        <pc:chgData name="David Shanks (HF)" userId="9a3a031f-b3c4-4e44-a0c8-7fb700d106cf" providerId="ADAL" clId="{27F1B581-D2F9-4BF3-BB71-555906683222}" dt="2019-09-30T13:22:33.040" v="669" actId="1076"/>
        <pc:sldMkLst>
          <pc:docMk/>
          <pc:sldMk cId="3445780701" sldId="257"/>
        </pc:sldMkLst>
        <pc:picChg chg="add mod">
          <ac:chgData name="David Shanks (HF)" userId="9a3a031f-b3c4-4e44-a0c8-7fb700d106cf" providerId="ADAL" clId="{27F1B581-D2F9-4BF3-BB71-555906683222}" dt="2019-09-30T13:22:33.040" v="669" actId="1076"/>
          <ac:picMkLst>
            <pc:docMk/>
            <pc:sldMk cId="3445780701" sldId="257"/>
            <ac:picMk id="16" creationId="{769934CD-007E-4B47-9A93-164EFC467F2F}"/>
          </ac:picMkLst>
        </pc:picChg>
      </pc:sldChg>
      <pc:sldChg chg="add del modTransition">
        <pc:chgData name="David Shanks (HF)" userId="9a3a031f-b3c4-4e44-a0c8-7fb700d106cf" providerId="ADAL" clId="{27F1B581-D2F9-4BF3-BB71-555906683222}" dt="2019-09-30T17:17:14.427" v="8313" actId="2696"/>
        <pc:sldMkLst>
          <pc:docMk/>
          <pc:sldMk cId="2115044005" sldId="273"/>
        </pc:sldMkLst>
      </pc:sldChg>
      <pc:sldChg chg="add del setBg">
        <pc:chgData name="David Shanks (HF)" userId="9a3a031f-b3c4-4e44-a0c8-7fb700d106cf" providerId="ADAL" clId="{27F1B581-D2F9-4BF3-BB71-555906683222}" dt="2019-09-30T15:50:15.791" v="5536" actId="2696"/>
        <pc:sldMkLst>
          <pc:docMk/>
          <pc:sldMk cId="1791774598" sldId="283"/>
        </pc:sldMkLst>
      </pc:sldChg>
      <pc:sldChg chg="delSp modSp add del setBg delAnim">
        <pc:chgData name="David Shanks (HF)" userId="9a3a031f-b3c4-4e44-a0c8-7fb700d106cf" providerId="ADAL" clId="{27F1B581-D2F9-4BF3-BB71-555906683222}" dt="2019-09-30T15:50:16.763" v="5537" actId="2696"/>
        <pc:sldMkLst>
          <pc:docMk/>
          <pc:sldMk cId="2613420640" sldId="284"/>
        </pc:sldMkLst>
        <pc:spChg chg="del">
          <ac:chgData name="David Shanks (HF)" userId="9a3a031f-b3c4-4e44-a0c8-7fb700d106cf" providerId="ADAL" clId="{27F1B581-D2F9-4BF3-BB71-555906683222}" dt="2019-09-30T15:26:43.446" v="5110" actId="478"/>
          <ac:spMkLst>
            <pc:docMk/>
            <pc:sldMk cId="2613420640" sldId="284"/>
            <ac:spMk id="11" creationId="{00000000-0000-0000-0000-000000000000}"/>
          </ac:spMkLst>
        </pc:spChg>
        <pc:spChg chg="mod">
          <ac:chgData name="David Shanks (HF)" userId="9a3a031f-b3c4-4e44-a0c8-7fb700d106cf" providerId="ADAL" clId="{27F1B581-D2F9-4BF3-BB71-555906683222}" dt="2019-09-30T15:27:16.176" v="5120" actId="1076"/>
          <ac:spMkLst>
            <pc:docMk/>
            <pc:sldMk cId="2613420640" sldId="284"/>
            <ac:spMk id="32773" creationId="{00000000-0000-0000-0000-000000000000}"/>
          </ac:spMkLst>
        </pc:spChg>
        <pc:spChg chg="mod">
          <ac:chgData name="David Shanks (HF)" userId="9a3a031f-b3c4-4e44-a0c8-7fb700d106cf" providerId="ADAL" clId="{27F1B581-D2F9-4BF3-BB71-555906683222}" dt="2019-09-30T15:26:12.485" v="5109" actId="20577"/>
          <ac:spMkLst>
            <pc:docMk/>
            <pc:sldMk cId="2613420640" sldId="284"/>
            <ac:spMk id="32776" creationId="{00000000-0000-0000-0000-000000000000}"/>
          </ac:spMkLst>
        </pc:spChg>
        <pc:picChg chg="mod">
          <ac:chgData name="David Shanks (HF)" userId="9a3a031f-b3c4-4e44-a0c8-7fb700d106cf" providerId="ADAL" clId="{27F1B581-D2F9-4BF3-BB71-555906683222}" dt="2019-09-30T15:27:18.996" v="5121" actId="1076"/>
          <ac:picMkLst>
            <pc:docMk/>
            <pc:sldMk cId="2613420640" sldId="284"/>
            <ac:picMk id="10" creationId="{00000000-0000-0000-0000-000000000000}"/>
          </ac:picMkLst>
        </pc:picChg>
        <pc:picChg chg="mod">
          <ac:chgData name="David Shanks (HF)" userId="9a3a031f-b3c4-4e44-a0c8-7fb700d106cf" providerId="ADAL" clId="{27F1B581-D2F9-4BF3-BB71-555906683222}" dt="2019-09-30T15:27:16.176" v="5120" actId="1076"/>
          <ac:picMkLst>
            <pc:docMk/>
            <pc:sldMk cId="2613420640" sldId="284"/>
            <ac:picMk id="32771" creationId="{00000000-0000-0000-0000-000000000000}"/>
          </ac:picMkLst>
        </pc:picChg>
        <pc:picChg chg="mod">
          <ac:chgData name="David Shanks (HF)" userId="9a3a031f-b3c4-4e44-a0c8-7fb700d106cf" providerId="ADAL" clId="{27F1B581-D2F9-4BF3-BB71-555906683222}" dt="2019-09-30T15:27:16.176" v="5120" actId="1076"/>
          <ac:picMkLst>
            <pc:docMk/>
            <pc:sldMk cId="2613420640" sldId="284"/>
            <ac:picMk id="32772" creationId="{00000000-0000-0000-0000-000000000000}"/>
          </ac:picMkLst>
        </pc:picChg>
        <pc:picChg chg="mod">
          <ac:chgData name="David Shanks (HF)" userId="9a3a031f-b3c4-4e44-a0c8-7fb700d106cf" providerId="ADAL" clId="{27F1B581-D2F9-4BF3-BB71-555906683222}" dt="2019-09-30T15:27:26.205" v="5123" actId="1076"/>
          <ac:picMkLst>
            <pc:docMk/>
            <pc:sldMk cId="2613420640" sldId="284"/>
            <ac:picMk id="32774" creationId="{00000000-0000-0000-0000-000000000000}"/>
          </ac:picMkLst>
        </pc:picChg>
        <pc:picChg chg="mod">
          <ac:chgData name="David Shanks (HF)" userId="9a3a031f-b3c4-4e44-a0c8-7fb700d106cf" providerId="ADAL" clId="{27F1B581-D2F9-4BF3-BB71-555906683222}" dt="2019-09-30T15:27:10.518" v="5119" actId="1076"/>
          <ac:picMkLst>
            <pc:docMk/>
            <pc:sldMk cId="2613420640" sldId="284"/>
            <ac:picMk id="32775" creationId="{00000000-0000-0000-0000-000000000000}"/>
          </ac:picMkLst>
        </pc:picChg>
      </pc:sldChg>
      <pc:sldChg chg="add del setBg">
        <pc:chgData name="David Shanks (HF)" userId="9a3a031f-b3c4-4e44-a0c8-7fb700d106cf" providerId="ADAL" clId="{27F1B581-D2F9-4BF3-BB71-555906683222}" dt="2019-09-30T14:44:42.265" v="3596"/>
        <pc:sldMkLst>
          <pc:docMk/>
          <pc:sldMk cId="1090654380" sldId="297"/>
        </pc:sldMkLst>
      </pc:sldChg>
      <pc:sldChg chg="add del setBg">
        <pc:chgData name="David Shanks (HF)" userId="9a3a031f-b3c4-4e44-a0c8-7fb700d106cf" providerId="ADAL" clId="{27F1B581-D2F9-4BF3-BB71-555906683222}" dt="2019-09-30T14:44:36.090" v="3592" actId="2696"/>
        <pc:sldMkLst>
          <pc:docMk/>
          <pc:sldMk cId="3345910271" sldId="297"/>
        </pc:sldMkLst>
      </pc:sldChg>
      <pc:sldChg chg="delSp modSp add modAnim">
        <pc:chgData name="David Shanks (HF)" userId="9a3a031f-b3c4-4e44-a0c8-7fb700d106cf" providerId="ADAL" clId="{27F1B581-D2F9-4BF3-BB71-555906683222}" dt="2019-09-30T15:16:32.660" v="4779"/>
        <pc:sldMkLst>
          <pc:docMk/>
          <pc:sldMk cId="3942730284" sldId="297"/>
        </pc:sldMkLst>
        <pc:spChg chg="mod">
          <ac:chgData name="David Shanks (HF)" userId="9a3a031f-b3c4-4e44-a0c8-7fb700d106cf" providerId="ADAL" clId="{27F1B581-D2F9-4BF3-BB71-555906683222}" dt="2019-09-30T14:46:39.431" v="3630" actId="1076"/>
          <ac:spMkLst>
            <pc:docMk/>
            <pc:sldMk cId="3942730284" sldId="297"/>
            <ac:spMk id="3" creationId="{00000000-0000-0000-0000-000000000000}"/>
          </ac:spMkLst>
        </pc:spChg>
        <pc:spChg chg="mod">
          <ac:chgData name="David Shanks (HF)" userId="9a3a031f-b3c4-4e44-a0c8-7fb700d106cf" providerId="ADAL" clId="{27F1B581-D2F9-4BF3-BB71-555906683222}" dt="2019-09-30T14:52:08.279" v="3748" actId="1076"/>
          <ac:spMkLst>
            <pc:docMk/>
            <pc:sldMk cId="3942730284" sldId="297"/>
            <ac:spMk id="6" creationId="{00000000-0000-0000-0000-000000000000}"/>
          </ac:spMkLst>
        </pc:spChg>
        <pc:spChg chg="mod">
          <ac:chgData name="David Shanks (HF)" userId="9a3a031f-b3c4-4e44-a0c8-7fb700d106cf" providerId="ADAL" clId="{27F1B581-D2F9-4BF3-BB71-555906683222}" dt="2019-09-30T14:52:06.018" v="3747" actId="1076"/>
          <ac:spMkLst>
            <pc:docMk/>
            <pc:sldMk cId="3942730284" sldId="297"/>
            <ac:spMk id="7" creationId="{00000000-0000-0000-0000-000000000000}"/>
          </ac:spMkLst>
        </pc:spChg>
        <pc:spChg chg="mod">
          <ac:chgData name="David Shanks (HF)" userId="9a3a031f-b3c4-4e44-a0c8-7fb700d106cf" providerId="ADAL" clId="{27F1B581-D2F9-4BF3-BB71-555906683222}" dt="2019-09-30T14:52:03.932" v="3746" actId="14100"/>
          <ac:spMkLst>
            <pc:docMk/>
            <pc:sldMk cId="3942730284" sldId="297"/>
            <ac:spMk id="12" creationId="{00000000-0000-0000-0000-000000000000}"/>
          </ac:spMkLst>
        </pc:spChg>
        <pc:spChg chg="mod">
          <ac:chgData name="David Shanks (HF)" userId="9a3a031f-b3c4-4e44-a0c8-7fb700d106cf" providerId="ADAL" clId="{27F1B581-D2F9-4BF3-BB71-555906683222}" dt="2019-09-30T15:15:54.616" v="4772" actId="14100"/>
          <ac:spMkLst>
            <pc:docMk/>
            <pc:sldMk cId="3942730284" sldId="297"/>
            <ac:spMk id="14" creationId="{00000000-0000-0000-0000-000000000000}"/>
          </ac:spMkLst>
        </pc:spChg>
        <pc:spChg chg="mod">
          <ac:chgData name="David Shanks (HF)" userId="9a3a031f-b3c4-4e44-a0c8-7fb700d106cf" providerId="ADAL" clId="{27F1B581-D2F9-4BF3-BB71-555906683222}" dt="2019-09-30T15:15:57.734" v="4773" actId="1076"/>
          <ac:spMkLst>
            <pc:docMk/>
            <pc:sldMk cId="3942730284" sldId="297"/>
            <ac:spMk id="16" creationId="{00000000-0000-0000-0000-000000000000}"/>
          </ac:spMkLst>
        </pc:spChg>
        <pc:spChg chg="mod">
          <ac:chgData name="David Shanks (HF)" userId="9a3a031f-b3c4-4e44-a0c8-7fb700d106cf" providerId="ADAL" clId="{27F1B581-D2F9-4BF3-BB71-555906683222}" dt="2019-09-30T15:16:05.513" v="4777" actId="403"/>
          <ac:spMkLst>
            <pc:docMk/>
            <pc:sldMk cId="3942730284" sldId="297"/>
            <ac:spMk id="10242" creationId="{00000000-0000-0000-0000-000000000000}"/>
          </ac:spMkLst>
        </pc:spChg>
        <pc:picChg chg="mod">
          <ac:chgData name="David Shanks (HF)" userId="9a3a031f-b3c4-4e44-a0c8-7fb700d106cf" providerId="ADAL" clId="{27F1B581-D2F9-4BF3-BB71-555906683222}" dt="2019-09-30T15:15:59.598" v="4774" actId="1076"/>
          <ac:picMkLst>
            <pc:docMk/>
            <pc:sldMk cId="3942730284" sldId="297"/>
            <ac:picMk id="2" creationId="{00000000-0000-0000-0000-000000000000}"/>
          </ac:picMkLst>
        </pc:picChg>
        <pc:picChg chg="mod">
          <ac:chgData name="David Shanks (HF)" userId="9a3a031f-b3c4-4e44-a0c8-7fb700d106cf" providerId="ADAL" clId="{27F1B581-D2F9-4BF3-BB71-555906683222}" dt="2019-09-30T14:51:53.210" v="3742" actId="1076"/>
          <ac:picMkLst>
            <pc:docMk/>
            <pc:sldMk cId="3942730284" sldId="297"/>
            <ac:picMk id="4" creationId="{00000000-0000-0000-0000-000000000000}"/>
          </ac:picMkLst>
        </pc:picChg>
        <pc:picChg chg="mod">
          <ac:chgData name="David Shanks (HF)" userId="9a3a031f-b3c4-4e44-a0c8-7fb700d106cf" providerId="ADAL" clId="{27F1B581-D2F9-4BF3-BB71-555906683222}" dt="2019-09-30T14:51:54.464" v="3743" actId="1076"/>
          <ac:picMkLst>
            <pc:docMk/>
            <pc:sldMk cId="3942730284" sldId="297"/>
            <ac:picMk id="5" creationId="{00000000-0000-0000-0000-000000000000}"/>
          </ac:picMkLst>
        </pc:picChg>
        <pc:picChg chg="del mod">
          <ac:chgData name="David Shanks (HF)" userId="9a3a031f-b3c4-4e44-a0c8-7fb700d106cf" providerId="ADAL" clId="{27F1B581-D2F9-4BF3-BB71-555906683222}" dt="2019-09-30T15:15:49.903" v="4771" actId="478"/>
          <ac:picMkLst>
            <pc:docMk/>
            <pc:sldMk cId="3942730284" sldId="297"/>
            <ac:picMk id="8" creationId="{00000000-0000-0000-0000-000000000000}"/>
          </ac:picMkLst>
        </pc:picChg>
      </pc:sldChg>
      <pc:sldChg chg="add del setBg">
        <pc:chgData name="David Shanks (HF)" userId="9a3a031f-b3c4-4e44-a0c8-7fb700d106cf" providerId="ADAL" clId="{27F1B581-D2F9-4BF3-BB71-555906683222}" dt="2019-09-30T14:44:42.265" v="3596"/>
        <pc:sldMkLst>
          <pc:docMk/>
          <pc:sldMk cId="686920747" sldId="298"/>
        </pc:sldMkLst>
      </pc:sldChg>
      <pc:sldChg chg="add del setBg">
        <pc:chgData name="David Shanks (HF)" userId="9a3a031f-b3c4-4e44-a0c8-7fb700d106cf" providerId="ADAL" clId="{27F1B581-D2F9-4BF3-BB71-555906683222}" dt="2019-09-30T14:44:36.105" v="3593" actId="2696"/>
        <pc:sldMkLst>
          <pc:docMk/>
          <pc:sldMk cId="1656775285" sldId="298"/>
        </pc:sldMkLst>
      </pc:sldChg>
      <pc:sldChg chg="modSp add modAnim">
        <pc:chgData name="David Shanks (HF)" userId="9a3a031f-b3c4-4e44-a0c8-7fb700d106cf" providerId="ADAL" clId="{27F1B581-D2F9-4BF3-BB71-555906683222}" dt="2019-09-30T16:54:22.332" v="7584"/>
        <pc:sldMkLst>
          <pc:docMk/>
          <pc:sldMk cId="4259479954" sldId="298"/>
        </pc:sldMkLst>
        <pc:spChg chg="mod">
          <ac:chgData name="David Shanks (HF)" userId="9a3a031f-b3c4-4e44-a0c8-7fb700d106cf" providerId="ADAL" clId="{27F1B581-D2F9-4BF3-BB71-555906683222}" dt="2019-09-30T14:48:44.448" v="3678" actId="20577"/>
          <ac:spMkLst>
            <pc:docMk/>
            <pc:sldMk cId="4259479954" sldId="298"/>
            <ac:spMk id="2" creationId="{00000000-0000-0000-0000-000000000000}"/>
          </ac:spMkLst>
        </pc:spChg>
        <pc:spChg chg="mod">
          <ac:chgData name="David Shanks (HF)" userId="9a3a031f-b3c4-4e44-a0c8-7fb700d106cf" providerId="ADAL" clId="{27F1B581-D2F9-4BF3-BB71-555906683222}" dt="2019-09-30T14:47:15.467" v="3633" actId="14100"/>
          <ac:spMkLst>
            <pc:docMk/>
            <pc:sldMk cId="4259479954" sldId="298"/>
            <ac:spMk id="5" creationId="{00000000-0000-0000-0000-000000000000}"/>
          </ac:spMkLst>
        </pc:spChg>
        <pc:spChg chg="mod">
          <ac:chgData name="David Shanks (HF)" userId="9a3a031f-b3c4-4e44-a0c8-7fb700d106cf" providerId="ADAL" clId="{27F1B581-D2F9-4BF3-BB71-555906683222}" dt="2019-09-30T14:48:34.256" v="3676" actId="1076"/>
          <ac:spMkLst>
            <pc:docMk/>
            <pc:sldMk cId="4259479954" sldId="298"/>
            <ac:spMk id="6" creationId="{00000000-0000-0000-0000-000000000000}"/>
          </ac:spMkLst>
        </pc:spChg>
        <pc:spChg chg="mod">
          <ac:chgData name="David Shanks (HF)" userId="9a3a031f-b3c4-4e44-a0c8-7fb700d106cf" providerId="ADAL" clId="{27F1B581-D2F9-4BF3-BB71-555906683222}" dt="2019-09-30T14:47:18.682" v="3634" actId="14100"/>
          <ac:spMkLst>
            <pc:docMk/>
            <pc:sldMk cId="4259479954" sldId="298"/>
            <ac:spMk id="14" creationId="{00000000-0000-0000-0000-000000000000}"/>
          </ac:spMkLst>
        </pc:spChg>
        <pc:spChg chg="mod">
          <ac:chgData name="David Shanks (HF)" userId="9a3a031f-b3c4-4e44-a0c8-7fb700d106cf" providerId="ADAL" clId="{27F1B581-D2F9-4BF3-BB71-555906683222}" dt="2019-09-30T14:48:04.646" v="3654" actId="1076"/>
          <ac:spMkLst>
            <pc:docMk/>
            <pc:sldMk cId="4259479954" sldId="298"/>
            <ac:spMk id="15" creationId="{00000000-0000-0000-0000-000000000000}"/>
          </ac:spMkLst>
        </pc:spChg>
        <pc:spChg chg="mod">
          <ac:chgData name="David Shanks (HF)" userId="9a3a031f-b3c4-4e44-a0c8-7fb700d106cf" providerId="ADAL" clId="{27F1B581-D2F9-4BF3-BB71-555906683222}" dt="2019-09-30T14:47:57.299" v="3651" actId="1076"/>
          <ac:spMkLst>
            <pc:docMk/>
            <pc:sldMk cId="4259479954" sldId="298"/>
            <ac:spMk id="16" creationId="{00000000-0000-0000-0000-000000000000}"/>
          </ac:spMkLst>
        </pc:spChg>
        <pc:spChg chg="mod">
          <ac:chgData name="David Shanks (HF)" userId="9a3a031f-b3c4-4e44-a0c8-7fb700d106cf" providerId="ADAL" clId="{27F1B581-D2F9-4BF3-BB71-555906683222}" dt="2019-09-30T15:16:57.406" v="4783" actId="1076"/>
          <ac:spMkLst>
            <pc:docMk/>
            <pc:sldMk cId="4259479954" sldId="298"/>
            <ac:spMk id="19" creationId="{00000000-0000-0000-0000-000000000000}"/>
          </ac:spMkLst>
        </pc:spChg>
        <pc:spChg chg="mod">
          <ac:chgData name="David Shanks (HF)" userId="9a3a031f-b3c4-4e44-a0c8-7fb700d106cf" providerId="ADAL" clId="{27F1B581-D2F9-4BF3-BB71-555906683222}" dt="2019-09-30T15:16:57.406" v="4783" actId="1076"/>
          <ac:spMkLst>
            <pc:docMk/>
            <pc:sldMk cId="4259479954" sldId="298"/>
            <ac:spMk id="20" creationId="{00000000-0000-0000-0000-000000000000}"/>
          </ac:spMkLst>
        </pc:spChg>
        <pc:spChg chg="mod">
          <ac:chgData name="David Shanks (HF)" userId="9a3a031f-b3c4-4e44-a0c8-7fb700d106cf" providerId="ADAL" clId="{27F1B581-D2F9-4BF3-BB71-555906683222}" dt="2019-09-30T15:16:57.406" v="4783" actId="1076"/>
          <ac:spMkLst>
            <pc:docMk/>
            <pc:sldMk cId="4259479954" sldId="298"/>
            <ac:spMk id="21" creationId="{00000000-0000-0000-0000-000000000000}"/>
          </ac:spMkLst>
        </pc:spChg>
        <pc:spChg chg="mod">
          <ac:chgData name="David Shanks (HF)" userId="9a3a031f-b3c4-4e44-a0c8-7fb700d106cf" providerId="ADAL" clId="{27F1B581-D2F9-4BF3-BB71-555906683222}" dt="2019-09-30T15:16:57.406" v="4783" actId="1076"/>
          <ac:spMkLst>
            <pc:docMk/>
            <pc:sldMk cId="4259479954" sldId="298"/>
            <ac:spMk id="23" creationId="{00000000-0000-0000-0000-000000000000}"/>
          </ac:spMkLst>
        </pc:spChg>
        <pc:picChg chg="mod">
          <ac:chgData name="David Shanks (HF)" userId="9a3a031f-b3c4-4e44-a0c8-7fb700d106cf" providerId="ADAL" clId="{27F1B581-D2F9-4BF3-BB71-555906683222}" dt="2019-09-30T14:48:26.469" v="3672" actId="14100"/>
          <ac:picMkLst>
            <pc:docMk/>
            <pc:sldMk cId="4259479954" sldId="298"/>
            <ac:picMk id="3" creationId="{00000000-0000-0000-0000-000000000000}"/>
          </ac:picMkLst>
        </pc:picChg>
        <pc:picChg chg="mod">
          <ac:chgData name="David Shanks (HF)" userId="9a3a031f-b3c4-4e44-a0c8-7fb700d106cf" providerId="ADAL" clId="{27F1B581-D2F9-4BF3-BB71-555906683222}" dt="2019-09-30T14:48:01.547" v="3653" actId="1076"/>
          <ac:picMkLst>
            <pc:docMk/>
            <pc:sldMk cId="4259479954" sldId="298"/>
            <ac:picMk id="17" creationId="{00000000-0000-0000-0000-000000000000}"/>
          </ac:picMkLst>
        </pc:picChg>
        <pc:picChg chg="mod">
          <ac:chgData name="David Shanks (HF)" userId="9a3a031f-b3c4-4e44-a0c8-7fb700d106cf" providerId="ADAL" clId="{27F1B581-D2F9-4BF3-BB71-555906683222}" dt="2019-09-30T15:16:57.406" v="4783" actId="1076"/>
          <ac:picMkLst>
            <pc:docMk/>
            <pc:sldMk cId="4259479954" sldId="298"/>
            <ac:picMk id="22" creationId="{00000000-0000-0000-0000-000000000000}"/>
          </ac:picMkLst>
        </pc:picChg>
        <pc:picChg chg="mod">
          <ac:chgData name="David Shanks (HF)" userId="9a3a031f-b3c4-4e44-a0c8-7fb700d106cf" providerId="ADAL" clId="{27F1B581-D2F9-4BF3-BB71-555906683222}" dt="2019-09-30T15:16:57.406" v="4783" actId="1076"/>
          <ac:picMkLst>
            <pc:docMk/>
            <pc:sldMk cId="4259479954" sldId="298"/>
            <ac:picMk id="24" creationId="{00000000-0000-0000-0000-000000000000}"/>
          </ac:picMkLst>
        </pc:picChg>
      </pc:sldChg>
      <pc:sldChg chg="add del setBg">
        <pc:chgData name="David Shanks (HF)" userId="9a3a031f-b3c4-4e44-a0c8-7fb700d106cf" providerId="ADAL" clId="{27F1B581-D2F9-4BF3-BB71-555906683222}" dt="2019-09-30T14:44:36.105" v="3594" actId="2696"/>
        <pc:sldMkLst>
          <pc:docMk/>
          <pc:sldMk cId="2521331368" sldId="299"/>
        </pc:sldMkLst>
      </pc:sldChg>
      <pc:sldChg chg="modSp add modAnim">
        <pc:chgData name="David Shanks (HF)" userId="9a3a031f-b3c4-4e44-a0c8-7fb700d106cf" providerId="ADAL" clId="{27F1B581-D2F9-4BF3-BB71-555906683222}" dt="2019-09-30T15:17:08.357" v="4785"/>
        <pc:sldMkLst>
          <pc:docMk/>
          <pc:sldMk cId="2762111865" sldId="299"/>
        </pc:sldMkLst>
        <pc:spChg chg="mod">
          <ac:chgData name="David Shanks (HF)" userId="9a3a031f-b3c4-4e44-a0c8-7fb700d106cf" providerId="ADAL" clId="{27F1B581-D2F9-4BF3-BB71-555906683222}" dt="2019-09-30T14:50:32.463" v="3712" actId="1036"/>
          <ac:spMkLst>
            <pc:docMk/>
            <pc:sldMk cId="2762111865" sldId="299"/>
            <ac:spMk id="15" creationId="{00000000-0000-0000-0000-000000000000}"/>
          </ac:spMkLst>
        </pc:spChg>
        <pc:spChg chg="mod">
          <ac:chgData name="David Shanks (HF)" userId="9a3a031f-b3c4-4e44-a0c8-7fb700d106cf" providerId="ADAL" clId="{27F1B581-D2F9-4BF3-BB71-555906683222}" dt="2019-09-30T14:50:32.463" v="3712" actId="1036"/>
          <ac:spMkLst>
            <pc:docMk/>
            <pc:sldMk cId="2762111865" sldId="299"/>
            <ac:spMk id="16" creationId="{00000000-0000-0000-0000-000000000000}"/>
          </ac:spMkLst>
        </pc:spChg>
        <pc:spChg chg="mod">
          <ac:chgData name="David Shanks (HF)" userId="9a3a031f-b3c4-4e44-a0c8-7fb700d106cf" providerId="ADAL" clId="{27F1B581-D2F9-4BF3-BB71-555906683222}" dt="2019-09-30T14:50:32.463" v="3712" actId="1036"/>
          <ac:spMkLst>
            <pc:docMk/>
            <pc:sldMk cId="2762111865" sldId="299"/>
            <ac:spMk id="17" creationId="{00000000-0000-0000-0000-000000000000}"/>
          </ac:spMkLst>
        </pc:spChg>
        <pc:spChg chg="mod">
          <ac:chgData name="David Shanks (HF)" userId="9a3a031f-b3c4-4e44-a0c8-7fb700d106cf" providerId="ADAL" clId="{27F1B581-D2F9-4BF3-BB71-555906683222}" dt="2019-09-30T14:50:03.635" v="3690" actId="14100"/>
          <ac:spMkLst>
            <pc:docMk/>
            <pc:sldMk cId="2762111865" sldId="299"/>
            <ac:spMk id="18" creationId="{00000000-0000-0000-0000-000000000000}"/>
          </ac:spMkLst>
        </pc:spChg>
        <pc:spChg chg="mod">
          <ac:chgData name="David Shanks (HF)" userId="9a3a031f-b3c4-4e44-a0c8-7fb700d106cf" providerId="ADAL" clId="{27F1B581-D2F9-4BF3-BB71-555906683222}" dt="2019-09-30T14:49:41.244" v="3682" actId="14100"/>
          <ac:spMkLst>
            <pc:docMk/>
            <pc:sldMk cId="2762111865" sldId="299"/>
            <ac:spMk id="19" creationId="{00000000-0000-0000-0000-000000000000}"/>
          </ac:spMkLst>
        </pc:spChg>
        <pc:spChg chg="mod">
          <ac:chgData name="David Shanks (HF)" userId="9a3a031f-b3c4-4e44-a0c8-7fb700d106cf" providerId="ADAL" clId="{27F1B581-D2F9-4BF3-BB71-555906683222}" dt="2019-09-30T14:50:50.336" v="3715" actId="1076"/>
          <ac:spMkLst>
            <pc:docMk/>
            <pc:sldMk cId="2762111865" sldId="299"/>
            <ac:spMk id="21" creationId="{00000000-0000-0000-0000-000000000000}"/>
          </ac:spMkLst>
        </pc:spChg>
        <pc:spChg chg="mod">
          <ac:chgData name="David Shanks (HF)" userId="9a3a031f-b3c4-4e44-a0c8-7fb700d106cf" providerId="ADAL" clId="{27F1B581-D2F9-4BF3-BB71-555906683222}" dt="2019-09-30T14:49:30.163" v="3679" actId="14100"/>
          <ac:spMkLst>
            <pc:docMk/>
            <pc:sldMk cId="2762111865" sldId="299"/>
            <ac:spMk id="24" creationId="{00000000-0000-0000-0000-000000000000}"/>
          </ac:spMkLst>
        </pc:spChg>
        <pc:spChg chg="mod">
          <ac:chgData name="David Shanks (HF)" userId="9a3a031f-b3c4-4e44-a0c8-7fb700d106cf" providerId="ADAL" clId="{27F1B581-D2F9-4BF3-BB71-555906683222}" dt="2019-09-30T14:50:24.751" v="3697" actId="1076"/>
          <ac:spMkLst>
            <pc:docMk/>
            <pc:sldMk cId="2762111865" sldId="299"/>
            <ac:spMk id="25" creationId="{00000000-0000-0000-0000-000000000000}"/>
          </ac:spMkLst>
        </pc:spChg>
        <pc:spChg chg="mod">
          <ac:chgData name="David Shanks (HF)" userId="9a3a031f-b3c4-4e44-a0c8-7fb700d106cf" providerId="ADAL" clId="{27F1B581-D2F9-4BF3-BB71-555906683222}" dt="2019-09-30T14:50:55.307" v="3717" actId="1076"/>
          <ac:spMkLst>
            <pc:docMk/>
            <pc:sldMk cId="2762111865" sldId="299"/>
            <ac:spMk id="27" creationId="{00000000-0000-0000-0000-000000000000}"/>
          </ac:spMkLst>
        </pc:spChg>
        <pc:picChg chg="mod">
          <ac:chgData name="David Shanks (HF)" userId="9a3a031f-b3c4-4e44-a0c8-7fb700d106cf" providerId="ADAL" clId="{27F1B581-D2F9-4BF3-BB71-555906683222}" dt="2019-09-30T14:50:32.463" v="3712" actId="1036"/>
          <ac:picMkLst>
            <pc:docMk/>
            <pc:sldMk cId="2762111865" sldId="299"/>
            <ac:picMk id="7" creationId="{00000000-0000-0000-0000-000000000000}"/>
          </ac:picMkLst>
        </pc:picChg>
        <pc:picChg chg="mod">
          <ac:chgData name="David Shanks (HF)" userId="9a3a031f-b3c4-4e44-a0c8-7fb700d106cf" providerId="ADAL" clId="{27F1B581-D2F9-4BF3-BB71-555906683222}" dt="2019-09-30T14:50:52.921" v="3716" actId="1076"/>
          <ac:picMkLst>
            <pc:docMk/>
            <pc:sldMk cId="2762111865" sldId="299"/>
            <ac:picMk id="20" creationId="{00000000-0000-0000-0000-000000000000}"/>
          </ac:picMkLst>
        </pc:picChg>
      </pc:sldChg>
      <pc:sldChg chg="add del setBg">
        <pc:chgData name="David Shanks (HF)" userId="9a3a031f-b3c4-4e44-a0c8-7fb700d106cf" providerId="ADAL" clId="{27F1B581-D2F9-4BF3-BB71-555906683222}" dt="2019-09-30T14:44:42.265" v="3596"/>
        <pc:sldMkLst>
          <pc:docMk/>
          <pc:sldMk cId="2892945924" sldId="299"/>
        </pc:sldMkLst>
      </pc:sldChg>
      <pc:sldChg chg="add del modTransition">
        <pc:chgData name="David Shanks (HF)" userId="9a3a031f-b3c4-4e44-a0c8-7fb700d106cf" providerId="ADAL" clId="{27F1B581-D2F9-4BF3-BB71-555906683222}" dt="2019-09-30T17:09:42.175" v="8054" actId="2696"/>
        <pc:sldMkLst>
          <pc:docMk/>
          <pc:sldMk cId="421204323" sldId="306"/>
        </pc:sldMkLst>
      </pc:sldChg>
      <pc:sldChg chg="delSp modSp add del modTransition modNotesTx">
        <pc:chgData name="David Shanks (HF)" userId="9a3a031f-b3c4-4e44-a0c8-7fb700d106cf" providerId="ADAL" clId="{27F1B581-D2F9-4BF3-BB71-555906683222}" dt="2019-09-30T17:33:53.802" v="8354" actId="1076"/>
        <pc:sldMkLst>
          <pc:docMk/>
          <pc:sldMk cId="3586742419" sldId="315"/>
        </pc:sldMkLst>
        <pc:spChg chg="mod">
          <ac:chgData name="David Shanks (HF)" userId="9a3a031f-b3c4-4e44-a0c8-7fb700d106cf" providerId="ADAL" clId="{27F1B581-D2F9-4BF3-BB71-555906683222}" dt="2019-09-30T17:33:48.013" v="8353" actId="20577"/>
          <ac:spMkLst>
            <pc:docMk/>
            <pc:sldMk cId="3586742419" sldId="315"/>
            <ac:spMk id="3" creationId="{9133FF1F-4E94-4901-BF13-400CADE6145C}"/>
          </ac:spMkLst>
        </pc:spChg>
        <pc:spChg chg="mod">
          <ac:chgData name="David Shanks (HF)" userId="9a3a031f-b3c4-4e44-a0c8-7fb700d106cf" providerId="ADAL" clId="{27F1B581-D2F9-4BF3-BB71-555906683222}" dt="2019-09-30T17:16:10.662" v="8243" actId="20577"/>
          <ac:spMkLst>
            <pc:docMk/>
            <pc:sldMk cId="3586742419" sldId="315"/>
            <ac:spMk id="11" creationId="{07DD38C3-1058-CE4C-8E28-CC4838F76D01}"/>
          </ac:spMkLst>
        </pc:spChg>
        <pc:spChg chg="del mod">
          <ac:chgData name="David Shanks (HF)" userId="9a3a031f-b3c4-4e44-a0c8-7fb700d106cf" providerId="ADAL" clId="{27F1B581-D2F9-4BF3-BB71-555906683222}" dt="2019-09-30T17:07:34.231" v="7980" actId="478"/>
          <ac:spMkLst>
            <pc:docMk/>
            <pc:sldMk cId="3586742419" sldId="315"/>
            <ac:spMk id="13" creationId="{2E9BDFBB-ABC0-4AB3-A704-56A2094DCDF7}"/>
          </ac:spMkLst>
        </pc:spChg>
        <pc:picChg chg="mod">
          <ac:chgData name="David Shanks (HF)" userId="9a3a031f-b3c4-4e44-a0c8-7fb700d106cf" providerId="ADAL" clId="{27F1B581-D2F9-4BF3-BB71-555906683222}" dt="2019-09-30T17:33:53.802" v="8354" actId="1076"/>
          <ac:picMkLst>
            <pc:docMk/>
            <pc:sldMk cId="3586742419" sldId="315"/>
            <ac:picMk id="12" creationId="{914500DB-9613-4EBA-831E-257061702BE5}"/>
          </ac:picMkLst>
        </pc:picChg>
        <pc:picChg chg="mod">
          <ac:chgData name="David Shanks (HF)" userId="9a3a031f-b3c4-4e44-a0c8-7fb700d106cf" providerId="ADAL" clId="{27F1B581-D2F9-4BF3-BB71-555906683222}" dt="2019-09-30T17:16:04.936" v="8231" actId="1076"/>
          <ac:picMkLst>
            <pc:docMk/>
            <pc:sldMk cId="3586742419" sldId="315"/>
            <ac:picMk id="1026" creationId="{A66D1D56-39EA-4DCA-AE4B-DF8EB56FA249}"/>
          </ac:picMkLst>
        </pc:picChg>
      </pc:sldChg>
      <pc:sldChg chg="addSp delSp modSp del ord delAnim modAnim">
        <pc:chgData name="David Shanks (HF)" userId="9a3a031f-b3c4-4e44-a0c8-7fb700d106cf" providerId="ADAL" clId="{27F1B581-D2F9-4BF3-BB71-555906683222}" dt="2019-09-30T15:17:25.717" v="4787" actId="2696"/>
        <pc:sldMkLst>
          <pc:docMk/>
          <pc:sldMk cId="2803045892" sldId="316"/>
        </pc:sldMkLst>
        <pc:spChg chg="mod">
          <ac:chgData name="David Shanks (HF)" userId="9a3a031f-b3c4-4e44-a0c8-7fb700d106cf" providerId="ADAL" clId="{27F1B581-D2F9-4BF3-BB71-555906683222}" dt="2019-09-30T14:06:12.493" v="1971" actId="120"/>
          <ac:spMkLst>
            <pc:docMk/>
            <pc:sldMk cId="2803045892" sldId="316"/>
            <ac:spMk id="2" creationId="{0442A170-188E-F848-BC2B-6D949B6A3A4F}"/>
          </ac:spMkLst>
        </pc:spChg>
        <pc:spChg chg="del mod">
          <ac:chgData name="David Shanks (HF)" userId="9a3a031f-b3c4-4e44-a0c8-7fb700d106cf" providerId="ADAL" clId="{27F1B581-D2F9-4BF3-BB71-555906683222}" dt="2019-09-30T13:58:52.934" v="1941" actId="478"/>
          <ac:spMkLst>
            <pc:docMk/>
            <pc:sldMk cId="2803045892" sldId="316"/>
            <ac:spMk id="10" creationId="{19AD55BF-FD71-E148-BE82-BD7460364E90}"/>
          </ac:spMkLst>
        </pc:spChg>
        <pc:picChg chg="add del mod">
          <ac:chgData name="David Shanks (HF)" userId="9a3a031f-b3c4-4e44-a0c8-7fb700d106cf" providerId="ADAL" clId="{27F1B581-D2F9-4BF3-BB71-555906683222}" dt="2019-09-30T14:05:43.841" v="1953" actId="478"/>
          <ac:picMkLst>
            <pc:docMk/>
            <pc:sldMk cId="2803045892" sldId="316"/>
            <ac:picMk id="6" creationId="{BE859C7F-A296-48AB-B452-FDAB499C997A}"/>
          </ac:picMkLst>
        </pc:picChg>
        <pc:picChg chg="add mod">
          <ac:chgData name="David Shanks (HF)" userId="9a3a031f-b3c4-4e44-a0c8-7fb700d106cf" providerId="ADAL" clId="{27F1B581-D2F9-4BF3-BB71-555906683222}" dt="2019-09-30T14:06:06.903" v="1960" actId="1076"/>
          <ac:picMkLst>
            <pc:docMk/>
            <pc:sldMk cId="2803045892" sldId="316"/>
            <ac:picMk id="9" creationId="{DE1F379A-7023-4932-8C90-C7F89F4B4C20}"/>
          </ac:picMkLst>
        </pc:picChg>
      </pc:sldChg>
      <pc:sldChg chg="modSp">
        <pc:chgData name="David Shanks (HF)" userId="9a3a031f-b3c4-4e44-a0c8-7fb700d106cf" providerId="ADAL" clId="{27F1B581-D2F9-4BF3-BB71-555906683222}" dt="2019-09-30T17:08:49.231" v="8053" actId="20577"/>
        <pc:sldMkLst>
          <pc:docMk/>
          <pc:sldMk cId="656369830" sldId="318"/>
        </pc:sldMkLst>
        <pc:spChg chg="mod">
          <ac:chgData name="David Shanks (HF)" userId="9a3a031f-b3c4-4e44-a0c8-7fb700d106cf" providerId="ADAL" clId="{27F1B581-D2F9-4BF3-BB71-555906683222}" dt="2019-09-30T16:35:48.699" v="7558" actId="113"/>
          <ac:spMkLst>
            <pc:docMk/>
            <pc:sldMk cId="656369830" sldId="318"/>
            <ac:spMk id="2" creationId="{0442A170-188E-F848-BC2B-6D949B6A3A4F}"/>
          </ac:spMkLst>
        </pc:spChg>
        <pc:spChg chg="mod">
          <ac:chgData name="David Shanks (HF)" userId="9a3a031f-b3c4-4e44-a0c8-7fb700d106cf" providerId="ADAL" clId="{27F1B581-D2F9-4BF3-BB71-555906683222}" dt="2019-09-30T17:08:49.231" v="8053" actId="20577"/>
          <ac:spMkLst>
            <pc:docMk/>
            <pc:sldMk cId="656369830" sldId="318"/>
            <ac:spMk id="4" creationId="{72EC5D63-636C-4FE0-9A96-AC35E55BBD6C}"/>
          </ac:spMkLst>
        </pc:spChg>
        <pc:picChg chg="mod">
          <ac:chgData name="David Shanks (HF)" userId="9a3a031f-b3c4-4e44-a0c8-7fb700d106cf" providerId="ADAL" clId="{27F1B581-D2F9-4BF3-BB71-555906683222}" dt="2019-09-30T17:08:21.999" v="7988" actId="14100"/>
          <ac:picMkLst>
            <pc:docMk/>
            <pc:sldMk cId="656369830" sldId="318"/>
            <ac:picMk id="6" creationId="{9A68DC8F-F0E1-46D8-A618-A5AB2EFE86A3}"/>
          </ac:picMkLst>
        </pc:picChg>
      </pc:sldChg>
      <pc:sldChg chg="addSp delSp modSp">
        <pc:chgData name="David Shanks (HF)" userId="9a3a031f-b3c4-4e44-a0c8-7fb700d106cf" providerId="ADAL" clId="{27F1B581-D2F9-4BF3-BB71-555906683222}" dt="2019-09-30T16:35:55.233" v="7560" actId="113"/>
        <pc:sldMkLst>
          <pc:docMk/>
          <pc:sldMk cId="3911481069" sldId="319"/>
        </pc:sldMkLst>
        <pc:spChg chg="mod">
          <ac:chgData name="David Shanks (HF)" userId="9a3a031f-b3c4-4e44-a0c8-7fb700d106cf" providerId="ADAL" clId="{27F1B581-D2F9-4BF3-BB71-555906683222}" dt="2019-09-30T16:35:55.233" v="7560" actId="113"/>
          <ac:spMkLst>
            <pc:docMk/>
            <pc:sldMk cId="3911481069" sldId="319"/>
            <ac:spMk id="2" creationId="{0442A170-188E-F848-BC2B-6D949B6A3A4F}"/>
          </ac:spMkLst>
        </pc:spChg>
        <pc:spChg chg="mod">
          <ac:chgData name="David Shanks (HF)" userId="9a3a031f-b3c4-4e44-a0c8-7fb700d106cf" providerId="ADAL" clId="{27F1B581-D2F9-4BF3-BB71-555906683222}" dt="2019-09-30T14:31:03.378" v="3342" actId="1076"/>
          <ac:spMkLst>
            <pc:docMk/>
            <pc:sldMk cId="3911481069" sldId="319"/>
            <ac:spMk id="5" creationId="{613E62CB-3833-4D84-83D2-A23A749A4E01}"/>
          </ac:spMkLst>
        </pc:spChg>
        <pc:spChg chg="add del mod">
          <ac:chgData name="David Shanks (HF)" userId="9a3a031f-b3c4-4e44-a0c8-7fb700d106cf" providerId="ADAL" clId="{27F1B581-D2F9-4BF3-BB71-555906683222}" dt="2019-09-30T13:53:31.606" v="1555" actId="478"/>
          <ac:spMkLst>
            <pc:docMk/>
            <pc:sldMk cId="3911481069" sldId="319"/>
            <ac:spMk id="7" creationId="{0939F6E6-7E75-4DF8-8BE9-CAB43D626216}"/>
          </ac:spMkLst>
        </pc:spChg>
        <pc:spChg chg="add mod">
          <ac:chgData name="David Shanks (HF)" userId="9a3a031f-b3c4-4e44-a0c8-7fb700d106cf" providerId="ADAL" clId="{27F1B581-D2F9-4BF3-BB71-555906683222}" dt="2019-09-30T14:31:12.497" v="3345" actId="14100"/>
          <ac:spMkLst>
            <pc:docMk/>
            <pc:sldMk cId="3911481069" sldId="319"/>
            <ac:spMk id="8" creationId="{45AB5E2E-C955-4275-A66D-9C7D79F302C7}"/>
          </ac:spMkLst>
        </pc:spChg>
        <pc:spChg chg="mod">
          <ac:chgData name="David Shanks (HF)" userId="9a3a031f-b3c4-4e44-a0c8-7fb700d106cf" providerId="ADAL" clId="{27F1B581-D2F9-4BF3-BB71-555906683222}" dt="2019-09-30T14:42:21.901" v="3576" actId="6549"/>
          <ac:spMkLst>
            <pc:docMk/>
            <pc:sldMk cId="3911481069" sldId="319"/>
            <ac:spMk id="12" creationId="{E1D55C4C-384D-40C4-9D8A-9B7B030B5814}"/>
          </ac:spMkLst>
        </pc:spChg>
        <pc:picChg chg="mod modCrop">
          <ac:chgData name="David Shanks (HF)" userId="9a3a031f-b3c4-4e44-a0c8-7fb700d106cf" providerId="ADAL" clId="{27F1B581-D2F9-4BF3-BB71-555906683222}" dt="2019-09-30T13:56:41.903" v="1938" actId="1076"/>
          <ac:picMkLst>
            <pc:docMk/>
            <pc:sldMk cId="3911481069" sldId="319"/>
            <ac:picMk id="3" creationId="{6B43DA88-2920-442B-817C-D72099F1A2E2}"/>
          </ac:picMkLst>
        </pc:picChg>
      </pc:sldChg>
      <pc:sldChg chg="addSp modSp add">
        <pc:chgData name="David Shanks (HF)" userId="9a3a031f-b3c4-4e44-a0c8-7fb700d106cf" providerId="ADAL" clId="{27F1B581-D2F9-4BF3-BB71-555906683222}" dt="2019-09-30T16:35:46.566" v="7557" actId="113"/>
        <pc:sldMkLst>
          <pc:docMk/>
          <pc:sldMk cId="745426298" sldId="320"/>
        </pc:sldMkLst>
        <pc:spChg chg="mod">
          <ac:chgData name="David Shanks (HF)" userId="9a3a031f-b3c4-4e44-a0c8-7fb700d106cf" providerId="ADAL" clId="{27F1B581-D2F9-4BF3-BB71-555906683222}" dt="2019-09-30T16:35:46.566" v="7557" actId="113"/>
          <ac:spMkLst>
            <pc:docMk/>
            <pc:sldMk cId="745426298" sldId="320"/>
            <ac:spMk id="2" creationId="{3A2DA8AD-CF37-4E48-A739-BD22D79F53E5}"/>
          </ac:spMkLst>
        </pc:spChg>
        <pc:spChg chg="mod">
          <ac:chgData name="David Shanks (HF)" userId="9a3a031f-b3c4-4e44-a0c8-7fb700d106cf" providerId="ADAL" clId="{27F1B581-D2F9-4BF3-BB71-555906683222}" dt="2019-09-30T16:27:05.663" v="7234" actId="6549"/>
          <ac:spMkLst>
            <pc:docMk/>
            <pc:sldMk cId="745426298" sldId="320"/>
            <ac:spMk id="3" creationId="{4C97B2DC-0716-418F-9DE9-19104CBBF9CF}"/>
          </ac:spMkLst>
        </pc:spChg>
        <pc:spChg chg="add">
          <ac:chgData name="David Shanks (HF)" userId="9a3a031f-b3c4-4e44-a0c8-7fb700d106cf" providerId="ADAL" clId="{27F1B581-D2F9-4BF3-BB71-555906683222}" dt="2019-09-30T14:42:32.438" v="3579"/>
          <ac:spMkLst>
            <pc:docMk/>
            <pc:sldMk cId="745426298" sldId="320"/>
            <ac:spMk id="4" creationId="{F2E9861C-915A-4DD5-AB16-865F43C1236D}"/>
          </ac:spMkLst>
        </pc:spChg>
      </pc:sldChg>
      <pc:sldChg chg="addSp modSp add ord">
        <pc:chgData name="David Shanks (HF)" userId="9a3a031f-b3c4-4e44-a0c8-7fb700d106cf" providerId="ADAL" clId="{27F1B581-D2F9-4BF3-BB71-555906683222}" dt="2019-09-30T16:35:52.440" v="7559" actId="113"/>
        <pc:sldMkLst>
          <pc:docMk/>
          <pc:sldMk cId="825621362" sldId="321"/>
        </pc:sldMkLst>
        <pc:spChg chg="mod">
          <ac:chgData name="David Shanks (HF)" userId="9a3a031f-b3c4-4e44-a0c8-7fb700d106cf" providerId="ADAL" clId="{27F1B581-D2F9-4BF3-BB71-555906683222}" dt="2019-09-30T16:35:52.440" v="7559" actId="113"/>
          <ac:spMkLst>
            <pc:docMk/>
            <pc:sldMk cId="825621362" sldId="321"/>
            <ac:spMk id="2" creationId="{4098ECFD-2201-4E89-A1EB-4256774027FD}"/>
          </ac:spMkLst>
        </pc:spChg>
        <pc:spChg chg="mod">
          <ac:chgData name="David Shanks (HF)" userId="9a3a031f-b3c4-4e44-a0c8-7fb700d106cf" providerId="ADAL" clId="{27F1B581-D2F9-4BF3-BB71-555906683222}" dt="2019-09-30T14:29:32.302" v="3275" actId="20577"/>
          <ac:spMkLst>
            <pc:docMk/>
            <pc:sldMk cId="825621362" sldId="321"/>
            <ac:spMk id="3" creationId="{B14D9E63-CE8D-4C3A-B0F3-F947DFB70497}"/>
          </ac:spMkLst>
        </pc:spChg>
        <pc:spChg chg="add mod">
          <ac:chgData name="David Shanks (HF)" userId="9a3a031f-b3c4-4e44-a0c8-7fb700d106cf" providerId="ADAL" clId="{27F1B581-D2F9-4BF3-BB71-555906683222}" dt="2019-09-30T14:30:10.234" v="3280" actId="1035"/>
          <ac:spMkLst>
            <pc:docMk/>
            <pc:sldMk cId="825621362" sldId="321"/>
            <ac:spMk id="5" creationId="{24F9AC00-A92D-4470-9830-B9FD5B9E3044}"/>
          </ac:spMkLst>
        </pc:spChg>
        <pc:spChg chg="add">
          <ac:chgData name="David Shanks (HF)" userId="9a3a031f-b3c4-4e44-a0c8-7fb700d106cf" providerId="ADAL" clId="{27F1B581-D2F9-4BF3-BB71-555906683222}" dt="2019-09-30T14:42:27.069" v="3577"/>
          <ac:spMkLst>
            <pc:docMk/>
            <pc:sldMk cId="825621362" sldId="321"/>
            <ac:spMk id="6" creationId="{9B1ED44A-FAE2-4811-8198-CC4FE99992B6}"/>
          </ac:spMkLst>
        </pc:spChg>
        <pc:picChg chg="add mod">
          <ac:chgData name="David Shanks (HF)" userId="9a3a031f-b3c4-4e44-a0c8-7fb700d106cf" providerId="ADAL" clId="{27F1B581-D2F9-4BF3-BB71-555906683222}" dt="2019-09-30T14:03:38.483" v="1943" actId="1076"/>
          <ac:picMkLst>
            <pc:docMk/>
            <pc:sldMk cId="825621362" sldId="321"/>
            <ac:picMk id="4" creationId="{1CACFC98-A7C4-4D95-8862-6704F7658EAA}"/>
          </ac:picMkLst>
        </pc:picChg>
      </pc:sldChg>
      <pc:sldChg chg="addSp delSp modSp add">
        <pc:chgData name="David Shanks (HF)" userId="9a3a031f-b3c4-4e44-a0c8-7fb700d106cf" providerId="ADAL" clId="{27F1B581-D2F9-4BF3-BB71-555906683222}" dt="2019-09-30T14:42:28.684" v="3578"/>
        <pc:sldMkLst>
          <pc:docMk/>
          <pc:sldMk cId="4283073285" sldId="322"/>
        </pc:sldMkLst>
        <pc:spChg chg="del">
          <ac:chgData name="David Shanks (HF)" userId="9a3a031f-b3c4-4e44-a0c8-7fb700d106cf" providerId="ADAL" clId="{27F1B581-D2F9-4BF3-BB71-555906683222}" dt="2019-09-30T13:46:16.560" v="1370" actId="478"/>
          <ac:spMkLst>
            <pc:docMk/>
            <pc:sldMk cId="4283073285" sldId="322"/>
            <ac:spMk id="2" creationId="{477809FA-B0BB-42C8-B7C0-7AAA890862A6}"/>
          </ac:spMkLst>
        </pc:spChg>
        <pc:spChg chg="del">
          <ac:chgData name="David Shanks (HF)" userId="9a3a031f-b3c4-4e44-a0c8-7fb700d106cf" providerId="ADAL" clId="{27F1B581-D2F9-4BF3-BB71-555906683222}" dt="2019-09-30T13:46:40.232" v="1379" actId="478"/>
          <ac:spMkLst>
            <pc:docMk/>
            <pc:sldMk cId="4283073285" sldId="322"/>
            <ac:spMk id="3" creationId="{6D589331-F1D1-4E54-B2D5-29DC109CB915}"/>
          </ac:spMkLst>
        </pc:spChg>
        <pc:spChg chg="add mod">
          <ac:chgData name="David Shanks (HF)" userId="9a3a031f-b3c4-4e44-a0c8-7fb700d106cf" providerId="ADAL" clId="{27F1B581-D2F9-4BF3-BB71-555906683222}" dt="2019-09-30T13:46:37.936" v="1378" actId="1076"/>
          <ac:spMkLst>
            <pc:docMk/>
            <pc:sldMk cId="4283073285" sldId="322"/>
            <ac:spMk id="5" creationId="{39E75E3F-A2FF-4AC9-B82A-A2ADBBA44C03}"/>
          </ac:spMkLst>
        </pc:spChg>
        <pc:spChg chg="add">
          <ac:chgData name="David Shanks (HF)" userId="9a3a031f-b3c4-4e44-a0c8-7fb700d106cf" providerId="ADAL" clId="{27F1B581-D2F9-4BF3-BB71-555906683222}" dt="2019-09-30T14:42:28.684" v="3578"/>
          <ac:spMkLst>
            <pc:docMk/>
            <pc:sldMk cId="4283073285" sldId="322"/>
            <ac:spMk id="6" creationId="{AABC08E0-B1E9-4D9F-80A5-FF8108C876FE}"/>
          </ac:spMkLst>
        </pc:spChg>
        <pc:picChg chg="add mod">
          <ac:chgData name="David Shanks (HF)" userId="9a3a031f-b3c4-4e44-a0c8-7fb700d106cf" providerId="ADAL" clId="{27F1B581-D2F9-4BF3-BB71-555906683222}" dt="2019-09-30T13:46:23.665" v="1372" actId="14100"/>
          <ac:picMkLst>
            <pc:docMk/>
            <pc:sldMk cId="4283073285" sldId="322"/>
            <ac:picMk id="4" creationId="{2559BFCA-24D0-4618-9573-07E581E864C6}"/>
          </ac:picMkLst>
        </pc:picChg>
      </pc:sldChg>
      <pc:sldChg chg="addSp modSp add">
        <pc:chgData name="David Shanks (HF)" userId="9a3a031f-b3c4-4e44-a0c8-7fb700d106cf" providerId="ADAL" clId="{27F1B581-D2F9-4BF3-BB71-555906683222}" dt="2019-09-30T16:35:59.045" v="7563" actId="20577"/>
        <pc:sldMkLst>
          <pc:docMk/>
          <pc:sldMk cId="709884674" sldId="323"/>
        </pc:sldMkLst>
        <pc:spChg chg="mod">
          <ac:chgData name="David Shanks (HF)" userId="9a3a031f-b3c4-4e44-a0c8-7fb700d106cf" providerId="ADAL" clId="{27F1B581-D2F9-4BF3-BB71-555906683222}" dt="2019-09-30T16:35:59.045" v="7563" actId="20577"/>
          <ac:spMkLst>
            <pc:docMk/>
            <pc:sldMk cId="709884674" sldId="323"/>
            <ac:spMk id="2" creationId="{B11C23F2-54E8-40C6-954A-BED7EB05D3C8}"/>
          </ac:spMkLst>
        </pc:spChg>
        <pc:spChg chg="mod">
          <ac:chgData name="David Shanks (HF)" userId="9a3a031f-b3c4-4e44-a0c8-7fb700d106cf" providerId="ADAL" clId="{27F1B581-D2F9-4BF3-BB71-555906683222}" dt="2019-09-30T15:14:32.483" v="4765" actId="20577"/>
          <ac:spMkLst>
            <pc:docMk/>
            <pc:sldMk cId="709884674" sldId="323"/>
            <ac:spMk id="3" creationId="{3D4F57E2-22FA-4BE9-A4DD-29628982CFF0}"/>
          </ac:spMkLst>
        </pc:spChg>
        <pc:spChg chg="add">
          <ac:chgData name="David Shanks (HF)" userId="9a3a031f-b3c4-4e44-a0c8-7fb700d106cf" providerId="ADAL" clId="{27F1B581-D2F9-4BF3-BB71-555906683222}" dt="2019-09-30T14:42:37.371" v="3580"/>
          <ac:spMkLst>
            <pc:docMk/>
            <pc:sldMk cId="709884674" sldId="323"/>
            <ac:spMk id="5" creationId="{7A83FB42-2FEB-4A20-91E3-D471F183A0FC}"/>
          </ac:spMkLst>
        </pc:spChg>
        <pc:spChg chg="add mod">
          <ac:chgData name="David Shanks (HF)" userId="9a3a031f-b3c4-4e44-a0c8-7fb700d106cf" providerId="ADAL" clId="{27F1B581-D2F9-4BF3-BB71-555906683222}" dt="2019-09-30T15:03:26.925" v="4295" actId="1035"/>
          <ac:spMkLst>
            <pc:docMk/>
            <pc:sldMk cId="709884674" sldId="323"/>
            <ac:spMk id="6" creationId="{E3AD2A74-EACB-4961-9B08-7372C69D361D}"/>
          </ac:spMkLst>
        </pc:spChg>
        <pc:picChg chg="add mod">
          <ac:chgData name="David Shanks (HF)" userId="9a3a031f-b3c4-4e44-a0c8-7fb700d106cf" providerId="ADAL" clId="{27F1B581-D2F9-4BF3-BB71-555906683222}" dt="2019-09-30T14:53:46.855" v="3931" actId="1076"/>
          <ac:picMkLst>
            <pc:docMk/>
            <pc:sldMk cId="709884674" sldId="323"/>
            <ac:picMk id="4" creationId="{4E4B9D6C-F4DF-4EC9-8D7C-67C992257276}"/>
          </ac:picMkLst>
        </pc:picChg>
      </pc:sldChg>
      <pc:sldChg chg="addSp delSp modSp add ord">
        <pc:chgData name="David Shanks (HF)" userId="9a3a031f-b3c4-4e44-a0c8-7fb700d106cf" providerId="ADAL" clId="{27F1B581-D2F9-4BF3-BB71-555906683222}" dt="2019-09-30T16:53:47.721" v="7581" actId="1076"/>
        <pc:sldMkLst>
          <pc:docMk/>
          <pc:sldMk cId="2675870932" sldId="324"/>
        </pc:sldMkLst>
        <pc:spChg chg="del">
          <ac:chgData name="David Shanks (HF)" userId="9a3a031f-b3c4-4e44-a0c8-7fb700d106cf" providerId="ADAL" clId="{27F1B581-D2F9-4BF3-BB71-555906683222}" dt="2019-09-30T14:31:47.526" v="3352" actId="478"/>
          <ac:spMkLst>
            <pc:docMk/>
            <pc:sldMk cId="2675870932" sldId="324"/>
            <ac:spMk id="2" creationId="{937452F8-2C5E-4299-A4B5-79368AF96D79}"/>
          </ac:spMkLst>
        </pc:spChg>
        <pc:spChg chg="mod">
          <ac:chgData name="David Shanks (HF)" userId="9a3a031f-b3c4-4e44-a0c8-7fb700d106cf" providerId="ADAL" clId="{27F1B581-D2F9-4BF3-BB71-555906683222}" dt="2019-09-30T16:04:50.762" v="6578" actId="1076"/>
          <ac:spMkLst>
            <pc:docMk/>
            <pc:sldMk cId="2675870932" sldId="324"/>
            <ac:spMk id="3" creationId="{B68315B3-B056-44EE-AA69-07FE764FACA3}"/>
          </ac:spMkLst>
        </pc:spChg>
        <pc:spChg chg="add del">
          <ac:chgData name="David Shanks (HF)" userId="9a3a031f-b3c4-4e44-a0c8-7fb700d106cf" providerId="ADAL" clId="{27F1B581-D2F9-4BF3-BB71-555906683222}" dt="2019-09-30T14:31:43.013" v="3349"/>
          <ac:spMkLst>
            <pc:docMk/>
            <pc:sldMk cId="2675870932" sldId="324"/>
            <ac:spMk id="5" creationId="{C1E9543D-29AE-4C2D-9A1E-CADE2850A782}"/>
          </ac:spMkLst>
        </pc:spChg>
        <pc:spChg chg="add mod">
          <ac:chgData name="David Shanks (HF)" userId="9a3a031f-b3c4-4e44-a0c8-7fb700d106cf" providerId="ADAL" clId="{27F1B581-D2F9-4BF3-BB71-555906683222}" dt="2019-09-30T16:53:47.721" v="7581" actId="1076"/>
          <ac:spMkLst>
            <pc:docMk/>
            <pc:sldMk cId="2675870932" sldId="324"/>
            <ac:spMk id="6" creationId="{73252BE9-D7D5-4418-A62B-7039E039F6DF}"/>
          </ac:spMkLst>
        </pc:spChg>
        <pc:spChg chg="add">
          <ac:chgData name="David Shanks (HF)" userId="9a3a031f-b3c4-4e44-a0c8-7fb700d106cf" providerId="ADAL" clId="{27F1B581-D2F9-4BF3-BB71-555906683222}" dt="2019-09-30T14:42:39.213" v="3581"/>
          <ac:spMkLst>
            <pc:docMk/>
            <pc:sldMk cId="2675870932" sldId="324"/>
            <ac:spMk id="7" creationId="{FAB97A94-DACC-492D-900F-EEDD7D4B7BF0}"/>
          </ac:spMkLst>
        </pc:spChg>
        <pc:picChg chg="add mod">
          <ac:chgData name="David Shanks (HF)" userId="9a3a031f-b3c4-4e44-a0c8-7fb700d106cf" providerId="ADAL" clId="{27F1B581-D2F9-4BF3-BB71-555906683222}" dt="2019-09-30T15:18:19.305" v="4839" actId="1076"/>
          <ac:picMkLst>
            <pc:docMk/>
            <pc:sldMk cId="2675870932" sldId="324"/>
            <ac:picMk id="4" creationId="{592FD087-8F72-42BF-A943-62F312201E5D}"/>
          </ac:picMkLst>
        </pc:picChg>
        <pc:picChg chg="add del">
          <ac:chgData name="David Shanks (HF)" userId="9a3a031f-b3c4-4e44-a0c8-7fb700d106cf" providerId="ADAL" clId="{27F1B581-D2F9-4BF3-BB71-555906683222}" dt="2019-09-30T14:56:26.627" v="4026"/>
          <ac:picMkLst>
            <pc:docMk/>
            <pc:sldMk cId="2675870932" sldId="324"/>
            <ac:picMk id="8" creationId="{4BEC8038-5CA8-4914-9789-C6E4E5FA317B}"/>
          </ac:picMkLst>
        </pc:picChg>
      </pc:sldChg>
      <pc:sldChg chg="addSp delSp modSp add ord">
        <pc:chgData name="David Shanks (HF)" userId="9a3a031f-b3c4-4e44-a0c8-7fb700d106cf" providerId="ADAL" clId="{27F1B581-D2F9-4BF3-BB71-555906683222}" dt="2019-09-30T17:19:34.814" v="8318"/>
        <pc:sldMkLst>
          <pc:docMk/>
          <pc:sldMk cId="1850283345" sldId="325"/>
        </pc:sldMkLst>
        <pc:spChg chg="mod">
          <ac:chgData name="David Shanks (HF)" userId="9a3a031f-b3c4-4e44-a0c8-7fb700d106cf" providerId="ADAL" clId="{27F1B581-D2F9-4BF3-BB71-555906683222}" dt="2019-09-30T15:54:54.068" v="5946" actId="20577"/>
          <ac:spMkLst>
            <pc:docMk/>
            <pc:sldMk cId="1850283345" sldId="325"/>
            <ac:spMk id="2" creationId="{183EB6DC-D860-4ACA-9ADC-F3A3CB1FED6F}"/>
          </ac:spMkLst>
        </pc:spChg>
        <pc:spChg chg="del mod">
          <ac:chgData name="David Shanks (HF)" userId="9a3a031f-b3c4-4e44-a0c8-7fb700d106cf" providerId="ADAL" clId="{27F1B581-D2F9-4BF3-BB71-555906683222}" dt="2019-09-30T15:39:12.144" v="5148"/>
          <ac:spMkLst>
            <pc:docMk/>
            <pc:sldMk cId="1850283345" sldId="325"/>
            <ac:spMk id="3" creationId="{F286E8E6-62A9-4065-B708-039CE1A821ED}"/>
          </ac:spMkLst>
        </pc:spChg>
        <pc:spChg chg="add">
          <ac:chgData name="David Shanks (HF)" userId="9a3a031f-b3c4-4e44-a0c8-7fb700d106cf" providerId="ADAL" clId="{27F1B581-D2F9-4BF3-BB71-555906683222}" dt="2019-09-30T14:42:42.532" v="3582"/>
          <ac:spMkLst>
            <pc:docMk/>
            <pc:sldMk cId="1850283345" sldId="325"/>
            <ac:spMk id="4" creationId="{89E9733C-20B4-4529-BA2A-655999EC626F}"/>
          </ac:spMkLst>
        </pc:spChg>
        <pc:spChg chg="add del">
          <ac:chgData name="David Shanks (HF)" userId="9a3a031f-b3c4-4e44-a0c8-7fb700d106cf" providerId="ADAL" clId="{27F1B581-D2F9-4BF3-BB71-555906683222}" dt="2019-09-30T15:40:00.731" v="5150"/>
          <ac:spMkLst>
            <pc:docMk/>
            <pc:sldMk cId="1850283345" sldId="325"/>
            <ac:spMk id="6" creationId="{06B6459A-1FE2-46B5-ACEB-E0A8DF707309}"/>
          </ac:spMkLst>
        </pc:spChg>
        <pc:spChg chg="add del mod">
          <ac:chgData name="David Shanks (HF)" userId="9a3a031f-b3c4-4e44-a0c8-7fb700d106cf" providerId="ADAL" clId="{27F1B581-D2F9-4BF3-BB71-555906683222}" dt="2019-09-30T15:42:42.569" v="5270"/>
          <ac:spMkLst>
            <pc:docMk/>
            <pc:sldMk cId="1850283345" sldId="325"/>
            <ac:spMk id="7" creationId="{8E201360-813C-4CDB-9982-5E50B9FFA2E2}"/>
          </ac:spMkLst>
        </pc:spChg>
        <pc:spChg chg="add mod">
          <ac:chgData name="David Shanks (HF)" userId="9a3a031f-b3c4-4e44-a0c8-7fb700d106cf" providerId="ADAL" clId="{27F1B581-D2F9-4BF3-BB71-555906683222}" dt="2019-09-30T16:54:54.415" v="7586" actId="20577"/>
          <ac:spMkLst>
            <pc:docMk/>
            <pc:sldMk cId="1850283345" sldId="325"/>
            <ac:spMk id="8" creationId="{3BFF6F78-F22A-450D-99E6-AF25801E5C23}"/>
          </ac:spMkLst>
        </pc:spChg>
        <pc:spChg chg="add del">
          <ac:chgData name="David Shanks (HF)" userId="9a3a031f-b3c4-4e44-a0c8-7fb700d106cf" providerId="ADAL" clId="{27F1B581-D2F9-4BF3-BB71-555906683222}" dt="2019-09-30T17:19:34.814" v="8318"/>
          <ac:spMkLst>
            <pc:docMk/>
            <pc:sldMk cId="1850283345" sldId="325"/>
            <ac:spMk id="9" creationId="{7E051194-7D40-475B-8A36-653F8502C737}"/>
          </ac:spMkLst>
        </pc:spChg>
        <pc:spChg chg="add del mod">
          <ac:chgData name="David Shanks (HF)" userId="9a3a031f-b3c4-4e44-a0c8-7fb700d106cf" providerId="ADAL" clId="{27F1B581-D2F9-4BF3-BB71-555906683222}" dt="2019-09-30T15:56:38.582" v="6164" actId="478"/>
          <ac:spMkLst>
            <pc:docMk/>
            <pc:sldMk cId="1850283345" sldId="325"/>
            <ac:spMk id="10" creationId="{3692A7D9-3A63-4EB8-941D-33097ADB6977}"/>
          </ac:spMkLst>
        </pc:spChg>
        <pc:spChg chg="add del">
          <ac:chgData name="David Shanks (HF)" userId="9a3a031f-b3c4-4e44-a0c8-7fb700d106cf" providerId="ADAL" clId="{27F1B581-D2F9-4BF3-BB71-555906683222}" dt="2019-09-30T16:25:11.818" v="7183"/>
          <ac:spMkLst>
            <pc:docMk/>
            <pc:sldMk cId="1850283345" sldId="325"/>
            <ac:spMk id="14" creationId="{B4FBA596-A1F8-4EA8-899E-D371BB1978C6}"/>
          </ac:spMkLst>
        </pc:spChg>
        <pc:spChg chg="add mod">
          <ac:chgData name="David Shanks (HF)" userId="9a3a031f-b3c4-4e44-a0c8-7fb700d106cf" providerId="ADAL" clId="{27F1B581-D2F9-4BF3-BB71-555906683222}" dt="2019-09-30T16:26:05.985" v="7214" actId="1036"/>
          <ac:spMkLst>
            <pc:docMk/>
            <pc:sldMk cId="1850283345" sldId="325"/>
            <ac:spMk id="15" creationId="{F36C736C-996B-4701-A5F6-B56D0ED72439}"/>
          </ac:spMkLst>
        </pc:spChg>
        <pc:picChg chg="add del mod">
          <ac:chgData name="David Shanks (HF)" userId="9a3a031f-b3c4-4e44-a0c8-7fb700d106cf" providerId="ADAL" clId="{27F1B581-D2F9-4BF3-BB71-555906683222}" dt="2019-09-30T15:54:37.181" v="5943" actId="478"/>
          <ac:picMkLst>
            <pc:docMk/>
            <pc:sldMk cId="1850283345" sldId="325"/>
            <ac:picMk id="5" creationId="{64870DE2-7785-47CC-AE19-FBD9BA71BAE7}"/>
          </ac:picMkLst>
        </pc:picChg>
        <pc:picChg chg="add mod modCrop">
          <ac:chgData name="David Shanks (HF)" userId="9a3a031f-b3c4-4e44-a0c8-7fb700d106cf" providerId="ADAL" clId="{27F1B581-D2F9-4BF3-BB71-555906683222}" dt="2019-09-30T16:01:15.485" v="6305" actId="1076"/>
          <ac:picMkLst>
            <pc:docMk/>
            <pc:sldMk cId="1850283345" sldId="325"/>
            <ac:picMk id="11" creationId="{2F4D98C7-B284-4A6C-B0CF-5DE544B2431A}"/>
          </ac:picMkLst>
        </pc:picChg>
        <pc:picChg chg="add mod modCrop">
          <ac:chgData name="David Shanks (HF)" userId="9a3a031f-b3c4-4e44-a0c8-7fb700d106cf" providerId="ADAL" clId="{27F1B581-D2F9-4BF3-BB71-555906683222}" dt="2019-09-30T16:01:18.330" v="6306" actId="1076"/>
          <ac:picMkLst>
            <pc:docMk/>
            <pc:sldMk cId="1850283345" sldId="325"/>
            <ac:picMk id="12" creationId="{C6DAD8AD-97EA-4845-9412-88D294AD1979}"/>
          </ac:picMkLst>
        </pc:picChg>
        <pc:picChg chg="add del mod">
          <ac:chgData name="David Shanks (HF)" userId="9a3a031f-b3c4-4e44-a0c8-7fb700d106cf" providerId="ADAL" clId="{27F1B581-D2F9-4BF3-BB71-555906683222}" dt="2019-09-30T16:26:11.773" v="7215" actId="478"/>
          <ac:picMkLst>
            <pc:docMk/>
            <pc:sldMk cId="1850283345" sldId="325"/>
            <ac:picMk id="13" creationId="{B58ADA03-B00D-48A5-8106-FAB5488B21BF}"/>
          </ac:picMkLst>
        </pc:picChg>
        <pc:cxnChg chg="add mod">
          <ac:chgData name="David Shanks (HF)" userId="9a3a031f-b3c4-4e44-a0c8-7fb700d106cf" providerId="ADAL" clId="{27F1B581-D2F9-4BF3-BB71-555906683222}" dt="2019-09-30T16:25:43.931" v="7205" actId="14100"/>
          <ac:cxnSpMkLst>
            <pc:docMk/>
            <pc:sldMk cId="1850283345" sldId="325"/>
            <ac:cxnSpMk id="16" creationId="{9F33689C-CF5E-4BDA-A41B-82B47FB8FF92}"/>
          </ac:cxnSpMkLst>
        </pc:cxnChg>
      </pc:sldChg>
      <pc:sldChg chg="addSp modSp add ord">
        <pc:chgData name="David Shanks (HF)" userId="9a3a031f-b3c4-4e44-a0c8-7fb700d106cf" providerId="ADAL" clId="{27F1B581-D2F9-4BF3-BB71-555906683222}" dt="2019-09-30T17:35:19.178" v="8383" actId="1076"/>
        <pc:sldMkLst>
          <pc:docMk/>
          <pc:sldMk cId="4182812682" sldId="326"/>
        </pc:sldMkLst>
        <pc:spChg chg="mod">
          <ac:chgData name="David Shanks (HF)" userId="9a3a031f-b3c4-4e44-a0c8-7fb700d106cf" providerId="ADAL" clId="{27F1B581-D2F9-4BF3-BB71-555906683222}" dt="2019-09-30T16:36:24.518" v="7570" actId="1076"/>
          <ac:spMkLst>
            <pc:docMk/>
            <pc:sldMk cId="4182812682" sldId="326"/>
            <ac:spMk id="2" creationId="{191665A6-AE11-42D0-9A2C-C20B4ED1294A}"/>
          </ac:spMkLst>
        </pc:spChg>
        <pc:spChg chg="mod">
          <ac:chgData name="David Shanks (HF)" userId="9a3a031f-b3c4-4e44-a0c8-7fb700d106cf" providerId="ADAL" clId="{27F1B581-D2F9-4BF3-BB71-555906683222}" dt="2019-09-30T15:25:21.473" v="5104" actId="20577"/>
          <ac:spMkLst>
            <pc:docMk/>
            <pc:sldMk cId="4182812682" sldId="326"/>
            <ac:spMk id="3" creationId="{D0C2399C-5671-4031-8DBA-E54C194819E9}"/>
          </ac:spMkLst>
        </pc:spChg>
        <pc:spChg chg="add">
          <ac:chgData name="David Shanks (HF)" userId="9a3a031f-b3c4-4e44-a0c8-7fb700d106cf" providerId="ADAL" clId="{27F1B581-D2F9-4BF3-BB71-555906683222}" dt="2019-09-30T14:42:44.562" v="3583"/>
          <ac:spMkLst>
            <pc:docMk/>
            <pc:sldMk cId="4182812682" sldId="326"/>
            <ac:spMk id="7" creationId="{DDAA86D1-AEA9-40A3-A82B-74C3719002C3}"/>
          </ac:spMkLst>
        </pc:spChg>
        <pc:spChg chg="add mod">
          <ac:chgData name="David Shanks (HF)" userId="9a3a031f-b3c4-4e44-a0c8-7fb700d106cf" providerId="ADAL" clId="{27F1B581-D2F9-4BF3-BB71-555906683222}" dt="2019-09-30T17:35:19.178" v="8383" actId="1076"/>
          <ac:spMkLst>
            <pc:docMk/>
            <pc:sldMk cId="4182812682" sldId="326"/>
            <ac:spMk id="8" creationId="{75337443-0F8F-4E84-9510-EFF197A1D4B8}"/>
          </ac:spMkLst>
        </pc:spChg>
        <pc:picChg chg="add mod">
          <ac:chgData name="David Shanks (HF)" userId="9a3a031f-b3c4-4e44-a0c8-7fb700d106cf" providerId="ADAL" clId="{27F1B581-D2F9-4BF3-BB71-555906683222}" dt="2019-09-30T14:41:29.480" v="3563" actId="1076"/>
          <ac:picMkLst>
            <pc:docMk/>
            <pc:sldMk cId="4182812682" sldId="326"/>
            <ac:picMk id="4" creationId="{52150069-A63F-4720-94B3-2148BCF2BCF0}"/>
          </ac:picMkLst>
        </pc:picChg>
        <pc:picChg chg="add mod">
          <ac:chgData name="David Shanks (HF)" userId="9a3a031f-b3c4-4e44-a0c8-7fb700d106cf" providerId="ADAL" clId="{27F1B581-D2F9-4BF3-BB71-555906683222}" dt="2019-09-30T14:41:34.192" v="3565" actId="14100"/>
          <ac:picMkLst>
            <pc:docMk/>
            <pc:sldMk cId="4182812682" sldId="326"/>
            <ac:picMk id="5" creationId="{77FC3AC2-76E7-4B24-833A-6BC3FB1F7FDA}"/>
          </ac:picMkLst>
        </pc:picChg>
        <pc:picChg chg="add mod">
          <ac:chgData name="David Shanks (HF)" userId="9a3a031f-b3c4-4e44-a0c8-7fb700d106cf" providerId="ADAL" clId="{27F1B581-D2F9-4BF3-BB71-555906683222}" dt="2019-09-30T14:40:32.378" v="3498" actId="1076"/>
          <ac:picMkLst>
            <pc:docMk/>
            <pc:sldMk cId="4182812682" sldId="326"/>
            <ac:picMk id="6" creationId="{C3E7253E-EC67-4C34-B8E3-C14D3773ACBF}"/>
          </ac:picMkLst>
        </pc:picChg>
      </pc:sldChg>
      <pc:sldChg chg="addSp delSp modSp add">
        <pc:chgData name="David Shanks (HF)" userId="9a3a031f-b3c4-4e44-a0c8-7fb700d106cf" providerId="ADAL" clId="{27F1B581-D2F9-4BF3-BB71-555906683222}" dt="2019-09-30T16:36:06.301" v="7565" actId="113"/>
        <pc:sldMkLst>
          <pc:docMk/>
          <pc:sldMk cId="3025387858" sldId="327"/>
        </pc:sldMkLst>
        <pc:spChg chg="mod">
          <ac:chgData name="David Shanks (HF)" userId="9a3a031f-b3c4-4e44-a0c8-7fb700d106cf" providerId="ADAL" clId="{27F1B581-D2F9-4BF3-BB71-555906683222}" dt="2019-09-30T16:36:06.301" v="7565" actId="113"/>
          <ac:spMkLst>
            <pc:docMk/>
            <pc:sldMk cId="3025387858" sldId="327"/>
            <ac:spMk id="2" creationId="{B11C23F2-54E8-40C6-954A-BED7EB05D3C8}"/>
          </ac:spMkLst>
        </pc:spChg>
        <pc:spChg chg="mod">
          <ac:chgData name="David Shanks (HF)" userId="9a3a031f-b3c4-4e44-a0c8-7fb700d106cf" providerId="ADAL" clId="{27F1B581-D2F9-4BF3-BB71-555906683222}" dt="2019-09-30T16:28:14.194" v="7241" actId="20577"/>
          <ac:spMkLst>
            <pc:docMk/>
            <pc:sldMk cId="3025387858" sldId="327"/>
            <ac:spMk id="3" creationId="{3D4F57E2-22FA-4BE9-A4DD-29628982CFF0}"/>
          </ac:spMkLst>
        </pc:spChg>
        <pc:spChg chg="add del mod">
          <ac:chgData name="David Shanks (HF)" userId="9a3a031f-b3c4-4e44-a0c8-7fb700d106cf" providerId="ADAL" clId="{27F1B581-D2F9-4BF3-BB71-555906683222}" dt="2019-09-30T14:58:38.799" v="4058" actId="478"/>
          <ac:spMkLst>
            <pc:docMk/>
            <pc:sldMk cId="3025387858" sldId="327"/>
            <ac:spMk id="7" creationId="{88B587F9-A340-4D88-82E5-1F1600ACD452}"/>
          </ac:spMkLst>
        </pc:spChg>
        <pc:spChg chg="add mod">
          <ac:chgData name="David Shanks (HF)" userId="9a3a031f-b3c4-4e44-a0c8-7fb700d106cf" providerId="ADAL" clId="{27F1B581-D2F9-4BF3-BB71-555906683222}" dt="2019-09-30T14:58:43.942" v="4060" actId="571"/>
          <ac:spMkLst>
            <pc:docMk/>
            <pc:sldMk cId="3025387858" sldId="327"/>
            <ac:spMk id="9" creationId="{210BB373-BD6A-4763-9CF5-157A3B4DD2A1}"/>
          </ac:spMkLst>
        </pc:spChg>
        <pc:spChg chg="add mod">
          <ac:chgData name="David Shanks (HF)" userId="9a3a031f-b3c4-4e44-a0c8-7fb700d106cf" providerId="ADAL" clId="{27F1B581-D2F9-4BF3-BB71-555906683222}" dt="2019-09-30T15:01:18.434" v="4276" actId="20577"/>
          <ac:spMkLst>
            <pc:docMk/>
            <pc:sldMk cId="3025387858" sldId="327"/>
            <ac:spMk id="12" creationId="{A82BAA20-1FB2-466F-BC09-BA6F2938EA73}"/>
          </ac:spMkLst>
        </pc:spChg>
        <pc:spChg chg="add del mod">
          <ac:chgData name="David Shanks (HF)" userId="9a3a031f-b3c4-4e44-a0c8-7fb700d106cf" providerId="ADAL" clId="{27F1B581-D2F9-4BF3-BB71-555906683222}" dt="2019-09-30T15:01:56.064" v="4279" actId="478"/>
          <ac:spMkLst>
            <pc:docMk/>
            <pc:sldMk cId="3025387858" sldId="327"/>
            <ac:spMk id="15" creationId="{C3E6BA58-031D-4D14-816E-E25E2EA6E74B}"/>
          </ac:spMkLst>
        </pc:spChg>
        <pc:spChg chg="add mod">
          <ac:chgData name="David Shanks (HF)" userId="9a3a031f-b3c4-4e44-a0c8-7fb700d106cf" providerId="ADAL" clId="{27F1B581-D2F9-4BF3-BB71-555906683222}" dt="2019-09-30T15:05:07.908" v="4407" actId="27636"/>
          <ac:spMkLst>
            <pc:docMk/>
            <pc:sldMk cId="3025387858" sldId="327"/>
            <ac:spMk id="24" creationId="{7E35357C-740E-49A4-BFA8-CF4B291CFE8C}"/>
          </ac:spMkLst>
        </pc:spChg>
        <pc:spChg chg="add mod">
          <ac:chgData name="David Shanks (HF)" userId="9a3a031f-b3c4-4e44-a0c8-7fb700d106cf" providerId="ADAL" clId="{27F1B581-D2F9-4BF3-BB71-555906683222}" dt="2019-09-30T15:08:19.956" v="4497" actId="14100"/>
          <ac:spMkLst>
            <pc:docMk/>
            <pc:sldMk cId="3025387858" sldId="327"/>
            <ac:spMk id="26" creationId="{DE9AE685-744C-4C82-BEFC-3A8FE8E7AFAA}"/>
          </ac:spMkLst>
        </pc:spChg>
        <pc:picChg chg="del mod">
          <ac:chgData name="David Shanks (HF)" userId="9a3a031f-b3c4-4e44-a0c8-7fb700d106cf" providerId="ADAL" clId="{27F1B581-D2F9-4BF3-BB71-555906683222}" dt="2019-09-30T14:57:10.682" v="4033" actId="478"/>
          <ac:picMkLst>
            <pc:docMk/>
            <pc:sldMk cId="3025387858" sldId="327"/>
            <ac:picMk id="4" creationId="{4E4B9D6C-F4DF-4EC9-8D7C-67C992257276}"/>
          </ac:picMkLst>
        </pc:picChg>
        <pc:picChg chg="add mod">
          <ac:chgData name="David Shanks (HF)" userId="9a3a031f-b3c4-4e44-a0c8-7fb700d106cf" providerId="ADAL" clId="{27F1B581-D2F9-4BF3-BB71-555906683222}" dt="2019-09-30T15:02:00.054" v="4280" actId="1076"/>
          <ac:picMkLst>
            <pc:docMk/>
            <pc:sldMk cId="3025387858" sldId="327"/>
            <ac:picMk id="6" creationId="{57C76A79-328E-438B-B53F-305EA92269C3}"/>
          </ac:picMkLst>
        </pc:picChg>
        <pc:picChg chg="add del mod">
          <ac:chgData name="David Shanks (HF)" userId="9a3a031f-b3c4-4e44-a0c8-7fb700d106cf" providerId="ADAL" clId="{27F1B581-D2F9-4BF3-BB71-555906683222}" dt="2019-09-30T14:58:38.799" v="4058" actId="478"/>
          <ac:picMkLst>
            <pc:docMk/>
            <pc:sldMk cId="3025387858" sldId="327"/>
            <ac:picMk id="8" creationId="{BB8E81AD-3A4A-4A3A-A9CB-3F12812081F0}"/>
          </ac:picMkLst>
        </pc:picChg>
        <pc:picChg chg="add mod">
          <ac:chgData name="David Shanks (HF)" userId="9a3a031f-b3c4-4e44-a0c8-7fb700d106cf" providerId="ADAL" clId="{27F1B581-D2F9-4BF3-BB71-555906683222}" dt="2019-09-30T15:02:11.780" v="4285" actId="1076"/>
          <ac:picMkLst>
            <pc:docMk/>
            <pc:sldMk cId="3025387858" sldId="327"/>
            <ac:picMk id="18" creationId="{4108B58E-7C65-4987-873B-30EADB0B8C16}"/>
          </ac:picMkLst>
        </pc:picChg>
        <pc:cxnChg chg="add mod">
          <ac:chgData name="David Shanks (HF)" userId="9a3a031f-b3c4-4e44-a0c8-7fb700d106cf" providerId="ADAL" clId="{27F1B581-D2F9-4BF3-BB71-555906683222}" dt="2019-09-30T15:02:02.201" v="4281" actId="14100"/>
          <ac:cxnSpMkLst>
            <pc:docMk/>
            <pc:sldMk cId="3025387858" sldId="327"/>
            <ac:cxnSpMk id="11" creationId="{0E5AB8D3-8086-43F4-B9C0-D775F7A32255}"/>
          </ac:cxnSpMkLst>
        </pc:cxnChg>
        <pc:cxnChg chg="add mod">
          <ac:chgData name="David Shanks (HF)" userId="9a3a031f-b3c4-4e44-a0c8-7fb700d106cf" providerId="ADAL" clId="{27F1B581-D2F9-4BF3-BB71-555906683222}" dt="2019-09-30T15:02:15.133" v="4286" actId="14100"/>
          <ac:cxnSpMkLst>
            <pc:docMk/>
            <pc:sldMk cId="3025387858" sldId="327"/>
            <ac:cxnSpMk id="14" creationId="{6491CF4F-EADE-425E-90C2-FE59C3D7BB9E}"/>
          </ac:cxnSpMkLst>
        </pc:cxnChg>
        <pc:cxnChg chg="add mod">
          <ac:chgData name="David Shanks (HF)" userId="9a3a031f-b3c4-4e44-a0c8-7fb700d106cf" providerId="ADAL" clId="{27F1B581-D2F9-4BF3-BB71-555906683222}" dt="2019-09-30T15:08:24.298" v="4498" actId="14100"/>
          <ac:cxnSpMkLst>
            <pc:docMk/>
            <pc:sldMk cId="3025387858" sldId="327"/>
            <ac:cxnSpMk id="20" creationId="{0E4E5DFF-7399-403E-B738-D30CAEA1E56C}"/>
          </ac:cxnSpMkLst>
        </pc:cxnChg>
        <pc:cxnChg chg="add mod">
          <ac:chgData name="David Shanks (HF)" userId="9a3a031f-b3c4-4e44-a0c8-7fb700d106cf" providerId="ADAL" clId="{27F1B581-D2F9-4BF3-BB71-555906683222}" dt="2019-09-30T15:08:26.864" v="4499" actId="14100"/>
          <ac:cxnSpMkLst>
            <pc:docMk/>
            <pc:sldMk cId="3025387858" sldId="327"/>
            <ac:cxnSpMk id="22" creationId="{C164D39A-1695-4722-8996-BB9B04DDDFE1}"/>
          </ac:cxnSpMkLst>
        </pc:cxnChg>
      </pc:sldChg>
      <pc:sldChg chg="add del">
        <pc:chgData name="David Shanks (HF)" userId="9a3a031f-b3c4-4e44-a0c8-7fb700d106cf" providerId="ADAL" clId="{27F1B581-D2F9-4BF3-BB71-555906683222}" dt="2019-09-30T14:42:12.750" v="3575"/>
        <pc:sldMkLst>
          <pc:docMk/>
          <pc:sldMk cId="3052515624" sldId="327"/>
        </pc:sldMkLst>
      </pc:sldChg>
      <pc:sldChg chg="add del">
        <pc:chgData name="David Shanks (HF)" userId="9a3a031f-b3c4-4e44-a0c8-7fb700d106cf" providerId="ADAL" clId="{27F1B581-D2F9-4BF3-BB71-555906683222}" dt="2019-09-30T14:42:12.750" v="3575"/>
        <pc:sldMkLst>
          <pc:docMk/>
          <pc:sldMk cId="400832804" sldId="328"/>
        </pc:sldMkLst>
      </pc:sldChg>
      <pc:sldChg chg="addSp delSp modSp add">
        <pc:chgData name="David Shanks (HF)" userId="9a3a031f-b3c4-4e44-a0c8-7fb700d106cf" providerId="ADAL" clId="{27F1B581-D2F9-4BF3-BB71-555906683222}" dt="2019-09-30T17:34:53.102" v="8381" actId="6549"/>
        <pc:sldMkLst>
          <pc:docMk/>
          <pc:sldMk cId="3248372577" sldId="328"/>
        </pc:sldMkLst>
        <pc:spChg chg="mod">
          <ac:chgData name="David Shanks (HF)" userId="9a3a031f-b3c4-4e44-a0c8-7fb700d106cf" providerId="ADAL" clId="{27F1B581-D2F9-4BF3-BB71-555906683222}" dt="2019-09-30T16:36:18.302" v="7566" actId="113"/>
          <ac:spMkLst>
            <pc:docMk/>
            <pc:sldMk cId="3248372577" sldId="328"/>
            <ac:spMk id="2" creationId="{B11C23F2-54E8-40C6-954A-BED7EB05D3C8}"/>
          </ac:spMkLst>
        </pc:spChg>
        <pc:spChg chg="mod">
          <ac:chgData name="David Shanks (HF)" userId="9a3a031f-b3c4-4e44-a0c8-7fb700d106cf" providerId="ADAL" clId="{27F1B581-D2F9-4BF3-BB71-555906683222}" dt="2019-09-30T17:34:53.102" v="8381" actId="6549"/>
          <ac:spMkLst>
            <pc:docMk/>
            <pc:sldMk cId="3248372577" sldId="328"/>
            <ac:spMk id="3" creationId="{3D4F57E2-22FA-4BE9-A4DD-29628982CFF0}"/>
          </ac:spMkLst>
        </pc:spChg>
        <pc:spChg chg="del">
          <ac:chgData name="David Shanks (HF)" userId="9a3a031f-b3c4-4e44-a0c8-7fb700d106cf" providerId="ADAL" clId="{27F1B581-D2F9-4BF3-BB71-555906683222}" dt="2019-09-30T15:10:42.369" v="4607" actId="478"/>
          <ac:spMkLst>
            <pc:docMk/>
            <pc:sldMk cId="3248372577" sldId="328"/>
            <ac:spMk id="12" creationId="{A82BAA20-1FB2-466F-BC09-BA6F2938EA73}"/>
          </ac:spMkLst>
        </pc:spChg>
        <pc:spChg chg="del">
          <ac:chgData name="David Shanks (HF)" userId="9a3a031f-b3c4-4e44-a0c8-7fb700d106cf" providerId="ADAL" clId="{27F1B581-D2F9-4BF3-BB71-555906683222}" dt="2019-09-30T15:10:42.369" v="4607" actId="478"/>
          <ac:spMkLst>
            <pc:docMk/>
            <pc:sldMk cId="3248372577" sldId="328"/>
            <ac:spMk id="24" creationId="{7E35357C-740E-49A4-BFA8-CF4B291CFE8C}"/>
          </ac:spMkLst>
        </pc:spChg>
        <pc:spChg chg="del">
          <ac:chgData name="David Shanks (HF)" userId="9a3a031f-b3c4-4e44-a0c8-7fb700d106cf" providerId="ADAL" clId="{27F1B581-D2F9-4BF3-BB71-555906683222}" dt="2019-09-30T15:10:42.369" v="4607" actId="478"/>
          <ac:spMkLst>
            <pc:docMk/>
            <pc:sldMk cId="3248372577" sldId="328"/>
            <ac:spMk id="26" creationId="{DE9AE685-744C-4C82-BEFC-3A8FE8E7AFAA}"/>
          </ac:spMkLst>
        </pc:spChg>
        <pc:picChg chg="add mod modCrop">
          <ac:chgData name="David Shanks (HF)" userId="9a3a031f-b3c4-4e44-a0c8-7fb700d106cf" providerId="ADAL" clId="{27F1B581-D2F9-4BF3-BB71-555906683222}" dt="2019-09-30T15:11:26.651" v="4651" actId="1076"/>
          <ac:picMkLst>
            <pc:docMk/>
            <pc:sldMk cId="3248372577" sldId="328"/>
            <ac:picMk id="4" creationId="{90F33A1D-3604-40F9-8AF7-D7A113DE08DD}"/>
          </ac:picMkLst>
        </pc:picChg>
        <pc:picChg chg="del">
          <ac:chgData name="David Shanks (HF)" userId="9a3a031f-b3c4-4e44-a0c8-7fb700d106cf" providerId="ADAL" clId="{27F1B581-D2F9-4BF3-BB71-555906683222}" dt="2019-09-30T15:10:42.369" v="4607" actId="478"/>
          <ac:picMkLst>
            <pc:docMk/>
            <pc:sldMk cId="3248372577" sldId="328"/>
            <ac:picMk id="6" creationId="{57C76A79-328E-438B-B53F-305EA92269C3}"/>
          </ac:picMkLst>
        </pc:picChg>
        <pc:picChg chg="add del mod">
          <ac:chgData name="David Shanks (HF)" userId="9a3a031f-b3c4-4e44-a0c8-7fb700d106cf" providerId="ADAL" clId="{27F1B581-D2F9-4BF3-BB71-555906683222}" dt="2019-09-30T15:13:43.381" v="4724" actId="478"/>
          <ac:picMkLst>
            <pc:docMk/>
            <pc:sldMk cId="3248372577" sldId="328"/>
            <ac:picMk id="7" creationId="{7F8765AD-57B8-4154-9F7E-B1EA84E36EF4}"/>
          </ac:picMkLst>
        </pc:picChg>
        <pc:picChg chg="add mod">
          <ac:chgData name="David Shanks (HF)" userId="9a3a031f-b3c4-4e44-a0c8-7fb700d106cf" providerId="ADAL" clId="{27F1B581-D2F9-4BF3-BB71-555906683222}" dt="2019-09-30T15:13:48.896" v="4727" actId="1076"/>
          <ac:picMkLst>
            <pc:docMk/>
            <pc:sldMk cId="3248372577" sldId="328"/>
            <ac:picMk id="8" creationId="{9F6C95DE-66ED-4DED-9F02-1A316A501923}"/>
          </ac:picMkLst>
        </pc:picChg>
        <pc:picChg chg="del">
          <ac:chgData name="David Shanks (HF)" userId="9a3a031f-b3c4-4e44-a0c8-7fb700d106cf" providerId="ADAL" clId="{27F1B581-D2F9-4BF3-BB71-555906683222}" dt="2019-09-30T15:10:42.369" v="4607" actId="478"/>
          <ac:picMkLst>
            <pc:docMk/>
            <pc:sldMk cId="3248372577" sldId="328"/>
            <ac:picMk id="18" creationId="{4108B58E-7C65-4987-873B-30EADB0B8C16}"/>
          </ac:picMkLst>
        </pc:picChg>
        <pc:cxnChg chg="del mod">
          <ac:chgData name="David Shanks (HF)" userId="9a3a031f-b3c4-4e44-a0c8-7fb700d106cf" providerId="ADAL" clId="{27F1B581-D2F9-4BF3-BB71-555906683222}" dt="2019-09-30T15:10:42.369" v="4607" actId="478"/>
          <ac:cxnSpMkLst>
            <pc:docMk/>
            <pc:sldMk cId="3248372577" sldId="328"/>
            <ac:cxnSpMk id="11" creationId="{0E5AB8D3-8086-43F4-B9C0-D775F7A32255}"/>
          </ac:cxnSpMkLst>
        </pc:cxnChg>
        <pc:cxnChg chg="del mod">
          <ac:chgData name="David Shanks (HF)" userId="9a3a031f-b3c4-4e44-a0c8-7fb700d106cf" providerId="ADAL" clId="{27F1B581-D2F9-4BF3-BB71-555906683222}" dt="2019-09-30T15:10:42.369" v="4607" actId="478"/>
          <ac:cxnSpMkLst>
            <pc:docMk/>
            <pc:sldMk cId="3248372577" sldId="328"/>
            <ac:cxnSpMk id="14" creationId="{6491CF4F-EADE-425E-90C2-FE59C3D7BB9E}"/>
          </ac:cxnSpMkLst>
        </pc:cxnChg>
        <pc:cxnChg chg="del mod">
          <ac:chgData name="David Shanks (HF)" userId="9a3a031f-b3c4-4e44-a0c8-7fb700d106cf" providerId="ADAL" clId="{27F1B581-D2F9-4BF3-BB71-555906683222}" dt="2019-09-30T15:10:42.369" v="4607" actId="478"/>
          <ac:cxnSpMkLst>
            <pc:docMk/>
            <pc:sldMk cId="3248372577" sldId="328"/>
            <ac:cxnSpMk id="20" creationId="{0E4E5DFF-7399-403E-B738-D30CAEA1E56C}"/>
          </ac:cxnSpMkLst>
        </pc:cxnChg>
        <pc:cxnChg chg="del mod">
          <ac:chgData name="David Shanks (HF)" userId="9a3a031f-b3c4-4e44-a0c8-7fb700d106cf" providerId="ADAL" clId="{27F1B581-D2F9-4BF3-BB71-555906683222}" dt="2019-09-30T15:10:42.369" v="4607" actId="478"/>
          <ac:cxnSpMkLst>
            <pc:docMk/>
            <pc:sldMk cId="3248372577" sldId="328"/>
            <ac:cxnSpMk id="22" creationId="{C164D39A-1695-4722-8996-BB9B04DDDFE1}"/>
          </ac:cxnSpMkLst>
        </pc:cxnChg>
      </pc:sldChg>
      <pc:sldChg chg="add del">
        <pc:chgData name="David Shanks (HF)" userId="9a3a031f-b3c4-4e44-a0c8-7fb700d106cf" providerId="ADAL" clId="{27F1B581-D2F9-4BF3-BB71-555906683222}" dt="2019-09-30T14:42:12.750" v="3575"/>
        <pc:sldMkLst>
          <pc:docMk/>
          <pc:sldMk cId="3021830081" sldId="329"/>
        </pc:sldMkLst>
      </pc:sldChg>
      <pc:sldChg chg="addSp delSp modSp add">
        <pc:chgData name="David Shanks (HF)" userId="9a3a031f-b3c4-4e44-a0c8-7fb700d106cf" providerId="ADAL" clId="{27F1B581-D2F9-4BF3-BB71-555906683222}" dt="2019-09-30T16:32:12.308" v="7392" actId="1036"/>
        <pc:sldMkLst>
          <pc:docMk/>
          <pc:sldMk cId="3712925551" sldId="329"/>
        </pc:sldMkLst>
        <pc:spChg chg="mod">
          <ac:chgData name="David Shanks (HF)" userId="9a3a031f-b3c4-4e44-a0c8-7fb700d106cf" providerId="ADAL" clId="{27F1B581-D2F9-4BF3-BB71-555906683222}" dt="2019-09-30T15:48:50.886" v="5534" actId="1076"/>
          <ac:spMkLst>
            <pc:docMk/>
            <pc:sldMk cId="3712925551" sldId="329"/>
            <ac:spMk id="2" creationId="{183EB6DC-D860-4ACA-9ADC-F3A3CB1FED6F}"/>
          </ac:spMkLst>
        </pc:spChg>
        <pc:spChg chg="add del mod">
          <ac:chgData name="David Shanks (HF)" userId="9a3a031f-b3c4-4e44-a0c8-7fb700d106cf" providerId="ADAL" clId="{27F1B581-D2F9-4BF3-BB71-555906683222}" dt="2019-09-30T15:45:05.032" v="5424" actId="478"/>
          <ac:spMkLst>
            <pc:docMk/>
            <pc:sldMk cId="3712925551" sldId="329"/>
            <ac:spMk id="6" creationId="{59AEF001-C476-44F0-8EC6-83458087F487}"/>
          </ac:spMkLst>
        </pc:spChg>
        <pc:spChg chg="mod">
          <ac:chgData name="David Shanks (HF)" userId="9a3a031f-b3c4-4e44-a0c8-7fb700d106cf" providerId="ADAL" clId="{27F1B581-D2F9-4BF3-BB71-555906683222}" dt="2019-09-30T16:28:59.056" v="7243" actId="113"/>
          <ac:spMkLst>
            <pc:docMk/>
            <pc:sldMk cId="3712925551" sldId="329"/>
            <ac:spMk id="8" creationId="{3BFF6F78-F22A-450D-99E6-AF25801E5C23}"/>
          </ac:spMkLst>
        </pc:spChg>
        <pc:spChg chg="add mod">
          <ac:chgData name="David Shanks (HF)" userId="9a3a031f-b3c4-4e44-a0c8-7fb700d106cf" providerId="ADAL" clId="{27F1B581-D2F9-4BF3-BB71-555906683222}" dt="2019-09-30T16:32:12.308" v="7392" actId="1036"/>
          <ac:spMkLst>
            <pc:docMk/>
            <pc:sldMk cId="3712925551" sldId="329"/>
            <ac:spMk id="10" creationId="{BC6A4196-13AC-4CEA-9573-42CB357D73E6}"/>
          </ac:spMkLst>
        </pc:spChg>
        <pc:picChg chg="del">
          <ac:chgData name="David Shanks (HF)" userId="9a3a031f-b3c4-4e44-a0c8-7fb700d106cf" providerId="ADAL" clId="{27F1B581-D2F9-4BF3-BB71-555906683222}" dt="2019-09-30T15:44:52.487" v="5422" actId="478"/>
          <ac:picMkLst>
            <pc:docMk/>
            <pc:sldMk cId="3712925551" sldId="329"/>
            <ac:picMk id="5" creationId="{64870DE2-7785-47CC-AE19-FBD9BA71BAE7}"/>
          </ac:picMkLst>
        </pc:picChg>
        <pc:picChg chg="add mod modCrop">
          <ac:chgData name="David Shanks (HF)" userId="9a3a031f-b3c4-4e44-a0c8-7fb700d106cf" providerId="ADAL" clId="{27F1B581-D2F9-4BF3-BB71-555906683222}" dt="2019-09-30T15:47:32.373" v="5470" actId="1036"/>
          <ac:picMkLst>
            <pc:docMk/>
            <pc:sldMk cId="3712925551" sldId="329"/>
            <ac:picMk id="9" creationId="{C4198C08-C08D-4ADB-A564-F11E18079892}"/>
          </ac:picMkLst>
        </pc:picChg>
        <pc:picChg chg="add mod">
          <ac:chgData name="David Shanks (HF)" userId="9a3a031f-b3c4-4e44-a0c8-7fb700d106cf" providerId="ADAL" clId="{27F1B581-D2F9-4BF3-BB71-555906683222}" dt="2019-09-30T15:48:54.428" v="5535" actId="1076"/>
          <ac:picMkLst>
            <pc:docMk/>
            <pc:sldMk cId="3712925551" sldId="329"/>
            <ac:picMk id="11" creationId="{4277C362-B6B8-4483-A925-3EB295E82961}"/>
          </ac:picMkLst>
        </pc:picChg>
      </pc:sldChg>
      <pc:sldChg chg="add del">
        <pc:chgData name="David Shanks (HF)" userId="9a3a031f-b3c4-4e44-a0c8-7fb700d106cf" providerId="ADAL" clId="{27F1B581-D2F9-4BF3-BB71-555906683222}" dt="2019-09-30T14:42:12.750" v="3575"/>
        <pc:sldMkLst>
          <pc:docMk/>
          <pc:sldMk cId="749605760" sldId="330"/>
        </pc:sldMkLst>
      </pc:sldChg>
      <pc:sldChg chg="addSp modSp add">
        <pc:chgData name="David Shanks (HF)" userId="9a3a031f-b3c4-4e44-a0c8-7fb700d106cf" providerId="ADAL" clId="{27F1B581-D2F9-4BF3-BB71-555906683222}" dt="2019-09-30T17:19:28.171" v="8316" actId="1035"/>
        <pc:sldMkLst>
          <pc:docMk/>
          <pc:sldMk cId="3870115571" sldId="330"/>
        </pc:sldMkLst>
        <pc:spChg chg="mod">
          <ac:chgData name="David Shanks (HF)" userId="9a3a031f-b3c4-4e44-a0c8-7fb700d106cf" providerId="ADAL" clId="{27F1B581-D2F9-4BF3-BB71-555906683222}" dt="2019-09-30T16:36:27.327" v="7571" actId="113"/>
          <ac:spMkLst>
            <pc:docMk/>
            <pc:sldMk cId="3870115571" sldId="330"/>
            <ac:spMk id="2" creationId="{06BCBB96-CB90-44E7-8667-2901B5B61833}"/>
          </ac:spMkLst>
        </pc:spChg>
        <pc:spChg chg="mod">
          <ac:chgData name="David Shanks (HF)" userId="9a3a031f-b3c4-4e44-a0c8-7fb700d106cf" providerId="ADAL" clId="{27F1B581-D2F9-4BF3-BB71-555906683222}" dt="2019-09-30T16:05:55.280" v="6662" actId="20577"/>
          <ac:spMkLst>
            <pc:docMk/>
            <pc:sldMk cId="3870115571" sldId="330"/>
            <ac:spMk id="3" creationId="{DEFD5C0E-F22C-4E22-9DD5-14DE1D2E2BE6}"/>
          </ac:spMkLst>
        </pc:spChg>
        <pc:spChg chg="add mod">
          <ac:chgData name="David Shanks (HF)" userId="9a3a031f-b3c4-4e44-a0c8-7fb700d106cf" providerId="ADAL" clId="{27F1B581-D2F9-4BF3-BB71-555906683222}" dt="2019-09-30T17:19:28.171" v="8316" actId="1035"/>
          <ac:spMkLst>
            <pc:docMk/>
            <pc:sldMk cId="3870115571" sldId="330"/>
            <ac:spMk id="4" creationId="{2E88EC24-87CC-4601-9BA7-9343A33D22E7}"/>
          </ac:spMkLst>
        </pc:spChg>
      </pc:sldChg>
      <pc:sldChg chg="addSp modSp add del">
        <pc:chgData name="David Shanks (HF)" userId="9a3a031f-b3c4-4e44-a0c8-7fb700d106cf" providerId="ADAL" clId="{27F1B581-D2F9-4BF3-BB71-555906683222}" dt="2019-09-30T17:19:40.111" v="8319"/>
        <pc:sldMkLst>
          <pc:docMk/>
          <pc:sldMk cId="1120633415" sldId="331"/>
        </pc:sldMkLst>
        <pc:spChg chg="mod">
          <ac:chgData name="David Shanks (HF)" userId="9a3a031f-b3c4-4e44-a0c8-7fb700d106cf" providerId="ADAL" clId="{27F1B581-D2F9-4BF3-BB71-555906683222}" dt="2019-09-30T15:53:18.600" v="5825" actId="14100"/>
          <ac:spMkLst>
            <pc:docMk/>
            <pc:sldMk cId="1120633415" sldId="331"/>
            <ac:spMk id="2" creationId="{F041BC8B-BB28-4C97-A9CD-BE3203A39908}"/>
          </ac:spMkLst>
        </pc:spChg>
        <pc:spChg chg="mod">
          <ac:chgData name="David Shanks (HF)" userId="9a3a031f-b3c4-4e44-a0c8-7fb700d106cf" providerId="ADAL" clId="{27F1B581-D2F9-4BF3-BB71-555906683222}" dt="2019-09-30T16:53:04.349" v="7580" actId="20577"/>
          <ac:spMkLst>
            <pc:docMk/>
            <pc:sldMk cId="1120633415" sldId="331"/>
            <ac:spMk id="3" creationId="{DA5360C9-87BE-4C26-907E-11108134D6A3}"/>
          </ac:spMkLst>
        </pc:spChg>
        <pc:spChg chg="add">
          <ac:chgData name="David Shanks (HF)" userId="9a3a031f-b3c4-4e44-a0c8-7fb700d106cf" providerId="ADAL" clId="{27F1B581-D2F9-4BF3-BB71-555906683222}" dt="2019-09-30T17:19:40.111" v="8319"/>
          <ac:spMkLst>
            <pc:docMk/>
            <pc:sldMk cId="1120633415" sldId="331"/>
            <ac:spMk id="6" creationId="{DDA23DDC-D62A-4C4B-81D9-D80E864364ED}"/>
          </ac:spMkLst>
        </pc:spChg>
        <pc:picChg chg="add mod modCrop">
          <ac:chgData name="David Shanks (HF)" userId="9a3a031f-b3c4-4e44-a0c8-7fb700d106cf" providerId="ADAL" clId="{27F1B581-D2F9-4BF3-BB71-555906683222}" dt="2019-09-30T16:15:48.286" v="6890" actId="1076"/>
          <ac:picMkLst>
            <pc:docMk/>
            <pc:sldMk cId="1120633415" sldId="331"/>
            <ac:picMk id="4" creationId="{102A3CC1-21EC-45FD-943D-66C70C845A0F}"/>
          </ac:picMkLst>
        </pc:picChg>
        <pc:picChg chg="add mod">
          <ac:chgData name="David Shanks (HF)" userId="9a3a031f-b3c4-4e44-a0c8-7fb700d106cf" providerId="ADAL" clId="{27F1B581-D2F9-4BF3-BB71-555906683222}" dt="2019-09-30T16:17:51.164" v="6915" actId="1076"/>
          <ac:picMkLst>
            <pc:docMk/>
            <pc:sldMk cId="1120633415" sldId="331"/>
            <ac:picMk id="5" creationId="{43919CE6-2AE0-450E-9525-61F1D179DA5A}"/>
          </ac:picMkLst>
        </pc:picChg>
      </pc:sldChg>
      <pc:sldChg chg="add del">
        <pc:chgData name="David Shanks (HF)" userId="9a3a031f-b3c4-4e44-a0c8-7fb700d106cf" providerId="ADAL" clId="{27F1B581-D2F9-4BF3-BB71-555906683222}" dt="2019-09-30T14:42:12.750" v="3575"/>
        <pc:sldMkLst>
          <pc:docMk/>
          <pc:sldMk cId="1868495059" sldId="331"/>
        </pc:sldMkLst>
      </pc:sldChg>
      <pc:sldChg chg="addSp delSp modSp add">
        <pc:chgData name="David Shanks (HF)" userId="9a3a031f-b3c4-4e44-a0c8-7fb700d106cf" providerId="ADAL" clId="{27F1B581-D2F9-4BF3-BB71-555906683222}" dt="2019-09-30T17:15:08.569" v="8226" actId="1076"/>
        <pc:sldMkLst>
          <pc:docMk/>
          <pc:sldMk cId="70436726" sldId="332"/>
        </pc:sldMkLst>
        <pc:spChg chg="mod">
          <ac:chgData name="David Shanks (HF)" userId="9a3a031f-b3c4-4e44-a0c8-7fb700d106cf" providerId="ADAL" clId="{27F1B581-D2F9-4BF3-BB71-555906683222}" dt="2019-09-30T17:14:51.995" v="8220" actId="27636"/>
          <ac:spMkLst>
            <pc:docMk/>
            <pc:sldMk cId="70436726" sldId="332"/>
            <ac:spMk id="2" creationId="{183EB6DC-D860-4ACA-9ADC-F3A3CB1FED6F}"/>
          </ac:spMkLst>
        </pc:spChg>
        <pc:spChg chg="mod">
          <ac:chgData name="David Shanks (HF)" userId="9a3a031f-b3c4-4e44-a0c8-7fb700d106cf" providerId="ADAL" clId="{27F1B581-D2F9-4BF3-BB71-555906683222}" dt="2019-09-30T17:14:57.937" v="8224" actId="14100"/>
          <ac:spMkLst>
            <pc:docMk/>
            <pc:sldMk cId="70436726" sldId="332"/>
            <ac:spMk id="8" creationId="{3BFF6F78-F22A-450D-99E6-AF25801E5C23}"/>
          </ac:spMkLst>
        </pc:spChg>
        <pc:spChg chg="add mod">
          <ac:chgData name="David Shanks (HF)" userId="9a3a031f-b3c4-4e44-a0c8-7fb700d106cf" providerId="ADAL" clId="{27F1B581-D2F9-4BF3-BB71-555906683222}" dt="2019-09-30T17:15:08.569" v="8226" actId="1076"/>
          <ac:spMkLst>
            <pc:docMk/>
            <pc:sldMk cId="70436726" sldId="332"/>
            <ac:spMk id="9" creationId="{16550C43-9BCB-4444-8D5B-50A24215A901}"/>
          </ac:spMkLst>
        </pc:spChg>
        <pc:picChg chg="add del mod">
          <ac:chgData name="David Shanks (HF)" userId="9a3a031f-b3c4-4e44-a0c8-7fb700d106cf" providerId="ADAL" clId="{27F1B581-D2F9-4BF3-BB71-555906683222}" dt="2019-09-30T17:13:18.117" v="8157" actId="478"/>
          <ac:picMkLst>
            <pc:docMk/>
            <pc:sldMk cId="70436726" sldId="332"/>
            <ac:picMk id="3" creationId="{6CE0D20E-4E1F-4473-9431-A57DE84A8BA5}"/>
          </ac:picMkLst>
        </pc:picChg>
        <pc:picChg chg="mod">
          <ac:chgData name="David Shanks (HF)" userId="9a3a031f-b3c4-4e44-a0c8-7fb700d106cf" providerId="ADAL" clId="{27F1B581-D2F9-4BF3-BB71-555906683222}" dt="2019-09-30T17:13:53.355" v="8167" actId="1076"/>
          <ac:picMkLst>
            <pc:docMk/>
            <pc:sldMk cId="70436726" sldId="332"/>
            <ac:picMk id="5" creationId="{64870DE2-7785-47CC-AE19-FBD9BA71BAE7}"/>
          </ac:picMkLst>
        </pc:picChg>
        <pc:picChg chg="add mod">
          <ac:chgData name="David Shanks (HF)" userId="9a3a031f-b3c4-4e44-a0c8-7fb700d106cf" providerId="ADAL" clId="{27F1B581-D2F9-4BF3-BB71-555906683222}" dt="2019-09-30T17:14:39.954" v="8214" actId="1076"/>
          <ac:picMkLst>
            <pc:docMk/>
            <pc:sldMk cId="70436726" sldId="332"/>
            <ac:picMk id="6" creationId="{A1D6FA2D-EEE6-4CD4-8958-9EEED943BF33}"/>
          </ac:picMkLst>
        </pc:picChg>
        <pc:picChg chg="add mod">
          <ac:chgData name="David Shanks (HF)" userId="9a3a031f-b3c4-4e44-a0c8-7fb700d106cf" providerId="ADAL" clId="{27F1B581-D2F9-4BF3-BB71-555906683222}" dt="2019-09-30T17:13:53.355" v="8167" actId="1076"/>
          <ac:picMkLst>
            <pc:docMk/>
            <pc:sldMk cId="70436726" sldId="332"/>
            <ac:picMk id="7" creationId="{AA7BDE24-15AB-4B8D-8AFF-BD7A0C5F5610}"/>
          </ac:picMkLst>
        </pc:picChg>
      </pc:sldChg>
      <pc:sldChg chg="add del">
        <pc:chgData name="David Shanks (HF)" userId="9a3a031f-b3c4-4e44-a0c8-7fb700d106cf" providerId="ADAL" clId="{27F1B581-D2F9-4BF3-BB71-555906683222}" dt="2019-09-30T15:54:22.993" v="5918"/>
        <pc:sldMkLst>
          <pc:docMk/>
          <pc:sldMk cId="4153907112" sldId="332"/>
        </pc:sldMkLst>
      </pc:sldChg>
      <pc:sldChg chg="addSp modSp add">
        <pc:chgData name="David Shanks (HF)" userId="9a3a031f-b3c4-4e44-a0c8-7fb700d106cf" providerId="ADAL" clId="{27F1B581-D2F9-4BF3-BB71-555906683222}" dt="2019-09-30T16:35:37.768" v="7556" actId="113"/>
        <pc:sldMkLst>
          <pc:docMk/>
          <pc:sldMk cId="1070874543" sldId="333"/>
        </pc:sldMkLst>
        <pc:spChg chg="mod">
          <ac:chgData name="David Shanks (HF)" userId="9a3a031f-b3c4-4e44-a0c8-7fb700d106cf" providerId="ADAL" clId="{27F1B581-D2F9-4BF3-BB71-555906683222}" dt="2019-09-30T16:35:37.768" v="7556" actId="113"/>
          <ac:spMkLst>
            <pc:docMk/>
            <pc:sldMk cId="1070874543" sldId="333"/>
            <ac:spMk id="2" creationId="{F041BC8B-BB28-4C97-A9CD-BE3203A39908}"/>
          </ac:spMkLst>
        </pc:spChg>
        <pc:spChg chg="mod">
          <ac:chgData name="David Shanks (HF)" userId="9a3a031f-b3c4-4e44-a0c8-7fb700d106cf" providerId="ADAL" clId="{27F1B581-D2F9-4BF3-BB71-555906683222}" dt="2019-09-30T16:34:47.196" v="7555" actId="20577"/>
          <ac:spMkLst>
            <pc:docMk/>
            <pc:sldMk cId="1070874543" sldId="333"/>
            <ac:spMk id="3" creationId="{DA5360C9-87BE-4C26-907E-11108134D6A3}"/>
          </ac:spMkLst>
        </pc:spChg>
        <pc:spChg chg="add mod">
          <ac:chgData name="David Shanks (HF)" userId="9a3a031f-b3c4-4e44-a0c8-7fb700d106cf" providerId="ADAL" clId="{27F1B581-D2F9-4BF3-BB71-555906683222}" dt="2019-09-30T16:34:03.261" v="7491" actId="1076"/>
          <ac:spMkLst>
            <pc:docMk/>
            <pc:sldMk cId="1070874543" sldId="333"/>
            <ac:spMk id="6" creationId="{36A0B6A9-BBA5-4375-8F88-D177EEB3389C}"/>
          </ac:spMkLst>
        </pc:spChg>
        <pc:picChg chg="add mod">
          <ac:chgData name="David Shanks (HF)" userId="9a3a031f-b3c4-4e44-a0c8-7fb700d106cf" providerId="ADAL" clId="{27F1B581-D2F9-4BF3-BB71-555906683222}" dt="2019-09-30T16:33:22.266" v="7480" actId="1076"/>
          <ac:picMkLst>
            <pc:docMk/>
            <pc:sldMk cId="1070874543" sldId="333"/>
            <ac:picMk id="4" creationId="{7DB22692-85B8-42C0-A302-AF9D88B7AD1B}"/>
          </ac:picMkLst>
        </pc:picChg>
        <pc:picChg chg="add mod">
          <ac:chgData name="David Shanks (HF)" userId="9a3a031f-b3c4-4e44-a0c8-7fb700d106cf" providerId="ADAL" clId="{27F1B581-D2F9-4BF3-BB71-555906683222}" dt="2019-09-30T16:32:06.029" v="7389" actId="1076"/>
          <ac:picMkLst>
            <pc:docMk/>
            <pc:sldMk cId="1070874543" sldId="333"/>
            <ac:picMk id="5" creationId="{569EC1A0-0D83-4958-8F27-1D78FF4DDA26}"/>
          </ac:picMkLst>
        </pc:picChg>
        <pc:cxnChg chg="add mod">
          <ac:chgData name="David Shanks (HF)" userId="9a3a031f-b3c4-4e44-a0c8-7fb700d106cf" providerId="ADAL" clId="{27F1B581-D2F9-4BF3-BB71-555906683222}" dt="2019-09-30T16:32:47.120" v="7399" actId="14100"/>
          <ac:cxnSpMkLst>
            <pc:docMk/>
            <pc:sldMk cId="1070874543" sldId="333"/>
            <ac:cxnSpMk id="7" creationId="{4EACB949-BDEA-4FE6-B4D2-4FFCCCEA3940}"/>
          </ac:cxnSpMkLst>
        </pc:cxnChg>
      </pc:sldChg>
      <pc:sldChg chg="addSp delSp modSp add">
        <pc:chgData name="David Shanks (HF)" userId="9a3a031f-b3c4-4e44-a0c8-7fb700d106cf" providerId="ADAL" clId="{27F1B581-D2F9-4BF3-BB71-555906683222}" dt="2019-09-30T17:19:42.911" v="8320"/>
        <pc:sldMkLst>
          <pc:docMk/>
          <pc:sldMk cId="2960974536" sldId="334"/>
        </pc:sldMkLst>
        <pc:spChg chg="mod">
          <ac:chgData name="David Shanks (HF)" userId="9a3a031f-b3c4-4e44-a0c8-7fb700d106cf" providerId="ADAL" clId="{27F1B581-D2F9-4BF3-BB71-555906683222}" dt="2019-09-30T16:55:50.021" v="7637" actId="20577"/>
          <ac:spMkLst>
            <pc:docMk/>
            <pc:sldMk cId="2960974536" sldId="334"/>
            <ac:spMk id="2" creationId="{F041BC8B-BB28-4C97-A9CD-BE3203A39908}"/>
          </ac:spMkLst>
        </pc:spChg>
        <pc:spChg chg="mod">
          <ac:chgData name="David Shanks (HF)" userId="9a3a031f-b3c4-4e44-a0c8-7fb700d106cf" providerId="ADAL" clId="{27F1B581-D2F9-4BF3-BB71-555906683222}" dt="2019-09-30T17:06:41.289" v="7978" actId="20577"/>
          <ac:spMkLst>
            <pc:docMk/>
            <pc:sldMk cId="2960974536" sldId="334"/>
            <ac:spMk id="3" creationId="{DA5360C9-87BE-4C26-907E-11108134D6A3}"/>
          </ac:spMkLst>
        </pc:spChg>
        <pc:spChg chg="del">
          <ac:chgData name="David Shanks (HF)" userId="9a3a031f-b3c4-4e44-a0c8-7fb700d106cf" providerId="ADAL" clId="{27F1B581-D2F9-4BF3-BB71-555906683222}" dt="2019-09-30T16:55:36.744" v="7629" actId="478"/>
          <ac:spMkLst>
            <pc:docMk/>
            <pc:sldMk cId="2960974536" sldId="334"/>
            <ac:spMk id="6" creationId="{36A0B6A9-BBA5-4375-8F88-D177EEB3389C}"/>
          </ac:spMkLst>
        </pc:spChg>
        <pc:spChg chg="add mod">
          <ac:chgData name="David Shanks (HF)" userId="9a3a031f-b3c4-4e44-a0c8-7fb700d106cf" providerId="ADAL" clId="{27F1B581-D2F9-4BF3-BB71-555906683222}" dt="2019-09-30T17:06:10.890" v="7972" actId="1076"/>
          <ac:spMkLst>
            <pc:docMk/>
            <pc:sldMk cId="2960974536" sldId="334"/>
            <ac:spMk id="6" creationId="{F858E12D-C59D-4A3B-A046-18DB4A877C2C}"/>
          </ac:spMkLst>
        </pc:spChg>
        <pc:spChg chg="add">
          <ac:chgData name="David Shanks (HF)" userId="9a3a031f-b3c4-4e44-a0c8-7fb700d106cf" providerId="ADAL" clId="{27F1B581-D2F9-4BF3-BB71-555906683222}" dt="2019-09-30T17:19:42.911" v="8320"/>
          <ac:spMkLst>
            <pc:docMk/>
            <pc:sldMk cId="2960974536" sldId="334"/>
            <ac:spMk id="7" creationId="{F12B4932-2B6E-44C7-83F7-47A2BA7EE752}"/>
          </ac:spMkLst>
        </pc:spChg>
        <pc:spChg chg="add del mod">
          <ac:chgData name="David Shanks (HF)" userId="9a3a031f-b3c4-4e44-a0c8-7fb700d106cf" providerId="ADAL" clId="{27F1B581-D2F9-4BF3-BB71-555906683222}" dt="2019-09-30T16:58:20.549" v="7883" actId="11529"/>
          <ac:spMkLst>
            <pc:docMk/>
            <pc:sldMk cId="2960974536" sldId="334"/>
            <ac:spMk id="9" creationId="{66589857-093B-4FDE-830F-24293DD4C047}"/>
          </ac:spMkLst>
        </pc:spChg>
        <pc:spChg chg="add del mod">
          <ac:chgData name="David Shanks (HF)" userId="9a3a031f-b3c4-4e44-a0c8-7fb700d106cf" providerId="ADAL" clId="{27F1B581-D2F9-4BF3-BB71-555906683222}" dt="2019-09-30T16:58:34.052" v="7887"/>
          <ac:spMkLst>
            <pc:docMk/>
            <pc:sldMk cId="2960974536" sldId="334"/>
            <ac:spMk id="10" creationId="{26D39252-1A22-411A-88CF-E65F6DEEEE46}"/>
          </ac:spMkLst>
        </pc:spChg>
        <pc:spChg chg="add del">
          <ac:chgData name="David Shanks (HF)" userId="9a3a031f-b3c4-4e44-a0c8-7fb700d106cf" providerId="ADAL" clId="{27F1B581-D2F9-4BF3-BB71-555906683222}" dt="2019-09-30T16:58:39.233" v="7889"/>
          <ac:spMkLst>
            <pc:docMk/>
            <pc:sldMk cId="2960974536" sldId="334"/>
            <ac:spMk id="12" creationId="{B0E54E90-0CB1-48DC-AB8C-8933576C72B7}"/>
          </ac:spMkLst>
        </pc:spChg>
        <pc:picChg chg="del">
          <ac:chgData name="David Shanks (HF)" userId="9a3a031f-b3c4-4e44-a0c8-7fb700d106cf" providerId="ADAL" clId="{27F1B581-D2F9-4BF3-BB71-555906683222}" dt="2019-09-30T16:55:35.641" v="7628" actId="478"/>
          <ac:picMkLst>
            <pc:docMk/>
            <pc:sldMk cId="2960974536" sldId="334"/>
            <ac:picMk id="4" creationId="{7DB22692-85B8-42C0-A302-AF9D88B7AD1B}"/>
          </ac:picMkLst>
        </pc:picChg>
        <pc:picChg chg="del">
          <ac:chgData name="David Shanks (HF)" userId="9a3a031f-b3c4-4e44-a0c8-7fb700d106cf" providerId="ADAL" clId="{27F1B581-D2F9-4BF3-BB71-555906683222}" dt="2019-09-30T16:55:38.094" v="7631" actId="478"/>
          <ac:picMkLst>
            <pc:docMk/>
            <pc:sldMk cId="2960974536" sldId="334"/>
            <ac:picMk id="5" creationId="{569EC1A0-0D83-4958-8F27-1D78FF4DDA26}"/>
          </ac:picMkLst>
        </pc:picChg>
        <pc:picChg chg="add del mod">
          <ac:chgData name="David Shanks (HF)" userId="9a3a031f-b3c4-4e44-a0c8-7fb700d106cf" providerId="ADAL" clId="{27F1B581-D2F9-4BF3-BB71-555906683222}" dt="2019-09-30T16:58:34.052" v="7887"/>
          <ac:picMkLst>
            <pc:docMk/>
            <pc:sldMk cId="2960974536" sldId="334"/>
            <ac:picMk id="8" creationId="{60A5769D-28BC-4837-BF0A-7A49A1949FD5}"/>
          </ac:picMkLst>
        </pc:picChg>
        <pc:picChg chg="add del">
          <ac:chgData name="David Shanks (HF)" userId="9a3a031f-b3c4-4e44-a0c8-7fb700d106cf" providerId="ADAL" clId="{27F1B581-D2F9-4BF3-BB71-555906683222}" dt="2019-09-30T16:58:39.233" v="7889"/>
          <ac:picMkLst>
            <pc:docMk/>
            <pc:sldMk cId="2960974536" sldId="334"/>
            <ac:picMk id="11" creationId="{CF427EBB-5330-40EF-B9D0-7EC03A4C45E9}"/>
          </ac:picMkLst>
        </pc:picChg>
        <pc:picChg chg="add mod">
          <ac:chgData name="David Shanks (HF)" userId="9a3a031f-b3c4-4e44-a0c8-7fb700d106cf" providerId="ADAL" clId="{27F1B581-D2F9-4BF3-BB71-555906683222}" dt="2019-09-30T17:00:06.291" v="7968" actId="1076"/>
          <ac:picMkLst>
            <pc:docMk/>
            <pc:sldMk cId="2960974536" sldId="334"/>
            <ac:picMk id="13" creationId="{3B9C689F-4638-4AF2-BBFB-1A04765A3437}"/>
          </ac:picMkLst>
        </pc:picChg>
        <pc:picChg chg="add mod">
          <ac:chgData name="David Shanks (HF)" userId="9a3a031f-b3c4-4e44-a0c8-7fb700d106cf" providerId="ADAL" clId="{27F1B581-D2F9-4BF3-BB71-555906683222}" dt="2019-09-30T17:00:08.812" v="7969" actId="1076"/>
          <ac:picMkLst>
            <pc:docMk/>
            <pc:sldMk cId="2960974536" sldId="334"/>
            <ac:picMk id="14" creationId="{8184B15E-B1FF-4876-A38F-A2BD675030F6}"/>
          </ac:picMkLst>
        </pc:picChg>
        <pc:cxnChg chg="del">
          <ac:chgData name="David Shanks (HF)" userId="9a3a031f-b3c4-4e44-a0c8-7fb700d106cf" providerId="ADAL" clId="{27F1B581-D2F9-4BF3-BB71-555906683222}" dt="2019-09-30T16:55:37.562" v="7630" actId="478"/>
          <ac:cxnSpMkLst>
            <pc:docMk/>
            <pc:sldMk cId="2960974536" sldId="334"/>
            <ac:cxnSpMk id="7" creationId="{4EACB949-BDEA-4FE6-B4D2-4FFCCCEA3940}"/>
          </ac:cxnSpMkLst>
        </pc:cxnChg>
      </pc:sldChg>
      <pc:sldChg chg="add">
        <pc:chgData name="David Shanks (HF)" userId="9a3a031f-b3c4-4e44-a0c8-7fb700d106cf" providerId="ADAL" clId="{27F1B581-D2F9-4BF3-BB71-555906683222}" dt="2019-09-30T17:09:48.849" v="8055"/>
        <pc:sldMkLst>
          <pc:docMk/>
          <pc:sldMk cId="3111180768" sldId="335"/>
        </pc:sldMkLst>
      </pc:sldChg>
    </pc:docChg>
  </pc:docChgLst>
  <pc:docChgLst>
    <pc:chgData name="David Shanks (HF)" userId="9a3a031f-b3c4-4e44-a0c8-7fb700d106cf" providerId="ADAL" clId="{97CB8C1F-0AF0-4ABC-B265-18FF0B0E8DF3}"/>
    <pc:docChg chg="undo custSel addSld delSld modSld">
      <pc:chgData name="David Shanks (HF)" userId="9a3a031f-b3c4-4e44-a0c8-7fb700d106cf" providerId="ADAL" clId="{97CB8C1F-0AF0-4ABC-B265-18FF0B0E8DF3}" dt="2019-10-01T20:19:01.763" v="78" actId="1076"/>
      <pc:docMkLst>
        <pc:docMk/>
      </pc:docMkLst>
      <pc:sldChg chg="addSp modSp">
        <pc:chgData name="David Shanks (HF)" userId="9a3a031f-b3c4-4e44-a0c8-7fb700d106cf" providerId="ADAL" clId="{97CB8C1F-0AF0-4ABC-B265-18FF0B0E8DF3}" dt="2019-10-01T20:19:01.763" v="78" actId="1076"/>
        <pc:sldMkLst>
          <pc:docMk/>
          <pc:sldMk cId="3942730284" sldId="297"/>
        </pc:sldMkLst>
        <pc:spChg chg="mod">
          <ac:chgData name="David Shanks (HF)" userId="9a3a031f-b3c4-4e44-a0c8-7fb700d106cf" providerId="ADAL" clId="{97CB8C1F-0AF0-4ABC-B265-18FF0B0E8DF3}" dt="2019-10-01T20:19:01.763" v="78" actId="1076"/>
          <ac:spMkLst>
            <pc:docMk/>
            <pc:sldMk cId="3942730284" sldId="297"/>
            <ac:spMk id="3" creationId="{00000000-0000-0000-0000-000000000000}"/>
          </ac:spMkLst>
        </pc:spChg>
        <pc:spChg chg="mod">
          <ac:chgData name="David Shanks (HF)" userId="9a3a031f-b3c4-4e44-a0c8-7fb700d106cf" providerId="ADAL" clId="{97CB8C1F-0AF0-4ABC-B265-18FF0B0E8DF3}" dt="2019-10-01T20:18:41.853" v="71" actId="1076"/>
          <ac:spMkLst>
            <pc:docMk/>
            <pc:sldMk cId="3942730284" sldId="297"/>
            <ac:spMk id="6" creationId="{00000000-0000-0000-0000-000000000000}"/>
          </ac:spMkLst>
        </pc:spChg>
        <pc:spChg chg="mod">
          <ac:chgData name="David Shanks (HF)" userId="9a3a031f-b3c4-4e44-a0c8-7fb700d106cf" providerId="ADAL" clId="{97CB8C1F-0AF0-4ABC-B265-18FF0B0E8DF3}" dt="2019-10-01T20:18:41.853" v="71" actId="1076"/>
          <ac:spMkLst>
            <pc:docMk/>
            <pc:sldMk cId="3942730284" sldId="297"/>
            <ac:spMk id="7" creationId="{00000000-0000-0000-0000-000000000000}"/>
          </ac:spMkLst>
        </pc:spChg>
        <pc:spChg chg="mod">
          <ac:chgData name="David Shanks (HF)" userId="9a3a031f-b3c4-4e44-a0c8-7fb700d106cf" providerId="ADAL" clId="{97CB8C1F-0AF0-4ABC-B265-18FF0B0E8DF3}" dt="2019-10-01T20:18:55.865" v="76" actId="14100"/>
          <ac:spMkLst>
            <pc:docMk/>
            <pc:sldMk cId="3942730284" sldId="297"/>
            <ac:spMk id="12" creationId="{00000000-0000-0000-0000-000000000000}"/>
          </ac:spMkLst>
        </pc:spChg>
        <pc:spChg chg="mod">
          <ac:chgData name="David Shanks (HF)" userId="9a3a031f-b3c4-4e44-a0c8-7fb700d106cf" providerId="ADAL" clId="{97CB8C1F-0AF0-4ABC-B265-18FF0B0E8DF3}" dt="2019-10-01T20:18:59.230" v="77" actId="14100"/>
          <ac:spMkLst>
            <pc:docMk/>
            <pc:sldMk cId="3942730284" sldId="297"/>
            <ac:spMk id="14" creationId="{00000000-0000-0000-0000-000000000000}"/>
          </ac:spMkLst>
        </pc:spChg>
        <pc:spChg chg="add">
          <ac:chgData name="David Shanks (HF)" userId="9a3a031f-b3c4-4e44-a0c8-7fb700d106cf" providerId="ADAL" clId="{97CB8C1F-0AF0-4ABC-B265-18FF0B0E8DF3}" dt="2019-10-01T20:18:42.656" v="72"/>
          <ac:spMkLst>
            <pc:docMk/>
            <pc:sldMk cId="3942730284" sldId="297"/>
            <ac:spMk id="15" creationId="{44C3DC88-5D11-456F-803C-EA71D033376A}"/>
          </ac:spMkLst>
        </pc:spChg>
        <pc:spChg chg="mod">
          <ac:chgData name="David Shanks (HF)" userId="9a3a031f-b3c4-4e44-a0c8-7fb700d106cf" providerId="ADAL" clId="{97CB8C1F-0AF0-4ABC-B265-18FF0B0E8DF3}" dt="2019-10-01T20:18:41.853" v="71" actId="1076"/>
          <ac:spMkLst>
            <pc:docMk/>
            <pc:sldMk cId="3942730284" sldId="297"/>
            <ac:spMk id="16" creationId="{00000000-0000-0000-0000-000000000000}"/>
          </ac:spMkLst>
        </pc:spChg>
        <pc:picChg chg="mod">
          <ac:chgData name="David Shanks (HF)" userId="9a3a031f-b3c4-4e44-a0c8-7fb700d106cf" providerId="ADAL" clId="{97CB8C1F-0AF0-4ABC-B265-18FF0B0E8DF3}" dt="2019-10-01T20:18:41.853" v="71" actId="1076"/>
          <ac:picMkLst>
            <pc:docMk/>
            <pc:sldMk cId="3942730284" sldId="297"/>
            <ac:picMk id="2" creationId="{00000000-0000-0000-0000-000000000000}"/>
          </ac:picMkLst>
        </pc:picChg>
        <pc:picChg chg="mod">
          <ac:chgData name="David Shanks (HF)" userId="9a3a031f-b3c4-4e44-a0c8-7fb700d106cf" providerId="ADAL" clId="{97CB8C1F-0AF0-4ABC-B265-18FF0B0E8DF3}" dt="2019-10-01T20:18:49.462" v="74" actId="14100"/>
          <ac:picMkLst>
            <pc:docMk/>
            <pc:sldMk cId="3942730284" sldId="297"/>
            <ac:picMk id="4" creationId="{00000000-0000-0000-0000-000000000000}"/>
          </ac:picMkLst>
        </pc:picChg>
        <pc:picChg chg="mod">
          <ac:chgData name="David Shanks (HF)" userId="9a3a031f-b3c4-4e44-a0c8-7fb700d106cf" providerId="ADAL" clId="{97CB8C1F-0AF0-4ABC-B265-18FF0B0E8DF3}" dt="2019-10-01T20:18:52.771" v="75" actId="1076"/>
          <ac:picMkLst>
            <pc:docMk/>
            <pc:sldMk cId="3942730284" sldId="297"/>
            <ac:picMk id="5" creationId="{00000000-0000-0000-0000-000000000000}"/>
          </ac:picMkLst>
        </pc:picChg>
      </pc:sldChg>
      <pc:sldChg chg="addSp delSp modSp">
        <pc:chgData name="David Shanks (HF)" userId="9a3a031f-b3c4-4e44-a0c8-7fb700d106cf" providerId="ADAL" clId="{97CB8C1F-0AF0-4ABC-B265-18FF0B0E8DF3}" dt="2019-10-01T20:18:25.643" v="69" actId="1076"/>
        <pc:sldMkLst>
          <pc:docMk/>
          <pc:sldMk cId="4259479954" sldId="298"/>
        </pc:sldMkLst>
        <pc:spChg chg="add del">
          <ac:chgData name="David Shanks (HF)" userId="9a3a031f-b3c4-4e44-a0c8-7fb700d106cf" providerId="ADAL" clId="{97CB8C1F-0AF0-4ABC-B265-18FF0B0E8DF3}" dt="2019-10-01T20:18:18.107" v="67"/>
          <ac:spMkLst>
            <pc:docMk/>
            <pc:sldMk cId="4259479954" sldId="298"/>
            <ac:spMk id="4" creationId="{05F3281C-E3C6-468B-B522-707461FEF7FB}"/>
          </ac:spMkLst>
        </pc:spChg>
        <pc:spChg chg="add mod">
          <ac:chgData name="David Shanks (HF)" userId="9a3a031f-b3c4-4e44-a0c8-7fb700d106cf" providerId="ADAL" clId="{97CB8C1F-0AF0-4ABC-B265-18FF0B0E8DF3}" dt="2019-10-01T20:18:25.643" v="69" actId="1076"/>
          <ac:spMkLst>
            <pc:docMk/>
            <pc:sldMk cId="4259479954" sldId="298"/>
            <ac:spMk id="7" creationId="{D22D5414-8768-466E-ABCB-2CE41673A1FF}"/>
          </ac:spMkLst>
        </pc:spChg>
      </pc:sldChg>
      <pc:sldChg chg="addSp">
        <pc:chgData name="David Shanks (HF)" userId="9a3a031f-b3c4-4e44-a0c8-7fb700d106cf" providerId="ADAL" clId="{97CB8C1F-0AF0-4ABC-B265-18FF0B0E8DF3}" dt="2019-10-01T20:18:29.597" v="70"/>
        <pc:sldMkLst>
          <pc:docMk/>
          <pc:sldMk cId="2762111865" sldId="299"/>
        </pc:sldMkLst>
        <pc:spChg chg="add">
          <ac:chgData name="David Shanks (HF)" userId="9a3a031f-b3c4-4e44-a0c8-7fb700d106cf" providerId="ADAL" clId="{97CB8C1F-0AF0-4ABC-B265-18FF0B0E8DF3}" dt="2019-10-01T20:18:29.597" v="70"/>
          <ac:spMkLst>
            <pc:docMk/>
            <pc:sldMk cId="2762111865" sldId="299"/>
            <ac:spMk id="14" creationId="{756DFBEF-4906-4F4E-9571-60EBE8F7C75D}"/>
          </ac:spMkLst>
        </pc:spChg>
      </pc:sldChg>
      <pc:sldChg chg="delSp modSp">
        <pc:chgData name="David Shanks (HF)" userId="9a3a031f-b3c4-4e44-a0c8-7fb700d106cf" providerId="ADAL" clId="{97CB8C1F-0AF0-4ABC-B265-18FF0B0E8DF3}" dt="2019-10-01T20:16:57.137" v="63" actId="478"/>
        <pc:sldMkLst>
          <pc:docMk/>
          <pc:sldMk cId="3586742419" sldId="315"/>
        </pc:sldMkLst>
        <pc:spChg chg="mod">
          <ac:chgData name="David Shanks (HF)" userId="9a3a031f-b3c4-4e44-a0c8-7fb700d106cf" providerId="ADAL" clId="{97CB8C1F-0AF0-4ABC-B265-18FF0B0E8DF3}" dt="2019-10-01T20:16:53.160" v="62" actId="313"/>
          <ac:spMkLst>
            <pc:docMk/>
            <pc:sldMk cId="3586742419" sldId="315"/>
            <ac:spMk id="3" creationId="{9133FF1F-4E94-4901-BF13-400CADE6145C}"/>
          </ac:spMkLst>
        </pc:spChg>
        <pc:picChg chg="del">
          <ac:chgData name="David Shanks (HF)" userId="9a3a031f-b3c4-4e44-a0c8-7fb700d106cf" providerId="ADAL" clId="{97CB8C1F-0AF0-4ABC-B265-18FF0B0E8DF3}" dt="2019-10-01T20:16:57.137" v="63" actId="478"/>
          <ac:picMkLst>
            <pc:docMk/>
            <pc:sldMk cId="3586742419" sldId="315"/>
            <ac:picMk id="9" creationId="{52498B83-9374-4B8B-AC86-5F6F257DD78E}"/>
          </ac:picMkLst>
        </pc:picChg>
        <pc:picChg chg="mod">
          <ac:chgData name="David Shanks (HF)" userId="9a3a031f-b3c4-4e44-a0c8-7fb700d106cf" providerId="ADAL" clId="{97CB8C1F-0AF0-4ABC-B265-18FF0B0E8DF3}" dt="2019-10-01T20:15:51.111" v="34" actId="1076"/>
          <ac:picMkLst>
            <pc:docMk/>
            <pc:sldMk cId="3586742419" sldId="315"/>
            <ac:picMk id="12" creationId="{914500DB-9613-4EBA-831E-257061702BE5}"/>
          </ac:picMkLst>
        </pc:picChg>
      </pc:sldChg>
      <pc:sldChg chg="modSp">
        <pc:chgData name="David Shanks (HF)" userId="9a3a031f-b3c4-4e44-a0c8-7fb700d106cf" providerId="ADAL" clId="{97CB8C1F-0AF0-4ABC-B265-18FF0B0E8DF3}" dt="2019-10-01T20:12:29.451" v="20" actId="20577"/>
        <pc:sldMkLst>
          <pc:docMk/>
          <pc:sldMk cId="745426298" sldId="320"/>
        </pc:sldMkLst>
        <pc:spChg chg="mod">
          <ac:chgData name="David Shanks (HF)" userId="9a3a031f-b3c4-4e44-a0c8-7fb700d106cf" providerId="ADAL" clId="{97CB8C1F-0AF0-4ABC-B265-18FF0B0E8DF3}" dt="2019-10-01T20:12:29.451" v="20" actId="20577"/>
          <ac:spMkLst>
            <pc:docMk/>
            <pc:sldMk cId="745426298" sldId="320"/>
            <ac:spMk id="3" creationId="{4C97B2DC-0716-418F-9DE9-19104CBBF9CF}"/>
          </ac:spMkLst>
        </pc:spChg>
      </pc:sldChg>
      <pc:sldChg chg="add del">
        <pc:chgData name="David Shanks (HF)" userId="9a3a031f-b3c4-4e44-a0c8-7fb700d106cf" providerId="ADAL" clId="{97CB8C1F-0AF0-4ABC-B265-18FF0B0E8DF3}" dt="2019-10-01T20:17:52.259" v="65" actId="2696"/>
        <pc:sldMkLst>
          <pc:docMk/>
          <pc:sldMk cId="83998157" sldId="335"/>
        </pc:sldMkLst>
      </pc:sldChg>
      <pc:sldChg chg="del">
        <pc:chgData name="David Shanks (HF)" userId="9a3a031f-b3c4-4e44-a0c8-7fb700d106cf" providerId="ADAL" clId="{97CB8C1F-0AF0-4ABC-B265-18FF0B0E8DF3}" dt="2019-10-01T20:14:44.678" v="21" actId="2696"/>
        <pc:sldMkLst>
          <pc:docMk/>
          <pc:sldMk cId="3111180768" sldId="3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391038-C73A-45E7-9EBF-0D63FA436FAD}" type="datetimeFigureOut">
              <a:rPr lang="en-GB" smtClean="0"/>
              <a:t>23/02/2021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71B1A6-4C3D-4E6B-B60E-882A33311CA0}" type="slidenum">
              <a:rPr lang="en-GB" smtClean="0"/>
              <a:t>‹#›</a:t>
            </a:fld>
            <a:endParaRPr lang="en-GB"/>
          </a:p>
        </p:txBody>
      </p:sp>
    </p:spTree>
    <p:extLst>
      <p:ext uri="{BB962C8B-B14F-4D97-AF65-F5344CB8AC3E}">
        <p14:creationId xmlns:p14="http://schemas.microsoft.com/office/powerpoint/2010/main" val="1831327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Handout 4. Quizlet Guide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33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104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92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71B1A6-4C3D-4E6B-B60E-882A33311CA0}" type="slidenum">
              <a:rPr lang="en-GB" smtClean="0"/>
              <a:t>4</a:t>
            </a:fld>
            <a:endParaRPr lang="en-GB"/>
          </a:p>
        </p:txBody>
      </p:sp>
    </p:spTree>
    <p:extLst>
      <p:ext uri="{BB962C8B-B14F-4D97-AF65-F5344CB8AC3E}">
        <p14:creationId xmlns:p14="http://schemas.microsoft.com/office/powerpoint/2010/main" val="990884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71B1A6-4C3D-4E6B-B60E-882A33311CA0}" type="slidenum">
              <a:rPr lang="en-GB" smtClean="0"/>
              <a:t>5</a:t>
            </a:fld>
            <a:endParaRPr lang="en-GB"/>
          </a:p>
        </p:txBody>
      </p:sp>
    </p:spTree>
    <p:extLst>
      <p:ext uri="{BB962C8B-B14F-4D97-AF65-F5344CB8AC3E}">
        <p14:creationId xmlns:p14="http://schemas.microsoft.com/office/powerpoint/2010/main" val="151427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12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71B1A6-4C3D-4E6B-B60E-882A33311CA0}" type="slidenum">
              <a:rPr lang="en-GB" smtClean="0"/>
              <a:t>13</a:t>
            </a:fld>
            <a:endParaRPr lang="en-GB"/>
          </a:p>
        </p:txBody>
      </p:sp>
    </p:spTree>
    <p:extLst>
      <p:ext uri="{BB962C8B-B14F-4D97-AF65-F5344CB8AC3E}">
        <p14:creationId xmlns:p14="http://schemas.microsoft.com/office/powerpoint/2010/main" val="2167346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71B1A6-4C3D-4E6B-B60E-882A33311CA0}" type="slidenum">
              <a:rPr lang="en-GB" smtClean="0"/>
              <a:t>14</a:t>
            </a:fld>
            <a:endParaRPr lang="en-GB"/>
          </a:p>
        </p:txBody>
      </p:sp>
    </p:spTree>
    <p:extLst>
      <p:ext uri="{BB962C8B-B14F-4D97-AF65-F5344CB8AC3E}">
        <p14:creationId xmlns:p14="http://schemas.microsoft.com/office/powerpoint/2010/main" val="258429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71B1A6-4C3D-4E6B-B60E-882A33311CA0}" type="slidenum">
              <a:rPr lang="en-GB" smtClean="0"/>
              <a:t>15</a:t>
            </a:fld>
            <a:endParaRPr lang="en-GB"/>
          </a:p>
        </p:txBody>
      </p:sp>
    </p:spTree>
    <p:extLst>
      <p:ext uri="{BB962C8B-B14F-4D97-AF65-F5344CB8AC3E}">
        <p14:creationId xmlns:p14="http://schemas.microsoft.com/office/powerpoint/2010/main" val="2025639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71B1A6-4C3D-4E6B-B60E-882A33311CA0}" type="slidenum">
              <a:rPr lang="en-GB" smtClean="0"/>
              <a:t>16</a:t>
            </a:fld>
            <a:endParaRPr lang="en-GB"/>
          </a:p>
        </p:txBody>
      </p:sp>
    </p:spTree>
    <p:extLst>
      <p:ext uri="{BB962C8B-B14F-4D97-AF65-F5344CB8AC3E}">
        <p14:creationId xmlns:p14="http://schemas.microsoft.com/office/powerpoint/2010/main" val="4216594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2839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67405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7733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5664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3435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693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14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1316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23/02/2021</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744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0670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0919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491389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hyperlink" Target="https://quizlet.com/NCEL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hyperlink" Target="https://quizlet.com/features/quizlet-teacher-guide-getting-started"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hyperlink" Target="https://quizlet.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quizlet.com/features/quizlet-teacher-guide-getting-started" TargetMode="External"/><Relationship Id="rId4" Type="http://schemas.openxmlformats.org/officeDocument/2006/relationships/hyperlink" Target="https://quizlet.com/NCEL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quizlet.com/upgrade?showTeach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quizlet.com/en-gb/mobil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for title slide"/>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5" name="Rectangle 4" descr="background for title slide"/>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Title 2">
            <a:extLst>
              <a:ext uri="{FF2B5EF4-FFF2-40B4-BE49-F238E27FC236}">
                <a16:creationId xmlns:a16="http://schemas.microsoft.com/office/drawing/2014/main" id="{104A7030-7B30-1B49-9E93-11D1EA8AF51B}"/>
              </a:ext>
            </a:extLst>
          </p:cNvPr>
          <p:cNvSpPr>
            <a:spLocks noGrp="1"/>
          </p:cNvSpPr>
          <p:nvPr>
            <p:ph type="title"/>
          </p:nvPr>
        </p:nvSpPr>
        <p:spPr>
          <a:xfrm>
            <a:off x="261571" y="2801422"/>
            <a:ext cx="10515600" cy="1325563"/>
          </a:xfrm>
        </p:spPr>
        <p:txBody>
          <a:bodyPr>
            <a:normAutofit/>
          </a:bodyPr>
          <a:lstStyle/>
          <a:p>
            <a:r>
              <a:rPr lang="en-GB" sz="6600" b="1" dirty="0">
                <a:solidFill>
                  <a:prstClr val="white"/>
                </a:solidFill>
              </a:rPr>
              <a:t>Quizlet Guide</a:t>
            </a:r>
            <a:endParaRPr lang="en-US" sz="6600" dirty="0"/>
          </a:p>
        </p:txBody>
      </p:sp>
      <p:sp>
        <p:nvSpPr>
          <p:cNvPr id="14" name="Rectangle 13">
            <a:extLst>
              <a:ext uri="{FF2B5EF4-FFF2-40B4-BE49-F238E27FC236}">
                <a16:creationId xmlns:a16="http://schemas.microsoft.com/office/drawing/2014/main" id="{799B36F6-9806-4542-9E26-7AB3F307CD7D}"/>
              </a:ext>
            </a:extLst>
          </p:cNvPr>
          <p:cNvSpPr/>
          <p:nvPr/>
        </p:nvSpPr>
        <p:spPr>
          <a:xfrm>
            <a:off x="261571" y="5863818"/>
            <a:ext cx="2499402" cy="800219"/>
          </a:xfrm>
          <a:prstGeom prst="rect">
            <a:avLst/>
          </a:prstGeom>
        </p:spPr>
        <p:txBody>
          <a:bodyPr wrap="none">
            <a:spAutoFit/>
          </a:bodyPr>
          <a:lstStyle/>
          <a:p>
            <a:pPr lvl="0">
              <a:defRPr/>
            </a:pPr>
            <a:r>
              <a:rPr lang="en-GB" dirty="0">
                <a:solidFill>
                  <a:schemeClr val="bg1"/>
                </a:solidFill>
                <a:latin typeface="Century Gothic" panose="020B0502020202020204" pitchFamily="34" charset="0"/>
              </a:rPr>
              <a:t>David Shanks</a:t>
            </a:r>
          </a:p>
          <a:p>
            <a:pPr lvl="0">
              <a:defRPr/>
            </a:pPr>
            <a:endParaRPr lang="en-GB" sz="1400" dirty="0">
              <a:solidFill>
                <a:schemeClr val="bg1"/>
              </a:solidFill>
              <a:latin typeface="Century Gothic" panose="020B0502020202020204" pitchFamily="34" charset="0"/>
            </a:endParaRPr>
          </a:p>
          <a:p>
            <a:pPr lvl="0">
              <a:defRPr/>
            </a:pPr>
            <a:r>
              <a:rPr lang="en-GB" sz="1400" dirty="0">
                <a:solidFill>
                  <a:schemeClr val="bg1"/>
                </a:solidFill>
                <a:latin typeface="Century Gothic" panose="020B0502020202020204" pitchFamily="34" charset="0"/>
              </a:rPr>
              <a:t>Date updated: 23/02/2021</a:t>
            </a:r>
          </a:p>
        </p:txBody>
      </p:sp>
      <p:pic>
        <p:nvPicPr>
          <p:cNvPr id="16" name="Picture 2" descr="quizlet logo">
            <a:extLst>
              <a:ext uri="{FF2B5EF4-FFF2-40B4-BE49-F238E27FC236}">
                <a16:creationId xmlns:a16="http://schemas.microsoft.com/office/drawing/2014/main" id="{769934CD-007E-4B47-9A93-164EFC467F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1687" y="3504831"/>
            <a:ext cx="1969074" cy="196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NCEL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445780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23F2-54E8-40C6-954A-BED7EB05D3C8}"/>
              </a:ext>
            </a:extLst>
          </p:cNvPr>
          <p:cNvSpPr>
            <a:spLocks noGrp="1"/>
          </p:cNvSpPr>
          <p:nvPr>
            <p:ph type="title"/>
          </p:nvPr>
        </p:nvSpPr>
        <p:spPr>
          <a:xfrm>
            <a:off x="171450" y="176374"/>
            <a:ext cx="10515600" cy="1001874"/>
          </a:xfrm>
        </p:spPr>
        <p:txBody>
          <a:bodyPr>
            <a:normAutofit/>
          </a:bodyPr>
          <a:lstStyle/>
          <a:p>
            <a:r>
              <a:rPr lang="en-GB" sz="3200" dirty="0"/>
              <a:t>Set Homepage</a:t>
            </a:r>
          </a:p>
        </p:txBody>
      </p:sp>
      <p:sp>
        <p:nvSpPr>
          <p:cNvPr id="3" name="Content Placeholder 2">
            <a:extLst>
              <a:ext uri="{FF2B5EF4-FFF2-40B4-BE49-F238E27FC236}">
                <a16:creationId xmlns:a16="http://schemas.microsoft.com/office/drawing/2014/main" id="{3D4F57E2-22FA-4BE9-A4DD-29628982CFF0}"/>
              </a:ext>
            </a:extLst>
          </p:cNvPr>
          <p:cNvSpPr>
            <a:spLocks noGrp="1"/>
          </p:cNvSpPr>
          <p:nvPr>
            <p:ph idx="1"/>
          </p:nvPr>
        </p:nvSpPr>
        <p:spPr>
          <a:xfrm>
            <a:off x="171450" y="1178248"/>
            <a:ext cx="11347040" cy="739819"/>
          </a:xfrm>
        </p:spPr>
        <p:txBody>
          <a:bodyPr>
            <a:normAutofit/>
          </a:bodyPr>
          <a:lstStyle/>
          <a:p>
            <a:r>
              <a:rPr lang="en-GB" sz="1800" dirty="0"/>
              <a:t>The ellipse icon is particularly useful and leads to the set functions below</a:t>
            </a:r>
          </a:p>
          <a:p>
            <a:r>
              <a:rPr lang="en-GB" sz="1800" dirty="0"/>
              <a:t>“Print” offers a variety of vocab list and double-sided flashcard formats</a:t>
            </a:r>
          </a:p>
        </p:txBody>
      </p:sp>
      <p:pic>
        <p:nvPicPr>
          <p:cNvPr id="4" name="Picture 3" descr="options on the set homepage page">
            <a:extLst>
              <a:ext uri="{FF2B5EF4-FFF2-40B4-BE49-F238E27FC236}">
                <a16:creationId xmlns:a16="http://schemas.microsoft.com/office/drawing/2014/main" id="{90F33A1D-3604-40F9-8AF7-D7A113DE08DD}"/>
              </a:ext>
            </a:extLst>
          </p:cNvPr>
          <p:cNvPicPr>
            <a:picLocks noChangeAspect="1"/>
          </p:cNvPicPr>
          <p:nvPr/>
        </p:nvPicPr>
        <p:blipFill rotWithShape="1">
          <a:blip r:embed="rId2"/>
          <a:srcRect l="57702" t="31780" r="17137" b="17165"/>
          <a:stretch/>
        </p:blipFill>
        <p:spPr>
          <a:xfrm>
            <a:off x="171450" y="2180122"/>
            <a:ext cx="3467009" cy="3955207"/>
          </a:xfrm>
          <a:prstGeom prst="rect">
            <a:avLst/>
          </a:prstGeom>
        </p:spPr>
      </p:pic>
      <p:pic>
        <p:nvPicPr>
          <p:cNvPr id="8" name="Picture 7" descr="screenshot of how to print from the Quizlet webpage">
            <a:extLst>
              <a:ext uri="{FF2B5EF4-FFF2-40B4-BE49-F238E27FC236}">
                <a16:creationId xmlns:a16="http://schemas.microsoft.com/office/drawing/2014/main" id="{9F6C95DE-66ED-4DED-9F02-1A316A501923}"/>
              </a:ext>
            </a:extLst>
          </p:cNvPr>
          <p:cNvPicPr>
            <a:picLocks noChangeAspect="1"/>
          </p:cNvPicPr>
          <p:nvPr/>
        </p:nvPicPr>
        <p:blipFill>
          <a:blip r:embed="rId3"/>
          <a:stretch>
            <a:fillRect/>
          </a:stretch>
        </p:blipFill>
        <p:spPr>
          <a:xfrm>
            <a:off x="4637509" y="2217353"/>
            <a:ext cx="6793629" cy="3966933"/>
          </a:xfrm>
          <a:prstGeom prst="rect">
            <a:avLst/>
          </a:prstGeom>
        </p:spPr>
      </p:pic>
      <p:sp>
        <p:nvSpPr>
          <p:cNvPr id="5" name="TextBox 4">
            <a:extLst>
              <a:ext uri="{FF2B5EF4-FFF2-40B4-BE49-F238E27FC236}">
                <a16:creationId xmlns:a16="http://schemas.microsoft.com/office/drawing/2014/main" id="{7A83FB42-2FEB-4A20-91E3-D471F183A0FC}"/>
              </a:ext>
            </a:extLst>
          </p:cNvPr>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David Shanks</a:t>
            </a:r>
          </a:p>
        </p:txBody>
      </p:sp>
    </p:spTree>
    <p:extLst>
      <p:ext uri="{BB962C8B-B14F-4D97-AF65-F5344CB8AC3E}">
        <p14:creationId xmlns:p14="http://schemas.microsoft.com/office/powerpoint/2010/main" val="3248372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665A6-AE11-42D0-9A2C-C20B4ED1294A}"/>
              </a:ext>
            </a:extLst>
          </p:cNvPr>
          <p:cNvSpPr>
            <a:spLocks noGrp="1"/>
          </p:cNvSpPr>
          <p:nvPr>
            <p:ph type="title"/>
          </p:nvPr>
        </p:nvSpPr>
        <p:spPr>
          <a:xfrm>
            <a:off x="247649" y="249353"/>
            <a:ext cx="11106151" cy="680718"/>
          </a:xfrm>
        </p:spPr>
        <p:txBody>
          <a:bodyPr>
            <a:normAutofit/>
          </a:bodyPr>
          <a:lstStyle/>
          <a:p>
            <a:r>
              <a:rPr lang="en-GB" sz="3600" dirty="0"/>
              <a:t>Customising Options</a:t>
            </a:r>
          </a:p>
        </p:txBody>
      </p:sp>
      <p:pic>
        <p:nvPicPr>
          <p:cNvPr id="5" name="Picture 4" descr="options for the Quizlet webpage">
            <a:extLst>
              <a:ext uri="{FF2B5EF4-FFF2-40B4-BE49-F238E27FC236}">
                <a16:creationId xmlns:a16="http://schemas.microsoft.com/office/drawing/2014/main" id="{77FC3AC2-76E7-4B24-833A-6BC3FB1F7FDA}"/>
              </a:ext>
            </a:extLst>
          </p:cNvPr>
          <p:cNvPicPr>
            <a:picLocks noChangeAspect="1"/>
          </p:cNvPicPr>
          <p:nvPr/>
        </p:nvPicPr>
        <p:blipFill>
          <a:blip r:embed="rId2"/>
          <a:stretch>
            <a:fillRect/>
          </a:stretch>
        </p:blipFill>
        <p:spPr>
          <a:xfrm>
            <a:off x="990600" y="1370847"/>
            <a:ext cx="5524500" cy="2557793"/>
          </a:xfrm>
          <a:prstGeom prst="rect">
            <a:avLst/>
          </a:prstGeom>
        </p:spPr>
      </p:pic>
      <p:sp>
        <p:nvSpPr>
          <p:cNvPr id="8" name="Rounded Rectangle 4" descr="yellow circle around the 'options' tab on the quizlet toolbar">
            <a:extLst>
              <a:ext uri="{FF2B5EF4-FFF2-40B4-BE49-F238E27FC236}">
                <a16:creationId xmlns:a16="http://schemas.microsoft.com/office/drawing/2014/main" id="{75337443-0F8F-4E84-9510-EFF197A1D4B8}"/>
              </a:ext>
            </a:extLst>
          </p:cNvPr>
          <p:cNvSpPr/>
          <p:nvPr/>
        </p:nvSpPr>
        <p:spPr>
          <a:xfrm>
            <a:off x="990600" y="3673183"/>
            <a:ext cx="1068946" cy="255457"/>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w Cen MT" panose="020B0602020104020603" pitchFamily="34" charset="0"/>
            </a:endParaRPr>
          </a:p>
        </p:txBody>
      </p:sp>
      <p:sp>
        <p:nvSpPr>
          <p:cNvPr id="3" name="Content Placeholder 2">
            <a:extLst>
              <a:ext uri="{FF2B5EF4-FFF2-40B4-BE49-F238E27FC236}">
                <a16:creationId xmlns:a16="http://schemas.microsoft.com/office/drawing/2014/main" id="{D0C2399C-5671-4031-8DBA-E54C194819E9}"/>
              </a:ext>
            </a:extLst>
          </p:cNvPr>
          <p:cNvSpPr>
            <a:spLocks noGrp="1"/>
          </p:cNvSpPr>
          <p:nvPr>
            <p:ph idx="1"/>
          </p:nvPr>
        </p:nvSpPr>
        <p:spPr>
          <a:xfrm>
            <a:off x="247649" y="4236698"/>
            <a:ext cx="7324725" cy="1497511"/>
          </a:xfrm>
        </p:spPr>
        <p:txBody>
          <a:bodyPr>
            <a:normAutofit/>
          </a:bodyPr>
          <a:lstStyle/>
          <a:p>
            <a:pPr marL="0" indent="0">
              <a:buNone/>
            </a:pPr>
            <a:r>
              <a:rPr lang="en-GB" sz="2000" dirty="0"/>
              <a:t>The options in each study mode can be customised by clicking the options button.  This is important for students to know so they can turn on/off audio, swap translation direction, change question types and error checking options (e.g. accept 1 of 2 possible answers as correct)</a:t>
            </a:r>
          </a:p>
        </p:txBody>
      </p:sp>
      <p:pic>
        <p:nvPicPr>
          <p:cNvPr id="6" name="Picture 5" descr="screenshot of the options tab">
            <a:extLst>
              <a:ext uri="{FF2B5EF4-FFF2-40B4-BE49-F238E27FC236}">
                <a16:creationId xmlns:a16="http://schemas.microsoft.com/office/drawing/2014/main" id="{C3E7253E-EC67-4C34-B8E3-C14D3773ACBF}"/>
              </a:ext>
            </a:extLst>
          </p:cNvPr>
          <p:cNvPicPr>
            <a:picLocks noChangeAspect="1"/>
          </p:cNvPicPr>
          <p:nvPr/>
        </p:nvPicPr>
        <p:blipFill>
          <a:blip r:embed="rId3"/>
          <a:stretch>
            <a:fillRect/>
          </a:stretch>
        </p:blipFill>
        <p:spPr>
          <a:xfrm>
            <a:off x="2346495" y="5734210"/>
            <a:ext cx="1733550" cy="638175"/>
          </a:xfrm>
          <a:prstGeom prst="rect">
            <a:avLst/>
          </a:prstGeom>
        </p:spPr>
      </p:pic>
      <p:pic>
        <p:nvPicPr>
          <p:cNvPr id="4" name="Picture 3" descr="options page for Quizlet">
            <a:extLst>
              <a:ext uri="{FF2B5EF4-FFF2-40B4-BE49-F238E27FC236}">
                <a16:creationId xmlns:a16="http://schemas.microsoft.com/office/drawing/2014/main" id="{52150069-A63F-4720-94B3-2148BCF2BCF0}"/>
              </a:ext>
            </a:extLst>
          </p:cNvPr>
          <p:cNvPicPr>
            <a:picLocks noChangeAspect="1"/>
          </p:cNvPicPr>
          <p:nvPr/>
        </p:nvPicPr>
        <p:blipFill>
          <a:blip r:embed="rId4"/>
          <a:stretch>
            <a:fillRect/>
          </a:stretch>
        </p:blipFill>
        <p:spPr>
          <a:xfrm>
            <a:off x="7780507" y="443074"/>
            <a:ext cx="3781425" cy="5610225"/>
          </a:xfrm>
          <a:prstGeom prst="rect">
            <a:avLst/>
          </a:prstGeom>
        </p:spPr>
      </p:pic>
      <p:sp>
        <p:nvSpPr>
          <p:cNvPr id="7" name="TextBox 6">
            <a:extLst>
              <a:ext uri="{FF2B5EF4-FFF2-40B4-BE49-F238E27FC236}">
                <a16:creationId xmlns:a16="http://schemas.microsoft.com/office/drawing/2014/main" id="{DDAA86D1-AEA9-40A3-A82B-74C3719002C3}"/>
              </a:ext>
            </a:extLst>
          </p:cNvPr>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David Shanks</a:t>
            </a:r>
          </a:p>
        </p:txBody>
      </p:sp>
    </p:spTree>
    <p:extLst>
      <p:ext uri="{BB962C8B-B14F-4D97-AF65-F5344CB8AC3E}">
        <p14:creationId xmlns:p14="http://schemas.microsoft.com/office/powerpoint/2010/main" val="4182812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CBB96-CB90-44E7-8667-2901B5B61833}"/>
              </a:ext>
            </a:extLst>
          </p:cNvPr>
          <p:cNvSpPr>
            <a:spLocks noGrp="1"/>
          </p:cNvSpPr>
          <p:nvPr>
            <p:ph type="title"/>
          </p:nvPr>
        </p:nvSpPr>
        <p:spPr/>
        <p:txBody>
          <a:bodyPr/>
          <a:lstStyle/>
          <a:p>
            <a:r>
              <a:rPr lang="en-GB" dirty="0"/>
              <a:t>Study Modes</a:t>
            </a:r>
          </a:p>
        </p:txBody>
      </p:sp>
      <p:sp>
        <p:nvSpPr>
          <p:cNvPr id="3" name="Content Placeholder 2">
            <a:extLst>
              <a:ext uri="{FF2B5EF4-FFF2-40B4-BE49-F238E27FC236}">
                <a16:creationId xmlns:a16="http://schemas.microsoft.com/office/drawing/2014/main" id="{DEFD5C0E-F22C-4E22-9DD5-14DE1D2E2BE6}"/>
              </a:ext>
            </a:extLst>
          </p:cNvPr>
          <p:cNvSpPr>
            <a:spLocks noGrp="1"/>
          </p:cNvSpPr>
          <p:nvPr>
            <p:ph idx="1"/>
          </p:nvPr>
        </p:nvSpPr>
        <p:spPr/>
        <p:txBody>
          <a:bodyPr/>
          <a:lstStyle/>
          <a:p>
            <a:r>
              <a:rPr lang="en-GB" dirty="0"/>
              <a:t>The following 3 slides give an overview of the study modes and could be shared with students</a:t>
            </a:r>
          </a:p>
          <a:p>
            <a:r>
              <a:rPr lang="en-GB" dirty="0"/>
              <a:t>Do explore each of the study modes yourself to familiarise yourself with the requirements and features of each</a:t>
            </a:r>
          </a:p>
          <a:p>
            <a:r>
              <a:rPr lang="en-GB" dirty="0"/>
              <a:t>In particular, explore the functionality of the “options” button in each mode </a:t>
            </a:r>
          </a:p>
          <a:p>
            <a:endParaRPr lang="en-GB" dirty="0"/>
          </a:p>
        </p:txBody>
      </p:sp>
      <p:sp>
        <p:nvSpPr>
          <p:cNvPr id="4" name="TextBox 3">
            <a:extLst>
              <a:ext uri="{FF2B5EF4-FFF2-40B4-BE49-F238E27FC236}">
                <a16:creationId xmlns:a16="http://schemas.microsoft.com/office/drawing/2014/main" id="{2E88EC24-87CC-4601-9BA7-9343A33D22E7}"/>
              </a:ext>
            </a:extLst>
          </p:cNvPr>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David Shanks</a:t>
            </a:r>
          </a:p>
        </p:txBody>
      </p:sp>
    </p:spTree>
    <p:extLst>
      <p:ext uri="{BB962C8B-B14F-4D97-AF65-F5344CB8AC3E}">
        <p14:creationId xmlns:p14="http://schemas.microsoft.com/office/powerpoint/2010/main" val="3870115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77D874E5-9198-EB48-A540-942063832859}"/>
              </a:ext>
            </a:extLst>
          </p:cNvPr>
          <p:cNvSpPr>
            <a:spLocks noGrp="1"/>
          </p:cNvSpPr>
          <p:nvPr>
            <p:ph type="title"/>
          </p:nvPr>
        </p:nvSpPr>
        <p:spPr/>
        <p:txBody>
          <a:bodyPr/>
          <a:lstStyle/>
          <a:p>
            <a:r>
              <a:rPr lang="en-US" dirty="0"/>
              <a:t>Quizlet Flashcards and Learn</a:t>
            </a:r>
          </a:p>
        </p:txBody>
      </p:sp>
      <p:sp>
        <p:nvSpPr>
          <p:cNvPr id="10242" name="Rectangle 4"/>
          <p:cNvSpPr>
            <a:spLocks noChangeArrowheads="1"/>
          </p:cNvSpPr>
          <p:nvPr/>
        </p:nvSpPr>
        <p:spPr bwMode="auto">
          <a:xfrm>
            <a:off x="265472" y="242309"/>
            <a:ext cx="115479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Quizlet is a fun way to learn vocab. If you are new to a study set, make sure you start off by accessing </a:t>
            </a:r>
            <a:r>
              <a:rPr kumimoji="0" lang="en-GB" altLang="en-US" sz="2400" b="1" i="1"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Flashcards and Learn.</a:t>
            </a:r>
          </a:p>
        </p:txBody>
      </p:sp>
      <p:sp>
        <p:nvSpPr>
          <p:cNvPr id="12" name="Rounded Rectangle 11" descr="circle around the flashcards section"/>
          <p:cNvSpPr/>
          <p:nvPr/>
        </p:nvSpPr>
        <p:spPr>
          <a:xfrm>
            <a:off x="858098" y="1155277"/>
            <a:ext cx="5183508" cy="510740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TextBox 6"/>
          <p:cNvSpPr txBox="1"/>
          <p:nvPr/>
        </p:nvSpPr>
        <p:spPr>
          <a:xfrm>
            <a:off x="2697137" y="1403025"/>
            <a:ext cx="1520825" cy="40005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Print" panose="02000600000000000000" pitchFamily="2" charset="0"/>
                <a:ea typeface="+mn-ea"/>
                <a:cs typeface="+mn-cs"/>
              </a:rPr>
              <a:t>Flashcards</a:t>
            </a:r>
          </a:p>
        </p:txBody>
      </p:sp>
      <p:sp>
        <p:nvSpPr>
          <p:cNvPr id="6" name="Rectangle 5"/>
          <p:cNvSpPr/>
          <p:nvPr/>
        </p:nvSpPr>
        <p:spPr>
          <a:xfrm>
            <a:off x="959506" y="1790300"/>
            <a:ext cx="4918950"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55358"/>
                </a:solidFill>
                <a:effectLst/>
                <a:uLnTx/>
                <a:uFillTx/>
                <a:latin typeface="Tw Cen MT" panose="020B0602020104020603" pitchFamily="34" charset="0"/>
                <a:ea typeface="+mn-ea"/>
                <a:cs typeface="+mn-cs"/>
              </a:rPr>
              <a:t>Flashcards mode lets you study Quizlet sets as flashcards. After you click on the Flashcards mode icon, you'll see the first definition (SP/GM/FR) in your set displayed. You can change the order and audio by clicking on the </a:t>
            </a:r>
            <a:r>
              <a:rPr kumimoji="0" lang="en-GB" sz="1400" b="1" i="0" u="none" strike="noStrike" kern="1200" cap="none" spc="0" normalizeH="0" baseline="0" noProof="0" dirty="0">
                <a:ln>
                  <a:noFill/>
                </a:ln>
                <a:solidFill>
                  <a:srgbClr val="455358"/>
                </a:solidFill>
                <a:effectLst/>
                <a:uLnTx/>
                <a:uFillTx/>
                <a:latin typeface="Tw Cen MT" panose="020B0602020104020603" pitchFamily="34" charset="0"/>
                <a:ea typeface="+mn-ea"/>
                <a:cs typeface="+mn-cs"/>
              </a:rPr>
              <a:t>Options</a:t>
            </a:r>
            <a:r>
              <a:rPr kumimoji="0" lang="en-GB" sz="1400" b="0" i="0" u="none" strike="noStrike" kern="1200" cap="none" spc="0" normalizeH="0" baseline="0" noProof="0" dirty="0">
                <a:ln>
                  <a:noFill/>
                </a:ln>
                <a:solidFill>
                  <a:srgbClr val="455358"/>
                </a:solidFill>
                <a:effectLst/>
                <a:uLnTx/>
                <a:uFillTx/>
                <a:latin typeface="Tw Cen MT" panose="020B0602020104020603" pitchFamily="34" charset="0"/>
                <a:ea typeface="+mn-ea"/>
                <a:cs typeface="+mn-cs"/>
              </a:rPr>
              <a:t> button. You can also print your flashcards.</a:t>
            </a:r>
            <a:endParaRPr kumimoji="0" lang="en-GB"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pic>
        <p:nvPicPr>
          <p:cNvPr id="5" name="Picture 4" descr="the flashcards on quizlet"/>
          <p:cNvPicPr>
            <a:picLocks noChangeAspect="1"/>
          </p:cNvPicPr>
          <p:nvPr/>
        </p:nvPicPr>
        <p:blipFill>
          <a:blip r:embed="rId3"/>
          <a:stretch>
            <a:fillRect/>
          </a:stretch>
        </p:blipFill>
        <p:spPr>
          <a:xfrm>
            <a:off x="2322737" y="4329968"/>
            <a:ext cx="2598283" cy="1869894"/>
          </a:xfrm>
          <a:prstGeom prst="rect">
            <a:avLst/>
          </a:prstGeom>
        </p:spPr>
      </p:pic>
      <p:pic>
        <p:nvPicPr>
          <p:cNvPr id="4" name="Picture 3" descr="the flashcards on quizlet"/>
          <p:cNvPicPr>
            <a:picLocks noChangeAspect="1"/>
          </p:cNvPicPr>
          <p:nvPr/>
        </p:nvPicPr>
        <p:blipFill>
          <a:blip r:embed="rId4"/>
          <a:stretch>
            <a:fillRect/>
          </a:stretch>
        </p:blipFill>
        <p:spPr>
          <a:xfrm>
            <a:off x="1679575" y="2967590"/>
            <a:ext cx="3695882" cy="2240777"/>
          </a:xfrm>
          <a:prstGeom prst="rect">
            <a:avLst/>
          </a:prstGeom>
        </p:spPr>
      </p:pic>
      <p:sp>
        <p:nvSpPr>
          <p:cNvPr id="14" name="Rounded Rectangle 13" descr="the circle around the learn section"/>
          <p:cNvSpPr/>
          <p:nvPr/>
        </p:nvSpPr>
        <p:spPr>
          <a:xfrm>
            <a:off x="6096000" y="1155277"/>
            <a:ext cx="5183507" cy="520986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6" name="TextBox 15"/>
          <p:cNvSpPr txBox="1"/>
          <p:nvPr/>
        </p:nvSpPr>
        <p:spPr>
          <a:xfrm>
            <a:off x="8131350" y="1391333"/>
            <a:ext cx="1112805" cy="477054"/>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Print" panose="02000600000000000000" pitchFamily="2" charset="0"/>
                <a:ea typeface="+mn-ea"/>
                <a:cs typeface="+mn-cs"/>
              </a:rPr>
              <a:t>Learn</a:t>
            </a:r>
          </a:p>
        </p:txBody>
      </p:sp>
      <p:pic>
        <p:nvPicPr>
          <p:cNvPr id="2" name="Picture 1" descr="the learning tab of quizlet"/>
          <p:cNvPicPr>
            <a:picLocks noChangeAspect="1"/>
          </p:cNvPicPr>
          <p:nvPr/>
        </p:nvPicPr>
        <p:blipFill>
          <a:blip r:embed="rId5"/>
          <a:stretch>
            <a:fillRect/>
          </a:stretch>
        </p:blipFill>
        <p:spPr>
          <a:xfrm>
            <a:off x="6543460" y="1927031"/>
            <a:ext cx="4185564" cy="2901269"/>
          </a:xfrm>
          <a:prstGeom prst="rect">
            <a:avLst/>
          </a:prstGeom>
        </p:spPr>
      </p:pic>
      <p:sp>
        <p:nvSpPr>
          <p:cNvPr id="3" name="Rectangle 2"/>
          <p:cNvSpPr/>
          <p:nvPr/>
        </p:nvSpPr>
        <p:spPr>
          <a:xfrm>
            <a:off x="6385659" y="4910271"/>
            <a:ext cx="4935185"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Learn will quiz you with different types of questions including flashcards, true/false, multiple choice and written. As you begin to progress and answer questions correctly more consistently, Learn will advance you from easier questions (true/false and multiple choice) to harder ones (written).</a:t>
            </a:r>
            <a:endParaRPr kumimoji="0" lang="en-GB"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15" name="Rectangle 14">
            <a:extLst>
              <a:ext uri="{FF2B5EF4-FFF2-40B4-BE49-F238E27FC236}">
                <a16:creationId xmlns:a16="http://schemas.microsoft.com/office/drawing/2014/main" id="{44C3DC88-5D11-456F-803C-EA71D033376A}"/>
              </a:ext>
            </a:extLst>
          </p:cNvPr>
          <p:cNvSpPr/>
          <p:nvPr/>
        </p:nvSpPr>
        <p:spPr>
          <a:xfrm>
            <a:off x="257229" y="6365143"/>
            <a:ext cx="4766946" cy="369332"/>
          </a:xfrm>
          <a:prstGeom prst="rect">
            <a:avLst/>
          </a:prstGeom>
        </p:spPr>
        <p:txBody>
          <a:bodyPr wrap="none">
            <a:spAutoFit/>
          </a:bodyPr>
          <a:lstStyle/>
          <a:p>
            <a:pPr>
              <a:spcAft>
                <a:spcPts val="0"/>
              </a:spcAft>
            </a:pPr>
            <a:r>
              <a:rPr lang="en-GB" dirty="0">
                <a:solidFill>
                  <a:srgbClr val="000000"/>
                </a:solidFill>
                <a:latin typeface="Calibri" panose="020F0502020204030204" pitchFamily="34" charset="0"/>
                <a:ea typeface="Times New Roman" panose="02020603050405020304" pitchFamily="18" charset="0"/>
              </a:rPr>
              <a:t>Paula Vázquez-Valero, </a:t>
            </a:r>
            <a:r>
              <a:rPr lang="en-GB" dirty="0" err="1">
                <a:solidFill>
                  <a:srgbClr val="000000"/>
                </a:solidFill>
                <a:latin typeface="Calibri" panose="020F0502020204030204" pitchFamily="34" charset="0"/>
                <a:ea typeface="Times New Roman" panose="02020603050405020304" pitchFamily="18" charset="0"/>
              </a:rPr>
              <a:t>Comberton</a:t>
            </a:r>
            <a:r>
              <a:rPr lang="en-GB" dirty="0">
                <a:solidFill>
                  <a:srgbClr val="000000"/>
                </a:solidFill>
                <a:latin typeface="Calibri" panose="020F0502020204030204" pitchFamily="34" charset="0"/>
                <a:ea typeface="Times New Roman" panose="02020603050405020304" pitchFamily="18" charset="0"/>
              </a:rPr>
              <a:t> Village College</a:t>
            </a:r>
            <a:endParaRPr lang="en-GB"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4273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P spid="6" grpId="0"/>
      <p:bldP spid="14" grpId="0" animBg="1"/>
      <p:bldP spid="16"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06F52422-AB60-4746-9BFE-440CD047B1E2}"/>
              </a:ext>
            </a:extLst>
          </p:cNvPr>
          <p:cNvSpPr>
            <a:spLocks noGrp="1"/>
          </p:cNvSpPr>
          <p:nvPr>
            <p:ph type="title" idx="4294967295"/>
          </p:nvPr>
        </p:nvSpPr>
        <p:spPr/>
        <p:txBody>
          <a:bodyPr/>
          <a:lstStyle/>
          <a:p>
            <a:r>
              <a:rPr lang="en-US" dirty="0"/>
              <a:t>Spell, Test and Write</a:t>
            </a:r>
          </a:p>
        </p:txBody>
      </p:sp>
      <p:sp>
        <p:nvSpPr>
          <p:cNvPr id="5" name="Rounded Rectangle 4" descr="circle around the spell tab of quizlet "/>
          <p:cNvSpPr/>
          <p:nvPr/>
        </p:nvSpPr>
        <p:spPr>
          <a:xfrm>
            <a:off x="383458" y="424089"/>
            <a:ext cx="5666505" cy="248609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 name="TextBox 5"/>
          <p:cNvSpPr txBox="1"/>
          <p:nvPr/>
        </p:nvSpPr>
        <p:spPr>
          <a:xfrm>
            <a:off x="2905754" y="492857"/>
            <a:ext cx="790601"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Print" panose="02000600000000000000" pitchFamily="2" charset="0"/>
                <a:ea typeface="+mn-ea"/>
                <a:cs typeface="+mn-cs"/>
              </a:rPr>
              <a:t>Spell</a:t>
            </a:r>
          </a:p>
        </p:txBody>
      </p:sp>
      <p:pic>
        <p:nvPicPr>
          <p:cNvPr id="3" name="Picture 2" descr="the spell section on quizlet"/>
          <p:cNvPicPr>
            <a:picLocks noChangeAspect="1"/>
          </p:cNvPicPr>
          <p:nvPr/>
        </p:nvPicPr>
        <p:blipFill>
          <a:blip r:embed="rId3"/>
          <a:stretch>
            <a:fillRect/>
          </a:stretch>
        </p:blipFill>
        <p:spPr>
          <a:xfrm>
            <a:off x="1021294" y="897980"/>
            <a:ext cx="4758804" cy="1338996"/>
          </a:xfrm>
          <a:prstGeom prst="rect">
            <a:avLst/>
          </a:prstGeom>
        </p:spPr>
      </p:pic>
      <p:sp>
        <p:nvSpPr>
          <p:cNvPr id="2" name="Rectangle 1"/>
          <p:cNvSpPr/>
          <p:nvPr/>
        </p:nvSpPr>
        <p:spPr>
          <a:xfrm>
            <a:off x="729744" y="2229348"/>
            <a:ext cx="570836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55358"/>
                </a:solidFill>
                <a:effectLst/>
                <a:uLnTx/>
                <a:uFillTx/>
                <a:latin typeface="Tw Cen MT" panose="020B0602020104020603" pitchFamily="34" charset="0"/>
                <a:ea typeface="+mn-ea"/>
                <a:cs typeface="+mn-cs"/>
              </a:rPr>
              <a:t>Spell lets you type what you hear to practise your listening </a:t>
            </a:r>
            <a:r>
              <a:rPr lang="en-GB" sz="1600" dirty="0">
                <a:solidFill>
                  <a:srgbClr val="455358"/>
                </a:solidFill>
                <a:latin typeface="Tw Cen MT" panose="020B0602020104020603" pitchFamily="34" charset="0"/>
              </a:rPr>
              <a:t>a</a:t>
            </a:r>
            <a:r>
              <a:rPr kumimoji="0" lang="en-GB" sz="1600" b="0" i="0" u="none" strike="noStrike" kern="1200" cap="none" spc="0" normalizeH="0" baseline="0" noProof="0" dirty="0" err="1">
                <a:ln>
                  <a:noFill/>
                </a:ln>
                <a:solidFill>
                  <a:srgbClr val="455358"/>
                </a:solidFill>
                <a:effectLst/>
                <a:uLnTx/>
                <a:uFillTx/>
                <a:latin typeface="Tw Cen MT" panose="020B0602020104020603" pitchFamily="34" charset="0"/>
                <a:ea typeface="+mn-ea"/>
                <a:cs typeface="+mn-cs"/>
              </a:rPr>
              <a:t>nd</a:t>
            </a:r>
            <a:r>
              <a:rPr kumimoji="0" lang="en-GB" sz="1600" b="0" i="0" u="none" strike="noStrike" kern="1200" cap="none" spc="0" normalizeH="0" baseline="0" noProof="0" dirty="0">
                <a:ln>
                  <a:noFill/>
                </a:ln>
                <a:solidFill>
                  <a:srgbClr val="455358"/>
                </a:solidFill>
                <a:effectLst/>
                <a:uLnTx/>
                <a:uFillTx/>
                <a:latin typeface="Tw Cen MT" panose="020B0602020104020603" pitchFamily="34" charset="0"/>
                <a:ea typeface="+mn-ea"/>
                <a:cs typeface="+mn-cs"/>
              </a:rPr>
              <a:t> spelling. </a:t>
            </a: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14" name="Rounded Rectangle 13" descr="rectangle around the write section"/>
          <p:cNvSpPr/>
          <p:nvPr/>
        </p:nvSpPr>
        <p:spPr>
          <a:xfrm>
            <a:off x="383458" y="2991405"/>
            <a:ext cx="5682158" cy="287428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5" name="TextBox 14"/>
          <p:cNvSpPr txBox="1"/>
          <p:nvPr/>
        </p:nvSpPr>
        <p:spPr>
          <a:xfrm>
            <a:off x="2766105" y="3099023"/>
            <a:ext cx="901209"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Print" panose="02000600000000000000" pitchFamily="2" charset="0"/>
                <a:ea typeface="+mn-ea"/>
                <a:cs typeface="+mn-cs"/>
              </a:rPr>
              <a:t>Write</a:t>
            </a:r>
          </a:p>
        </p:txBody>
      </p:sp>
      <p:pic>
        <p:nvPicPr>
          <p:cNvPr id="17" name="Picture 16" descr="the write section of quizlet"/>
          <p:cNvPicPr>
            <a:picLocks noChangeAspect="1"/>
          </p:cNvPicPr>
          <p:nvPr/>
        </p:nvPicPr>
        <p:blipFill>
          <a:blip r:embed="rId4"/>
          <a:stretch>
            <a:fillRect/>
          </a:stretch>
        </p:blipFill>
        <p:spPr>
          <a:xfrm>
            <a:off x="1557606" y="3545705"/>
            <a:ext cx="3466569" cy="1407761"/>
          </a:xfrm>
          <a:prstGeom prst="rect">
            <a:avLst/>
          </a:prstGeom>
        </p:spPr>
      </p:pic>
      <p:sp>
        <p:nvSpPr>
          <p:cNvPr id="16" name="Rectangle 15"/>
          <p:cNvSpPr/>
          <p:nvPr/>
        </p:nvSpPr>
        <p:spPr>
          <a:xfrm>
            <a:off x="772914" y="5034690"/>
            <a:ext cx="503595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55358"/>
                </a:solidFill>
                <a:effectLst/>
                <a:uLnTx/>
                <a:uFillTx/>
                <a:latin typeface="Tw Cen MT" panose="020B0602020104020603" pitchFamily="34" charset="0"/>
                <a:ea typeface="+mn-ea"/>
                <a:cs typeface="+mn-cs"/>
              </a:rPr>
              <a:t>Write measures how well you know your words and keeps track of what you miss so you can focus on those terms later in your study session.</a:t>
            </a: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19" name="Rounded Rectangle 18" descr="rectangle around the test section"/>
          <p:cNvSpPr/>
          <p:nvPr/>
        </p:nvSpPr>
        <p:spPr>
          <a:xfrm>
            <a:off x="6341513" y="330790"/>
            <a:ext cx="5682158" cy="6196419"/>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 name="TextBox 19"/>
          <p:cNvSpPr txBox="1"/>
          <p:nvPr/>
        </p:nvSpPr>
        <p:spPr>
          <a:xfrm>
            <a:off x="8181429" y="454615"/>
            <a:ext cx="719137" cy="40163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Print" panose="02000600000000000000" pitchFamily="2" charset="0"/>
                <a:ea typeface="+mn-ea"/>
                <a:cs typeface="+mn-cs"/>
              </a:rPr>
              <a:t>Test</a:t>
            </a:r>
          </a:p>
        </p:txBody>
      </p:sp>
      <p:sp>
        <p:nvSpPr>
          <p:cNvPr id="21" name="Rectangle 20"/>
          <p:cNvSpPr/>
          <p:nvPr/>
        </p:nvSpPr>
        <p:spPr>
          <a:xfrm>
            <a:off x="6561723" y="907811"/>
            <a:ext cx="1957841"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55358"/>
                </a:solidFill>
                <a:effectLst/>
                <a:uLnTx/>
                <a:uFillTx/>
                <a:latin typeface="Tw Cen MT" panose="020B0602020104020603" pitchFamily="34" charset="0"/>
                <a:ea typeface="+mn-ea"/>
                <a:cs typeface="+mn-cs"/>
              </a:rPr>
              <a:t>Use Test mode to practise before a quiz or exam to make sure you've got the material down. You can choose different combinations of question types depending on what works best for you.</a:t>
            </a: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pic>
        <p:nvPicPr>
          <p:cNvPr id="22" name="Picture 21" descr="the test section of quizlet"/>
          <p:cNvPicPr>
            <a:picLocks noChangeAspect="1"/>
          </p:cNvPicPr>
          <p:nvPr/>
        </p:nvPicPr>
        <p:blipFill rotWithShape="1">
          <a:blip r:embed="rId5"/>
          <a:srcRect t="4421"/>
          <a:stretch/>
        </p:blipFill>
        <p:spPr>
          <a:xfrm>
            <a:off x="8943416" y="907811"/>
            <a:ext cx="2656403" cy="2606166"/>
          </a:xfrm>
          <a:prstGeom prst="rect">
            <a:avLst/>
          </a:prstGeom>
        </p:spPr>
      </p:pic>
      <p:pic>
        <p:nvPicPr>
          <p:cNvPr id="24" name="Picture 2" descr="showing the answers missed on a quizlet te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5670" y="3901452"/>
            <a:ext cx="2117082" cy="191219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9182592" y="4210828"/>
            <a:ext cx="2656403"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55358"/>
                </a:solidFill>
                <a:effectLst/>
                <a:uLnTx/>
                <a:uFillTx/>
                <a:latin typeface="Tw Cen MT" panose="020B0602020104020603" pitchFamily="34" charset="0"/>
                <a:ea typeface="+mn-ea"/>
                <a:cs typeface="+mn-cs"/>
              </a:rPr>
              <a:t>If you missed any questions, Test mode will show you which were wrong along with the right answer as you scroll down the page. </a:t>
            </a:r>
            <a:br>
              <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b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7" name="Rectangle 6">
            <a:extLst>
              <a:ext uri="{FF2B5EF4-FFF2-40B4-BE49-F238E27FC236}">
                <a16:creationId xmlns:a16="http://schemas.microsoft.com/office/drawing/2014/main" id="{D22D5414-8768-466E-ABCB-2CE41673A1FF}"/>
              </a:ext>
            </a:extLst>
          </p:cNvPr>
          <p:cNvSpPr/>
          <p:nvPr/>
        </p:nvSpPr>
        <p:spPr>
          <a:xfrm>
            <a:off x="257229" y="6365143"/>
            <a:ext cx="4766946" cy="369332"/>
          </a:xfrm>
          <a:prstGeom prst="rect">
            <a:avLst/>
          </a:prstGeom>
        </p:spPr>
        <p:txBody>
          <a:bodyPr wrap="none">
            <a:spAutoFit/>
          </a:bodyPr>
          <a:lstStyle/>
          <a:p>
            <a:pPr>
              <a:spcAft>
                <a:spcPts val="0"/>
              </a:spcAft>
            </a:pPr>
            <a:r>
              <a:rPr lang="en-GB" dirty="0">
                <a:solidFill>
                  <a:srgbClr val="000000"/>
                </a:solidFill>
                <a:latin typeface="Calibri" panose="020F0502020204030204" pitchFamily="34" charset="0"/>
                <a:ea typeface="Times New Roman" panose="02020603050405020304" pitchFamily="18" charset="0"/>
              </a:rPr>
              <a:t>Paula Vázquez-Valero, </a:t>
            </a:r>
            <a:r>
              <a:rPr lang="en-GB" dirty="0" err="1">
                <a:solidFill>
                  <a:srgbClr val="000000"/>
                </a:solidFill>
                <a:latin typeface="Calibri" panose="020F0502020204030204" pitchFamily="34" charset="0"/>
                <a:ea typeface="Times New Roman" panose="02020603050405020304" pitchFamily="18" charset="0"/>
              </a:rPr>
              <a:t>Comberton</a:t>
            </a:r>
            <a:r>
              <a:rPr lang="en-GB" dirty="0">
                <a:solidFill>
                  <a:srgbClr val="000000"/>
                </a:solidFill>
                <a:latin typeface="Calibri" panose="020F0502020204030204" pitchFamily="34" charset="0"/>
                <a:ea typeface="Times New Roman" panose="02020603050405020304" pitchFamily="18" charset="0"/>
              </a:rPr>
              <a:t> Village College</a:t>
            </a:r>
            <a:endParaRPr lang="en-GB"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5947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p:bldP spid="14" grpId="0" animBg="1"/>
      <p:bldP spid="15" grpId="0"/>
      <p:bldP spid="16" grpId="0"/>
      <p:bldP spid="19" grpId="0" animBg="1"/>
      <p:bldP spid="20" grpId="0"/>
      <p:bldP spid="2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827B713-8CF2-B449-8D43-9B509FC6975E}"/>
              </a:ext>
            </a:extLst>
          </p:cNvPr>
          <p:cNvSpPr>
            <a:spLocks noGrp="1"/>
          </p:cNvSpPr>
          <p:nvPr>
            <p:ph type="title" idx="4294967295"/>
          </p:nvPr>
        </p:nvSpPr>
        <p:spPr/>
        <p:txBody>
          <a:bodyPr/>
          <a:lstStyle/>
          <a:p>
            <a:r>
              <a:rPr lang="en-US" dirty="0"/>
              <a:t>Match</a:t>
            </a:r>
            <a:r>
              <a:rPr lang="en-US" baseline="0" dirty="0"/>
              <a:t> and Gravity</a:t>
            </a:r>
            <a:endParaRPr lang="en-US" dirty="0"/>
          </a:p>
        </p:txBody>
      </p:sp>
      <p:sp>
        <p:nvSpPr>
          <p:cNvPr id="15" name="Rounded Rectangle 14" descr="rectangle around the match section"/>
          <p:cNvSpPr/>
          <p:nvPr/>
        </p:nvSpPr>
        <p:spPr>
          <a:xfrm>
            <a:off x="201562" y="160134"/>
            <a:ext cx="5152538" cy="324779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6" name="TextBox 15"/>
          <p:cNvSpPr txBox="1"/>
          <p:nvPr/>
        </p:nvSpPr>
        <p:spPr>
          <a:xfrm>
            <a:off x="2172858" y="291965"/>
            <a:ext cx="987771"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Print" panose="02000600000000000000" pitchFamily="2" charset="0"/>
                <a:ea typeface="+mn-ea"/>
                <a:cs typeface="+mn-cs"/>
              </a:rPr>
              <a:t>Match</a:t>
            </a:r>
          </a:p>
        </p:txBody>
      </p:sp>
      <p:pic>
        <p:nvPicPr>
          <p:cNvPr id="7" name="Picture 6" descr="the match game on quizlet"/>
          <p:cNvPicPr>
            <a:picLocks noChangeAspect="1"/>
          </p:cNvPicPr>
          <p:nvPr/>
        </p:nvPicPr>
        <p:blipFill>
          <a:blip r:embed="rId3"/>
          <a:stretch>
            <a:fillRect/>
          </a:stretch>
        </p:blipFill>
        <p:spPr>
          <a:xfrm>
            <a:off x="840863" y="664048"/>
            <a:ext cx="3873936" cy="1912885"/>
          </a:xfrm>
          <a:prstGeom prst="rect">
            <a:avLst/>
          </a:prstGeom>
        </p:spPr>
      </p:pic>
      <p:sp>
        <p:nvSpPr>
          <p:cNvPr id="17" name="Rectangle 16"/>
          <p:cNvSpPr/>
          <p:nvPr/>
        </p:nvSpPr>
        <p:spPr>
          <a:xfrm>
            <a:off x="530942" y="2585228"/>
            <a:ext cx="476871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Tw Cen MT" panose="020B0602020104020603"/>
                <a:ea typeface="+mn-ea"/>
                <a:cs typeface="+mn-cs"/>
              </a:rPr>
              <a:t>Race against the clock to match your terms and definitions as quickly as possible — and compete with your classmates for the top score!</a:t>
            </a:r>
            <a:endParaRPr kumimoji="0" lang="en-GB"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24" name="Rounded Rectangle 23" descr="section around the gravity section"/>
          <p:cNvSpPr/>
          <p:nvPr/>
        </p:nvSpPr>
        <p:spPr>
          <a:xfrm>
            <a:off x="5859711" y="52286"/>
            <a:ext cx="6026513" cy="6786563"/>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TextBox 24"/>
          <p:cNvSpPr txBox="1"/>
          <p:nvPr/>
        </p:nvSpPr>
        <p:spPr>
          <a:xfrm>
            <a:off x="8323580" y="123144"/>
            <a:ext cx="1147762" cy="40005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Print" panose="02000600000000000000" pitchFamily="2" charset="0"/>
                <a:ea typeface="+mn-ea"/>
                <a:cs typeface="+mn-cs"/>
              </a:rPr>
              <a:t>Gravity</a:t>
            </a:r>
          </a:p>
        </p:txBody>
      </p:sp>
      <p:sp>
        <p:nvSpPr>
          <p:cNvPr id="18" name="Rectangle 17"/>
          <p:cNvSpPr/>
          <p:nvPr/>
        </p:nvSpPr>
        <p:spPr>
          <a:xfrm>
            <a:off x="5752306" y="509484"/>
            <a:ext cx="5839926"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55358"/>
                </a:solidFill>
                <a:effectLst/>
                <a:uLnTx/>
                <a:uFillTx/>
                <a:latin typeface="Tw Cen MT" panose="020B0602020104020603" pitchFamily="34" charset="0"/>
                <a:ea typeface="+mn-ea"/>
                <a:cs typeface="+mn-cs"/>
              </a:rPr>
              <a:t>Type your answers as the asteroids fall. Each right answer gets you one step closer to levelling up. As you pass levels, the force of gravity increases and the asteroids start to fall faster for added challenge.</a:t>
            </a:r>
            <a:endParaRPr kumimoji="0" lang="en-GB"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pic>
        <p:nvPicPr>
          <p:cNvPr id="11" name="Picture 10" descr="the gravity game on Quizlet"/>
          <p:cNvPicPr>
            <a:picLocks noChangeAspect="1"/>
          </p:cNvPicPr>
          <p:nvPr/>
        </p:nvPicPr>
        <p:blipFill>
          <a:blip r:embed="rId4"/>
          <a:stretch>
            <a:fillRect/>
          </a:stretch>
        </p:blipFill>
        <p:spPr>
          <a:xfrm>
            <a:off x="6978746" y="1434463"/>
            <a:ext cx="3231424" cy="1770134"/>
          </a:xfrm>
          <a:prstGeom prst="rect">
            <a:avLst/>
          </a:prstGeom>
        </p:spPr>
      </p:pic>
      <p:sp>
        <p:nvSpPr>
          <p:cNvPr id="19" name="Rectangle 18"/>
          <p:cNvSpPr/>
          <p:nvPr/>
        </p:nvSpPr>
        <p:spPr>
          <a:xfrm>
            <a:off x="5908698" y="3282042"/>
            <a:ext cx="597752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55358"/>
                </a:solidFill>
                <a:effectLst/>
                <a:uLnTx/>
                <a:uFillTx/>
                <a:latin typeface="Tw Cen MT" panose="020B0602020104020603" pitchFamily="34" charset="0"/>
                <a:ea typeface="+mn-ea"/>
                <a:cs typeface="+mn-cs"/>
              </a:rPr>
              <a:t>You can configure your game settings. The level of difficulty</a:t>
            </a:r>
            <a:r>
              <a:rPr kumimoji="0" lang="en-GB" sz="1400" b="0" i="0" u="none" strike="noStrike" kern="1200" cap="none" spc="0" normalizeH="0" noProof="0" dirty="0">
                <a:ln>
                  <a:noFill/>
                </a:ln>
                <a:solidFill>
                  <a:srgbClr val="455358"/>
                </a:solidFill>
                <a:effectLst/>
                <a:uLnTx/>
                <a:uFillTx/>
                <a:latin typeface="Tw Cen MT" panose="020B0602020104020603" pitchFamily="34" charset="0"/>
                <a:ea typeface="+mn-ea"/>
                <a:cs typeface="+mn-cs"/>
              </a:rPr>
              <a:t> </a:t>
            </a:r>
            <a:r>
              <a:rPr kumimoji="0" lang="en-GB" sz="1400" b="0" i="0" u="none" strike="noStrike" kern="1200" cap="none" spc="0" normalizeH="0" baseline="0" noProof="0" dirty="0">
                <a:ln>
                  <a:noFill/>
                </a:ln>
                <a:solidFill>
                  <a:srgbClr val="455358"/>
                </a:solidFill>
                <a:effectLst/>
                <a:uLnTx/>
                <a:uFillTx/>
                <a:latin typeface="Tw Cen MT" panose="020B0602020104020603" pitchFamily="34" charset="0"/>
                <a:ea typeface="+mn-ea"/>
                <a:cs typeface="+mn-cs"/>
              </a:rPr>
              <a:t>you pick determines how quickly your terms or definitions fall. On Easy, your terms will always fall slowly. If you choose Medium they'll start slowly and increase in speed. Should you choose hard, they'll start falling quickly.</a:t>
            </a:r>
            <a:endParaRPr kumimoji="0" lang="en-GB"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21" name="Rectangle 20"/>
          <p:cNvSpPr/>
          <p:nvPr/>
        </p:nvSpPr>
        <p:spPr>
          <a:xfrm>
            <a:off x="5952970" y="4485183"/>
            <a:ext cx="2964269" cy="16004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55358"/>
                </a:solidFill>
                <a:effectLst/>
                <a:uLnTx/>
                <a:uFillTx/>
                <a:latin typeface="Tw Cen MT" panose="020B0602020104020603" pitchFamily="34" charset="0"/>
                <a:ea typeface="+mn-ea"/>
                <a:cs typeface="+mn-cs"/>
              </a:rPr>
              <a:t>To get points for an answer, you have to type it in correctly before the asteroid falls past the answer text box at the bottom of the screen. If you're not sure of an answer, you can press the </a:t>
            </a:r>
            <a:r>
              <a:rPr kumimoji="0" lang="en-GB" sz="1400" b="1" i="0" u="none" strike="noStrike" kern="1200" cap="none" spc="0" normalizeH="0" baseline="0" noProof="0" dirty="0">
                <a:ln>
                  <a:noFill/>
                </a:ln>
                <a:solidFill>
                  <a:srgbClr val="455358"/>
                </a:solidFill>
                <a:effectLst/>
                <a:uLnTx/>
                <a:uFillTx/>
                <a:latin typeface="Tw Cen MT" panose="020B0602020104020603" pitchFamily="34" charset="0"/>
                <a:ea typeface="+mn-ea"/>
                <a:cs typeface="+mn-cs"/>
              </a:rPr>
              <a:t>Escape</a:t>
            </a:r>
            <a:r>
              <a:rPr kumimoji="0" lang="en-GB" sz="1400" b="0" i="0" u="none" strike="noStrike" kern="1200" cap="none" spc="0" normalizeH="0" baseline="0" noProof="0" dirty="0">
                <a:ln>
                  <a:noFill/>
                </a:ln>
                <a:solidFill>
                  <a:srgbClr val="455358"/>
                </a:solidFill>
                <a:effectLst/>
                <a:uLnTx/>
                <a:uFillTx/>
                <a:latin typeface="Tw Cen MT" panose="020B0602020104020603" pitchFamily="34" charset="0"/>
                <a:ea typeface="+mn-ea"/>
                <a:cs typeface="+mn-cs"/>
              </a:rPr>
              <a:t> key to skip it and Gravity will show it to you again later.</a:t>
            </a:r>
            <a:endParaRPr kumimoji="0" lang="en-GB"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pic>
        <p:nvPicPr>
          <p:cNvPr id="20" name="Picture 19" descr="the gravity game on Quizlet "/>
          <p:cNvPicPr>
            <a:picLocks noChangeAspect="1"/>
          </p:cNvPicPr>
          <p:nvPr/>
        </p:nvPicPr>
        <p:blipFill>
          <a:blip r:embed="rId5"/>
          <a:stretch>
            <a:fillRect/>
          </a:stretch>
        </p:blipFill>
        <p:spPr>
          <a:xfrm>
            <a:off x="8917239" y="4459671"/>
            <a:ext cx="2478455" cy="1519053"/>
          </a:xfrm>
          <a:prstGeom prst="rect">
            <a:avLst/>
          </a:prstGeom>
        </p:spPr>
      </p:pic>
      <p:sp>
        <p:nvSpPr>
          <p:cNvPr id="27" name="Rectangle 26"/>
          <p:cNvSpPr/>
          <p:nvPr/>
        </p:nvSpPr>
        <p:spPr>
          <a:xfrm>
            <a:off x="9010498" y="5962187"/>
            <a:ext cx="2478455"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55358"/>
                </a:solidFill>
                <a:effectLst/>
                <a:uLnTx/>
                <a:uFillTx/>
                <a:latin typeface="Tw Cen MT" panose="020B0602020104020603" pitchFamily="34" charset="0"/>
                <a:ea typeface="+mn-ea"/>
                <a:cs typeface="+mn-cs"/>
              </a:rPr>
              <a:t>If you miss an answer, you'll be prompted to retype it before moving on. </a:t>
            </a:r>
            <a:br>
              <a:rPr kumimoji="0" lang="en-GB"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br>
            <a:endParaRPr kumimoji="0" lang="en-GB"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14" name="Rectangle 13">
            <a:extLst>
              <a:ext uri="{FF2B5EF4-FFF2-40B4-BE49-F238E27FC236}">
                <a16:creationId xmlns:a16="http://schemas.microsoft.com/office/drawing/2014/main" id="{756DFBEF-4906-4F4E-9571-60EBE8F7C75D}"/>
              </a:ext>
            </a:extLst>
          </p:cNvPr>
          <p:cNvSpPr/>
          <p:nvPr/>
        </p:nvSpPr>
        <p:spPr>
          <a:xfrm>
            <a:off x="257229" y="6365143"/>
            <a:ext cx="4766946" cy="369332"/>
          </a:xfrm>
          <a:prstGeom prst="rect">
            <a:avLst/>
          </a:prstGeom>
        </p:spPr>
        <p:txBody>
          <a:bodyPr wrap="none">
            <a:spAutoFit/>
          </a:bodyPr>
          <a:lstStyle/>
          <a:p>
            <a:pPr>
              <a:spcAft>
                <a:spcPts val="0"/>
              </a:spcAft>
            </a:pPr>
            <a:r>
              <a:rPr lang="en-GB" dirty="0">
                <a:solidFill>
                  <a:srgbClr val="000000"/>
                </a:solidFill>
                <a:latin typeface="Calibri" panose="020F0502020204030204" pitchFamily="34" charset="0"/>
                <a:ea typeface="Times New Roman" panose="02020603050405020304" pitchFamily="18" charset="0"/>
              </a:rPr>
              <a:t>Paula Vázquez-Valero, </a:t>
            </a:r>
            <a:r>
              <a:rPr lang="en-GB" dirty="0" err="1">
                <a:solidFill>
                  <a:srgbClr val="000000"/>
                </a:solidFill>
                <a:latin typeface="Calibri" panose="020F0502020204030204" pitchFamily="34" charset="0"/>
                <a:ea typeface="Times New Roman" panose="02020603050405020304" pitchFamily="18" charset="0"/>
              </a:rPr>
              <a:t>Comberton</a:t>
            </a:r>
            <a:r>
              <a:rPr lang="en-GB" dirty="0">
                <a:solidFill>
                  <a:srgbClr val="000000"/>
                </a:solidFill>
                <a:latin typeface="Calibri" panose="020F0502020204030204" pitchFamily="34" charset="0"/>
                <a:ea typeface="Times New Roman" panose="02020603050405020304" pitchFamily="18" charset="0"/>
              </a:rPr>
              <a:t> Village College</a:t>
            </a:r>
            <a:endParaRPr lang="en-GB"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6211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24" grpId="0" animBg="1"/>
      <p:bldP spid="25" grpId="0"/>
      <p:bldP spid="18" grpId="0"/>
      <p:bldP spid="19" grpId="0"/>
      <p:bldP spid="21"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B6DC-D860-4ACA-9ADC-F3A3CB1FED6F}"/>
              </a:ext>
            </a:extLst>
          </p:cNvPr>
          <p:cNvSpPr>
            <a:spLocks noGrp="1"/>
          </p:cNvSpPr>
          <p:nvPr>
            <p:ph type="title"/>
          </p:nvPr>
        </p:nvSpPr>
        <p:spPr>
          <a:xfrm>
            <a:off x="292510" y="305264"/>
            <a:ext cx="10515600" cy="751546"/>
          </a:xfrm>
        </p:spPr>
        <p:txBody>
          <a:bodyPr/>
          <a:lstStyle/>
          <a:p>
            <a:r>
              <a:rPr lang="en-GB" dirty="0"/>
              <a:t>Copying sets from NCELP</a:t>
            </a:r>
          </a:p>
        </p:txBody>
      </p:sp>
      <p:sp>
        <p:nvSpPr>
          <p:cNvPr id="8" name="Content Placeholder 2">
            <a:extLst>
              <a:ext uri="{FF2B5EF4-FFF2-40B4-BE49-F238E27FC236}">
                <a16:creationId xmlns:a16="http://schemas.microsoft.com/office/drawing/2014/main" id="{3BFF6F78-F22A-450D-99E6-AF25801E5C23}"/>
              </a:ext>
            </a:extLst>
          </p:cNvPr>
          <p:cNvSpPr txBox="1">
            <a:spLocks/>
          </p:cNvSpPr>
          <p:nvPr/>
        </p:nvSpPr>
        <p:spPr>
          <a:xfrm>
            <a:off x="171449" y="1224116"/>
            <a:ext cx="7114253" cy="49702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One beauty of Quizlet is the ability to copy existing content (sets) from other users! </a:t>
            </a:r>
          </a:p>
          <a:p>
            <a:r>
              <a:rPr lang="en-GB" sz="1800" dirty="0"/>
              <a:t>Once logged in, in the search bar type NCELP (filter by user) or go to </a:t>
            </a:r>
            <a:r>
              <a:rPr lang="en-GB" sz="1800" dirty="0">
                <a:hlinkClick r:id="rId3"/>
              </a:rPr>
              <a:t>https://quizlet.com/NCELP</a:t>
            </a:r>
            <a:endParaRPr lang="en-GB" sz="1800" dirty="0"/>
          </a:p>
          <a:p>
            <a:r>
              <a:rPr lang="en-GB" sz="1800" dirty="0"/>
              <a:t>Navigate to the set you want to copy to your own sets/folders/classes</a:t>
            </a:r>
          </a:p>
          <a:p>
            <a:r>
              <a:rPr lang="en-GB" sz="1800" dirty="0"/>
              <a:t>Click the ellipse button and + Add this set to a class or folder</a:t>
            </a:r>
          </a:p>
          <a:p>
            <a:r>
              <a:rPr lang="en-GB" sz="1800" dirty="0"/>
              <a:t>Add the set to an existing folder or class using the + button</a:t>
            </a:r>
          </a:p>
          <a:p>
            <a:r>
              <a:rPr lang="en-GB" sz="1800" dirty="0"/>
              <a:t>Alternatively, create a new folder (or class)</a:t>
            </a:r>
          </a:p>
          <a:p>
            <a:r>
              <a:rPr lang="en-GB" sz="1800" dirty="0"/>
              <a:t>You now have the NCELP set in your folders/classes  – go back to your homepage to check and see what this looks like</a:t>
            </a:r>
          </a:p>
          <a:p>
            <a:r>
              <a:rPr lang="en-GB" sz="1800" dirty="0"/>
              <a:t>You can also click the </a:t>
            </a:r>
            <a:r>
              <a:rPr lang="en-GB" sz="1800" b="1" dirty="0"/>
              <a:t>customise button </a:t>
            </a:r>
            <a:r>
              <a:rPr lang="en-GB" sz="1800" dirty="0"/>
              <a:t>to create a new set based upon that from NCELP.  This is useful as you can rename the set title and make any amendments you wish</a:t>
            </a:r>
          </a:p>
          <a:p>
            <a:endParaRPr lang="en-GB" sz="1800" dirty="0"/>
          </a:p>
        </p:txBody>
      </p:sp>
      <p:sp>
        <p:nvSpPr>
          <p:cNvPr id="15" name="Rectangle 14">
            <a:extLst>
              <a:ext uri="{FF2B5EF4-FFF2-40B4-BE49-F238E27FC236}">
                <a16:creationId xmlns:a16="http://schemas.microsoft.com/office/drawing/2014/main" id="{F36C736C-996B-4701-A5F6-B56D0ED72439}"/>
              </a:ext>
            </a:extLst>
          </p:cNvPr>
          <p:cNvSpPr/>
          <p:nvPr/>
        </p:nvSpPr>
        <p:spPr>
          <a:xfrm>
            <a:off x="7385528" y="33382"/>
            <a:ext cx="1704313" cy="307777"/>
          </a:xfrm>
          <a:prstGeom prst="rect">
            <a:avLst/>
          </a:prstGeom>
        </p:spPr>
        <p:txBody>
          <a:bodyPr wrap="none">
            <a:spAutoFit/>
          </a:bodyPr>
          <a:lstStyle/>
          <a:p>
            <a:r>
              <a:rPr lang="en-GB" sz="1400" dirty="0">
                <a:solidFill>
                  <a:schemeClr val="accent5">
                    <a:lumMod val="50000"/>
                  </a:schemeClr>
                </a:solidFill>
                <a:latin typeface="Century Gothic" panose="020B0502020202020204" pitchFamily="34" charset="0"/>
              </a:rPr>
              <a:t>Customise</a:t>
            </a:r>
            <a:r>
              <a:rPr lang="en-GB" sz="1400" dirty="0">
                <a:solidFill>
                  <a:prstClr val="black"/>
                </a:solidFill>
              </a:rPr>
              <a:t> </a:t>
            </a:r>
            <a:r>
              <a:rPr lang="en-GB" sz="1400" dirty="0">
                <a:solidFill>
                  <a:schemeClr val="accent5">
                    <a:lumMod val="50000"/>
                  </a:schemeClr>
                </a:solidFill>
                <a:latin typeface="Century Gothic" panose="020B0502020202020204" pitchFamily="34" charset="0"/>
              </a:rPr>
              <a:t>button</a:t>
            </a:r>
          </a:p>
        </p:txBody>
      </p:sp>
      <p:pic>
        <p:nvPicPr>
          <p:cNvPr id="11" name="Picture 10" descr="the customize button on quizlet">
            <a:extLst>
              <a:ext uri="{FF2B5EF4-FFF2-40B4-BE49-F238E27FC236}">
                <a16:creationId xmlns:a16="http://schemas.microsoft.com/office/drawing/2014/main" id="{2F4D98C7-B284-4A6C-B0CF-5DE544B2431A}"/>
              </a:ext>
            </a:extLst>
          </p:cNvPr>
          <p:cNvPicPr>
            <a:picLocks noChangeAspect="1"/>
          </p:cNvPicPr>
          <p:nvPr/>
        </p:nvPicPr>
        <p:blipFill rotWithShape="1">
          <a:blip r:embed="rId4"/>
          <a:srcRect l="55523" t="77648" r="24517" b="8366"/>
          <a:stretch/>
        </p:blipFill>
        <p:spPr>
          <a:xfrm>
            <a:off x="7676334" y="321927"/>
            <a:ext cx="3730943" cy="1469765"/>
          </a:xfrm>
          <a:prstGeom prst="rect">
            <a:avLst/>
          </a:prstGeom>
        </p:spPr>
      </p:pic>
      <p:cxnSp>
        <p:nvCxnSpPr>
          <p:cNvPr id="16" name="Straight Arrow Connector 15" descr="arrow pointing to the customize button">
            <a:extLst>
              <a:ext uri="{FF2B5EF4-FFF2-40B4-BE49-F238E27FC236}">
                <a16:creationId xmlns:a16="http://schemas.microsoft.com/office/drawing/2014/main" id="{9F33689C-CF5E-4BDA-A41B-82B47FB8FF92}"/>
              </a:ext>
            </a:extLst>
          </p:cNvPr>
          <p:cNvCxnSpPr>
            <a:cxnSpLocks/>
          </p:cNvCxnSpPr>
          <p:nvPr/>
        </p:nvCxnSpPr>
        <p:spPr>
          <a:xfrm>
            <a:off x="8314196" y="339804"/>
            <a:ext cx="920117" cy="334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adding a class or folder to a quizlet set ">
            <a:extLst>
              <a:ext uri="{FF2B5EF4-FFF2-40B4-BE49-F238E27FC236}">
                <a16:creationId xmlns:a16="http://schemas.microsoft.com/office/drawing/2014/main" id="{C6DAD8AD-97EA-4845-9412-88D294AD1979}"/>
              </a:ext>
            </a:extLst>
          </p:cNvPr>
          <p:cNvPicPr>
            <a:picLocks noChangeAspect="1"/>
          </p:cNvPicPr>
          <p:nvPr/>
        </p:nvPicPr>
        <p:blipFill rotWithShape="1">
          <a:blip r:embed="rId5"/>
          <a:srcRect l="32782" t="19986" r="34432" b="23428"/>
          <a:stretch/>
        </p:blipFill>
        <p:spPr>
          <a:xfrm>
            <a:off x="7543198" y="2128368"/>
            <a:ext cx="3997213" cy="3878826"/>
          </a:xfrm>
          <a:prstGeom prst="rect">
            <a:avLst/>
          </a:prstGeom>
        </p:spPr>
      </p:pic>
      <p:sp>
        <p:nvSpPr>
          <p:cNvPr id="4" name="TextBox 3">
            <a:extLst>
              <a:ext uri="{FF2B5EF4-FFF2-40B4-BE49-F238E27FC236}">
                <a16:creationId xmlns:a16="http://schemas.microsoft.com/office/drawing/2014/main" id="{89E9733C-20B4-4529-BA2A-655999EC626F}"/>
              </a:ext>
            </a:extLst>
          </p:cNvPr>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David Shanks</a:t>
            </a:r>
          </a:p>
        </p:txBody>
      </p:sp>
    </p:spTree>
    <p:extLst>
      <p:ext uri="{BB962C8B-B14F-4D97-AF65-F5344CB8AC3E}">
        <p14:creationId xmlns:p14="http://schemas.microsoft.com/office/powerpoint/2010/main" val="1850283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B6DC-D860-4ACA-9ADC-F3A3CB1FED6F}"/>
              </a:ext>
            </a:extLst>
          </p:cNvPr>
          <p:cNvSpPr>
            <a:spLocks noGrp="1"/>
          </p:cNvSpPr>
          <p:nvPr>
            <p:ph type="title"/>
          </p:nvPr>
        </p:nvSpPr>
        <p:spPr>
          <a:xfrm>
            <a:off x="330610" y="144418"/>
            <a:ext cx="10515600" cy="541199"/>
          </a:xfrm>
        </p:spPr>
        <p:txBody>
          <a:bodyPr>
            <a:normAutofit fontScale="90000"/>
          </a:bodyPr>
          <a:lstStyle/>
          <a:p>
            <a:r>
              <a:rPr lang="en-GB" sz="4000" dirty="0"/>
              <a:t>Folders and Classes</a:t>
            </a:r>
          </a:p>
        </p:txBody>
      </p:sp>
      <p:sp>
        <p:nvSpPr>
          <p:cNvPr id="8" name="Content Placeholder 2">
            <a:extLst>
              <a:ext uri="{FF2B5EF4-FFF2-40B4-BE49-F238E27FC236}">
                <a16:creationId xmlns:a16="http://schemas.microsoft.com/office/drawing/2014/main" id="{3BFF6F78-F22A-450D-99E6-AF25801E5C23}"/>
              </a:ext>
            </a:extLst>
          </p:cNvPr>
          <p:cNvSpPr txBox="1">
            <a:spLocks/>
          </p:cNvSpPr>
          <p:nvPr/>
        </p:nvSpPr>
        <p:spPr>
          <a:xfrm>
            <a:off x="171450" y="1007309"/>
            <a:ext cx="12020550" cy="155891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From </a:t>
            </a:r>
            <a:r>
              <a:rPr lang="en-GB" sz="1800" b="1" dirty="0"/>
              <a:t>your user </a:t>
            </a:r>
            <a:r>
              <a:rPr lang="en-GB" sz="1800" dirty="0"/>
              <a:t>homepage, on the left hand side you will see your sets, folders and classes listed</a:t>
            </a:r>
          </a:p>
          <a:p>
            <a:r>
              <a:rPr lang="en-GB" sz="1800" dirty="0"/>
              <a:t>Folders allow you to organise your sets logically e.g. Year 7 French</a:t>
            </a:r>
          </a:p>
          <a:p>
            <a:r>
              <a:rPr lang="en-GB" sz="1800" dirty="0"/>
              <a:t>To create a folder, click + Create a folder</a:t>
            </a:r>
          </a:p>
          <a:p>
            <a:r>
              <a:rPr lang="en-GB" sz="1800" dirty="0"/>
              <a:t>Classes allows you to add study sets from folders and monitor students’ progress.</a:t>
            </a:r>
          </a:p>
          <a:p>
            <a:r>
              <a:rPr lang="en-GB" sz="1800" dirty="0"/>
              <a:t>Label your folders, classes and sets in a clear and logical way for both teachers and students to navigate e.g.</a:t>
            </a:r>
          </a:p>
        </p:txBody>
      </p:sp>
      <p:pic>
        <p:nvPicPr>
          <p:cNvPr id="6" name="Picture 5" descr="class folders on the quizlet">
            <a:extLst>
              <a:ext uri="{FF2B5EF4-FFF2-40B4-BE49-F238E27FC236}">
                <a16:creationId xmlns:a16="http://schemas.microsoft.com/office/drawing/2014/main" id="{A1D6FA2D-EEE6-4CD4-8958-9EEED943BF33}"/>
              </a:ext>
            </a:extLst>
          </p:cNvPr>
          <p:cNvPicPr>
            <a:picLocks noChangeAspect="1"/>
          </p:cNvPicPr>
          <p:nvPr/>
        </p:nvPicPr>
        <p:blipFill>
          <a:blip r:embed="rId2"/>
          <a:stretch>
            <a:fillRect/>
          </a:stretch>
        </p:blipFill>
        <p:spPr>
          <a:xfrm>
            <a:off x="3277694" y="2700957"/>
            <a:ext cx="2134924" cy="3394611"/>
          </a:xfrm>
          <a:prstGeom prst="rect">
            <a:avLst/>
          </a:prstGeom>
        </p:spPr>
      </p:pic>
      <p:sp>
        <p:nvSpPr>
          <p:cNvPr id="9" name="Rounded Rectangle 4" descr="yellow circle around one of the classes in the quizlet test">
            <a:extLst>
              <a:ext uri="{FF2B5EF4-FFF2-40B4-BE49-F238E27FC236}">
                <a16:creationId xmlns:a16="http://schemas.microsoft.com/office/drawing/2014/main" id="{16550C43-9BCB-4444-8D5B-50A24215A901}"/>
              </a:ext>
            </a:extLst>
          </p:cNvPr>
          <p:cNvSpPr/>
          <p:nvPr/>
        </p:nvSpPr>
        <p:spPr>
          <a:xfrm>
            <a:off x="3626261" y="5840111"/>
            <a:ext cx="1068946" cy="255457"/>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w Cen MT" panose="020B0602020104020603" pitchFamily="34" charset="0"/>
            </a:endParaRPr>
          </a:p>
        </p:txBody>
      </p:sp>
      <p:pic>
        <p:nvPicPr>
          <p:cNvPr id="7" name="Picture 6" descr="the classes heading on quizlet">
            <a:extLst>
              <a:ext uri="{FF2B5EF4-FFF2-40B4-BE49-F238E27FC236}">
                <a16:creationId xmlns:a16="http://schemas.microsoft.com/office/drawing/2014/main" id="{AA7BDE24-15AB-4B8D-8AFF-BD7A0C5F5610}"/>
              </a:ext>
            </a:extLst>
          </p:cNvPr>
          <p:cNvPicPr>
            <a:picLocks noChangeAspect="1"/>
          </p:cNvPicPr>
          <p:nvPr/>
        </p:nvPicPr>
        <p:blipFill>
          <a:blip r:embed="rId3"/>
          <a:stretch>
            <a:fillRect/>
          </a:stretch>
        </p:blipFill>
        <p:spPr>
          <a:xfrm>
            <a:off x="6096000" y="2610466"/>
            <a:ext cx="1179105" cy="471642"/>
          </a:xfrm>
          <a:prstGeom prst="rect">
            <a:avLst/>
          </a:prstGeom>
        </p:spPr>
      </p:pic>
      <p:pic>
        <p:nvPicPr>
          <p:cNvPr id="5" name="Content Placeholder 4" descr="class list on quizlet">
            <a:extLst>
              <a:ext uri="{FF2B5EF4-FFF2-40B4-BE49-F238E27FC236}">
                <a16:creationId xmlns:a16="http://schemas.microsoft.com/office/drawing/2014/main" id="{64870DE2-7785-47CC-AE19-FBD9BA71BAE7}"/>
              </a:ext>
            </a:extLst>
          </p:cNvPr>
          <p:cNvPicPr>
            <a:picLocks noGrp="1" noChangeAspect="1"/>
          </p:cNvPicPr>
          <p:nvPr>
            <p:ph idx="1"/>
          </p:nvPr>
        </p:nvPicPr>
        <p:blipFill>
          <a:blip r:embed="rId4"/>
          <a:stretch>
            <a:fillRect/>
          </a:stretch>
        </p:blipFill>
        <p:spPr>
          <a:xfrm>
            <a:off x="6096000" y="3067666"/>
            <a:ext cx="2929949" cy="3104717"/>
          </a:xfrm>
          <a:prstGeom prst="rect">
            <a:avLst/>
          </a:prstGeom>
        </p:spPr>
      </p:pic>
      <p:sp>
        <p:nvSpPr>
          <p:cNvPr id="4" name="TextBox 3">
            <a:extLst>
              <a:ext uri="{FF2B5EF4-FFF2-40B4-BE49-F238E27FC236}">
                <a16:creationId xmlns:a16="http://schemas.microsoft.com/office/drawing/2014/main" id="{89E9733C-20B4-4529-BA2A-655999EC626F}"/>
              </a:ext>
            </a:extLst>
          </p:cNvPr>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David Shanks</a:t>
            </a:r>
          </a:p>
        </p:txBody>
      </p:sp>
    </p:spTree>
    <p:extLst>
      <p:ext uri="{BB962C8B-B14F-4D97-AF65-F5344CB8AC3E}">
        <p14:creationId xmlns:p14="http://schemas.microsoft.com/office/powerpoint/2010/main" val="70436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B6DC-D860-4ACA-9ADC-F3A3CB1FED6F}"/>
              </a:ext>
            </a:extLst>
          </p:cNvPr>
          <p:cNvSpPr>
            <a:spLocks noGrp="1"/>
          </p:cNvSpPr>
          <p:nvPr>
            <p:ph type="title"/>
          </p:nvPr>
        </p:nvSpPr>
        <p:spPr>
          <a:xfrm>
            <a:off x="292510" y="158070"/>
            <a:ext cx="10515600" cy="751546"/>
          </a:xfrm>
        </p:spPr>
        <p:txBody>
          <a:bodyPr>
            <a:normAutofit/>
          </a:bodyPr>
          <a:lstStyle/>
          <a:p>
            <a:r>
              <a:rPr lang="en-GB" sz="3600" dirty="0"/>
              <a:t>Creating Classes</a:t>
            </a:r>
          </a:p>
        </p:txBody>
      </p:sp>
      <p:sp>
        <p:nvSpPr>
          <p:cNvPr id="8" name="Content Placeholder 2">
            <a:extLst>
              <a:ext uri="{FF2B5EF4-FFF2-40B4-BE49-F238E27FC236}">
                <a16:creationId xmlns:a16="http://schemas.microsoft.com/office/drawing/2014/main" id="{3BFF6F78-F22A-450D-99E6-AF25801E5C23}"/>
              </a:ext>
            </a:extLst>
          </p:cNvPr>
          <p:cNvSpPr txBox="1">
            <a:spLocks/>
          </p:cNvSpPr>
          <p:nvPr/>
        </p:nvSpPr>
        <p:spPr>
          <a:xfrm>
            <a:off x="171450" y="909616"/>
            <a:ext cx="12020550" cy="13421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From your homepage, click + create a class</a:t>
            </a:r>
          </a:p>
          <a:p>
            <a:r>
              <a:rPr lang="en-GB" sz="1800" dirty="0"/>
              <a:t>Label it including your name and select your school</a:t>
            </a:r>
          </a:p>
          <a:p>
            <a:r>
              <a:rPr lang="en-GB" sz="1800" dirty="0"/>
              <a:t>You now need to </a:t>
            </a:r>
            <a:r>
              <a:rPr lang="en-GB" sz="1800" b="1" dirty="0"/>
              <a:t>a) </a:t>
            </a:r>
            <a:r>
              <a:rPr lang="en-GB" sz="1800" dirty="0"/>
              <a:t>add sets to your class from folders </a:t>
            </a:r>
            <a:r>
              <a:rPr lang="en-GB" sz="1800" b="1" dirty="0"/>
              <a:t>b) </a:t>
            </a:r>
            <a:r>
              <a:rPr lang="en-GB" sz="1800" dirty="0"/>
              <a:t>add students to your class </a:t>
            </a:r>
          </a:p>
        </p:txBody>
      </p:sp>
      <p:pic>
        <p:nvPicPr>
          <p:cNvPr id="9" name="Picture 8" descr="the latest activity section on quizlet">
            <a:extLst>
              <a:ext uri="{FF2B5EF4-FFF2-40B4-BE49-F238E27FC236}">
                <a16:creationId xmlns:a16="http://schemas.microsoft.com/office/drawing/2014/main" id="{C4198C08-C08D-4ADB-A564-F11E18079892}"/>
              </a:ext>
            </a:extLst>
          </p:cNvPr>
          <p:cNvPicPr>
            <a:picLocks noChangeAspect="1"/>
          </p:cNvPicPr>
          <p:nvPr/>
        </p:nvPicPr>
        <p:blipFill rotWithShape="1">
          <a:blip r:embed="rId2"/>
          <a:srcRect r="33169"/>
          <a:stretch/>
        </p:blipFill>
        <p:spPr>
          <a:xfrm>
            <a:off x="194040" y="2179073"/>
            <a:ext cx="5356270" cy="3620730"/>
          </a:xfrm>
          <a:prstGeom prst="rect">
            <a:avLst/>
          </a:prstGeom>
        </p:spPr>
      </p:pic>
      <p:sp>
        <p:nvSpPr>
          <p:cNvPr id="10" name="Rounded Rectangle 4" descr="yellow circle around the 'create a class' folder on  quizlet">
            <a:extLst>
              <a:ext uri="{FF2B5EF4-FFF2-40B4-BE49-F238E27FC236}">
                <a16:creationId xmlns:a16="http://schemas.microsoft.com/office/drawing/2014/main" id="{BC6A4196-13AC-4CEA-9573-42CB357D73E6}"/>
              </a:ext>
            </a:extLst>
          </p:cNvPr>
          <p:cNvSpPr/>
          <p:nvPr/>
        </p:nvSpPr>
        <p:spPr>
          <a:xfrm>
            <a:off x="292511" y="5469326"/>
            <a:ext cx="1068946" cy="255457"/>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w Cen MT" panose="020B0602020104020603" pitchFamily="34" charset="0"/>
            </a:endParaRPr>
          </a:p>
        </p:txBody>
      </p:sp>
      <p:pic>
        <p:nvPicPr>
          <p:cNvPr id="11" name="Picture 10" descr="a class that does not have any vocabulary sets on quizlet">
            <a:extLst>
              <a:ext uri="{FF2B5EF4-FFF2-40B4-BE49-F238E27FC236}">
                <a16:creationId xmlns:a16="http://schemas.microsoft.com/office/drawing/2014/main" id="{4277C362-B6B8-4483-A925-3EB295E82961}"/>
              </a:ext>
            </a:extLst>
          </p:cNvPr>
          <p:cNvPicPr>
            <a:picLocks noChangeAspect="1"/>
          </p:cNvPicPr>
          <p:nvPr/>
        </p:nvPicPr>
        <p:blipFill>
          <a:blip r:embed="rId3"/>
          <a:stretch>
            <a:fillRect/>
          </a:stretch>
        </p:blipFill>
        <p:spPr>
          <a:xfrm>
            <a:off x="5773464" y="2193822"/>
            <a:ext cx="6195382" cy="2643650"/>
          </a:xfrm>
          <a:prstGeom prst="rect">
            <a:avLst/>
          </a:prstGeom>
        </p:spPr>
      </p:pic>
      <p:sp>
        <p:nvSpPr>
          <p:cNvPr id="4" name="TextBox 3">
            <a:extLst>
              <a:ext uri="{FF2B5EF4-FFF2-40B4-BE49-F238E27FC236}">
                <a16:creationId xmlns:a16="http://schemas.microsoft.com/office/drawing/2014/main" id="{89E9733C-20B4-4529-BA2A-655999EC626F}"/>
              </a:ext>
            </a:extLst>
          </p:cNvPr>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David Shanks</a:t>
            </a:r>
          </a:p>
        </p:txBody>
      </p:sp>
    </p:spTree>
    <p:extLst>
      <p:ext uri="{BB962C8B-B14F-4D97-AF65-F5344CB8AC3E}">
        <p14:creationId xmlns:p14="http://schemas.microsoft.com/office/powerpoint/2010/main" val="3712925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1BC8B-BB28-4C97-A9CD-BE3203A39908}"/>
              </a:ext>
            </a:extLst>
          </p:cNvPr>
          <p:cNvSpPr>
            <a:spLocks noGrp="1"/>
          </p:cNvSpPr>
          <p:nvPr>
            <p:ph type="title"/>
          </p:nvPr>
        </p:nvSpPr>
        <p:spPr>
          <a:xfrm>
            <a:off x="838200" y="443073"/>
            <a:ext cx="10515600" cy="781043"/>
          </a:xfrm>
        </p:spPr>
        <p:txBody>
          <a:bodyPr/>
          <a:lstStyle/>
          <a:p>
            <a:r>
              <a:rPr lang="en-GB" dirty="0"/>
              <a:t>Adding Sets to Classes</a:t>
            </a:r>
          </a:p>
        </p:txBody>
      </p:sp>
      <p:sp>
        <p:nvSpPr>
          <p:cNvPr id="3" name="Content Placeholder 2">
            <a:extLst>
              <a:ext uri="{FF2B5EF4-FFF2-40B4-BE49-F238E27FC236}">
                <a16:creationId xmlns:a16="http://schemas.microsoft.com/office/drawing/2014/main" id="{DA5360C9-87BE-4C26-907E-11108134D6A3}"/>
              </a:ext>
            </a:extLst>
          </p:cNvPr>
          <p:cNvSpPr>
            <a:spLocks noGrp="1"/>
          </p:cNvSpPr>
          <p:nvPr>
            <p:ph idx="1"/>
          </p:nvPr>
        </p:nvSpPr>
        <p:spPr>
          <a:xfrm>
            <a:off x="838200" y="1430594"/>
            <a:ext cx="10515600" cy="4746369"/>
          </a:xfrm>
        </p:spPr>
        <p:txBody>
          <a:bodyPr/>
          <a:lstStyle/>
          <a:p>
            <a:r>
              <a:rPr lang="en-GB" dirty="0"/>
              <a:t>There are 2 ways to do this:</a:t>
            </a:r>
          </a:p>
          <a:p>
            <a:pPr lvl="1"/>
            <a:r>
              <a:rPr lang="en-GB" dirty="0"/>
              <a:t>Go to your </a:t>
            </a:r>
            <a:r>
              <a:rPr lang="en-GB" b="1" dirty="0"/>
              <a:t>class</a:t>
            </a:r>
            <a:r>
              <a:rPr lang="en-GB" dirty="0"/>
              <a:t> and click the + button, and then choose your set</a:t>
            </a:r>
          </a:p>
          <a:p>
            <a:pPr lvl="1"/>
            <a:r>
              <a:rPr lang="en-GB" dirty="0"/>
              <a:t>Go to your </a:t>
            </a:r>
            <a:r>
              <a:rPr lang="en-GB" b="1" dirty="0"/>
              <a:t>set</a:t>
            </a:r>
            <a:r>
              <a:rPr lang="en-GB" dirty="0"/>
              <a:t>, click the ellipse and then + Add this set to a class or folder</a:t>
            </a:r>
          </a:p>
        </p:txBody>
      </p:sp>
      <p:pic>
        <p:nvPicPr>
          <p:cNvPr id="4" name="Picture 3" descr="a class that doesn't have any vocabulary sets">
            <a:extLst>
              <a:ext uri="{FF2B5EF4-FFF2-40B4-BE49-F238E27FC236}">
                <a16:creationId xmlns:a16="http://schemas.microsoft.com/office/drawing/2014/main" id="{102A3CC1-21EC-45FD-943D-66C70C845A0F}"/>
              </a:ext>
            </a:extLst>
          </p:cNvPr>
          <p:cNvPicPr>
            <a:picLocks noChangeAspect="1"/>
          </p:cNvPicPr>
          <p:nvPr/>
        </p:nvPicPr>
        <p:blipFill rotWithShape="1">
          <a:blip r:embed="rId2"/>
          <a:srcRect l="10887" t="13316" b="26871"/>
          <a:stretch/>
        </p:blipFill>
        <p:spPr>
          <a:xfrm>
            <a:off x="280219" y="3283616"/>
            <a:ext cx="6548284" cy="2471163"/>
          </a:xfrm>
          <a:prstGeom prst="rect">
            <a:avLst/>
          </a:prstGeom>
        </p:spPr>
      </p:pic>
      <p:pic>
        <p:nvPicPr>
          <p:cNvPr id="5" name="Picture 4" descr="the tool that shows you how to add a set to a class or folder on quizlet">
            <a:extLst>
              <a:ext uri="{FF2B5EF4-FFF2-40B4-BE49-F238E27FC236}">
                <a16:creationId xmlns:a16="http://schemas.microsoft.com/office/drawing/2014/main" id="{43919CE6-2AE0-450E-9525-61F1D179DA5A}"/>
              </a:ext>
            </a:extLst>
          </p:cNvPr>
          <p:cNvPicPr>
            <a:picLocks noChangeAspect="1"/>
          </p:cNvPicPr>
          <p:nvPr/>
        </p:nvPicPr>
        <p:blipFill rotWithShape="1">
          <a:blip r:embed="rId3"/>
          <a:srcRect l="55523" t="77648" r="24517" b="8366"/>
          <a:stretch/>
        </p:blipFill>
        <p:spPr>
          <a:xfrm>
            <a:off x="7779573" y="3429000"/>
            <a:ext cx="3730943" cy="1469765"/>
          </a:xfrm>
          <a:prstGeom prst="rect">
            <a:avLst/>
          </a:prstGeom>
        </p:spPr>
      </p:pic>
      <p:sp>
        <p:nvSpPr>
          <p:cNvPr id="6" name="TextBox 5">
            <a:extLst>
              <a:ext uri="{FF2B5EF4-FFF2-40B4-BE49-F238E27FC236}">
                <a16:creationId xmlns:a16="http://schemas.microsoft.com/office/drawing/2014/main" id="{DDA23DDC-D62A-4C4B-81D9-D80E864364ED}"/>
              </a:ext>
            </a:extLst>
          </p:cNvPr>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David Shanks</a:t>
            </a:r>
          </a:p>
        </p:txBody>
      </p:sp>
    </p:spTree>
    <p:extLst>
      <p:ext uri="{BB962C8B-B14F-4D97-AF65-F5344CB8AC3E}">
        <p14:creationId xmlns:p14="http://schemas.microsoft.com/office/powerpoint/2010/main" val="1120633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DA8AD-CF37-4E48-A739-BD22D79F53E5}"/>
              </a:ext>
            </a:extLst>
          </p:cNvPr>
          <p:cNvSpPr>
            <a:spLocks noGrp="1"/>
          </p:cNvSpPr>
          <p:nvPr>
            <p:ph type="title"/>
          </p:nvPr>
        </p:nvSpPr>
        <p:spPr>
          <a:xfrm>
            <a:off x="381000" y="0"/>
            <a:ext cx="10515600" cy="890905"/>
          </a:xfrm>
        </p:spPr>
        <p:txBody>
          <a:bodyPr>
            <a:normAutofit/>
          </a:bodyPr>
          <a:lstStyle/>
          <a:p>
            <a:r>
              <a:rPr lang="en-GB" sz="4000" dirty="0"/>
              <a:t>Introduction</a:t>
            </a:r>
          </a:p>
        </p:txBody>
      </p:sp>
      <p:sp>
        <p:nvSpPr>
          <p:cNvPr id="3" name="Content Placeholder 2">
            <a:extLst>
              <a:ext uri="{FF2B5EF4-FFF2-40B4-BE49-F238E27FC236}">
                <a16:creationId xmlns:a16="http://schemas.microsoft.com/office/drawing/2014/main" id="{4C97B2DC-0716-418F-9DE9-19104CBBF9CF}"/>
              </a:ext>
            </a:extLst>
          </p:cNvPr>
          <p:cNvSpPr>
            <a:spLocks noGrp="1"/>
          </p:cNvSpPr>
          <p:nvPr>
            <p:ph idx="1"/>
          </p:nvPr>
        </p:nvSpPr>
        <p:spPr>
          <a:xfrm>
            <a:off x="190500" y="890905"/>
            <a:ext cx="11811000" cy="5505450"/>
          </a:xfrm>
        </p:spPr>
        <p:txBody>
          <a:bodyPr>
            <a:normAutofit/>
          </a:bodyPr>
          <a:lstStyle/>
          <a:p>
            <a:r>
              <a:rPr lang="en-GB" sz="2000" dirty="0"/>
              <a:t>Quizlet is an online digital flashcard website and mobile app that allows learners the opportunity to practise pre-existing and custom-made vocabulary lists (called “sets”) that contain pairs of “terms” and “definitions”.</a:t>
            </a:r>
          </a:p>
          <a:p>
            <a:r>
              <a:rPr lang="en-GB" sz="2000" dirty="0"/>
              <a:t>The sets can be studied in 5 different study modes – </a:t>
            </a:r>
            <a:r>
              <a:rPr lang="en-GB" sz="2000" b="1" dirty="0"/>
              <a:t>Flashcards, Learn, Write, Spell </a:t>
            </a:r>
            <a:r>
              <a:rPr lang="en-GB" sz="2000" dirty="0"/>
              <a:t>and</a:t>
            </a:r>
            <a:r>
              <a:rPr lang="en-GB" sz="2000" b="1" dirty="0"/>
              <a:t> Test</a:t>
            </a:r>
            <a:r>
              <a:rPr lang="en-GB" sz="2000" dirty="0"/>
              <a:t>.  </a:t>
            </a:r>
            <a:r>
              <a:rPr lang="en-GB" sz="2000" b="1" dirty="0"/>
              <a:t>Match</a:t>
            </a:r>
            <a:r>
              <a:rPr lang="en-GB" sz="2000" dirty="0"/>
              <a:t> and </a:t>
            </a:r>
            <a:r>
              <a:rPr lang="en-GB" sz="2000" b="1" dirty="0"/>
              <a:t>Gravity</a:t>
            </a:r>
            <a:r>
              <a:rPr lang="en-GB" sz="2000" dirty="0"/>
              <a:t> game modes can also be played individually by learners.</a:t>
            </a:r>
          </a:p>
          <a:p>
            <a:r>
              <a:rPr lang="en-GB" sz="2000" dirty="0"/>
              <a:t>This guide is designed for teachers to show the range of features Quizlet offers and tips on its use.  Equally, you may use parts of this guide to show students how to use Quizlet effectively.  Live demoing the Quizlet website itself to students is also useful.</a:t>
            </a:r>
          </a:p>
          <a:p>
            <a:r>
              <a:rPr lang="en-GB" sz="2000" dirty="0"/>
              <a:t>A Quizlet Teacher account (free 30-day trial, £35.99 per year) can be used to organise sets into classes and folders, track student progress and much more.  For now, we would recommend using </a:t>
            </a:r>
            <a:r>
              <a:rPr lang="en-GB" sz="2000" b="1" dirty="0"/>
              <a:t>one account for each department</a:t>
            </a:r>
            <a:r>
              <a:rPr lang="en-GB" sz="2000" dirty="0"/>
              <a:t>.</a:t>
            </a:r>
          </a:p>
          <a:p>
            <a:r>
              <a:rPr lang="en-GB" sz="2000" dirty="0"/>
              <a:t>A student account is free.  You can always sign up as a student to explore and understand how Quizlet works if you do not want to sign up for the free Quizlet Teacher account.</a:t>
            </a:r>
          </a:p>
          <a:p>
            <a:r>
              <a:rPr lang="en-GB" sz="2000" dirty="0"/>
              <a:t>For the TRG we recommend you go through each of the study modes carefully to fully familiarise yourself with Quizlet (TPACK’s Technological Knowledge).  The layout and functions have recently been updated and it’s important to understand both the student and teacher experience.</a:t>
            </a:r>
          </a:p>
        </p:txBody>
      </p:sp>
      <p:sp>
        <p:nvSpPr>
          <p:cNvPr id="4" name="TextBox 3">
            <a:extLst>
              <a:ext uri="{FF2B5EF4-FFF2-40B4-BE49-F238E27FC236}">
                <a16:creationId xmlns:a16="http://schemas.microsoft.com/office/drawing/2014/main" id="{F2E9861C-915A-4DD5-AB16-865F43C1236D}"/>
              </a:ext>
            </a:extLst>
          </p:cNvPr>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David Shanks</a:t>
            </a:r>
          </a:p>
        </p:txBody>
      </p:sp>
    </p:spTree>
    <p:extLst>
      <p:ext uri="{BB962C8B-B14F-4D97-AF65-F5344CB8AC3E}">
        <p14:creationId xmlns:p14="http://schemas.microsoft.com/office/powerpoint/2010/main" val="745426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1BC8B-BB28-4C97-A9CD-BE3203A39908}"/>
              </a:ext>
            </a:extLst>
          </p:cNvPr>
          <p:cNvSpPr>
            <a:spLocks noGrp="1"/>
          </p:cNvSpPr>
          <p:nvPr>
            <p:ph type="title"/>
          </p:nvPr>
        </p:nvSpPr>
        <p:spPr>
          <a:xfrm>
            <a:off x="301573" y="117327"/>
            <a:ext cx="10515600" cy="781043"/>
          </a:xfrm>
        </p:spPr>
        <p:txBody>
          <a:bodyPr>
            <a:normAutofit/>
          </a:bodyPr>
          <a:lstStyle/>
          <a:p>
            <a:r>
              <a:rPr lang="en-GB" sz="3600" dirty="0"/>
              <a:t>Inviting Students to Your Class</a:t>
            </a:r>
          </a:p>
        </p:txBody>
      </p:sp>
      <p:sp>
        <p:nvSpPr>
          <p:cNvPr id="3" name="Content Placeholder 2">
            <a:extLst>
              <a:ext uri="{FF2B5EF4-FFF2-40B4-BE49-F238E27FC236}">
                <a16:creationId xmlns:a16="http://schemas.microsoft.com/office/drawing/2014/main" id="{DA5360C9-87BE-4C26-907E-11108134D6A3}"/>
              </a:ext>
            </a:extLst>
          </p:cNvPr>
          <p:cNvSpPr>
            <a:spLocks noGrp="1"/>
          </p:cNvSpPr>
          <p:nvPr>
            <p:ph idx="1"/>
          </p:nvPr>
        </p:nvSpPr>
        <p:spPr>
          <a:xfrm>
            <a:off x="301573" y="898370"/>
            <a:ext cx="11588854" cy="4952847"/>
          </a:xfrm>
        </p:spPr>
        <p:txBody>
          <a:bodyPr>
            <a:normAutofit/>
          </a:bodyPr>
          <a:lstStyle/>
          <a:p>
            <a:r>
              <a:rPr lang="en-GB" sz="1600" dirty="0"/>
              <a:t>Navigate to your class to get a link you can share directly with students (as text or via a virtual learning platform)</a:t>
            </a:r>
          </a:p>
          <a:p>
            <a:r>
              <a:rPr lang="en-GB" sz="1600" dirty="0"/>
              <a:t>You will need to accept students’ requests to join the class</a:t>
            </a:r>
          </a:p>
          <a:p>
            <a:r>
              <a:rPr lang="en-GB" sz="1600" dirty="0"/>
              <a:t>Alternatively, click the add members icon and add usernames/email addresses </a:t>
            </a:r>
          </a:p>
        </p:txBody>
      </p:sp>
      <p:pic>
        <p:nvPicPr>
          <p:cNvPr id="4" name="Picture 3" descr="how invite students to your class by sharing a link">
            <a:extLst>
              <a:ext uri="{FF2B5EF4-FFF2-40B4-BE49-F238E27FC236}">
                <a16:creationId xmlns:a16="http://schemas.microsoft.com/office/drawing/2014/main" id="{7DB22692-85B8-42C0-A302-AF9D88B7AD1B}"/>
              </a:ext>
            </a:extLst>
          </p:cNvPr>
          <p:cNvPicPr>
            <a:picLocks noChangeAspect="1"/>
          </p:cNvPicPr>
          <p:nvPr/>
        </p:nvPicPr>
        <p:blipFill>
          <a:blip r:embed="rId2"/>
          <a:stretch>
            <a:fillRect/>
          </a:stretch>
        </p:blipFill>
        <p:spPr>
          <a:xfrm>
            <a:off x="301573" y="2269715"/>
            <a:ext cx="7724775" cy="4095750"/>
          </a:xfrm>
          <a:prstGeom prst="rect">
            <a:avLst/>
          </a:prstGeom>
        </p:spPr>
      </p:pic>
      <p:sp>
        <p:nvSpPr>
          <p:cNvPr id="6" name="Rounded Rectangle 4" descr="yellow circle around the link icon on quizlet">
            <a:extLst>
              <a:ext uri="{FF2B5EF4-FFF2-40B4-BE49-F238E27FC236}">
                <a16:creationId xmlns:a16="http://schemas.microsoft.com/office/drawing/2014/main" id="{36A0B6A9-BBA5-4375-8F88-D177EEB3389C}"/>
              </a:ext>
            </a:extLst>
          </p:cNvPr>
          <p:cNvSpPr/>
          <p:nvPr/>
        </p:nvSpPr>
        <p:spPr>
          <a:xfrm>
            <a:off x="6684911" y="2457701"/>
            <a:ext cx="513777" cy="442208"/>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w Cen MT" panose="020B0602020104020603" pitchFamily="34" charset="0"/>
            </a:endParaRPr>
          </a:p>
        </p:txBody>
      </p:sp>
      <p:cxnSp>
        <p:nvCxnSpPr>
          <p:cNvPr id="7" name="Straight Arrow Connector 6" descr="connecting arrow between link icon and how to add members">
            <a:extLst>
              <a:ext uri="{FF2B5EF4-FFF2-40B4-BE49-F238E27FC236}">
                <a16:creationId xmlns:a16="http://schemas.microsoft.com/office/drawing/2014/main" id="{4EACB949-BDEA-4FE6-B4D2-4FFCCCEA3940}"/>
              </a:ext>
            </a:extLst>
          </p:cNvPr>
          <p:cNvCxnSpPr>
            <a:cxnSpLocks/>
          </p:cNvCxnSpPr>
          <p:nvPr/>
        </p:nvCxnSpPr>
        <p:spPr>
          <a:xfrm>
            <a:off x="7198688" y="2704583"/>
            <a:ext cx="1260184" cy="130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descr="adding members to quizlet">
            <a:extLst>
              <a:ext uri="{FF2B5EF4-FFF2-40B4-BE49-F238E27FC236}">
                <a16:creationId xmlns:a16="http://schemas.microsoft.com/office/drawing/2014/main" id="{569EC1A0-0D83-4958-8F27-1D78FF4DDA26}"/>
              </a:ext>
            </a:extLst>
          </p:cNvPr>
          <p:cNvPicPr>
            <a:picLocks noChangeAspect="1"/>
          </p:cNvPicPr>
          <p:nvPr/>
        </p:nvPicPr>
        <p:blipFill>
          <a:blip r:embed="rId3"/>
          <a:stretch>
            <a:fillRect/>
          </a:stretch>
        </p:blipFill>
        <p:spPr>
          <a:xfrm>
            <a:off x="8458872" y="2458218"/>
            <a:ext cx="3431555" cy="3718745"/>
          </a:xfrm>
          <a:prstGeom prst="rect">
            <a:avLst/>
          </a:prstGeom>
        </p:spPr>
      </p:pic>
    </p:spTree>
    <p:extLst>
      <p:ext uri="{BB962C8B-B14F-4D97-AF65-F5344CB8AC3E}">
        <p14:creationId xmlns:p14="http://schemas.microsoft.com/office/powerpoint/2010/main" val="1070874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1BC8B-BB28-4C97-A9CD-BE3203A39908}"/>
              </a:ext>
            </a:extLst>
          </p:cNvPr>
          <p:cNvSpPr>
            <a:spLocks noGrp="1"/>
          </p:cNvSpPr>
          <p:nvPr>
            <p:ph type="title"/>
          </p:nvPr>
        </p:nvSpPr>
        <p:spPr>
          <a:xfrm>
            <a:off x="301573" y="117327"/>
            <a:ext cx="10515600" cy="781043"/>
          </a:xfrm>
        </p:spPr>
        <p:txBody>
          <a:bodyPr>
            <a:normAutofit/>
          </a:bodyPr>
          <a:lstStyle/>
          <a:p>
            <a:r>
              <a:rPr lang="en-GB" sz="3600" dirty="0"/>
              <a:t>Monitoring student progress</a:t>
            </a:r>
          </a:p>
        </p:txBody>
      </p:sp>
      <p:sp>
        <p:nvSpPr>
          <p:cNvPr id="3" name="Content Placeholder 2">
            <a:extLst>
              <a:ext uri="{FF2B5EF4-FFF2-40B4-BE49-F238E27FC236}">
                <a16:creationId xmlns:a16="http://schemas.microsoft.com/office/drawing/2014/main" id="{DA5360C9-87BE-4C26-907E-11108134D6A3}"/>
              </a:ext>
            </a:extLst>
          </p:cNvPr>
          <p:cNvSpPr>
            <a:spLocks noGrp="1"/>
          </p:cNvSpPr>
          <p:nvPr>
            <p:ph idx="1"/>
          </p:nvPr>
        </p:nvSpPr>
        <p:spPr>
          <a:xfrm>
            <a:off x="301573" y="898370"/>
            <a:ext cx="11588854" cy="4952847"/>
          </a:xfrm>
        </p:spPr>
        <p:txBody>
          <a:bodyPr>
            <a:normAutofit/>
          </a:bodyPr>
          <a:lstStyle/>
          <a:p>
            <a:r>
              <a:rPr lang="en-GB" sz="1600" dirty="0"/>
              <a:t>Once your class is set up with members and sets, you can monitor student progress</a:t>
            </a:r>
          </a:p>
          <a:p>
            <a:r>
              <a:rPr lang="en-GB" sz="1600" dirty="0"/>
              <a:t>Go to the class and click the view class progress graph icon</a:t>
            </a:r>
          </a:p>
          <a:p>
            <a:r>
              <a:rPr lang="en-GB" sz="1600" dirty="0"/>
              <a:t>You could set students the task of completing all or particular study modes on Quizlet for homework</a:t>
            </a:r>
          </a:p>
          <a:p>
            <a:r>
              <a:rPr lang="en-GB" sz="1600" dirty="0"/>
              <a:t>A green tick indicates the section has been completed</a:t>
            </a:r>
          </a:p>
        </p:txBody>
      </p:sp>
      <p:pic>
        <p:nvPicPr>
          <p:cNvPr id="14" name="Picture 13" descr="a class set on Quizlet, in this case Year 7 Spanish Term 1.1 Week 1">
            <a:extLst>
              <a:ext uri="{FF2B5EF4-FFF2-40B4-BE49-F238E27FC236}">
                <a16:creationId xmlns:a16="http://schemas.microsoft.com/office/drawing/2014/main" id="{8184B15E-B1FF-4876-A38F-A2BD675030F6}"/>
              </a:ext>
            </a:extLst>
          </p:cNvPr>
          <p:cNvPicPr>
            <a:picLocks noChangeAspect="1"/>
          </p:cNvPicPr>
          <p:nvPr/>
        </p:nvPicPr>
        <p:blipFill>
          <a:blip r:embed="rId2"/>
          <a:stretch>
            <a:fillRect/>
          </a:stretch>
        </p:blipFill>
        <p:spPr>
          <a:xfrm>
            <a:off x="2457449" y="2518826"/>
            <a:ext cx="7277100" cy="600075"/>
          </a:xfrm>
          <a:prstGeom prst="rect">
            <a:avLst/>
          </a:prstGeom>
        </p:spPr>
      </p:pic>
      <p:sp>
        <p:nvSpPr>
          <p:cNvPr id="6" name="Rounded Rectangle 4" descr="yellow rectangle around the progress icon">
            <a:extLst>
              <a:ext uri="{FF2B5EF4-FFF2-40B4-BE49-F238E27FC236}">
                <a16:creationId xmlns:a16="http://schemas.microsoft.com/office/drawing/2014/main" id="{F858E12D-C59D-4A3B-A046-18DB4A877C2C}"/>
              </a:ext>
            </a:extLst>
          </p:cNvPr>
          <p:cNvSpPr/>
          <p:nvPr/>
        </p:nvSpPr>
        <p:spPr>
          <a:xfrm>
            <a:off x="8886808" y="2518826"/>
            <a:ext cx="548147" cy="490304"/>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w Cen MT" panose="020B0602020104020603" pitchFamily="34" charset="0"/>
            </a:endParaRPr>
          </a:p>
        </p:txBody>
      </p:sp>
      <p:pic>
        <p:nvPicPr>
          <p:cNvPr id="13" name="Picture 12" descr="how to monitor student's progress">
            <a:extLst>
              <a:ext uri="{FF2B5EF4-FFF2-40B4-BE49-F238E27FC236}">
                <a16:creationId xmlns:a16="http://schemas.microsoft.com/office/drawing/2014/main" id="{3B9C689F-4638-4AF2-BBFB-1A04765A3437}"/>
              </a:ext>
            </a:extLst>
          </p:cNvPr>
          <p:cNvPicPr>
            <a:picLocks noChangeAspect="1"/>
          </p:cNvPicPr>
          <p:nvPr/>
        </p:nvPicPr>
        <p:blipFill>
          <a:blip r:embed="rId3"/>
          <a:stretch>
            <a:fillRect/>
          </a:stretch>
        </p:blipFill>
        <p:spPr>
          <a:xfrm>
            <a:off x="3305191" y="3429000"/>
            <a:ext cx="5581617" cy="2790809"/>
          </a:xfrm>
          <a:prstGeom prst="rect">
            <a:avLst/>
          </a:prstGeom>
        </p:spPr>
      </p:pic>
      <p:sp>
        <p:nvSpPr>
          <p:cNvPr id="7" name="TextBox 6">
            <a:extLst>
              <a:ext uri="{FF2B5EF4-FFF2-40B4-BE49-F238E27FC236}">
                <a16:creationId xmlns:a16="http://schemas.microsoft.com/office/drawing/2014/main" id="{F12B4932-2B6E-44C7-83F7-47A2BA7EE752}"/>
              </a:ext>
            </a:extLst>
          </p:cNvPr>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David Shanks</a:t>
            </a:r>
          </a:p>
        </p:txBody>
      </p:sp>
    </p:spTree>
    <p:extLst>
      <p:ext uri="{BB962C8B-B14F-4D97-AF65-F5344CB8AC3E}">
        <p14:creationId xmlns:p14="http://schemas.microsoft.com/office/powerpoint/2010/main" val="2960974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to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a:extLst>
              <a:ext uri="{FF2B5EF4-FFF2-40B4-BE49-F238E27FC236}">
                <a16:creationId xmlns:a16="http://schemas.microsoft.com/office/drawing/2014/main" id="{3A22A693-A65E-704E-8590-794FB3A60CFA}"/>
              </a:ext>
            </a:extLst>
          </p:cNvPr>
          <p:cNvSpPr>
            <a:spLocks noGrp="1"/>
          </p:cNvSpPr>
          <p:nvPr>
            <p:ph type="title"/>
          </p:nvPr>
        </p:nvSpPr>
        <p:spPr>
          <a:xfrm>
            <a:off x="0" y="296864"/>
            <a:ext cx="5467739" cy="785984"/>
          </a:xfrm>
        </p:spPr>
        <p:txBody>
          <a:bodyPr/>
          <a:lstStyle/>
          <a:p>
            <a:r>
              <a:rPr lang="en-GB" b="1" dirty="0">
                <a:solidFill>
                  <a:prstClr val="white"/>
                </a:solidFill>
              </a:rPr>
              <a:t>Possible TRG Tasks</a:t>
            </a:r>
            <a:endParaRPr lang="en-US" dirty="0"/>
          </a:p>
        </p:txBody>
      </p:sp>
      <p:pic>
        <p:nvPicPr>
          <p:cNvPr id="8" name="Picture 7" descr="Quizlet logo">
            <a:extLst>
              <a:ext uri="{FF2B5EF4-FFF2-40B4-BE49-F238E27FC236}">
                <a16:creationId xmlns:a16="http://schemas.microsoft.com/office/drawing/2014/main" id="{5FA5C67F-7393-B24D-BF87-E4957A3EA9DA}"/>
              </a:ext>
            </a:extLst>
          </p:cNvPr>
          <p:cNvPicPr/>
          <p:nvPr/>
        </p:nvPicPr>
        <p:blipFill>
          <a:blip r:embed="rId4"/>
          <a:stretch>
            <a:fillRect/>
          </a:stretch>
        </p:blipFill>
        <p:spPr>
          <a:xfrm>
            <a:off x="10227735" y="453213"/>
            <a:ext cx="1665111" cy="554428"/>
          </a:xfrm>
          <a:prstGeom prst="rect">
            <a:avLst/>
          </a:prstGeom>
        </p:spPr>
      </p:pic>
      <p:sp>
        <p:nvSpPr>
          <p:cNvPr id="3" name="Content Placeholder 2">
            <a:extLst>
              <a:ext uri="{FF2B5EF4-FFF2-40B4-BE49-F238E27FC236}">
                <a16:creationId xmlns:a16="http://schemas.microsoft.com/office/drawing/2014/main" id="{9133FF1F-4E94-4901-BF13-400CADE6145C}"/>
              </a:ext>
            </a:extLst>
          </p:cNvPr>
          <p:cNvSpPr>
            <a:spLocks noGrp="1"/>
          </p:cNvSpPr>
          <p:nvPr>
            <p:ph idx="4294967295"/>
          </p:nvPr>
        </p:nvSpPr>
        <p:spPr>
          <a:xfrm>
            <a:off x="354562" y="1249363"/>
            <a:ext cx="11591925" cy="4918075"/>
          </a:xfrm>
        </p:spPr>
        <p:txBody>
          <a:bodyPr>
            <a:normAutofit fontScale="92500" lnSpcReduction="20000"/>
          </a:bodyPr>
          <a:lstStyle/>
          <a:p>
            <a:r>
              <a:rPr lang="en-GB" sz="2000" dirty="0">
                <a:solidFill>
                  <a:srgbClr val="00B050"/>
                </a:solidFill>
              </a:rPr>
              <a:t>Sign up as a learner or free Quizlet Teacher trial  Choose username wisely!</a:t>
            </a:r>
          </a:p>
          <a:p>
            <a:r>
              <a:rPr lang="en-GB" sz="2000" dirty="0">
                <a:solidFill>
                  <a:srgbClr val="00B050"/>
                </a:solidFill>
              </a:rPr>
              <a:t>Explore and become familiar with the different modes. It’s important to know how students will experience Quizlet</a:t>
            </a:r>
          </a:p>
          <a:p>
            <a:r>
              <a:rPr lang="en-GB" sz="2000" dirty="0">
                <a:solidFill>
                  <a:srgbClr val="00B050"/>
                </a:solidFill>
              </a:rPr>
              <a:t>Adapt study modes through the options button (which language comes first, audio on/off, error correction settings)</a:t>
            </a:r>
          </a:p>
          <a:p>
            <a:r>
              <a:rPr lang="en-GB" sz="2000" dirty="0">
                <a:solidFill>
                  <a:schemeClr val="accent2">
                    <a:lumMod val="75000"/>
                  </a:schemeClr>
                </a:solidFill>
              </a:rPr>
              <a:t>Create folders and add sets to folders</a:t>
            </a:r>
          </a:p>
          <a:p>
            <a:r>
              <a:rPr lang="en-GB" sz="2000" dirty="0">
                <a:solidFill>
                  <a:schemeClr val="accent2">
                    <a:lumMod val="75000"/>
                  </a:schemeClr>
                </a:solidFill>
              </a:rPr>
              <a:t>Copy a set from someone else (NCELP!)</a:t>
            </a:r>
          </a:p>
          <a:p>
            <a:r>
              <a:rPr lang="en-GB" sz="2000" dirty="0">
                <a:solidFill>
                  <a:schemeClr val="accent2">
                    <a:lumMod val="75000"/>
                  </a:schemeClr>
                </a:solidFill>
              </a:rPr>
              <a:t>The edit button </a:t>
            </a:r>
            <a:r>
              <a:rPr lang="en-GB" sz="2000" dirty="0">
                <a:solidFill>
                  <a:schemeClr val="accent2">
                    <a:lumMod val="75000"/>
                  </a:schemeClr>
                </a:solidFill>
                <a:sym typeface="Wingdings" panose="05000000000000000000" pitchFamily="2" charset="2"/>
              </a:rPr>
              <a:t> for editing terms and definitions</a:t>
            </a:r>
            <a:endParaRPr lang="en-GB" sz="2000" dirty="0">
              <a:solidFill>
                <a:schemeClr val="accent2">
                  <a:lumMod val="75000"/>
                </a:schemeClr>
              </a:solidFill>
            </a:endParaRPr>
          </a:p>
          <a:p>
            <a:r>
              <a:rPr lang="en-GB" sz="2000" dirty="0">
                <a:solidFill>
                  <a:schemeClr val="accent2">
                    <a:lumMod val="75000"/>
                  </a:schemeClr>
                </a:solidFill>
              </a:rPr>
              <a:t>The share button </a:t>
            </a:r>
            <a:r>
              <a:rPr lang="en-GB" sz="2000" dirty="0">
                <a:solidFill>
                  <a:schemeClr val="accent2">
                    <a:lumMod val="75000"/>
                  </a:schemeClr>
                </a:solidFill>
                <a:sym typeface="Wingdings" panose="05000000000000000000" pitchFamily="2" charset="2"/>
              </a:rPr>
              <a:t> for sharing the link with students</a:t>
            </a:r>
            <a:endParaRPr lang="en-GB" sz="2000" dirty="0">
              <a:solidFill>
                <a:schemeClr val="accent2">
                  <a:lumMod val="75000"/>
                </a:schemeClr>
              </a:solidFill>
            </a:endParaRPr>
          </a:p>
          <a:p>
            <a:r>
              <a:rPr lang="en-GB" sz="2000" dirty="0">
                <a:solidFill>
                  <a:schemeClr val="accent2">
                    <a:lumMod val="75000"/>
                  </a:schemeClr>
                </a:solidFill>
              </a:rPr>
              <a:t>The ellipse button </a:t>
            </a:r>
            <a:r>
              <a:rPr lang="en-GB" sz="2000" dirty="0">
                <a:solidFill>
                  <a:schemeClr val="accent2">
                    <a:lumMod val="75000"/>
                  </a:schemeClr>
                </a:solidFill>
                <a:sym typeface="Wingdings" panose="05000000000000000000" pitchFamily="2" charset="2"/>
              </a:rPr>
              <a:t> printing flashcard and vocab list options</a:t>
            </a:r>
            <a:endParaRPr lang="en-GB" sz="2000" dirty="0">
              <a:solidFill>
                <a:schemeClr val="accent2">
                  <a:lumMod val="75000"/>
                </a:schemeClr>
              </a:solidFill>
            </a:endParaRPr>
          </a:p>
          <a:p>
            <a:r>
              <a:rPr lang="en-GB" sz="2000" dirty="0">
                <a:solidFill>
                  <a:srgbClr val="FF0000"/>
                </a:solidFill>
              </a:rPr>
              <a:t>Create a set from scratch (using the import text function)</a:t>
            </a:r>
          </a:p>
          <a:p>
            <a:r>
              <a:rPr lang="en-GB" sz="2000" dirty="0">
                <a:solidFill>
                  <a:srgbClr val="FF0000"/>
                </a:solidFill>
              </a:rPr>
              <a:t>Create a class and assign sets to the class</a:t>
            </a:r>
          </a:p>
          <a:p>
            <a:r>
              <a:rPr lang="en-GB" sz="2000" dirty="0">
                <a:solidFill>
                  <a:srgbClr val="FF0000"/>
                </a:solidFill>
              </a:rPr>
              <a:t>Combine 2 sets (for revisiting)</a:t>
            </a:r>
          </a:p>
          <a:p>
            <a:r>
              <a:rPr lang="en-GB" sz="2000" dirty="0">
                <a:solidFill>
                  <a:srgbClr val="FF0000"/>
                </a:solidFill>
              </a:rPr>
              <a:t>Create a </a:t>
            </a:r>
            <a:r>
              <a:rPr lang="en-GB" sz="2000" dirty="0" err="1">
                <a:solidFill>
                  <a:srgbClr val="FF0000"/>
                </a:solidFill>
              </a:rPr>
              <a:t>qrcode</a:t>
            </a:r>
            <a:r>
              <a:rPr lang="en-GB" sz="2000" dirty="0">
                <a:solidFill>
                  <a:srgbClr val="FF0000"/>
                </a:solidFill>
              </a:rPr>
              <a:t> using qrstuff.com</a:t>
            </a:r>
          </a:p>
          <a:p>
            <a:r>
              <a:rPr lang="en-GB" sz="2000" dirty="0">
                <a:solidFill>
                  <a:srgbClr val="FF0000"/>
                </a:solidFill>
              </a:rPr>
              <a:t>Investigate using Quizlet Live</a:t>
            </a:r>
          </a:p>
        </p:txBody>
      </p:sp>
      <p:pic>
        <p:nvPicPr>
          <p:cNvPr id="12" name="Picture 11" descr="the icons from Quizlet">
            <a:extLst>
              <a:ext uri="{FF2B5EF4-FFF2-40B4-BE49-F238E27FC236}">
                <a16:creationId xmlns:a16="http://schemas.microsoft.com/office/drawing/2014/main" id="{914500DB-9613-4EBA-831E-257061702BE5}"/>
              </a:ext>
            </a:extLst>
          </p:cNvPr>
          <p:cNvPicPr>
            <a:picLocks noChangeAspect="1"/>
          </p:cNvPicPr>
          <p:nvPr/>
        </p:nvPicPr>
        <p:blipFill>
          <a:blip r:embed="rId5"/>
          <a:stretch>
            <a:fillRect/>
          </a:stretch>
        </p:blipFill>
        <p:spPr>
          <a:xfrm>
            <a:off x="7138813" y="3214669"/>
            <a:ext cx="2095500" cy="542925"/>
          </a:xfrm>
          <a:prstGeom prst="rect">
            <a:avLst/>
          </a:prstGeom>
        </p:spPr>
      </p:pic>
      <p:pic>
        <p:nvPicPr>
          <p:cNvPr id="1026" name="Picture 2" descr="QR Code">
            <a:extLst>
              <a:ext uri="{FF2B5EF4-FFF2-40B4-BE49-F238E27FC236}">
                <a16:creationId xmlns:a16="http://schemas.microsoft.com/office/drawing/2014/main" id="{A66D1D56-39EA-4DCA-AE4B-DF8EB56FA2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7735" y="4297747"/>
            <a:ext cx="1666875" cy="16668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0CE103F9-881E-401E-87E9-E33E8744C73F}"/>
              </a:ext>
            </a:extLst>
          </p:cNvPr>
          <p:cNvSpPr/>
          <p:nvPr/>
        </p:nvSpPr>
        <p:spPr>
          <a:xfrm>
            <a:off x="9052560" y="5886212"/>
            <a:ext cx="2784878" cy="3693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hlinkClick r:id="rId7"/>
              </a:rPr>
              <a:t>Getting started on Quizlet</a:t>
            </a: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TextBox 5"/>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David Shanks</a:t>
            </a:r>
          </a:p>
        </p:txBody>
      </p:sp>
    </p:spTree>
    <p:extLst>
      <p:ext uri="{BB962C8B-B14F-4D97-AF65-F5344CB8AC3E}">
        <p14:creationId xmlns:p14="http://schemas.microsoft.com/office/powerpoint/2010/main" val="358674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2A170-188E-F848-BC2B-6D949B6A3A4F}"/>
              </a:ext>
            </a:extLst>
          </p:cNvPr>
          <p:cNvSpPr>
            <a:spLocks noGrp="1"/>
          </p:cNvSpPr>
          <p:nvPr>
            <p:ph type="title"/>
          </p:nvPr>
        </p:nvSpPr>
        <p:spPr>
          <a:xfrm>
            <a:off x="257246" y="22058"/>
            <a:ext cx="9343954" cy="1325563"/>
          </a:xfrm>
        </p:spPr>
        <p:txBody>
          <a:bodyPr>
            <a:normAutofit/>
          </a:bodyPr>
          <a:lstStyle/>
          <a:p>
            <a:r>
              <a:rPr lang="en-US" sz="3600" dirty="0"/>
              <a:t>Key Links</a:t>
            </a:r>
          </a:p>
        </p:txBody>
      </p:sp>
      <p:sp>
        <p:nvSpPr>
          <p:cNvPr id="4" name="TextBox 3">
            <a:extLst>
              <a:ext uri="{FF2B5EF4-FFF2-40B4-BE49-F238E27FC236}">
                <a16:creationId xmlns:a16="http://schemas.microsoft.com/office/drawing/2014/main" id="{72EC5D63-636C-4FE0-9A96-AC35E55BBD6C}"/>
              </a:ext>
            </a:extLst>
          </p:cNvPr>
          <p:cNvSpPr txBox="1"/>
          <p:nvPr/>
        </p:nvSpPr>
        <p:spPr>
          <a:xfrm>
            <a:off x="257246" y="1235186"/>
            <a:ext cx="11767114" cy="2246769"/>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chemeClr val="accent5">
                    <a:lumMod val="50000"/>
                  </a:schemeClr>
                </a:solidFill>
                <a:latin typeface="Century Gothic" panose="020B0502020202020204" pitchFamily="34" charset="0"/>
                <a:ea typeface="+mj-ea"/>
                <a:cs typeface="+mj-cs"/>
                <a:hlinkClick r:id="rId3"/>
              </a:rPr>
              <a:t>https://quizlet.com</a:t>
            </a:r>
            <a:r>
              <a:rPr lang="en-GB" sz="2000" dirty="0">
                <a:solidFill>
                  <a:schemeClr val="accent5">
                    <a:lumMod val="50000"/>
                  </a:schemeClr>
                </a:solidFill>
                <a:latin typeface="Century Gothic" panose="020B0502020202020204" pitchFamily="34" charset="0"/>
                <a:ea typeface="+mj-ea"/>
                <a:cs typeface="+mj-cs"/>
              </a:rPr>
              <a:t> – new sign up / login / user homepage</a:t>
            </a:r>
          </a:p>
          <a:p>
            <a:pPr marL="342900" indent="-342900">
              <a:buFont typeface="Arial" panose="020B0604020202020204" pitchFamily="34" charset="0"/>
              <a:buChar char="•"/>
            </a:pPr>
            <a:r>
              <a:rPr lang="en-GB" sz="2000" dirty="0">
                <a:solidFill>
                  <a:schemeClr val="accent5">
                    <a:lumMod val="50000"/>
                  </a:schemeClr>
                </a:solidFill>
                <a:latin typeface="Century Gothic" panose="020B0502020202020204" pitchFamily="34" charset="0"/>
                <a:ea typeface="+mj-ea"/>
                <a:cs typeface="+mj-cs"/>
                <a:hlinkClick r:id="rId4"/>
              </a:rPr>
              <a:t>https://quizlet.com/NCELP</a:t>
            </a:r>
            <a:r>
              <a:rPr lang="en-GB" sz="2000" dirty="0">
                <a:solidFill>
                  <a:schemeClr val="accent5">
                    <a:lumMod val="50000"/>
                  </a:schemeClr>
                </a:solidFill>
                <a:latin typeface="Century Gothic" panose="020B0502020202020204" pitchFamily="34" charset="0"/>
                <a:ea typeface="+mj-ea"/>
                <a:cs typeface="+mj-cs"/>
              </a:rPr>
              <a:t> - NCELP’s user page containing NCELP vocabulary sets that can be practised and, ideally, copied to your account.  Click “Folders” to browse by language and year group.</a:t>
            </a:r>
          </a:p>
          <a:p>
            <a:pPr marL="342900" indent="-342900">
              <a:buFont typeface="Arial" panose="020B0604020202020204" pitchFamily="34" charset="0"/>
              <a:buChar char="•"/>
            </a:pPr>
            <a:r>
              <a:rPr lang="en-GB" sz="2000" dirty="0">
                <a:solidFill>
                  <a:schemeClr val="accent5">
                    <a:lumMod val="50000"/>
                  </a:schemeClr>
                </a:solidFill>
                <a:latin typeface="Century Gothic" panose="020B0502020202020204" pitchFamily="34" charset="0"/>
                <a:ea typeface="+mj-ea"/>
                <a:cs typeface="+mj-cs"/>
                <a:hlinkClick r:id="rId5"/>
              </a:rPr>
              <a:t>https://quizlet.com/features/quizlet-teacher-guide-getting-started</a:t>
            </a:r>
            <a:r>
              <a:rPr lang="en-GB" sz="2000" dirty="0">
                <a:solidFill>
                  <a:schemeClr val="accent5">
                    <a:lumMod val="50000"/>
                  </a:schemeClr>
                </a:solidFill>
                <a:latin typeface="Century Gothic" panose="020B0502020202020204" pitchFamily="34" charset="0"/>
                <a:ea typeface="+mj-ea"/>
                <a:cs typeface="+mj-cs"/>
              </a:rPr>
              <a:t>  - a range of videos for teachers to get started on using Quizlet</a:t>
            </a:r>
          </a:p>
          <a:p>
            <a:pPr marL="342900" indent="-342900">
              <a:buFont typeface="Arial" panose="020B0604020202020204" pitchFamily="34" charset="0"/>
              <a:buChar char="•"/>
            </a:pPr>
            <a:endParaRPr lang="en-GB" sz="2000" dirty="0">
              <a:solidFill>
                <a:schemeClr val="accent5">
                  <a:lumMod val="50000"/>
                </a:schemeClr>
              </a:solidFill>
              <a:latin typeface="Century Gothic" panose="020B0502020202020204" pitchFamily="34" charset="0"/>
              <a:ea typeface="+mj-ea"/>
              <a:cs typeface="+mj-cs"/>
            </a:endParaRPr>
          </a:p>
        </p:txBody>
      </p:sp>
      <p:pic>
        <p:nvPicPr>
          <p:cNvPr id="6" name="Picture 5" descr="NCELP on quizlet">
            <a:extLst>
              <a:ext uri="{FF2B5EF4-FFF2-40B4-BE49-F238E27FC236}">
                <a16:creationId xmlns:a16="http://schemas.microsoft.com/office/drawing/2014/main" id="{9A68DC8F-F0E1-46D8-A618-A5AB2EFE86A3}"/>
              </a:ext>
            </a:extLst>
          </p:cNvPr>
          <p:cNvPicPr>
            <a:picLocks noChangeAspect="1"/>
          </p:cNvPicPr>
          <p:nvPr/>
        </p:nvPicPr>
        <p:blipFill>
          <a:blip r:embed="rId6"/>
          <a:stretch>
            <a:fillRect/>
          </a:stretch>
        </p:blipFill>
        <p:spPr>
          <a:xfrm>
            <a:off x="3923071" y="3569222"/>
            <a:ext cx="4165420" cy="2720135"/>
          </a:xfrm>
          <a:prstGeom prst="rect">
            <a:avLst/>
          </a:prstGeom>
        </p:spPr>
      </p:pic>
      <p:sp>
        <p:nvSpPr>
          <p:cNvPr id="12" name="TextBox 11">
            <a:extLst>
              <a:ext uri="{FF2B5EF4-FFF2-40B4-BE49-F238E27FC236}">
                <a16:creationId xmlns:a16="http://schemas.microsoft.com/office/drawing/2014/main" id="{E1D55C4C-384D-40C4-9D8A-9B7B030B5814}"/>
              </a:ext>
            </a:extLst>
          </p:cNvPr>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David Shanks</a:t>
            </a:r>
          </a:p>
        </p:txBody>
      </p:sp>
    </p:spTree>
    <p:extLst>
      <p:ext uri="{BB962C8B-B14F-4D97-AF65-F5344CB8AC3E}">
        <p14:creationId xmlns:p14="http://schemas.microsoft.com/office/powerpoint/2010/main" val="65636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78661-BED2-DE43-A012-B6E90BA3F6D5}"/>
              </a:ext>
            </a:extLst>
          </p:cNvPr>
          <p:cNvSpPr>
            <a:spLocks noGrp="1"/>
          </p:cNvSpPr>
          <p:nvPr>
            <p:ph type="title"/>
          </p:nvPr>
        </p:nvSpPr>
        <p:spPr>
          <a:xfrm>
            <a:off x="71535" y="57290"/>
            <a:ext cx="10515600" cy="1325563"/>
          </a:xfrm>
        </p:spPr>
        <p:txBody>
          <a:bodyPr/>
          <a:lstStyle/>
          <a:p>
            <a:r>
              <a:rPr lang="en-US" dirty="0"/>
              <a:t>Quizlet Teacher</a:t>
            </a:r>
          </a:p>
        </p:txBody>
      </p:sp>
      <p:pic>
        <p:nvPicPr>
          <p:cNvPr id="4" name="Picture 3" descr="Quizlet teacher portal">
            <a:extLst>
              <a:ext uri="{FF2B5EF4-FFF2-40B4-BE49-F238E27FC236}">
                <a16:creationId xmlns:a16="http://schemas.microsoft.com/office/drawing/2014/main" id="{2559BFCA-24D0-4618-9573-07E581E864C6}"/>
              </a:ext>
            </a:extLst>
          </p:cNvPr>
          <p:cNvPicPr>
            <a:picLocks noChangeAspect="1"/>
          </p:cNvPicPr>
          <p:nvPr/>
        </p:nvPicPr>
        <p:blipFill>
          <a:blip r:embed="rId3"/>
          <a:stretch>
            <a:fillRect/>
          </a:stretch>
        </p:blipFill>
        <p:spPr>
          <a:xfrm>
            <a:off x="1716833" y="1095624"/>
            <a:ext cx="8510902" cy="4677479"/>
          </a:xfrm>
          <a:prstGeom prst="rect">
            <a:avLst/>
          </a:prstGeom>
        </p:spPr>
      </p:pic>
      <p:sp>
        <p:nvSpPr>
          <p:cNvPr id="5" name="Rectangle 4">
            <a:extLst>
              <a:ext uri="{FF2B5EF4-FFF2-40B4-BE49-F238E27FC236}">
                <a16:creationId xmlns:a16="http://schemas.microsoft.com/office/drawing/2014/main" id="{39E75E3F-A2FF-4AC9-B82A-A2ADBBA44C03}"/>
              </a:ext>
            </a:extLst>
          </p:cNvPr>
          <p:cNvSpPr/>
          <p:nvPr/>
        </p:nvSpPr>
        <p:spPr>
          <a:xfrm>
            <a:off x="2974664" y="5773104"/>
            <a:ext cx="6242671" cy="523220"/>
          </a:xfrm>
          <a:prstGeom prst="rect">
            <a:avLst/>
          </a:prstGeom>
        </p:spPr>
        <p:txBody>
          <a:bodyPr wrap="none">
            <a:spAutoFit/>
          </a:bodyPr>
          <a:lstStyle/>
          <a:p>
            <a:r>
              <a:rPr lang="en-GB" sz="2800" dirty="0">
                <a:hlinkClick r:id="rId4"/>
              </a:rPr>
              <a:t>https://quizlet.com/upgrade?showTeacher</a:t>
            </a:r>
            <a:endParaRPr lang="en-GB" sz="2800" dirty="0"/>
          </a:p>
        </p:txBody>
      </p:sp>
      <p:sp>
        <p:nvSpPr>
          <p:cNvPr id="6" name="TextBox 5">
            <a:extLst>
              <a:ext uri="{FF2B5EF4-FFF2-40B4-BE49-F238E27FC236}">
                <a16:creationId xmlns:a16="http://schemas.microsoft.com/office/drawing/2014/main" id="{AABC08E0-B1E9-4D9F-80A5-FF8108C876FE}"/>
              </a:ext>
            </a:extLst>
          </p:cNvPr>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David Shanks</a:t>
            </a:r>
          </a:p>
        </p:txBody>
      </p:sp>
    </p:spTree>
    <p:extLst>
      <p:ext uri="{BB962C8B-B14F-4D97-AF65-F5344CB8AC3E}">
        <p14:creationId xmlns:p14="http://schemas.microsoft.com/office/powerpoint/2010/main" val="428307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8ECFD-2201-4E89-A1EB-4256774027FD}"/>
              </a:ext>
            </a:extLst>
          </p:cNvPr>
          <p:cNvSpPr>
            <a:spLocks noGrp="1"/>
          </p:cNvSpPr>
          <p:nvPr>
            <p:ph type="title"/>
          </p:nvPr>
        </p:nvSpPr>
        <p:spPr>
          <a:xfrm>
            <a:off x="274320" y="-167481"/>
            <a:ext cx="11079480" cy="1325563"/>
          </a:xfrm>
        </p:spPr>
        <p:txBody>
          <a:bodyPr/>
          <a:lstStyle/>
          <a:p>
            <a:r>
              <a:rPr lang="en-GB" dirty="0"/>
              <a:t>Signing Up</a:t>
            </a:r>
          </a:p>
        </p:txBody>
      </p:sp>
      <p:sp>
        <p:nvSpPr>
          <p:cNvPr id="3" name="Content Placeholder 2">
            <a:extLst>
              <a:ext uri="{FF2B5EF4-FFF2-40B4-BE49-F238E27FC236}">
                <a16:creationId xmlns:a16="http://schemas.microsoft.com/office/drawing/2014/main" id="{B14D9E63-CE8D-4C3A-B0F3-F947DFB70497}"/>
              </a:ext>
            </a:extLst>
          </p:cNvPr>
          <p:cNvSpPr>
            <a:spLocks noGrp="1"/>
          </p:cNvSpPr>
          <p:nvPr>
            <p:ph idx="1"/>
          </p:nvPr>
        </p:nvSpPr>
        <p:spPr>
          <a:xfrm>
            <a:off x="217170" y="1158082"/>
            <a:ext cx="5821680" cy="5305425"/>
          </a:xfrm>
        </p:spPr>
        <p:txBody>
          <a:bodyPr>
            <a:normAutofit fontScale="92500" lnSpcReduction="10000"/>
          </a:bodyPr>
          <a:lstStyle/>
          <a:p>
            <a:r>
              <a:rPr lang="en-GB" sz="2000" dirty="0"/>
              <a:t>Choose a sensible username for yourself e.g. </a:t>
            </a:r>
            <a:r>
              <a:rPr lang="en-GB" sz="2000" dirty="0" err="1"/>
              <a:t>Mr_Shanks</a:t>
            </a:r>
            <a:r>
              <a:rPr lang="en-GB" sz="2000" dirty="0"/>
              <a:t> or department e.g. SWBGS_MFL</a:t>
            </a:r>
          </a:p>
          <a:p>
            <a:r>
              <a:rPr lang="en-GB" sz="2000" dirty="0"/>
              <a:t>For students, you will need to check you have permission in school to use Quizlet and comply with GDPR.</a:t>
            </a:r>
          </a:p>
          <a:p>
            <a:r>
              <a:rPr lang="en-GB" sz="2000" dirty="0"/>
              <a:t>Some schools might have a blanket policy already cleared with parents for certain websites, so check your local process.  If not, you might need to contact/write to parents specifically.</a:t>
            </a:r>
          </a:p>
          <a:p>
            <a:r>
              <a:rPr lang="en-GB" sz="2000" dirty="0"/>
              <a:t>For students under a certain age, a parental email is requested as shown.</a:t>
            </a:r>
          </a:p>
          <a:p>
            <a:r>
              <a:rPr lang="en-GB" sz="2000" dirty="0"/>
              <a:t>If students aren’t asked for a parental email, they should use a school email address if possible.</a:t>
            </a:r>
          </a:p>
          <a:p>
            <a:r>
              <a:rPr lang="en-GB" sz="2000" dirty="0"/>
              <a:t>A good idea would be to trial setting up Quizlet with students in 1 class in order to iron out the process in your school’s context.</a:t>
            </a:r>
          </a:p>
          <a:p>
            <a:endParaRPr lang="en-GB" sz="2000" dirty="0"/>
          </a:p>
          <a:p>
            <a:endParaRPr lang="en-GB" sz="2000" dirty="0"/>
          </a:p>
        </p:txBody>
      </p:sp>
      <p:pic>
        <p:nvPicPr>
          <p:cNvPr id="4" name="Picture 3" descr="signing up form on quizlet">
            <a:extLst>
              <a:ext uri="{FF2B5EF4-FFF2-40B4-BE49-F238E27FC236}">
                <a16:creationId xmlns:a16="http://schemas.microsoft.com/office/drawing/2014/main" id="{1CACFC98-A7C4-4D95-8862-6704F7658EAA}"/>
              </a:ext>
            </a:extLst>
          </p:cNvPr>
          <p:cNvPicPr>
            <a:picLocks noChangeAspect="1"/>
          </p:cNvPicPr>
          <p:nvPr/>
        </p:nvPicPr>
        <p:blipFill>
          <a:blip r:embed="rId3"/>
          <a:stretch>
            <a:fillRect/>
          </a:stretch>
        </p:blipFill>
        <p:spPr>
          <a:xfrm>
            <a:off x="6096000" y="871538"/>
            <a:ext cx="5314950" cy="5305425"/>
          </a:xfrm>
          <a:prstGeom prst="rect">
            <a:avLst/>
          </a:prstGeom>
        </p:spPr>
      </p:pic>
      <p:sp>
        <p:nvSpPr>
          <p:cNvPr id="5" name="Circle: Hollow 4" descr="circle over the username on the quizlet form">
            <a:extLst>
              <a:ext uri="{FF2B5EF4-FFF2-40B4-BE49-F238E27FC236}">
                <a16:creationId xmlns:a16="http://schemas.microsoft.com/office/drawing/2014/main" id="{24F9AC00-A92D-4470-9830-B9FD5B9E3044}"/>
              </a:ext>
            </a:extLst>
          </p:cNvPr>
          <p:cNvSpPr/>
          <p:nvPr/>
        </p:nvSpPr>
        <p:spPr>
          <a:xfrm>
            <a:off x="6096000" y="1962150"/>
            <a:ext cx="2914650" cy="647700"/>
          </a:xfrm>
          <a:prstGeom prst="donut">
            <a:avLst>
              <a:gd name="adj" fmla="val 161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a:extLst>
              <a:ext uri="{FF2B5EF4-FFF2-40B4-BE49-F238E27FC236}">
                <a16:creationId xmlns:a16="http://schemas.microsoft.com/office/drawing/2014/main" id="{9B1ED44A-FAE2-4811-8198-CC4FE99992B6}"/>
              </a:ext>
            </a:extLst>
          </p:cNvPr>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David Shanks</a:t>
            </a:r>
          </a:p>
        </p:txBody>
      </p:sp>
    </p:spTree>
    <p:extLst>
      <p:ext uri="{BB962C8B-B14F-4D97-AF65-F5344CB8AC3E}">
        <p14:creationId xmlns:p14="http://schemas.microsoft.com/office/powerpoint/2010/main" val="825621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2A170-188E-F848-BC2B-6D949B6A3A4F}"/>
              </a:ext>
            </a:extLst>
          </p:cNvPr>
          <p:cNvSpPr>
            <a:spLocks noGrp="1"/>
          </p:cNvSpPr>
          <p:nvPr>
            <p:ph type="title"/>
          </p:nvPr>
        </p:nvSpPr>
        <p:spPr>
          <a:xfrm>
            <a:off x="485846" y="22058"/>
            <a:ext cx="9115354" cy="1325563"/>
          </a:xfrm>
        </p:spPr>
        <p:txBody>
          <a:bodyPr>
            <a:normAutofit/>
          </a:bodyPr>
          <a:lstStyle/>
          <a:p>
            <a:r>
              <a:rPr lang="en-US" sz="3600" dirty="0"/>
              <a:t>The Quizlet Mobile App</a:t>
            </a:r>
          </a:p>
        </p:txBody>
      </p:sp>
      <p:pic>
        <p:nvPicPr>
          <p:cNvPr id="3" name="Picture 2" descr="the QR code for downloading the quizlet app">
            <a:extLst>
              <a:ext uri="{FF2B5EF4-FFF2-40B4-BE49-F238E27FC236}">
                <a16:creationId xmlns:a16="http://schemas.microsoft.com/office/drawing/2014/main" id="{6B43DA88-2920-442B-817C-D72099F1A2E2}"/>
              </a:ext>
            </a:extLst>
          </p:cNvPr>
          <p:cNvPicPr>
            <a:picLocks noChangeAspect="1"/>
          </p:cNvPicPr>
          <p:nvPr/>
        </p:nvPicPr>
        <p:blipFill rotWithShape="1">
          <a:blip r:embed="rId3"/>
          <a:srcRect r="50279"/>
          <a:stretch/>
        </p:blipFill>
        <p:spPr>
          <a:xfrm>
            <a:off x="454449" y="1201050"/>
            <a:ext cx="4589074" cy="4686300"/>
          </a:xfrm>
          <a:prstGeom prst="rect">
            <a:avLst/>
          </a:prstGeom>
        </p:spPr>
      </p:pic>
      <p:sp>
        <p:nvSpPr>
          <p:cNvPr id="5" name="Rectangle 4">
            <a:extLst>
              <a:ext uri="{FF2B5EF4-FFF2-40B4-BE49-F238E27FC236}">
                <a16:creationId xmlns:a16="http://schemas.microsoft.com/office/drawing/2014/main" id="{613E62CB-3833-4D84-83D2-A23A749A4E01}"/>
              </a:ext>
            </a:extLst>
          </p:cNvPr>
          <p:cNvSpPr/>
          <p:nvPr/>
        </p:nvSpPr>
        <p:spPr>
          <a:xfrm>
            <a:off x="1241201" y="5740778"/>
            <a:ext cx="3015569" cy="523220"/>
          </a:xfrm>
          <a:prstGeom prst="rect">
            <a:avLst/>
          </a:prstGeom>
        </p:spPr>
        <p:txBody>
          <a:bodyPr wrap="none">
            <a:spAutoFit/>
          </a:bodyPr>
          <a:lstStyle/>
          <a:p>
            <a:r>
              <a:rPr lang="en-GB" sz="2800" dirty="0">
                <a:hlinkClick r:id="rId4"/>
              </a:rPr>
              <a:t>Quizlet Mobile App</a:t>
            </a:r>
            <a:endParaRPr lang="en-GB" sz="2800" dirty="0"/>
          </a:p>
        </p:txBody>
      </p:sp>
      <p:sp>
        <p:nvSpPr>
          <p:cNvPr id="8" name="TextBox 7">
            <a:extLst>
              <a:ext uri="{FF2B5EF4-FFF2-40B4-BE49-F238E27FC236}">
                <a16:creationId xmlns:a16="http://schemas.microsoft.com/office/drawing/2014/main" id="{45AB5E2E-C955-4275-A66D-9C7D79F302C7}"/>
              </a:ext>
            </a:extLst>
          </p:cNvPr>
          <p:cNvSpPr txBox="1"/>
          <p:nvPr/>
        </p:nvSpPr>
        <p:spPr>
          <a:xfrm>
            <a:off x="5353050" y="1108741"/>
            <a:ext cx="6838950" cy="4893647"/>
          </a:xfrm>
          <a:prstGeom prst="rect">
            <a:avLst/>
          </a:prstGeom>
          <a:noFill/>
        </p:spPr>
        <p:txBody>
          <a:bodyPr wrap="square" rtlCol="0">
            <a:spAutoFit/>
          </a:bodyPr>
          <a:lstStyle/>
          <a:p>
            <a:r>
              <a:rPr lang="en-GB" sz="2400" dirty="0">
                <a:solidFill>
                  <a:schemeClr val="accent5">
                    <a:lumMod val="50000"/>
                  </a:schemeClr>
                </a:solidFill>
                <a:latin typeface="Century Gothic" panose="020B0502020202020204" pitchFamily="34" charset="0"/>
                <a:ea typeface="+mj-ea"/>
                <a:cs typeface="+mj-cs"/>
              </a:rPr>
              <a:t>Many students may have a mobile device and more readily access the mobile app than the desktop version of Quizlet.</a:t>
            </a:r>
          </a:p>
          <a:p>
            <a:endParaRPr lang="en-GB" sz="2400" dirty="0">
              <a:solidFill>
                <a:schemeClr val="accent5">
                  <a:lumMod val="50000"/>
                </a:schemeClr>
              </a:solidFill>
              <a:latin typeface="Century Gothic" panose="020B0502020202020204" pitchFamily="34" charset="0"/>
              <a:ea typeface="+mj-ea"/>
              <a:cs typeface="+mj-cs"/>
            </a:endParaRPr>
          </a:p>
          <a:p>
            <a:r>
              <a:rPr lang="en-GB" sz="2400" dirty="0">
                <a:solidFill>
                  <a:schemeClr val="accent5">
                    <a:lumMod val="50000"/>
                  </a:schemeClr>
                </a:solidFill>
                <a:latin typeface="Century Gothic" panose="020B0502020202020204" pitchFamily="34" charset="0"/>
                <a:ea typeface="+mj-ea"/>
                <a:cs typeface="+mj-cs"/>
              </a:rPr>
              <a:t>Learn, Flashcards, Write, Match and Test modes only are available and are presented differently on the smaller screen with more limited features.  </a:t>
            </a:r>
          </a:p>
          <a:p>
            <a:endParaRPr lang="en-GB" sz="2400" dirty="0">
              <a:solidFill>
                <a:schemeClr val="accent5">
                  <a:lumMod val="50000"/>
                </a:schemeClr>
              </a:solidFill>
              <a:latin typeface="Century Gothic" panose="020B0502020202020204" pitchFamily="34" charset="0"/>
              <a:ea typeface="+mj-ea"/>
              <a:cs typeface="+mj-cs"/>
            </a:endParaRPr>
          </a:p>
          <a:p>
            <a:r>
              <a:rPr lang="en-GB" sz="2400" dirty="0">
                <a:solidFill>
                  <a:schemeClr val="accent5">
                    <a:lumMod val="50000"/>
                  </a:schemeClr>
                </a:solidFill>
                <a:latin typeface="Century Gothic" panose="020B0502020202020204" pitchFamily="34" charset="0"/>
                <a:ea typeface="+mj-ea"/>
                <a:cs typeface="+mj-cs"/>
              </a:rPr>
              <a:t>However, work and progress completed by a logged in student will still be recorded.  For the TRG, we recommend using the desktop website version.</a:t>
            </a:r>
          </a:p>
        </p:txBody>
      </p:sp>
      <p:sp>
        <p:nvSpPr>
          <p:cNvPr id="12" name="TextBox 11">
            <a:extLst>
              <a:ext uri="{FF2B5EF4-FFF2-40B4-BE49-F238E27FC236}">
                <a16:creationId xmlns:a16="http://schemas.microsoft.com/office/drawing/2014/main" id="{E1D55C4C-384D-40C4-9D8A-9B7B030B5814}"/>
              </a:ext>
            </a:extLst>
          </p:cNvPr>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David Shanks</a:t>
            </a:r>
          </a:p>
        </p:txBody>
      </p:sp>
    </p:spTree>
    <p:extLst>
      <p:ext uri="{BB962C8B-B14F-4D97-AF65-F5344CB8AC3E}">
        <p14:creationId xmlns:p14="http://schemas.microsoft.com/office/powerpoint/2010/main" val="3911481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23F2-54E8-40C6-954A-BED7EB05D3C8}"/>
              </a:ext>
            </a:extLst>
          </p:cNvPr>
          <p:cNvSpPr>
            <a:spLocks noGrp="1"/>
          </p:cNvSpPr>
          <p:nvPr>
            <p:ph type="title"/>
          </p:nvPr>
        </p:nvSpPr>
        <p:spPr>
          <a:xfrm>
            <a:off x="171450" y="176374"/>
            <a:ext cx="10515600" cy="1001874"/>
          </a:xfrm>
        </p:spPr>
        <p:txBody>
          <a:bodyPr>
            <a:normAutofit/>
          </a:bodyPr>
          <a:lstStyle/>
          <a:p>
            <a:r>
              <a:rPr lang="en-GB" sz="3200" dirty="0"/>
              <a:t>Set Homepage</a:t>
            </a:r>
          </a:p>
        </p:txBody>
      </p:sp>
      <p:sp>
        <p:nvSpPr>
          <p:cNvPr id="3" name="Content Placeholder 2">
            <a:extLst>
              <a:ext uri="{FF2B5EF4-FFF2-40B4-BE49-F238E27FC236}">
                <a16:creationId xmlns:a16="http://schemas.microsoft.com/office/drawing/2014/main" id="{3D4F57E2-22FA-4BE9-A4DD-29628982CFF0}"/>
              </a:ext>
            </a:extLst>
          </p:cNvPr>
          <p:cNvSpPr>
            <a:spLocks noGrp="1"/>
          </p:cNvSpPr>
          <p:nvPr>
            <p:ph idx="1"/>
          </p:nvPr>
        </p:nvSpPr>
        <p:spPr>
          <a:xfrm>
            <a:off x="171450" y="1501936"/>
            <a:ext cx="3692627" cy="4351338"/>
          </a:xfrm>
        </p:spPr>
        <p:txBody>
          <a:bodyPr>
            <a:normAutofit/>
          </a:bodyPr>
          <a:lstStyle/>
          <a:p>
            <a:r>
              <a:rPr lang="en-GB" sz="1800" dirty="0"/>
              <a:t>This page allows you to access all the available study modes that are described later in this guide.</a:t>
            </a:r>
          </a:p>
          <a:p>
            <a:r>
              <a:rPr lang="en-GB" sz="1800" dirty="0"/>
              <a:t>Click “flashcards” to enter full screen mode.  From here, term order and audio options can be chosen.</a:t>
            </a:r>
          </a:p>
          <a:p>
            <a:r>
              <a:rPr lang="en-GB" sz="1800" dirty="0"/>
              <a:t>In full screen mode, the cursor keys can be used to scroll through (left-right) and flip over the flashcard (up-down).</a:t>
            </a:r>
          </a:p>
        </p:txBody>
      </p:sp>
      <p:pic>
        <p:nvPicPr>
          <p:cNvPr id="4" name="Picture 3" descr="set homepage for quizlet">
            <a:extLst>
              <a:ext uri="{FF2B5EF4-FFF2-40B4-BE49-F238E27FC236}">
                <a16:creationId xmlns:a16="http://schemas.microsoft.com/office/drawing/2014/main" id="{4E4B9D6C-F4DF-4EC9-8D7C-67C992257276}"/>
              </a:ext>
            </a:extLst>
          </p:cNvPr>
          <p:cNvPicPr>
            <a:picLocks noChangeAspect="1"/>
          </p:cNvPicPr>
          <p:nvPr/>
        </p:nvPicPr>
        <p:blipFill>
          <a:blip r:embed="rId2"/>
          <a:stretch>
            <a:fillRect/>
          </a:stretch>
        </p:blipFill>
        <p:spPr>
          <a:xfrm>
            <a:off x="3875197" y="391908"/>
            <a:ext cx="8316803" cy="5829300"/>
          </a:xfrm>
          <a:prstGeom prst="rect">
            <a:avLst/>
          </a:prstGeom>
        </p:spPr>
      </p:pic>
      <p:sp>
        <p:nvSpPr>
          <p:cNvPr id="5" name="TextBox 4">
            <a:extLst>
              <a:ext uri="{FF2B5EF4-FFF2-40B4-BE49-F238E27FC236}">
                <a16:creationId xmlns:a16="http://schemas.microsoft.com/office/drawing/2014/main" id="{7A83FB42-2FEB-4A20-91E3-D471F183A0FC}"/>
              </a:ext>
            </a:extLst>
          </p:cNvPr>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David Shanks</a:t>
            </a:r>
          </a:p>
        </p:txBody>
      </p:sp>
    </p:spTree>
    <p:extLst>
      <p:ext uri="{BB962C8B-B14F-4D97-AF65-F5344CB8AC3E}">
        <p14:creationId xmlns:p14="http://schemas.microsoft.com/office/powerpoint/2010/main" val="709884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6188-3422-1641-BE99-A868FF4E057C}"/>
              </a:ext>
            </a:extLst>
          </p:cNvPr>
          <p:cNvSpPr>
            <a:spLocks noGrp="1"/>
          </p:cNvSpPr>
          <p:nvPr>
            <p:ph type="title"/>
          </p:nvPr>
        </p:nvSpPr>
        <p:spPr>
          <a:xfrm>
            <a:off x="306336" y="12282"/>
            <a:ext cx="10515600" cy="1325563"/>
          </a:xfrm>
        </p:spPr>
        <p:txBody>
          <a:bodyPr>
            <a:normAutofit/>
          </a:bodyPr>
          <a:lstStyle/>
          <a:p>
            <a:r>
              <a:rPr lang="en-GB" sz="3200" dirty="0">
                <a:solidFill>
                  <a:srgbClr val="4472C4">
                    <a:lumMod val="50000"/>
                  </a:srgbClr>
                </a:solidFill>
              </a:rPr>
              <a:t>Set Homepage</a:t>
            </a:r>
            <a:endParaRPr lang="en-US" sz="3200" dirty="0"/>
          </a:p>
        </p:txBody>
      </p:sp>
      <p:sp>
        <p:nvSpPr>
          <p:cNvPr id="3" name="Content Placeholder 2">
            <a:extLst>
              <a:ext uri="{FF2B5EF4-FFF2-40B4-BE49-F238E27FC236}">
                <a16:creationId xmlns:a16="http://schemas.microsoft.com/office/drawing/2014/main" id="{B68315B3-B056-44EE-AA69-07FE764FACA3}"/>
              </a:ext>
            </a:extLst>
          </p:cNvPr>
          <p:cNvSpPr>
            <a:spLocks noGrp="1"/>
          </p:cNvSpPr>
          <p:nvPr>
            <p:ph idx="4294967295"/>
          </p:nvPr>
        </p:nvSpPr>
        <p:spPr>
          <a:xfrm>
            <a:off x="306336" y="1129902"/>
            <a:ext cx="4103688" cy="4181475"/>
          </a:xfrm>
        </p:spPr>
        <p:txBody>
          <a:bodyPr>
            <a:normAutofit fontScale="92500" lnSpcReduction="20000"/>
          </a:bodyPr>
          <a:lstStyle/>
          <a:p>
            <a:pPr marL="0" indent="0">
              <a:buNone/>
            </a:pPr>
            <a:r>
              <a:rPr lang="en-GB" sz="2400" dirty="0"/>
              <a:t>Scrolling downwards on the set’s homepage shows the full list of vocabulary.</a:t>
            </a:r>
          </a:p>
          <a:p>
            <a:pPr marL="0" indent="0">
              <a:buNone/>
            </a:pPr>
            <a:endParaRPr lang="en-GB" sz="2400" dirty="0"/>
          </a:p>
          <a:p>
            <a:pPr marL="0" indent="0">
              <a:buNone/>
            </a:pPr>
            <a:r>
              <a:rPr lang="en-GB" sz="2400" dirty="0"/>
              <a:t>Icons can be used to star terms for additional practice, listen to audio and edit text.</a:t>
            </a:r>
          </a:p>
          <a:p>
            <a:pPr marL="0" indent="0">
              <a:buNone/>
            </a:pPr>
            <a:endParaRPr lang="en-GB" sz="2400" dirty="0"/>
          </a:p>
          <a:p>
            <a:pPr marL="0" indent="0">
              <a:buNone/>
            </a:pPr>
            <a:r>
              <a:rPr lang="en-GB" sz="2400" b="1" dirty="0"/>
              <a:t>NB </a:t>
            </a:r>
            <a:r>
              <a:rPr lang="en-GB" sz="2400" dirty="0"/>
              <a:t>– Quizlet will ignore content in brackets.  Items separated by a comma are considered different possible answers. In write mode, both answers are required.</a:t>
            </a:r>
          </a:p>
        </p:txBody>
      </p:sp>
      <p:pic>
        <p:nvPicPr>
          <p:cNvPr id="4" name="Picture 3" descr="a set of vocabulary on quizlet">
            <a:extLst>
              <a:ext uri="{FF2B5EF4-FFF2-40B4-BE49-F238E27FC236}">
                <a16:creationId xmlns:a16="http://schemas.microsoft.com/office/drawing/2014/main" id="{592FD087-8F72-42BF-A943-62F312201E5D}"/>
              </a:ext>
            </a:extLst>
          </p:cNvPr>
          <p:cNvPicPr>
            <a:picLocks noChangeAspect="1"/>
          </p:cNvPicPr>
          <p:nvPr/>
        </p:nvPicPr>
        <p:blipFill>
          <a:blip r:embed="rId2"/>
          <a:stretch>
            <a:fillRect/>
          </a:stretch>
        </p:blipFill>
        <p:spPr>
          <a:xfrm>
            <a:off x="4459354" y="1042360"/>
            <a:ext cx="7426310" cy="4773280"/>
          </a:xfrm>
          <a:prstGeom prst="rect">
            <a:avLst/>
          </a:prstGeom>
        </p:spPr>
      </p:pic>
      <p:sp>
        <p:nvSpPr>
          <p:cNvPr id="7" name="TextBox 6">
            <a:extLst>
              <a:ext uri="{FF2B5EF4-FFF2-40B4-BE49-F238E27FC236}">
                <a16:creationId xmlns:a16="http://schemas.microsoft.com/office/drawing/2014/main" id="{FAB97A94-DACC-492D-900F-EEDD7D4B7BF0}"/>
              </a:ext>
            </a:extLst>
          </p:cNvPr>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David Shanks</a:t>
            </a:r>
          </a:p>
        </p:txBody>
      </p:sp>
    </p:spTree>
    <p:extLst>
      <p:ext uri="{BB962C8B-B14F-4D97-AF65-F5344CB8AC3E}">
        <p14:creationId xmlns:p14="http://schemas.microsoft.com/office/powerpoint/2010/main" val="2675870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23F2-54E8-40C6-954A-BED7EB05D3C8}"/>
              </a:ext>
            </a:extLst>
          </p:cNvPr>
          <p:cNvSpPr>
            <a:spLocks noGrp="1"/>
          </p:cNvSpPr>
          <p:nvPr>
            <p:ph type="title"/>
          </p:nvPr>
        </p:nvSpPr>
        <p:spPr>
          <a:xfrm>
            <a:off x="171450" y="176374"/>
            <a:ext cx="10515600" cy="1001874"/>
          </a:xfrm>
        </p:spPr>
        <p:txBody>
          <a:bodyPr>
            <a:normAutofit/>
          </a:bodyPr>
          <a:lstStyle/>
          <a:p>
            <a:r>
              <a:rPr lang="en-GB" sz="3200" dirty="0"/>
              <a:t>Set Homepage</a:t>
            </a:r>
          </a:p>
        </p:txBody>
      </p:sp>
      <p:sp>
        <p:nvSpPr>
          <p:cNvPr id="3" name="Content Placeholder 2">
            <a:extLst>
              <a:ext uri="{FF2B5EF4-FFF2-40B4-BE49-F238E27FC236}">
                <a16:creationId xmlns:a16="http://schemas.microsoft.com/office/drawing/2014/main" id="{3D4F57E2-22FA-4BE9-A4DD-29628982CFF0}"/>
              </a:ext>
            </a:extLst>
          </p:cNvPr>
          <p:cNvSpPr>
            <a:spLocks noGrp="1"/>
          </p:cNvSpPr>
          <p:nvPr>
            <p:ph idx="1"/>
          </p:nvPr>
        </p:nvSpPr>
        <p:spPr>
          <a:xfrm>
            <a:off x="171450" y="1178248"/>
            <a:ext cx="11347040" cy="739819"/>
          </a:xfrm>
        </p:spPr>
        <p:txBody>
          <a:bodyPr>
            <a:normAutofit/>
          </a:bodyPr>
          <a:lstStyle/>
          <a:p>
            <a:r>
              <a:rPr lang="en-GB" sz="1800" dirty="0"/>
              <a:t>The circular icons underneath the flashcard on the set’s homepage allow you to perform a range of very useful functions:</a:t>
            </a:r>
          </a:p>
        </p:txBody>
      </p:sp>
      <p:pic>
        <p:nvPicPr>
          <p:cNvPr id="6" name="Picture 5" descr="the circular icons underneath the flashcards on the quizlet">
            <a:extLst>
              <a:ext uri="{FF2B5EF4-FFF2-40B4-BE49-F238E27FC236}">
                <a16:creationId xmlns:a16="http://schemas.microsoft.com/office/drawing/2014/main" id="{57C76A79-328E-438B-B53F-305EA92269C3}"/>
              </a:ext>
            </a:extLst>
          </p:cNvPr>
          <p:cNvPicPr>
            <a:picLocks noChangeAspect="1"/>
          </p:cNvPicPr>
          <p:nvPr/>
        </p:nvPicPr>
        <p:blipFill>
          <a:blip r:embed="rId2"/>
          <a:stretch>
            <a:fillRect/>
          </a:stretch>
        </p:blipFill>
        <p:spPr>
          <a:xfrm>
            <a:off x="4266976" y="1513177"/>
            <a:ext cx="3153876" cy="809779"/>
          </a:xfrm>
          <a:prstGeom prst="rect">
            <a:avLst/>
          </a:prstGeom>
        </p:spPr>
      </p:pic>
      <p:cxnSp>
        <p:nvCxnSpPr>
          <p:cNvPr id="11" name="Straight Arrow Connector 10" descr="straight arrow connecting word box to the edit icon">
            <a:extLst>
              <a:ext uri="{FF2B5EF4-FFF2-40B4-BE49-F238E27FC236}">
                <a16:creationId xmlns:a16="http://schemas.microsoft.com/office/drawing/2014/main" id="{0E5AB8D3-8086-43F4-B9C0-D775F7A32255}"/>
              </a:ext>
            </a:extLst>
          </p:cNvPr>
          <p:cNvCxnSpPr>
            <a:cxnSpLocks/>
            <a:endCxn id="12" idx="0"/>
          </p:cNvCxnSpPr>
          <p:nvPr/>
        </p:nvCxnSpPr>
        <p:spPr>
          <a:xfrm flipH="1">
            <a:off x="1361460" y="2086343"/>
            <a:ext cx="3030224" cy="1184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A82BAA20-1FB2-466F-BC09-BA6F2938EA73}"/>
              </a:ext>
            </a:extLst>
          </p:cNvPr>
          <p:cNvSpPr txBox="1">
            <a:spLocks/>
          </p:cNvSpPr>
          <p:nvPr/>
        </p:nvSpPr>
        <p:spPr>
          <a:xfrm>
            <a:off x="171449" y="3271137"/>
            <a:ext cx="2380021" cy="1300863"/>
          </a:xfrm>
          <a:prstGeom prst="rect">
            <a:avLst/>
          </a:prstGeom>
          <a:ln>
            <a:solidFill>
              <a:srgbClr val="002060"/>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dirty="0"/>
              <a:t>Edit the set name, edit terms, import or export lists as raw text e.g. from Word/Excel</a:t>
            </a:r>
          </a:p>
        </p:txBody>
      </p:sp>
      <p:cxnSp>
        <p:nvCxnSpPr>
          <p:cNvPr id="14" name="Straight Arrow Connector 13" descr="arrow from the forward icon to the 'share this set' picture">
            <a:extLst>
              <a:ext uri="{FF2B5EF4-FFF2-40B4-BE49-F238E27FC236}">
                <a16:creationId xmlns:a16="http://schemas.microsoft.com/office/drawing/2014/main" id="{6491CF4F-EADE-425E-90C2-FE59C3D7BB9E}"/>
              </a:ext>
            </a:extLst>
          </p:cNvPr>
          <p:cNvCxnSpPr>
            <a:cxnSpLocks/>
            <a:endCxn id="18" idx="0"/>
          </p:cNvCxnSpPr>
          <p:nvPr/>
        </p:nvCxnSpPr>
        <p:spPr>
          <a:xfrm flipH="1">
            <a:off x="4540556" y="2186690"/>
            <a:ext cx="637862" cy="1084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share this set on Quizlet ">
            <a:extLst>
              <a:ext uri="{FF2B5EF4-FFF2-40B4-BE49-F238E27FC236}">
                <a16:creationId xmlns:a16="http://schemas.microsoft.com/office/drawing/2014/main" id="{4108B58E-7C65-4987-873B-30EADB0B8C16}"/>
              </a:ext>
            </a:extLst>
          </p:cNvPr>
          <p:cNvPicPr>
            <a:picLocks noChangeAspect="1"/>
          </p:cNvPicPr>
          <p:nvPr/>
        </p:nvPicPr>
        <p:blipFill>
          <a:blip r:embed="rId3"/>
          <a:stretch>
            <a:fillRect/>
          </a:stretch>
        </p:blipFill>
        <p:spPr>
          <a:xfrm>
            <a:off x="2848809" y="3271137"/>
            <a:ext cx="3383494" cy="2900978"/>
          </a:xfrm>
          <a:prstGeom prst="rect">
            <a:avLst/>
          </a:prstGeom>
        </p:spPr>
      </p:pic>
      <p:cxnSp>
        <p:nvCxnSpPr>
          <p:cNvPr id="20" name="Straight Arrow Connector 19" descr="arrow between the information icon and the textbox">
            <a:extLst>
              <a:ext uri="{FF2B5EF4-FFF2-40B4-BE49-F238E27FC236}">
                <a16:creationId xmlns:a16="http://schemas.microsoft.com/office/drawing/2014/main" id="{0E4E5DFF-7399-403E-B738-D30CAEA1E56C}"/>
              </a:ext>
            </a:extLst>
          </p:cNvPr>
          <p:cNvCxnSpPr>
            <a:cxnSpLocks/>
            <a:endCxn id="24" idx="0"/>
          </p:cNvCxnSpPr>
          <p:nvPr/>
        </p:nvCxnSpPr>
        <p:spPr>
          <a:xfrm>
            <a:off x="5843914" y="2180122"/>
            <a:ext cx="1467120" cy="1102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7E35357C-740E-49A4-BFA8-CF4B291CFE8C}"/>
              </a:ext>
            </a:extLst>
          </p:cNvPr>
          <p:cNvSpPr txBox="1">
            <a:spLocks/>
          </p:cNvSpPr>
          <p:nvPr/>
        </p:nvSpPr>
        <p:spPr>
          <a:xfrm>
            <a:off x="6381176" y="3282880"/>
            <a:ext cx="1859716" cy="2233017"/>
          </a:xfrm>
          <a:prstGeom prst="rect">
            <a:avLst/>
          </a:prstGeom>
          <a:ln>
            <a:solidFill>
              <a:srgbClr val="00206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dirty="0"/>
              <a:t>Information on the number of students studying, folders and classes that this set belongs to</a:t>
            </a:r>
          </a:p>
        </p:txBody>
      </p:sp>
      <p:cxnSp>
        <p:nvCxnSpPr>
          <p:cNvPr id="22" name="Straight Arrow Connector 21" descr="arrow from view student progress icon to the text box">
            <a:extLst>
              <a:ext uri="{FF2B5EF4-FFF2-40B4-BE49-F238E27FC236}">
                <a16:creationId xmlns:a16="http://schemas.microsoft.com/office/drawing/2014/main" id="{C164D39A-1695-4722-8996-BB9B04DDDFE1}"/>
              </a:ext>
            </a:extLst>
          </p:cNvPr>
          <p:cNvCxnSpPr>
            <a:cxnSpLocks/>
            <a:endCxn id="26" idx="0"/>
          </p:cNvCxnSpPr>
          <p:nvPr/>
        </p:nvCxnSpPr>
        <p:spPr>
          <a:xfrm>
            <a:off x="6581861" y="2180121"/>
            <a:ext cx="3234421" cy="909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DE9AE685-744C-4C82-BEFC-3A8FE8E7AFAA}"/>
              </a:ext>
            </a:extLst>
          </p:cNvPr>
          <p:cNvSpPr txBox="1">
            <a:spLocks/>
          </p:cNvSpPr>
          <p:nvPr/>
        </p:nvSpPr>
        <p:spPr>
          <a:xfrm>
            <a:off x="8886424" y="3089563"/>
            <a:ext cx="1859716" cy="1850372"/>
          </a:xfrm>
          <a:prstGeom prst="rect">
            <a:avLst/>
          </a:prstGeom>
          <a:ln>
            <a:solidFill>
              <a:srgbClr val="00206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dirty="0"/>
              <a:t>View student progress in this set across study modes and searchable by date</a:t>
            </a:r>
          </a:p>
        </p:txBody>
      </p:sp>
      <p:sp>
        <p:nvSpPr>
          <p:cNvPr id="5" name="TextBox 4">
            <a:extLst>
              <a:ext uri="{FF2B5EF4-FFF2-40B4-BE49-F238E27FC236}">
                <a16:creationId xmlns:a16="http://schemas.microsoft.com/office/drawing/2014/main" id="{7A83FB42-2FEB-4A20-91E3-D471F183A0FC}"/>
              </a:ext>
            </a:extLst>
          </p:cNvPr>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David Shanks</a:t>
            </a:r>
          </a:p>
        </p:txBody>
      </p:sp>
    </p:spTree>
    <p:extLst>
      <p:ext uri="{BB962C8B-B14F-4D97-AF65-F5344CB8AC3E}">
        <p14:creationId xmlns:p14="http://schemas.microsoft.com/office/powerpoint/2010/main" val="302538785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25D19745E1484BA7CA76D987BB31F3" ma:contentTypeVersion="30" ma:contentTypeDescription="Create a new document." ma:contentTypeScope="" ma:versionID="f916210c5b32c91ac8d534dc059a7b54">
  <xsd:schema xmlns:xsd="http://www.w3.org/2001/XMLSchema" xmlns:xs="http://www.w3.org/2001/XMLSchema" xmlns:p="http://schemas.microsoft.com/office/2006/metadata/properties" xmlns:ns1="http://schemas.microsoft.com/sharepoint/v3" xmlns:ns3="cbda9861-fc0d-4b08-a65e-e2e22362bfc1" xmlns:ns4="531ee15f-3bd3-4cab-a2eb-e568e37628ac" targetNamespace="http://schemas.microsoft.com/office/2006/metadata/properties" ma:root="true" ma:fieldsID="21957e3da5d1116a8b605f3e0c4dc30d" ns1:_="" ns3:_="" ns4:_="">
    <xsd:import namespace="http://schemas.microsoft.com/sharepoint/v3"/>
    <xsd:import namespace="cbda9861-fc0d-4b08-a65e-e2e22362bfc1"/>
    <xsd:import namespace="531ee15f-3bd3-4cab-a2eb-e568e37628a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NotebookType" minOccurs="0"/>
                <xsd:element ref="ns4:FolderType" minOccurs="0"/>
                <xsd:element ref="ns4:CultureName" minOccurs="0"/>
                <xsd:element ref="ns4:AppVersion" minOccurs="0"/>
                <xsd:element ref="ns4:TeamsChannelId" minOccurs="0"/>
                <xsd:element ref="ns4:Owner" minOccurs="0"/>
                <xsd:element ref="ns4:DefaultSectionNames" minOccurs="0"/>
                <xsd:element ref="ns4:Templates" minOccurs="0"/>
                <xsd:element ref="ns4:Leaders" minOccurs="0"/>
                <xsd:element ref="ns4:Members" minOccurs="0"/>
                <xsd:element ref="ns4:Member_Groups" minOccurs="0"/>
                <xsd:element ref="ns4:Invited_Leaders" minOccurs="0"/>
                <xsd:element ref="ns4:Invited_Members" minOccurs="0"/>
                <xsd:element ref="ns4:Self_Registration_Enabled" minOccurs="0"/>
                <xsd:element ref="ns4:Has_Leaders_Only_SectionGroup" minOccurs="0"/>
                <xsd:element ref="ns4:Is_Collaboration_Space_Locked" minOccurs="0"/>
                <xsd:element ref="ns4:IsNotebookLocked" minOccurs="0"/>
                <xsd:element ref="ns1:_ip_UnifiedCompliancePolicyProperties" minOccurs="0"/>
                <xsd:element ref="ns1:_ip_UnifiedCompliancePolicyUIAc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4" nillable="true" ma:displayName="Unified Compliance Policy Properties" ma:hidden="true" ma:internalName="_ip_UnifiedCompliancePolicyProperties">
      <xsd:simpleType>
        <xsd:restriction base="dms:Note"/>
      </xsd:simpleType>
    </xsd:element>
    <xsd:element name="_ip_UnifiedCompliancePolicyUIAction" ma:index="3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da9861-fc0d-4b08-a65e-e2e22362bfc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1ee15f-3bd3-4cab-a2eb-e568e37628a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NotebookType" ma:index="17" nillable="true" ma:displayName="Notebook Type" ma:internalName="NotebookType">
      <xsd:simpleType>
        <xsd:restriction base="dms:Text"/>
      </xsd:simpleType>
    </xsd:element>
    <xsd:element name="FolderType" ma:index="18" nillable="true" ma:displayName="Folder Type" ma:internalName="FolderType">
      <xsd:simpleType>
        <xsd:restriction base="dms:Text"/>
      </xsd:simpleType>
    </xsd:element>
    <xsd:element name="CultureName" ma:index="19" nillable="true" ma:displayName="Culture Name" ma:internalName="CultureName">
      <xsd:simpleType>
        <xsd:restriction base="dms:Text"/>
      </xsd:simpleType>
    </xsd:element>
    <xsd:element name="AppVersion" ma:index="20" nillable="true" ma:displayName="App Version" ma:internalName="AppVersion">
      <xsd:simpleType>
        <xsd:restriction base="dms:Text"/>
      </xsd:simpleType>
    </xsd:element>
    <xsd:element name="TeamsChannelId" ma:index="21" nillable="true" ma:displayName="Teams Channel Id" ma:internalName="TeamsChannelId">
      <xsd:simpleType>
        <xsd:restriction base="dms:Text"/>
      </xsd:simpleType>
    </xsd:element>
    <xsd:element name="Owner" ma:index="2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3" nillable="true" ma:displayName="Default Section Names" ma:internalName="DefaultSectionNames">
      <xsd:simpleType>
        <xsd:restriction base="dms:Note">
          <xsd:maxLength value="255"/>
        </xsd:restriction>
      </xsd:simpleType>
    </xsd:element>
    <xsd:element name="Templates" ma:index="24" nillable="true" ma:displayName="Templates" ma:internalName="Templates">
      <xsd:simpleType>
        <xsd:restriction base="dms:Note">
          <xsd:maxLength value="255"/>
        </xsd:restriction>
      </xsd:simpleType>
    </xsd:element>
    <xsd:element name="Leaders" ma:index="25"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6"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7"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28" nillable="true" ma:displayName="Invited Leaders" ma:internalName="Invited_Leaders">
      <xsd:simpleType>
        <xsd:restriction base="dms:Note">
          <xsd:maxLength value="255"/>
        </xsd:restriction>
      </xsd:simpleType>
    </xsd:element>
    <xsd:element name="Invited_Members" ma:index="29" nillable="true" ma:displayName="Invited Members" ma:internalName="Invited_Member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Leaders_Only_SectionGroup" ma:index="31" nillable="true" ma:displayName="Has Leaders Only SectionGroup" ma:internalName="Has_Leaders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eamsChannelId xmlns="531ee15f-3bd3-4cab-a2eb-e568e37628ac" xsi:nil="true"/>
    <IsNotebookLocked xmlns="531ee15f-3bd3-4cab-a2eb-e568e37628ac" xsi:nil="true"/>
    <Self_Registration_Enabled xmlns="531ee15f-3bd3-4cab-a2eb-e568e37628ac" xsi:nil="true"/>
    <Invited_Leaders xmlns="531ee15f-3bd3-4cab-a2eb-e568e37628ac" xsi:nil="true"/>
    <DefaultSectionNames xmlns="531ee15f-3bd3-4cab-a2eb-e568e37628ac" xsi:nil="true"/>
    <Is_Collaboration_Space_Locked xmlns="531ee15f-3bd3-4cab-a2eb-e568e37628ac" xsi:nil="true"/>
    <_ip_UnifiedCompliancePolicyProperties xmlns="http://schemas.microsoft.com/sharepoint/v3" xsi:nil="true"/>
    <NotebookType xmlns="531ee15f-3bd3-4cab-a2eb-e568e37628ac" xsi:nil="true"/>
    <Leaders xmlns="531ee15f-3bd3-4cab-a2eb-e568e37628ac">
      <UserInfo>
        <DisplayName/>
        <AccountId xsi:nil="true"/>
        <AccountType/>
      </UserInfo>
    </Leaders>
    <Member_Groups xmlns="531ee15f-3bd3-4cab-a2eb-e568e37628ac">
      <UserInfo>
        <DisplayName/>
        <AccountId xsi:nil="true"/>
        <AccountType/>
      </UserInfo>
    </Member_Groups>
    <FolderType xmlns="531ee15f-3bd3-4cab-a2eb-e568e37628ac" xsi:nil="true"/>
    <CultureName xmlns="531ee15f-3bd3-4cab-a2eb-e568e37628ac" xsi:nil="true"/>
    <Owner xmlns="531ee15f-3bd3-4cab-a2eb-e568e37628ac">
      <UserInfo>
        <DisplayName/>
        <AccountId xsi:nil="true"/>
        <AccountType/>
      </UserInfo>
    </Owner>
    <AppVersion xmlns="531ee15f-3bd3-4cab-a2eb-e568e37628ac" xsi:nil="true"/>
    <Invited_Members xmlns="531ee15f-3bd3-4cab-a2eb-e568e37628ac" xsi:nil="true"/>
    <Templates xmlns="531ee15f-3bd3-4cab-a2eb-e568e37628ac" xsi:nil="true"/>
    <Members xmlns="531ee15f-3bd3-4cab-a2eb-e568e37628ac">
      <UserInfo>
        <DisplayName/>
        <AccountId xsi:nil="true"/>
        <AccountType/>
      </UserInfo>
    </Members>
    <Has_Leaders_Only_SectionGroup xmlns="531ee15f-3bd3-4cab-a2eb-e568e37628a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4EE250-8287-4179-A9E7-F7926B3B73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bda9861-fc0d-4b08-a65e-e2e22362bfc1"/>
    <ds:schemaRef ds:uri="531ee15f-3bd3-4cab-a2eb-e568e37628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01018D-011A-4080-8F40-BBB32E702A33}">
  <ds:schemaRefs>
    <ds:schemaRef ds:uri="http://purl.org/dc/elements/1.1/"/>
    <ds:schemaRef ds:uri="http://schemas.microsoft.com/office/2006/metadata/properties"/>
    <ds:schemaRef ds:uri="531ee15f-3bd3-4cab-a2eb-e568e37628ac"/>
    <ds:schemaRef ds:uri="http://schemas.microsoft.com/sharepoint/v3"/>
    <ds:schemaRef ds:uri="cbda9861-fc0d-4b08-a65e-e2e22362bfc1"/>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49857B4C-AE81-4C5A-83D2-04A92A857C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606</TotalTime>
  <Words>2026</Words>
  <Application>Microsoft Macintosh PowerPoint</Application>
  <PresentationFormat>Widescreen</PresentationFormat>
  <Paragraphs>156</Paragraphs>
  <Slides>22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Segoe Print</vt:lpstr>
      <vt:lpstr>Tw Cen MT</vt:lpstr>
      <vt:lpstr>1_Office Theme</vt:lpstr>
      <vt:lpstr>Quizlet Guide</vt:lpstr>
      <vt:lpstr>Introduction</vt:lpstr>
      <vt:lpstr>Key Links</vt:lpstr>
      <vt:lpstr>Quizlet Teacher</vt:lpstr>
      <vt:lpstr>Signing Up</vt:lpstr>
      <vt:lpstr>The Quizlet Mobile App</vt:lpstr>
      <vt:lpstr>Set Homepage</vt:lpstr>
      <vt:lpstr>Set Homepage</vt:lpstr>
      <vt:lpstr>Set Homepage</vt:lpstr>
      <vt:lpstr>Set Homepage</vt:lpstr>
      <vt:lpstr>Customising Options</vt:lpstr>
      <vt:lpstr>Study Modes</vt:lpstr>
      <vt:lpstr>Quizlet Flashcards and Learn</vt:lpstr>
      <vt:lpstr>Spell, Test and Write</vt:lpstr>
      <vt:lpstr>Match and Gravity</vt:lpstr>
      <vt:lpstr>Copying sets from NCELP</vt:lpstr>
      <vt:lpstr>Folders and Classes</vt:lpstr>
      <vt:lpstr>Creating Classes</vt:lpstr>
      <vt:lpstr>Adding Sets to Classes</vt:lpstr>
      <vt:lpstr>Inviting Students to Your Class</vt:lpstr>
      <vt:lpstr>Monitoring student progress</vt:lpstr>
      <vt:lpstr>Possible TRG Tasks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Shanks (HF)</dc:creator>
  <cp:lastModifiedBy>Helen Thomas</cp:lastModifiedBy>
  <cp:revision>8</cp:revision>
  <dcterms:created xsi:type="dcterms:W3CDTF">2019-09-30T08:09:54Z</dcterms:created>
  <dcterms:modified xsi:type="dcterms:W3CDTF">2021-02-23T12:39:51Z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0x0101001825D19745E1484BA7CA76D987BB31F3</vt:lpwstr>
  </property>
</Properties>
</file>