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84" r:id="rId3"/>
    <p:sldMasterId id="2147483705" r:id="rId4"/>
  </p:sldMasterIdLst>
  <p:notesMasterIdLst>
    <p:notesMasterId r:id="rId20"/>
  </p:notesMasterIdLst>
  <p:sldIdLst>
    <p:sldId id="256" r:id="rId5"/>
    <p:sldId id="510" r:id="rId6"/>
    <p:sldId id="511" r:id="rId7"/>
    <p:sldId id="397" r:id="rId8"/>
    <p:sldId id="295" r:id="rId9"/>
    <p:sldId id="512" r:id="rId10"/>
    <p:sldId id="513" r:id="rId11"/>
    <p:sldId id="398" r:id="rId12"/>
    <p:sldId id="399" r:id="rId13"/>
    <p:sldId id="400" r:id="rId14"/>
    <p:sldId id="401" r:id="rId15"/>
    <p:sldId id="523" r:id="rId16"/>
    <p:sldId id="524" r:id="rId17"/>
    <p:sldId id="525" r:id="rId18"/>
    <p:sldId id="526"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Tw Cen MT" panose="020B0602020104020603"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hyzp5ubtSqGLKGVDCAHg6RTo/u3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6" clrIdx="0">
    <p:extLst>
      <p:ext uri="{19B8F6BF-5375-455C-9EA6-DF929625EA0E}">
        <p15:presenceInfo xmlns:p15="http://schemas.microsoft.com/office/powerpoint/2012/main" userId="Natalie Finlayson" providerId="None"/>
      </p:ext>
    </p:extLst>
  </p:cmAuthor>
  <p:cmAuthor id="2" name="Stephen Owen" initials="SO" lastIdx="18" clrIdx="1">
    <p:extLst>
      <p:ext uri="{19B8F6BF-5375-455C-9EA6-DF929625EA0E}">
        <p15:presenceInfo xmlns:p15="http://schemas.microsoft.com/office/powerpoint/2012/main" userId="Stephen Owen" providerId="None"/>
      </p:ext>
    </p:extLst>
  </p:cmAuthor>
  <p:cmAuthor id="3" name="Emma Marsden" initials="EM" lastIdx="54" clrIdx="2">
    <p:extLst>
      <p:ext uri="{19B8F6BF-5375-455C-9EA6-DF929625EA0E}">
        <p15:presenceInfo xmlns:p15="http://schemas.microsoft.com/office/powerpoint/2012/main" userId="Emma Marsden" providerId="None"/>
      </p:ext>
    </p:extLst>
  </p:cmAuthor>
  <p:cmAuthor id="4" name="Natalie Finlayson" initials="NF [2]" lastIdx="6" clrIdx="3">
    <p:extLst>
      <p:ext uri="{19B8F6BF-5375-455C-9EA6-DF929625EA0E}">
        <p15:presenceInfo xmlns:p15="http://schemas.microsoft.com/office/powerpoint/2012/main" userId="63f56afcdd2336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500"/>
    <a:srgbClr val="EE6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36B53B-AF2B-4ED9-AE7D-DA19A883150E}">
  <a:tblStyle styleId="{7436B53B-AF2B-4ED9-AE7D-DA19A883150E}" styleName="Table_0">
    <a:wholeTbl>
      <a:tcTxStyle b="off" i="off">
        <a:font>
          <a:latin typeface="Century Gothic"/>
          <a:ea typeface="Century Gothic"/>
          <a:cs typeface="Century Gothic"/>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CC2DEB4-D931-4B4B-B03F-5F9228FB7861}" styleName="Table_1">
    <a:wholeTbl>
      <a:tcTxStyle b="off" i="off">
        <a:font>
          <a:latin typeface="Century Gothic"/>
          <a:ea typeface="Century Gothic"/>
          <a:cs typeface="Century Gothic"/>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09" autoAdjust="0"/>
    <p:restoredTop sz="72445" autoAdjust="0"/>
  </p:normalViewPr>
  <p:slideViewPr>
    <p:cSldViewPr snapToGrid="0">
      <p:cViewPr varScale="1">
        <p:scale>
          <a:sx n="45" d="100"/>
          <a:sy n="45" d="100"/>
        </p:scale>
        <p:origin x="1084" y="44"/>
      </p:cViewPr>
      <p:guideLst/>
    </p:cSldViewPr>
  </p:slideViewPr>
  <p:outlineViewPr>
    <p:cViewPr>
      <p:scale>
        <a:sx n="33" d="100"/>
        <a:sy n="33" d="100"/>
      </p:scale>
      <p:origin x="0" y="-9066"/>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21" Type="http://schemas.openxmlformats.org/officeDocument/2006/relationships/font" Target="fonts/font1.fntdata"/><Relationship Id="rId89" Type="http://customschemas.google.com/relationships/presentationmetadata" Target="meta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90"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4.xml"/><Relationship Id="rId93" Type="http://schemas.openxmlformats.org/officeDocument/2006/relationships/theme" Target="theme/them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6796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aseline="0" dirty="0"/>
              <a:t>- introduce the first and third person singular forms of </a:t>
            </a:r>
            <a:r>
              <a:rPr lang="en-GB" i="1" baseline="0" dirty="0" err="1"/>
              <a:t>aller</a:t>
            </a:r>
            <a:endParaRPr lang="en-GB" i="1"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i="1" baseline="0" dirty="0"/>
              <a:t>- </a:t>
            </a:r>
            <a:r>
              <a:rPr lang="en-GB" i="0" baseline="0" dirty="0"/>
              <a:t>revisit SSC </a:t>
            </a:r>
            <a:r>
              <a:rPr lang="en-GB" b="1" i="0" baseline="0" dirty="0"/>
              <a:t>[</a:t>
            </a:r>
            <a:r>
              <a:rPr lang="en-GB" b="1" i="0" baseline="0" dirty="0" err="1"/>
              <a:t>ou</a:t>
            </a:r>
            <a:r>
              <a:rPr lang="en-GB" b="1" i="0" baseline="0" dirty="0"/>
              <a:t>]</a:t>
            </a:r>
            <a:endParaRPr lang="en-GB" i="1"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 introduce the preposition </a:t>
            </a:r>
            <a:r>
              <a:rPr lang="fr-FR" i="1" dirty="0">
                <a:solidFill>
                  <a:srgbClr val="FFFFFF"/>
                </a:solidFill>
              </a:rPr>
              <a:t>à</a:t>
            </a:r>
            <a:r>
              <a:rPr lang="fr-FR" dirty="0">
                <a:solidFill>
                  <a:srgbClr val="FFFFFF"/>
                </a:solidFill>
              </a:rPr>
              <a:t> as </a:t>
            </a:r>
            <a:r>
              <a:rPr lang="fr-FR" dirty="0" err="1">
                <a:solidFill>
                  <a:srgbClr val="FFFFFF"/>
                </a:solidFill>
              </a:rPr>
              <a:t>combined</a:t>
            </a:r>
            <a:r>
              <a:rPr lang="fr-FR" dirty="0">
                <a:solidFill>
                  <a:srgbClr val="FFFFFF"/>
                </a:solidFill>
              </a:rPr>
              <a:t> </a:t>
            </a:r>
            <a:r>
              <a:rPr lang="fr-FR" dirty="0" err="1">
                <a:solidFill>
                  <a:srgbClr val="FFFFFF"/>
                </a:solidFill>
              </a:rPr>
              <a:t>with</a:t>
            </a:r>
            <a:r>
              <a:rPr lang="fr-FR" dirty="0">
                <a:solidFill>
                  <a:srgbClr val="FFFFFF"/>
                </a:solidFill>
              </a:rPr>
              <a:t> the </a:t>
            </a:r>
            <a:r>
              <a:rPr lang="fr-FR" dirty="0" err="1">
                <a:solidFill>
                  <a:srgbClr val="FFFFFF"/>
                </a:solidFill>
              </a:rPr>
              <a:t>definite</a:t>
            </a:r>
            <a:r>
              <a:rPr lang="fr-FR" dirty="0">
                <a:solidFill>
                  <a:srgbClr val="FFFFFF"/>
                </a:solidFill>
              </a:rPr>
              <a:t> article (au, à la)</a:t>
            </a:r>
            <a:endParaRPr lang="fr-FR" dirty="0"/>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Calibri"/>
                <a:ea typeface="Calibri"/>
                <a:cs typeface="Calibri"/>
                <a:sym typeface="Calibri"/>
              </a:rPr>
              <a:t>Frequency rankings of vocabulary </a:t>
            </a:r>
            <a:r>
              <a:rPr lang="en-GB" sz="1200" b="1" i="0" u="sng" strike="noStrike" kern="1200" cap="none" dirty="0">
                <a:solidFill>
                  <a:schemeClr val="tx1"/>
                </a:solidFill>
                <a:effectLst/>
                <a:latin typeface="Calibri"/>
                <a:ea typeface="Calibri"/>
                <a:cs typeface="Calibri"/>
                <a:sym typeface="Calibri"/>
              </a:rPr>
              <a:t>introduced</a:t>
            </a:r>
            <a:r>
              <a:rPr lang="en-GB" sz="1200" b="1" i="0" u="none" strike="noStrike" kern="1200" cap="none" dirty="0">
                <a:solidFill>
                  <a:schemeClr val="tx1"/>
                </a:solidFill>
                <a:effectLst/>
                <a:latin typeface="Calibri"/>
                <a:ea typeface="Calibri"/>
                <a:cs typeface="Calibri"/>
                <a:sym typeface="Calibri"/>
              </a:rPr>
              <a:t> this week (1 is the most common word in French): </a:t>
            </a:r>
            <a:br>
              <a:rPr lang="fr-FR" dirty="0"/>
            </a:br>
            <a:r>
              <a:rPr lang="fr-FR" sz="1200" b="0" i="0" u="none" strike="noStrike" cap="none" dirty="0">
                <a:solidFill>
                  <a:schemeClr val="dk1"/>
                </a:solidFill>
                <a:effectLst/>
                <a:latin typeface="Calibri"/>
                <a:ea typeface="Calibri"/>
                <a:cs typeface="Calibri"/>
                <a:sym typeface="Calibri"/>
              </a:rPr>
              <a:t>aller [53], va [53], vais [53], vas [53], caisse [1881], collège [2116], jour [78], parc [1240], poste [489], samedi [1355], train [232], où [48], comment [234], quand [119]</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Frequency rankings of vocabulary </a:t>
            </a:r>
            <a:r>
              <a:rPr lang="en-GB" sz="1200" b="1" i="0" u="sng" strike="noStrike" kern="1200" cap="none" dirty="0">
                <a:solidFill>
                  <a:schemeClr val="tx1"/>
                </a:solidFill>
                <a:effectLst/>
                <a:latin typeface="Calibri"/>
                <a:ea typeface="Calibri"/>
                <a:cs typeface="Calibri"/>
                <a:sym typeface="Calibri"/>
              </a:rPr>
              <a:t>revisited</a:t>
            </a:r>
            <a:r>
              <a:rPr lang="en-GB" sz="1200" b="1" i="0" u="none" strike="noStrike" kern="1200" cap="none" dirty="0">
                <a:solidFill>
                  <a:schemeClr val="tx1"/>
                </a:solidFill>
                <a:effectLst/>
                <a:latin typeface="Calibri"/>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Calibri"/>
                <a:ea typeface="Calibri"/>
                <a:cs typeface="Calibri"/>
                <a:sym typeface="Calibri"/>
              </a:rPr>
              <a:t>2.1.2</a:t>
            </a:r>
            <a:r>
              <a:rPr lang="de-DE" sz="1200" b="1" i="0" u="none" strike="noStrike" kern="1200" cap="none" baseline="0" dirty="0">
                <a:solidFill>
                  <a:schemeClr val="tx1"/>
                </a:solidFill>
                <a:effectLst/>
                <a:latin typeface="Calibri"/>
                <a:ea typeface="Calibri"/>
                <a:cs typeface="Calibri"/>
                <a:sym typeface="Calibri"/>
              </a:rPr>
              <a:t> </a:t>
            </a:r>
            <a:r>
              <a:rPr lang="de-DE" sz="1200" b="0" i="0" u="none" strike="noStrike" kern="1200" cap="none" baseline="0" dirty="0">
                <a:solidFill>
                  <a:schemeClr val="tx1"/>
                </a:solidFill>
                <a:effectLst/>
                <a:latin typeface="Calibri"/>
                <a:ea typeface="Calibri"/>
                <a:cs typeface="Calibri"/>
                <a:sym typeface="Calibri"/>
              </a:rPr>
              <a:t>- </a:t>
            </a:r>
            <a:r>
              <a:rPr lang="fr-FR" sz="1200" b="0" i="0" u="none" strike="noStrike" kern="1200" cap="none" baseline="0" dirty="0">
                <a:solidFill>
                  <a:schemeClr val="tx1"/>
                </a:solidFill>
                <a:effectLst/>
                <a:latin typeface="Calibri"/>
                <a:ea typeface="Calibri"/>
                <a:cs typeface="Calibri"/>
                <a:sym typeface="Calibri"/>
              </a:rPr>
              <a:t>êtes [5], sommes [5], sont [5], frère [1043], parent [546], sœur [1558], jeune [152], ouvert [897], sage [2643], strict [1859]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baseline="0" dirty="0">
                <a:solidFill>
                  <a:schemeClr val="tx1"/>
                </a:solidFill>
                <a:effectLst/>
                <a:latin typeface="Calibri"/>
                <a:ea typeface="Calibri"/>
                <a:cs typeface="Calibri"/>
                <a:sym typeface="Calibri"/>
              </a:rPr>
              <a:t>1.2.4 </a:t>
            </a:r>
            <a:r>
              <a:rPr lang="de-DE" sz="1200" b="0" i="0" u="none" strike="noStrike" kern="1200" cap="none" baseline="0" dirty="0">
                <a:solidFill>
                  <a:schemeClr val="tx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demander [80], montrer [108], parler [106], penser [116], rester [100], école [477], exemple [259], raison [72], normalement [2018], que [9]</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cap="none" dirty="0">
              <a:solidFill>
                <a:schemeClr val="dk1"/>
              </a:solidFill>
              <a:effectLst/>
              <a:latin typeface="Calibri"/>
              <a:ea typeface="Calibri"/>
              <a:cs typeface="Calibri"/>
              <a:sym typeface="Calibri"/>
            </a:endParaRPr>
          </a:p>
        </p:txBody>
      </p:sp>
      <p:sp>
        <p:nvSpPr>
          <p:cNvPr id="126" name="Google Shape;12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a:t>
            </a:fld>
            <a:endParaRPr>
              <a:solidFill>
                <a:srgbClr val="000000"/>
              </a:solidFill>
            </a:endParaRPr>
          </a:p>
        </p:txBody>
      </p:sp>
    </p:spTree>
    <p:extLst>
      <p:ext uri="{BB962C8B-B14F-4D97-AF65-F5344CB8AC3E}">
        <p14:creationId xmlns:p14="http://schemas.microsoft.com/office/powerpoint/2010/main" val="3826337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This paired read-aloud activity builds on last week’s awareness-raising exercise on differences in pronunciation between French and English cognates, and consistency of the French spelling rules.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The words included in the exercise are either known words or cognates from within the top 5000 words, so students need not focus on meaning and can concentrate fully on decoding.</a:t>
            </a:r>
            <a:r>
              <a:rPr lang="en-GB" b="1" i="0" dirty="0"/>
              <a:t> Before beginning the task, the teacher should remind students that their knowledge of English will not help them here. They must look at the spelling [u] or [</a:t>
            </a:r>
            <a:r>
              <a:rPr lang="en-GB" b="1" i="0" dirty="0" err="1"/>
              <a:t>ou</a:t>
            </a:r>
            <a:r>
              <a:rPr lang="en-GB" b="1" i="0" dirty="0"/>
              <a:t>] to find information about pronunciation.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a:r>
              <a:rPr lang="en-GB" baseline="0" dirty="0"/>
              <a:t>The students use different colours to play. Student A chooses one of the words and attempts to pronounce it correctly. Student B scrutinises the pronunciation. If Student A pronounces the word correctly, they cross it off in their colour (or write it in their books if not printing the slide). If pupil A says [u] instead of [</a:t>
            </a:r>
            <a:r>
              <a:rPr lang="en-GB" baseline="0" dirty="0" err="1"/>
              <a:t>ou</a:t>
            </a:r>
            <a:r>
              <a:rPr lang="en-GB" baseline="0" dirty="0"/>
              <a:t>] or vice-versa, or pronounces it the ‘English’ way, Student B can steal the point. </a:t>
            </a:r>
          </a:p>
          <a:p>
            <a:pPr marL="0"/>
            <a:endParaRPr lang="en-GB" baseline="0" dirty="0"/>
          </a:p>
          <a:p>
            <a:pPr marL="0"/>
            <a:r>
              <a:rPr lang="en-GB" baseline="0" dirty="0"/>
              <a:t>Student B now takes a turn with student A scrutinising. Repeat the steps until all words are circled. The pupil with the most circled words wins.</a:t>
            </a:r>
          </a:p>
          <a:p>
            <a:pPr marL="0"/>
            <a:endParaRPr lang="en-GB" baseline="0" dirty="0"/>
          </a:p>
          <a:p>
            <a:pPr marL="0"/>
            <a:r>
              <a:rPr lang="en-GB" baseline="0" dirty="0"/>
              <a:t>Clearly, the classroom conditions need to be right with the individual class for friendly competition.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Frequency values of words in this exercise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err="1">
                <a:solidFill>
                  <a:schemeClr val="accent1">
                    <a:lumMod val="50000"/>
                  </a:schemeClr>
                </a:solidFill>
                <a:latin typeface="Century Gothic" panose="020B0502020202020204" pitchFamily="34" charset="0"/>
              </a:rPr>
              <a:t>juste</a:t>
            </a:r>
            <a:r>
              <a:rPr lang="en-GB" sz="1200" b="0" dirty="0">
                <a:solidFill>
                  <a:schemeClr val="accent1">
                    <a:lumMod val="50000"/>
                  </a:schemeClr>
                </a:solidFill>
                <a:latin typeface="Century Gothic" panose="020B0502020202020204" pitchFamily="34" charset="0"/>
              </a:rPr>
              <a:t> [304], double [574], route [512], occupation [2096], </a:t>
            </a:r>
            <a:r>
              <a:rPr lang="en-GB" sz="1200" b="0" dirty="0" err="1">
                <a:solidFill>
                  <a:schemeClr val="accent1">
                    <a:lumMod val="50000"/>
                  </a:schemeClr>
                </a:solidFill>
                <a:latin typeface="Century Gothic" panose="020B0502020202020204" pitchFamily="34" charset="0"/>
              </a:rPr>
              <a:t>publicité</a:t>
            </a:r>
            <a:r>
              <a:rPr lang="en-GB" sz="1200" b="0" dirty="0">
                <a:solidFill>
                  <a:schemeClr val="accent1">
                    <a:lumMod val="50000"/>
                  </a:schemeClr>
                </a:solidFill>
                <a:latin typeface="Century Gothic" panose="020B0502020202020204" pitchFamily="34" charset="0"/>
              </a:rPr>
              <a:t> [2110], </a:t>
            </a:r>
            <a:r>
              <a:rPr lang="en-GB" sz="1200" b="0" dirty="0" err="1">
                <a:solidFill>
                  <a:schemeClr val="accent1">
                    <a:lumMod val="50000"/>
                  </a:schemeClr>
                </a:solidFill>
                <a:latin typeface="Century Gothic" panose="020B0502020202020204" pitchFamily="34" charset="0"/>
              </a:rPr>
              <a:t>humain</a:t>
            </a:r>
            <a:r>
              <a:rPr lang="en-GB" sz="1200" b="0" dirty="0">
                <a:solidFill>
                  <a:schemeClr val="accent1">
                    <a:lumMod val="50000"/>
                  </a:schemeClr>
                </a:solidFill>
                <a:latin typeface="Century Gothic" panose="020B0502020202020204" pitchFamily="34" charset="0"/>
              </a:rPr>
              <a:t> [286], signature [2187], </a:t>
            </a:r>
            <a:r>
              <a:rPr lang="en-GB" sz="1200" b="0" dirty="0" err="1">
                <a:solidFill>
                  <a:schemeClr val="accent1">
                    <a:lumMod val="50000"/>
                  </a:schemeClr>
                </a:solidFill>
                <a:latin typeface="Century Gothic" panose="020B0502020202020204" pitchFamily="34" charset="0"/>
              </a:rPr>
              <a:t>aventure</a:t>
            </a:r>
            <a:r>
              <a:rPr lang="en-GB" sz="1200" b="0" dirty="0">
                <a:solidFill>
                  <a:schemeClr val="accent1">
                    <a:lumMod val="50000"/>
                  </a:schemeClr>
                </a:solidFill>
                <a:latin typeface="Century Gothic" panose="020B0502020202020204" pitchFamily="34" charset="0"/>
              </a:rPr>
              <a:t> [2090], </a:t>
            </a:r>
            <a:r>
              <a:rPr lang="en-GB" sz="1200" b="0" dirty="0" err="1">
                <a:solidFill>
                  <a:schemeClr val="accent1">
                    <a:lumMod val="50000"/>
                  </a:schemeClr>
                </a:solidFill>
                <a:latin typeface="Century Gothic" panose="020B0502020202020204" pitchFamily="34" charset="0"/>
              </a:rPr>
              <a:t>gouvernement</a:t>
            </a:r>
            <a:r>
              <a:rPr lang="en-GB" sz="1200" b="0" dirty="0">
                <a:solidFill>
                  <a:schemeClr val="accent1">
                    <a:lumMod val="50000"/>
                  </a:schemeClr>
                </a:solidFill>
                <a:latin typeface="Century Gothic" panose="020B0502020202020204" pitchFamily="34" charset="0"/>
              </a:rPr>
              <a:t> [160], courage [1431], toucher [231], </a:t>
            </a:r>
            <a:r>
              <a:rPr lang="en-GB" sz="1200" b="0" dirty="0" err="1">
                <a:solidFill>
                  <a:schemeClr val="accent1">
                    <a:lumMod val="50000"/>
                  </a:schemeClr>
                </a:solidFill>
                <a:latin typeface="Century Gothic" panose="020B0502020202020204" pitchFamily="34" charset="0"/>
              </a:rPr>
              <a:t>univers</a:t>
            </a:r>
            <a:r>
              <a:rPr lang="en-GB" sz="1200" b="0" dirty="0">
                <a:solidFill>
                  <a:schemeClr val="accent1">
                    <a:lumMod val="50000"/>
                  </a:schemeClr>
                </a:solidFill>
                <a:latin typeface="Century Gothic" panose="020B0502020202020204" pitchFamily="34" charset="0"/>
              </a:rPr>
              <a:t> [2112], refuser [271], tour [523], jour [78], souvenir [616], </a:t>
            </a:r>
            <a:r>
              <a:rPr lang="en-GB" sz="1200" b="0" dirty="0" err="1">
                <a:solidFill>
                  <a:schemeClr val="accent1">
                    <a:lumMod val="50000"/>
                  </a:schemeClr>
                </a:solidFill>
                <a:latin typeface="Century Gothic" panose="020B0502020202020204" pitchFamily="34" charset="0"/>
              </a:rPr>
              <a:t>ouvrir</a:t>
            </a:r>
            <a:r>
              <a:rPr lang="en-GB" sz="1200" b="0" dirty="0">
                <a:solidFill>
                  <a:schemeClr val="accent1">
                    <a:lumMod val="50000"/>
                  </a:schemeClr>
                </a:solidFill>
                <a:latin typeface="Century Gothic" panose="020B0502020202020204" pitchFamily="34" charset="0"/>
              </a:rPr>
              <a:t> [257], urgent [2179], </a:t>
            </a:r>
            <a:r>
              <a:rPr lang="en-GB" sz="1200" b="0" dirty="0" err="1">
                <a:solidFill>
                  <a:schemeClr val="accent1">
                    <a:lumMod val="50000"/>
                  </a:schemeClr>
                </a:solidFill>
                <a:latin typeface="Century Gothic" panose="020B0502020202020204" pitchFamily="34" charset="0"/>
              </a:rPr>
              <a:t>ou</a:t>
            </a:r>
            <a:r>
              <a:rPr lang="en-GB" sz="1200" b="0" dirty="0">
                <a:solidFill>
                  <a:schemeClr val="accent1">
                    <a:lumMod val="50000"/>
                  </a:schemeClr>
                </a:solidFill>
                <a:latin typeface="Century Gothic" panose="020B0502020202020204" pitchFamily="34" charset="0"/>
              </a:rPr>
              <a:t> [33], </a:t>
            </a:r>
            <a:r>
              <a:rPr lang="en-GB" sz="1200" b="0" dirty="0" err="1">
                <a:solidFill>
                  <a:schemeClr val="accent1">
                    <a:lumMod val="50000"/>
                  </a:schemeClr>
                </a:solidFill>
                <a:latin typeface="Century Gothic" panose="020B0502020202020204" pitchFamily="34" charset="0"/>
              </a:rPr>
              <a:t>trouver</a:t>
            </a:r>
            <a:r>
              <a:rPr lang="en-GB" sz="1200" b="0" dirty="0">
                <a:solidFill>
                  <a:schemeClr val="accent1">
                    <a:lumMod val="50000"/>
                  </a:schemeClr>
                </a:solidFill>
                <a:latin typeface="Century Gothic" panose="020B0502020202020204" pitchFamily="34" charset="0"/>
              </a:rPr>
              <a:t> [83], public [285], situation [223], </a:t>
            </a:r>
            <a:r>
              <a:rPr lang="en-GB" sz="1200" b="0" dirty="0" err="1">
                <a:solidFill>
                  <a:schemeClr val="accent1">
                    <a:lumMod val="50000"/>
                  </a:schemeClr>
                </a:solidFill>
                <a:latin typeface="Century Gothic" panose="020B0502020202020204" pitchFamily="34" charset="0"/>
              </a:rPr>
              <a:t>calculer</a:t>
            </a:r>
            <a:r>
              <a:rPr lang="en-GB" sz="1200" b="0" dirty="0">
                <a:solidFill>
                  <a:schemeClr val="accent1">
                    <a:lumMod val="50000"/>
                  </a:schemeClr>
                </a:solidFill>
                <a:latin typeface="Century Gothic" panose="020B0502020202020204" pitchFamily="34" charset="0"/>
              </a:rPr>
              <a:t> [2331], </a:t>
            </a:r>
            <a:r>
              <a:rPr lang="en-GB" sz="1200" b="0" dirty="0" err="1">
                <a:solidFill>
                  <a:schemeClr val="accent1">
                    <a:lumMod val="50000"/>
                  </a:schemeClr>
                </a:solidFill>
                <a:latin typeface="Century Gothic" panose="020B0502020202020204" pitchFamily="34" charset="0"/>
              </a:rPr>
              <a:t>groupe</a:t>
            </a:r>
            <a:r>
              <a:rPr lang="en-GB" sz="1200" b="0" dirty="0">
                <a:solidFill>
                  <a:schemeClr val="accent1">
                    <a:lumMod val="50000"/>
                  </a:schemeClr>
                </a:solidFill>
                <a:latin typeface="Century Gothic" panose="020B0502020202020204" pitchFamily="34" charset="0"/>
              </a:rPr>
              <a:t> [187], substance [2227], movement [485]</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Source: </a:t>
            </a:r>
            <a:r>
              <a:rPr lang="en-GB" b="0" i="0" dirty="0" err="1"/>
              <a:t>Londsale</a:t>
            </a:r>
            <a:r>
              <a:rPr lang="en-GB" b="0" i="0" dirty="0"/>
              <a:t>, D., &amp; Le Bras, Y.  (2009). A Frequency Dictionary of French: Core vocabulary for learners 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6964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Teacher-led pronunciation practice.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On this version of the task slide, words containing </a:t>
            </a:r>
            <a:r>
              <a:rPr lang="en-GB" b="1" i="0" dirty="0"/>
              <a:t>[</a:t>
            </a:r>
            <a:r>
              <a:rPr lang="en-GB" b="1" i="0" dirty="0" err="1"/>
              <a:t>ou</a:t>
            </a:r>
            <a:r>
              <a:rPr lang="en-GB" b="1" i="0" dirty="0"/>
              <a:t>] </a:t>
            </a:r>
            <a:r>
              <a:rPr lang="en-GB" b="0" i="0" dirty="0"/>
              <a:t>are highlighted in orange for clarity.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Teacher elicits pronunciation by pointing at a word, and asking </a:t>
            </a:r>
            <a:r>
              <a:rPr lang="en-GB" b="0" i="1" dirty="0"/>
              <a:t>Comment </a:t>
            </a:r>
            <a:r>
              <a:rPr lang="en-GB" b="0" i="1" dirty="0" err="1"/>
              <a:t>dit</a:t>
            </a:r>
            <a:r>
              <a:rPr lang="en-GB" b="0" i="1" dirty="0"/>
              <a:t>-on? </a:t>
            </a:r>
            <a:r>
              <a:rPr lang="en-GB" b="0" i="0" dirty="0"/>
              <a:t>Students answer chorally.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Students check their pronunciation by listening to recordings, played on clicking individual words.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Students repeat.</a:t>
            </a:r>
            <a:endParaRPr lang="en-GB" b="0" i="1"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2072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hangingPunct="0"/>
            <a:r>
              <a:rPr lang="en-US" sz="1200" b="0" i="0" u="none" strike="noStrike" kern="1200" cap="none" dirty="0">
                <a:solidFill>
                  <a:schemeClr val="tx1"/>
                </a:solidFill>
                <a:effectLst/>
                <a:latin typeface="Century Gothic" panose="020B0502020202020204" pitchFamily="34" charset="0"/>
                <a:ea typeface="Calibri"/>
                <a:cs typeface="Calibri"/>
                <a:sym typeface="Calibri"/>
              </a:rPr>
              <a:t>This slide and the two that follow are three versions of the activity with different solutions.</a:t>
            </a:r>
          </a:p>
          <a:p>
            <a:pPr marL="0"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en-US" sz="1200" b="0" i="0" u="none" strike="noStrike" kern="1200" cap="none" dirty="0">
                <a:solidFill>
                  <a:schemeClr val="tx1"/>
                </a:solidFill>
                <a:effectLst/>
                <a:latin typeface="Century Gothic" panose="020B0502020202020204" pitchFamily="34" charset="0"/>
                <a:ea typeface="Calibri"/>
                <a:cs typeface="Calibri"/>
                <a:sym typeface="Calibri"/>
              </a:rPr>
              <a:t>The game makes use of </a:t>
            </a:r>
            <a:r>
              <a:rPr lang="en-US" sz="1200" b="1" i="0" u="none" strike="noStrike" kern="1200" cap="none" dirty="0">
                <a:solidFill>
                  <a:schemeClr val="tx1"/>
                </a:solidFill>
                <a:effectLst/>
                <a:latin typeface="Century Gothic" panose="020B0502020202020204" pitchFamily="34" charset="0"/>
                <a:ea typeface="Calibri"/>
                <a:cs typeface="Calibri"/>
                <a:sym typeface="Calibri"/>
              </a:rPr>
              <a:t>minimal pairs</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 of unknown words</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(unknown words are used so that pupils focus on the sound. Definitions are given on a later slide).</a:t>
            </a:r>
          </a:p>
          <a:p>
            <a:pPr hangingPunct="0"/>
            <a:endParaRPr lang="en-US" sz="1200" b="0" i="0" u="none" strike="noStrike" kern="1200" cap="none" baseline="0" dirty="0">
              <a:solidFill>
                <a:schemeClr val="tx1"/>
              </a:solidFill>
              <a:effectLst/>
              <a:latin typeface="Century Gothic" panose="020B0502020202020204" pitchFamily="34" charset="0"/>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Century Gothic" panose="020B0502020202020204" pitchFamily="34" charset="0"/>
                <a:ea typeface="Calibri"/>
                <a:cs typeface="Calibri"/>
                <a:sym typeface="Calibri"/>
              </a:rPr>
              <a:t>Starting</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on the red square, pupils listen to the words and decide whether they hear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They follow the arrows indicated by their choice to finish at one of the chests. There is only one correct route per slide, so pupils must correctly identify all words to find the treasure. The order of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changes (i.e. sometimes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i="0" u="none" strike="noStrike" kern="1200" cap="none" baseline="0" dirty="0">
              <a:solidFill>
                <a:schemeClr val="tx1"/>
              </a:solidFill>
              <a:effectLst/>
              <a:latin typeface="Century Gothic" panose="020B0502020202020204" pitchFamily="34" charset="0"/>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i="0" u="none" strike="noStrike" kern="1200" cap="none" baseline="0" dirty="0">
              <a:solidFill>
                <a:schemeClr val="tx1"/>
              </a:solidFill>
              <a:effectLst/>
              <a:latin typeface="Century Gothic" panose="020B0502020202020204" pitchFamily="34" charset="0"/>
              <a:ea typeface="Calibri"/>
              <a:cs typeface="Calibri"/>
              <a:sym typeface="Calibri"/>
            </a:endParaRPr>
          </a:p>
          <a:p>
            <a:pPr marL="0" hangingPunct="0"/>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Teacher asks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tu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où</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Pupils respond ‘Z, W’ etc. to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practise</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the alphabet. Teacher clicks on the chests they say to reveal treasure (or not!)</a:t>
            </a:r>
          </a:p>
          <a:p>
            <a:pPr marL="0" hangingPunct="0"/>
            <a:endParaRPr lang="en-US" sz="1200" b="0" i="0" u="none" strike="noStrike" kern="1200" cap="none" baseline="0" dirty="0">
              <a:solidFill>
                <a:schemeClr val="tx1"/>
              </a:solidFill>
              <a:effectLst/>
              <a:latin typeface="Century Gothic" panose="020B0502020202020204" pitchFamily="34" charset="0"/>
              <a:ea typeface="Calibri"/>
              <a:cs typeface="Calibri"/>
              <a:sym typeface="Calibri"/>
            </a:endParaRPr>
          </a:p>
          <a:p>
            <a:pPr marL="0" hangingPunct="0"/>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Audio plays on clicking play. Pupils will probably need to hear the audio at least three times.</a:t>
            </a:r>
          </a:p>
          <a:p>
            <a:pPr marL="0" hangingPunct="0"/>
            <a:endParaRPr lang="en-US" sz="1200" b="1" i="0" u="none" strike="noStrike" kern="1200" cap="none" baseline="0" dirty="0">
              <a:solidFill>
                <a:schemeClr val="tx1"/>
              </a:solidFill>
              <a:effectLst/>
              <a:latin typeface="Century Gothic" panose="020B0502020202020204" pitchFamily="34" charset="0"/>
              <a:ea typeface="Calibri"/>
              <a:cs typeface="Calibri"/>
              <a:sym typeface="Calibri"/>
            </a:endParaRPr>
          </a:p>
          <a:p>
            <a:pPr marL="0" hangingPunct="0"/>
            <a:r>
              <a:rPr lang="en-US" sz="1200" b="1" i="0" u="none" strike="noStrike" kern="1200" cap="none" baseline="0" dirty="0">
                <a:solidFill>
                  <a:schemeClr val="tx1"/>
                </a:solidFill>
                <a:effectLst/>
                <a:latin typeface="Century Gothic" panose="020B0502020202020204" pitchFamily="34" charset="0"/>
                <a:ea typeface="Calibri"/>
                <a:cs typeface="Calibri"/>
                <a:sym typeface="Calibri"/>
              </a:rPr>
              <a:t>Note: Each treasure chest is triggered to reveal what is underneath. You see a hand icon appear when you mouse over it – click and the chest disappears. Each slide only has one treasure chest – the rest reveal skulls.</a:t>
            </a:r>
          </a:p>
          <a:p>
            <a:pPr marL="0"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en-US" sz="1200" b="1" i="0" u="none" strike="noStrike" kern="1200" cap="none" dirty="0">
                <a:solidFill>
                  <a:schemeClr val="tx1"/>
                </a:solidFill>
                <a:effectLst/>
                <a:latin typeface="Century Gothic" panose="020B0502020202020204" pitchFamily="34" charset="0"/>
                <a:ea typeface="Calibri"/>
                <a:cs typeface="Calibri"/>
                <a:sym typeface="Calibri"/>
              </a:rPr>
              <a:t>Transcript:</a:t>
            </a:r>
          </a:p>
          <a:p>
            <a:pPr marL="0" hangingPunct="0"/>
            <a:endParaRPr lang="en-US" sz="1200" b="1"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fr-FR" sz="1200" b="0" i="0" u="none" strike="noStrike" cap="none" dirty="0">
                <a:solidFill>
                  <a:schemeClr val="dk1"/>
                </a:solidFill>
                <a:effectLst/>
                <a:latin typeface="Calibri"/>
                <a:ea typeface="Calibri"/>
                <a:cs typeface="Calibri"/>
                <a:sym typeface="Calibri"/>
              </a:rPr>
              <a:t>bûche, jus, pouce, nu, poule</a:t>
            </a:r>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en-US" sz="1200" b="1" i="0" u="none" strike="noStrike" kern="1200" cap="none" dirty="0">
                <a:solidFill>
                  <a:schemeClr val="tx1"/>
                </a:solidFill>
                <a:effectLst/>
                <a:latin typeface="Century Gothic" panose="020B0502020202020204" pitchFamily="34" charset="0"/>
                <a:ea typeface="Calibri"/>
                <a:cs typeface="Calibri"/>
                <a:sym typeface="Calibri"/>
              </a:rPr>
              <a:t>Treasure is located in chest W.</a:t>
            </a:r>
          </a:p>
          <a:p>
            <a:pPr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5988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hangingPunct="0"/>
            <a:r>
              <a:rPr lang="en-US" sz="1200" b="1" i="0" u="none" strike="noStrike" kern="1200" cap="none" dirty="0">
                <a:solidFill>
                  <a:schemeClr val="tx1"/>
                </a:solidFill>
                <a:effectLst/>
                <a:latin typeface="Calibri"/>
                <a:ea typeface="Calibri"/>
                <a:cs typeface="Calibri"/>
                <a:sym typeface="Calibri"/>
              </a:rPr>
              <a:t>Alternative: Give pupils a copy of the transcript below on a slip of paper and ask them to read to a partner.</a:t>
            </a:r>
          </a:p>
          <a:p>
            <a:pPr marL="0" hangingPunct="0"/>
            <a:endParaRPr lang="en-US" sz="1200" b="1" i="0" u="none" strike="noStrike" kern="1200" cap="none" dirty="0">
              <a:solidFill>
                <a:schemeClr val="tx1"/>
              </a:solidFill>
              <a:effectLst/>
              <a:latin typeface="Calibri"/>
              <a:ea typeface="Calibri"/>
              <a:cs typeface="Calibri"/>
              <a:sym typeface="Calibri"/>
            </a:endParaRPr>
          </a:p>
          <a:p>
            <a:pPr marL="0" hangingPunct="0"/>
            <a:r>
              <a:rPr lang="en-US" sz="1200" b="0" i="0" u="none" strike="noStrike" kern="1200" cap="none" dirty="0">
                <a:solidFill>
                  <a:schemeClr val="tx1"/>
                </a:solidFill>
                <a:effectLst/>
                <a:latin typeface="Calibri"/>
                <a:ea typeface="Calibri"/>
                <a:cs typeface="Calibri"/>
                <a:sym typeface="Calibri"/>
              </a:rPr>
              <a:t>The game makes use of </a:t>
            </a:r>
            <a:r>
              <a:rPr lang="en-US" sz="1200" b="1" i="0" u="none" strike="noStrike" kern="1200" cap="none" dirty="0">
                <a:solidFill>
                  <a:schemeClr val="tx1"/>
                </a:solidFill>
                <a:effectLst/>
                <a:latin typeface="Calibri"/>
                <a:ea typeface="Calibri"/>
                <a:cs typeface="Calibri"/>
                <a:sym typeface="Calibri"/>
              </a:rPr>
              <a:t>minimal pairs</a:t>
            </a:r>
            <a:r>
              <a:rPr lang="en-US" sz="1200" b="0" i="0" u="none" strike="noStrike" kern="1200" cap="none" dirty="0">
                <a:solidFill>
                  <a:schemeClr val="tx1"/>
                </a:solidFill>
                <a:effectLst/>
                <a:latin typeface="Calibri"/>
                <a:ea typeface="Calibri"/>
                <a:cs typeface="Calibri"/>
                <a:sym typeface="Calibri"/>
              </a:rPr>
              <a:t> of unknown words</a:t>
            </a:r>
            <a:r>
              <a:rPr lang="en-US" sz="1200" b="0" i="0" u="none" strike="noStrike" kern="1200" cap="none" baseline="0" dirty="0">
                <a:solidFill>
                  <a:schemeClr val="tx1"/>
                </a:solidFill>
                <a:effectLst/>
                <a:latin typeface="Calibri"/>
                <a:ea typeface="Calibri"/>
                <a:cs typeface="Calibri"/>
                <a:sym typeface="Calibri"/>
              </a:rPr>
              <a:t> (unknown words are used so that pupils focus on the sound. Definitions are given on a later slide).</a:t>
            </a:r>
          </a:p>
          <a:p>
            <a:pPr hangingPunct="0"/>
            <a:endParaRPr lang="en-US"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Century Gothic" panose="020B0502020202020204" pitchFamily="34" charset="0"/>
                <a:ea typeface="Calibri"/>
                <a:cs typeface="Calibri"/>
                <a:sym typeface="Calibri"/>
              </a:rPr>
              <a:t>Starting</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on the red square, pupils listen to the words and decide whether they hear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They follow the arrows indicated by their choice to finish at one of the chests. There is only one correct route per slide, so pupils must correctly identify all words to find the treasure. The order of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changes (i.e. sometimes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baseline="0" dirty="0">
                <a:solidFill>
                  <a:schemeClr val="tx1"/>
                </a:solidFill>
                <a:effectLst/>
                <a:latin typeface="Calibri"/>
                <a:ea typeface="Calibri"/>
                <a:cs typeface="Calibri"/>
                <a:sym typeface="Calibri"/>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i="0" u="none" strike="noStrike" kern="1200" cap="none" baseline="0" dirty="0">
              <a:solidFill>
                <a:schemeClr val="tx1"/>
              </a:solidFill>
              <a:effectLst/>
              <a:latin typeface="Calibri"/>
              <a:ea typeface="Calibri"/>
              <a:cs typeface="Calibri"/>
              <a:sym typeface="Calibri"/>
            </a:endParaRPr>
          </a:p>
          <a:p>
            <a:pPr marL="0" hangingPunct="0"/>
            <a:r>
              <a:rPr lang="en-US" sz="1200" b="0" i="0" u="none" strike="noStrike" kern="1200" cap="none" baseline="0" dirty="0">
                <a:solidFill>
                  <a:schemeClr val="tx1"/>
                </a:solidFill>
                <a:effectLst/>
                <a:latin typeface="Calibri"/>
                <a:ea typeface="Calibri"/>
                <a:cs typeface="Calibri"/>
                <a:sym typeface="Calibri"/>
              </a:rPr>
              <a:t>Teacher asks </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tu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où</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a:t>
            </a:r>
            <a:r>
              <a:rPr lang="en-US" sz="1200" b="0" i="0" u="none" strike="noStrike" kern="1200" cap="none" baseline="0" dirty="0">
                <a:solidFill>
                  <a:schemeClr val="tx1"/>
                </a:solidFill>
                <a:effectLst/>
                <a:latin typeface="Calibri"/>
                <a:ea typeface="Calibri"/>
                <a:cs typeface="Calibri"/>
                <a:sym typeface="Calibri"/>
              </a:rPr>
              <a:t>Pupils respond ‘Z, W’ etc. to practice the alphabet. Teacher clicks on the chests they say to reveal treasure (or not!)</a:t>
            </a:r>
          </a:p>
          <a:p>
            <a:pPr marL="0" hangingPunct="0"/>
            <a:endParaRPr lang="en-US" sz="1200" b="0" i="0" u="none" strike="noStrike" kern="1200" cap="none" baseline="0" dirty="0">
              <a:solidFill>
                <a:schemeClr val="tx1"/>
              </a:solidFill>
              <a:effectLst/>
              <a:latin typeface="Calibri"/>
              <a:ea typeface="Calibri"/>
              <a:cs typeface="Calibri"/>
              <a:sym typeface="Calibri"/>
            </a:endParaRPr>
          </a:p>
          <a:p>
            <a:pPr marL="0" hangingPunct="0"/>
            <a:r>
              <a:rPr lang="en-US" sz="1200" b="0" i="0" u="none" strike="noStrike" kern="1200" cap="none" baseline="0" dirty="0">
                <a:solidFill>
                  <a:schemeClr val="tx1"/>
                </a:solidFill>
                <a:effectLst/>
                <a:latin typeface="Calibri"/>
                <a:ea typeface="Calibri"/>
                <a:cs typeface="Calibri"/>
                <a:sym typeface="Calibri"/>
              </a:rPr>
              <a:t>Audio plays on clicking play. Pupils will probably need to hear the audio at least three times.</a:t>
            </a:r>
          </a:p>
          <a:p>
            <a:pPr hangingPunct="0"/>
            <a:endParaRPr lang="en-US" sz="1200" b="0" i="0" u="none" strike="noStrike" kern="1200" cap="none" dirty="0">
              <a:solidFill>
                <a:schemeClr val="tx1"/>
              </a:solidFill>
              <a:effectLst/>
              <a:latin typeface="Calibri"/>
              <a:ea typeface="Calibri"/>
              <a:cs typeface="Calibri"/>
              <a:sym typeface="Calibri"/>
            </a:endParaRPr>
          </a:p>
          <a:p>
            <a:pPr marL="0" hangingPunct="0"/>
            <a:r>
              <a:rPr lang="en-US" sz="1200" b="1" i="0" u="none" strike="noStrike" kern="1200" cap="none" dirty="0">
                <a:solidFill>
                  <a:schemeClr val="tx1"/>
                </a:solidFill>
                <a:effectLst/>
                <a:latin typeface="Calibri"/>
                <a:ea typeface="Calibri"/>
                <a:cs typeface="Calibri"/>
                <a:sym typeface="Calibri"/>
              </a:rPr>
              <a:t>Transcript:</a:t>
            </a:r>
          </a:p>
          <a:p>
            <a:pPr marL="0" hangingPunct="0"/>
            <a:endParaRPr lang="en-US" sz="1200" b="1" i="0" u="none" strike="noStrike" kern="1200" cap="none" dirty="0">
              <a:solidFill>
                <a:schemeClr val="tx1"/>
              </a:solidFill>
              <a:effectLst/>
              <a:latin typeface="Calibri"/>
              <a:ea typeface="Calibri"/>
              <a:cs typeface="Calibri"/>
              <a:sym typeface="Calibri"/>
            </a:endParaRPr>
          </a:p>
          <a:p>
            <a:pPr marL="0" hangingPunct="0"/>
            <a:r>
              <a:rPr lang="fr-FR" sz="1200" b="0" i="0" u="none" strike="noStrike" cap="none" dirty="0">
                <a:solidFill>
                  <a:schemeClr val="dk1"/>
                </a:solidFill>
                <a:effectLst/>
                <a:latin typeface="Calibri"/>
                <a:ea typeface="Calibri"/>
                <a:cs typeface="Calibri"/>
                <a:sym typeface="Calibri"/>
              </a:rPr>
              <a:t>bouche, joue, puce, nu, poule</a:t>
            </a:r>
          </a:p>
          <a:p>
            <a:pPr marL="0" hangingPunct="0"/>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Calibri"/>
                <a:ea typeface="Calibri"/>
                <a:cs typeface="Calibri"/>
                <a:sym typeface="Calibri"/>
              </a:rPr>
              <a:t>Treasure is located in chest Y.</a:t>
            </a:r>
          </a:p>
          <a:p>
            <a:pPr hangingPunct="0"/>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1446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Calibri"/>
                <a:ea typeface="Calibri"/>
                <a:cs typeface="Calibri"/>
                <a:sym typeface="Calibri"/>
              </a:rPr>
              <a:t>Alternative: Give pupils a copy of the transcript below on a slip of paper and ask them to read to a partner.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Calibri"/>
                <a:ea typeface="Calibri"/>
                <a:cs typeface="Calibri"/>
                <a:sym typeface="Calibri"/>
              </a:rPr>
              <a:t>The game makes use of </a:t>
            </a:r>
            <a:r>
              <a:rPr lang="en-US" sz="1200" b="1" i="0" u="none" strike="noStrike" kern="1200" cap="none" dirty="0">
                <a:solidFill>
                  <a:schemeClr val="tx1"/>
                </a:solidFill>
                <a:effectLst/>
                <a:latin typeface="Calibri"/>
                <a:ea typeface="Calibri"/>
                <a:cs typeface="Calibri"/>
                <a:sym typeface="Calibri"/>
              </a:rPr>
              <a:t>minimal pairs</a:t>
            </a:r>
            <a:r>
              <a:rPr lang="en-US" sz="1200" b="0" i="0" u="none" strike="noStrike" kern="1200" cap="none" dirty="0">
                <a:solidFill>
                  <a:schemeClr val="tx1"/>
                </a:solidFill>
                <a:effectLst/>
                <a:latin typeface="Calibri"/>
                <a:ea typeface="Calibri"/>
                <a:cs typeface="Calibri"/>
                <a:sym typeface="Calibri"/>
              </a:rPr>
              <a:t> of unknown words</a:t>
            </a:r>
            <a:r>
              <a:rPr lang="en-US" sz="1200" b="0" i="0" u="none" strike="noStrike" kern="1200" cap="none" baseline="0" dirty="0">
                <a:solidFill>
                  <a:schemeClr val="tx1"/>
                </a:solidFill>
                <a:effectLst/>
                <a:latin typeface="Calibri"/>
                <a:ea typeface="Calibri"/>
                <a:cs typeface="Calibri"/>
                <a:sym typeface="Calibri"/>
              </a:rPr>
              <a:t> (unknown words are used so that pupils focus on the sound. Definitions are given on a later slide).</a:t>
            </a:r>
          </a:p>
          <a:p>
            <a:pPr hangingPunct="0"/>
            <a:endParaRPr lang="en-US"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Century Gothic" panose="020B0502020202020204" pitchFamily="34" charset="0"/>
                <a:ea typeface="Calibri"/>
                <a:cs typeface="Calibri"/>
                <a:sym typeface="Calibri"/>
              </a:rPr>
              <a:t>Starting</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on the red square, pupils listen to the words and decide whether they hear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They follow the arrows indicated by their choice to finish at one of the chests. There is only one correct route per slide, so pupils must correctly identify all words to find the treasure. The order of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changes (i.e. sometimes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baseline="0" dirty="0">
                <a:solidFill>
                  <a:schemeClr val="tx1"/>
                </a:solidFill>
                <a:effectLst/>
                <a:latin typeface="Calibri"/>
                <a:ea typeface="Calibri"/>
                <a:cs typeface="Calibri"/>
                <a:sym typeface="Calibri"/>
              </a:rPr>
              <a:t>Pupils can follow the slide on the projector, or the slide can be printed so they can trace the route with a pen/finger.</a:t>
            </a:r>
          </a:p>
          <a:p>
            <a:pPr hangingPunct="0"/>
            <a:endParaRPr lang="en-US" sz="1200" b="0" i="0" u="none" strike="noStrike" kern="1200" cap="none" baseline="0" dirty="0">
              <a:solidFill>
                <a:schemeClr val="tx1"/>
              </a:solidFill>
              <a:effectLst/>
              <a:latin typeface="Calibri"/>
              <a:ea typeface="Calibri"/>
              <a:cs typeface="Calibri"/>
              <a:sym typeface="Calibri"/>
            </a:endParaRPr>
          </a:p>
          <a:p>
            <a:pPr marL="0" hangingPunct="0"/>
            <a:r>
              <a:rPr lang="en-US" sz="1200" b="0" i="0" u="none" strike="noStrike" kern="1200" cap="none" baseline="0" dirty="0">
                <a:solidFill>
                  <a:schemeClr val="tx1"/>
                </a:solidFill>
                <a:effectLst/>
                <a:latin typeface="Calibri"/>
                <a:ea typeface="Calibri"/>
                <a:cs typeface="Calibri"/>
                <a:sym typeface="Calibri"/>
              </a:rPr>
              <a:t>Teacher asks </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tu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où</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a:t>
            </a:r>
            <a:r>
              <a:rPr lang="en-US" sz="1200" b="0" i="0" u="none" strike="noStrike" kern="1200" cap="none" baseline="0" dirty="0">
                <a:solidFill>
                  <a:schemeClr val="tx1"/>
                </a:solidFill>
                <a:effectLst/>
                <a:latin typeface="Calibri"/>
                <a:ea typeface="Calibri"/>
                <a:cs typeface="Calibri"/>
                <a:sym typeface="Calibri"/>
              </a:rPr>
              <a:t>Pupils respond ‘Z, W’ etc. to practice the alphabet. Teacher clicks on the chests they say to reveal treasure (or not!)</a:t>
            </a:r>
          </a:p>
          <a:p>
            <a:pPr marL="0" hangingPunct="0"/>
            <a:endParaRPr lang="en-US" sz="1200" b="0" i="0" u="none" strike="noStrike" kern="1200" cap="none" baseline="0" dirty="0">
              <a:solidFill>
                <a:schemeClr val="tx1"/>
              </a:solidFill>
              <a:effectLst/>
              <a:latin typeface="Calibri"/>
              <a:ea typeface="Calibri"/>
              <a:cs typeface="Calibri"/>
              <a:sym typeface="Calibri"/>
            </a:endParaRPr>
          </a:p>
          <a:p>
            <a:pPr marL="0" hangingPunct="0"/>
            <a:r>
              <a:rPr lang="en-US" sz="1200" b="0" i="0" u="none" strike="noStrike" kern="1200" cap="none" baseline="0" dirty="0">
                <a:solidFill>
                  <a:schemeClr val="tx1"/>
                </a:solidFill>
                <a:effectLst/>
                <a:latin typeface="Calibri"/>
                <a:ea typeface="Calibri"/>
                <a:cs typeface="Calibri"/>
                <a:sym typeface="Calibri"/>
              </a:rPr>
              <a:t>Audio plays on clicking play. Pupils will probably need to hear the audio at least three times.</a:t>
            </a:r>
          </a:p>
          <a:p>
            <a:pPr hangingPunct="0"/>
            <a:endParaRPr lang="en-US" sz="1200" b="0" i="0" u="none" strike="noStrike" kern="1200" cap="none" dirty="0">
              <a:solidFill>
                <a:schemeClr val="tx1"/>
              </a:solidFill>
              <a:effectLst/>
              <a:latin typeface="Calibri"/>
              <a:ea typeface="Calibri"/>
              <a:cs typeface="Calibri"/>
              <a:sym typeface="Calibri"/>
            </a:endParaRPr>
          </a:p>
          <a:p>
            <a:pPr marL="0" hangingPunct="0"/>
            <a:r>
              <a:rPr lang="en-US" sz="1200" b="1" i="0" u="none" strike="noStrike" kern="1200" cap="none" dirty="0">
                <a:solidFill>
                  <a:schemeClr val="tx1"/>
                </a:solidFill>
                <a:effectLst/>
                <a:latin typeface="Calibri"/>
                <a:ea typeface="Calibri"/>
                <a:cs typeface="Calibri"/>
                <a:sym typeface="Calibri"/>
              </a:rPr>
              <a:t>Transcript:</a:t>
            </a:r>
          </a:p>
          <a:p>
            <a:pPr marL="0" hangingPunct="0"/>
            <a:endParaRPr lang="en-US" sz="1200" b="1" i="0" u="none" strike="noStrike" kern="1200" cap="none" dirty="0">
              <a:solidFill>
                <a:schemeClr val="tx1"/>
              </a:solidFill>
              <a:effectLst/>
              <a:latin typeface="Calibri"/>
              <a:ea typeface="Calibri"/>
              <a:cs typeface="Calibri"/>
              <a:sym typeface="Calibri"/>
            </a:endParaRPr>
          </a:p>
          <a:p>
            <a:pPr marL="0" hangingPunct="0"/>
            <a:r>
              <a:rPr lang="fr-FR" sz="1200" b="0" i="0" u="none" strike="noStrike" cap="none" dirty="0">
                <a:solidFill>
                  <a:schemeClr val="dk1"/>
                </a:solidFill>
                <a:effectLst/>
                <a:latin typeface="Calibri"/>
                <a:ea typeface="Calibri"/>
                <a:cs typeface="Calibri"/>
                <a:sym typeface="Calibri"/>
              </a:rPr>
              <a:t>bouche, jus, pouce, nous, pull  </a:t>
            </a:r>
          </a:p>
          <a:p>
            <a:pPr marL="0" hangingPunct="0"/>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Calibri"/>
                <a:ea typeface="Calibri"/>
                <a:cs typeface="Calibri"/>
                <a:sym typeface="Calibri"/>
              </a:rPr>
              <a:t>Treasure is located in chest K.</a:t>
            </a:r>
          </a:p>
          <a:p>
            <a:pPr hangingPunct="0"/>
            <a:endParaRPr lang="en-US" sz="1200" b="0" i="0" u="none" strike="noStrike" kern="1200" cap="none" dirty="0">
              <a:solidFill>
                <a:schemeClr val="tx1"/>
              </a:solidFill>
              <a:effectLst/>
              <a:latin typeface="Calibri"/>
              <a:ea typeface="Calibri"/>
              <a:cs typeface="Calibri"/>
              <a:sym typeface="Calibri"/>
            </a:endParaRPr>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5479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Teacher-lead pronunciation practice.</a:t>
            </a:r>
          </a:p>
          <a:p>
            <a:pPr marL="0"/>
            <a:endParaRPr lang="en-GB" dirty="0"/>
          </a:p>
          <a:p>
            <a:pPr marL="0"/>
            <a:r>
              <a:rPr lang="en-GB" dirty="0"/>
              <a:t>The</a:t>
            </a:r>
            <a:r>
              <a:rPr lang="en-GB" baseline="0" dirty="0"/>
              <a:t> pictures which represent the words appear on clicks. Audio plays on clicking on the image.</a:t>
            </a:r>
            <a:endParaRPr lang="en-GB" dirty="0"/>
          </a:p>
          <a:p>
            <a:pPr marL="0"/>
            <a:endParaRPr lang="en-GB" dirty="0"/>
          </a:p>
          <a:p>
            <a:pPr marL="0"/>
            <a:r>
              <a:rPr lang="en-GB" dirty="0"/>
              <a:t>Students may be interested to know that ‘puce’ is actually a term of endearment in French!</a:t>
            </a:r>
          </a:p>
          <a:p>
            <a:pPr marL="0"/>
            <a:endParaRPr lang="en-GB" dirty="0"/>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050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 word: nous [31]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Present the letter and say the</a:t>
            </a:r>
            <a:r>
              <a:rPr lang="en-GB" b="1" dirty="0"/>
              <a:t> [</a:t>
            </a:r>
            <a:r>
              <a:rPr lang="en-GB" b="1" dirty="0" err="1"/>
              <a:t>ou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nous</a:t>
            </a:r>
            <a:r>
              <a:rPr lang="en-GB" sz="1200" b="0" i="0" u="none" strike="noStrike" cap="none" dirty="0">
                <a:solidFill>
                  <a:schemeClr val="tx1"/>
                </a:solidFill>
                <a:latin typeface="Calibri"/>
                <a:ea typeface="Calibri"/>
                <a:cs typeface="Calibri"/>
                <a:sym typeface="Calibri"/>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 possible gesture for this would be to use </a:t>
            </a:r>
            <a:r>
              <a:rPr lang="en-GB" baseline="0" dirty="0"/>
              <a:t>both hands draw semi-circles out away from the body. Hands start by the sides of the body, circle swiftly outwards and join up again in front, indicating the inclusion of the self in a larger group.</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baseline="0" dirty="0"/>
              <a:t>[</a:t>
            </a:r>
            <a:r>
              <a:rPr lang="en-GB" b="1" baseline="0" dirty="0" err="1"/>
              <a:t>o</a:t>
            </a:r>
            <a:r>
              <a:rPr lang="en-GB" b="1" dirty="0" err="1"/>
              <a:t>u</a:t>
            </a:r>
            <a:r>
              <a:rPr lang="en-GB" b="1" dirty="0"/>
              <a:t>] </a:t>
            </a:r>
            <a:r>
              <a:rPr lang="en-GB" baseline="0" dirty="0"/>
              <a:t>sound, pronouncing </a:t>
            </a:r>
            <a:r>
              <a:rPr lang="en-GB" sz="1200" b="0" i="0" u="none" strike="noStrike" cap="none" dirty="0">
                <a:solidFill>
                  <a:schemeClr val="tx1"/>
                </a:solidFill>
                <a:latin typeface="Calibri"/>
                <a:ea typeface="Calibri"/>
                <a:cs typeface="Calibri"/>
                <a:sym typeface="Calibri"/>
              </a:rPr>
              <a:t>”</a:t>
            </a:r>
            <a:r>
              <a:rPr lang="en-GB" sz="1200" b="1" i="0" u="none" strike="noStrike" cap="none" baseline="0" dirty="0">
                <a:solidFill>
                  <a:srgbClr val="002060"/>
                </a:solidFill>
                <a:latin typeface="Century Gothic" panose="020B0502020202020204" pitchFamily="34" charset="0"/>
                <a:ea typeface="Calibri"/>
                <a:cs typeface="Calibri"/>
                <a:sym typeface="Calibri"/>
              </a:rPr>
              <a:t>no</a:t>
            </a:r>
            <a:r>
              <a:rPr lang="en-GB" sz="1200" b="1" baseline="0" dirty="0">
                <a:solidFill>
                  <a:srgbClr val="002060"/>
                </a:solidFill>
                <a:latin typeface="Century Gothic" panose="020B0502020202020204" pitchFamily="34" charset="0"/>
              </a:rPr>
              <a:t>us</a:t>
            </a:r>
            <a:r>
              <a:rPr lang="en-GB" sz="1200" b="0" i="0" u="none" strike="noStrike" cap="none" dirty="0">
                <a:solidFill>
                  <a:schemeClr val="tx1"/>
                </a:solidFill>
                <a:latin typeface="Calibri"/>
                <a:ea typeface="Calibri"/>
                <a:cs typeface="Calibri"/>
                <a:sym typeface="Calibri"/>
              </a:rPr>
              <a:t>”</a:t>
            </a:r>
            <a:r>
              <a:rPr lang="en-GB" sz="1200" b="0" i="0" u="none" strike="noStrike" cap="none" baseline="0" dirty="0">
                <a:solidFill>
                  <a:schemeClr val="tx1"/>
                </a:solidFill>
                <a:latin typeface="Calibri"/>
                <a:ea typeface="Calibri"/>
                <a:cs typeface="Calibri"/>
                <a:sym typeface="Calibri"/>
              </a:rPr>
              <a:t> </a:t>
            </a:r>
            <a:r>
              <a:rPr lang="en-GB" baseline="0" dirty="0"/>
              <a:t>and, if using, doing the gesture.</a:t>
            </a:r>
            <a:endParaRPr lang="en-GB" dirty="0"/>
          </a:p>
          <a:p>
            <a:pPr marL="0"/>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7930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 word: nous [31]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pPr marL="0"/>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9818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Source word: nous [31]</a:t>
            </a:r>
          </a:p>
          <a:p>
            <a:pPr marL="0"/>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can elicit pronunciation by asking ‘</a:t>
            </a:r>
            <a:r>
              <a:rPr lang="en-GB" i="1" baseline="0" dirty="0"/>
              <a:t>Comment </a:t>
            </a:r>
            <a:r>
              <a:rPr lang="en-GB" i="1" baseline="0" dirty="0" err="1"/>
              <a:t>dit</a:t>
            </a:r>
            <a:r>
              <a:rPr lang="en-GB" i="1" baseline="0" dirty="0"/>
              <a:t>-on ‘</a:t>
            </a:r>
            <a:r>
              <a:rPr lang="en-GB" b="0" i="0" baseline="0" dirty="0"/>
              <a:t>’us”?</a:t>
            </a:r>
            <a:endParaRPr lang="en-GB" i="1" dirty="0"/>
          </a:p>
          <a:p>
            <a:pPr marL="0"/>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238088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Source word: nous [31]</a:t>
            </a:r>
          </a:p>
          <a:p>
            <a:pPr marL="0"/>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and without pictures to focus on the sound-symbol correspondence.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can elicit pronunciation by asking ‘</a:t>
            </a:r>
            <a:r>
              <a:rPr lang="en-GB" i="1" baseline="0" dirty="0"/>
              <a:t>Comment </a:t>
            </a:r>
            <a:r>
              <a:rPr lang="en-GB" i="1" baseline="0" dirty="0" err="1"/>
              <a:t>dit</a:t>
            </a:r>
            <a:r>
              <a:rPr lang="en-GB" i="1" baseline="0" dirty="0"/>
              <a:t>-on ‘</a:t>
            </a:r>
            <a:r>
              <a:rPr lang="en-GB" b="0" i="0" baseline="0" dirty="0"/>
              <a:t>’us”?</a:t>
            </a:r>
            <a:endParaRPr lang="en-GB" i="1" dirty="0"/>
          </a:p>
          <a:p>
            <a:pPr marL="0"/>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158783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Introduce</a:t>
            </a:r>
            <a:r>
              <a:rPr lang="en-GB" baseline="0" dirty="0"/>
              <a:t> and elicit the pronunciation of the </a:t>
            </a:r>
            <a:r>
              <a:rPr lang="en-GB" b="1" baseline="0" dirty="0"/>
              <a:t>individual SSC [</a:t>
            </a:r>
            <a:r>
              <a:rPr lang="en-GB" b="1" baseline="0" dirty="0" err="1"/>
              <a:t>ou</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French): </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br>
              <a:rPr lang="en-GB" baseline="0" dirty="0"/>
            </a:br>
            <a:r>
              <a:rPr lang="de-DE"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151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aseline="0" dirty="0"/>
              <a:t>With sound and no pictures to focus all attention on the sound-symbol correspondence.</a:t>
            </a:r>
          </a:p>
          <a:p>
            <a:pPr marL="0"/>
            <a:endParaRPr lang="en-GB"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Word frequency rankings (1 is the most common word in French): </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br>
              <a:rPr lang="en-GB" baseline="0" dirty="0"/>
            </a:br>
            <a:r>
              <a:rPr lang="de-DE"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pPr marL="0"/>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0683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can elicit pronunciation by asking “</a:t>
            </a:r>
            <a:r>
              <a:rPr lang="en-GB" i="1" baseline="0" dirty="0"/>
              <a:t>Comment </a:t>
            </a:r>
            <a:r>
              <a:rPr lang="en-GB" i="1" baseline="0" dirty="0" err="1"/>
              <a:t>dit</a:t>
            </a:r>
            <a:r>
              <a:rPr lang="en-GB" i="1" baseline="0" dirty="0"/>
              <a:t>-on ‘twelve’, ‘to play’ </a:t>
            </a:r>
            <a:r>
              <a:rPr lang="en-GB" i="0" baseline="0" dirty="0"/>
              <a:t>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Word frequency rankings (1 is the most common word in French): </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br>
              <a:rPr lang="en-GB" baseline="0" dirty="0"/>
            </a:br>
            <a:r>
              <a:rPr lang="de-DE"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pPr marL="0"/>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30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and without pictures to focus on the sound-symbol combination.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can elicit pronunciation by asking “</a:t>
            </a:r>
            <a:r>
              <a:rPr lang="en-GB" i="1" baseline="0" dirty="0"/>
              <a:t>Comment </a:t>
            </a:r>
            <a:r>
              <a:rPr lang="en-GB" i="1" baseline="0" dirty="0" err="1"/>
              <a:t>dit</a:t>
            </a:r>
            <a:r>
              <a:rPr lang="en-GB" i="1" baseline="0" dirty="0"/>
              <a:t>-on ‘twelve’, ‘to play’ </a:t>
            </a:r>
            <a:r>
              <a:rPr lang="en-GB" i="0" baseline="0" dirty="0"/>
              <a:t>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Word frequency rankings (1 is the most common word in French): </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br>
              <a:rPr lang="en-GB" baseline="0" dirty="0"/>
            </a:br>
            <a:r>
              <a:rPr lang="de-DE"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6619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039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2882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377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2971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70171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13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24/03/2020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69963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24/03/2020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46532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24/03/2020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21693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24/03/2020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07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3929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2599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698128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375596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48808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93767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765909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28277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06601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4243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86528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3689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611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7637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440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540922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24/03/2020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8700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89522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6814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35592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65829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4417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NUL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jp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3.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829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1307903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03969762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audio" Target="../media/audio22.wav"/><Relationship Id="rId26" Type="http://schemas.openxmlformats.org/officeDocument/2006/relationships/audio" Target="../media/audio30.wav"/><Relationship Id="rId3" Type="http://schemas.openxmlformats.org/officeDocument/2006/relationships/image" Target="../media/image9.png"/><Relationship Id="rId21" Type="http://schemas.openxmlformats.org/officeDocument/2006/relationships/audio" Target="../media/audio25.wav"/><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audio" Target="../media/audio21.wav"/><Relationship Id="rId25" Type="http://schemas.openxmlformats.org/officeDocument/2006/relationships/audio" Target="../media/audio29.wav"/><Relationship Id="rId2" Type="http://schemas.openxmlformats.org/officeDocument/2006/relationships/notesSlide" Target="../notesSlides/notesSlide11.xml"/><Relationship Id="rId16" Type="http://schemas.openxmlformats.org/officeDocument/2006/relationships/audio" Target="../media/audio20.wav"/><Relationship Id="rId20" Type="http://schemas.openxmlformats.org/officeDocument/2006/relationships/audio" Target="../media/audio24.wav"/><Relationship Id="rId29" Type="http://schemas.openxmlformats.org/officeDocument/2006/relationships/audio" Target="../media/audio33.wav"/><Relationship Id="rId1" Type="http://schemas.openxmlformats.org/officeDocument/2006/relationships/slideLayout" Target="../slideLayouts/slideLayout31.xml"/><Relationship Id="rId6" Type="http://schemas.openxmlformats.org/officeDocument/2006/relationships/audio" Target="../media/audio10.wav"/><Relationship Id="rId11" Type="http://schemas.openxmlformats.org/officeDocument/2006/relationships/audio" Target="../media/audio15.wav"/><Relationship Id="rId24" Type="http://schemas.openxmlformats.org/officeDocument/2006/relationships/audio" Target="../media/audio28.wav"/><Relationship Id="rId5" Type="http://schemas.openxmlformats.org/officeDocument/2006/relationships/audio" Target="../media/audio9.wav"/><Relationship Id="rId15" Type="http://schemas.openxmlformats.org/officeDocument/2006/relationships/audio" Target="../media/audio19.wav"/><Relationship Id="rId23" Type="http://schemas.openxmlformats.org/officeDocument/2006/relationships/audio" Target="../media/audio27.wav"/><Relationship Id="rId28" Type="http://schemas.openxmlformats.org/officeDocument/2006/relationships/audio" Target="../media/audio32.wav"/><Relationship Id="rId10" Type="http://schemas.openxmlformats.org/officeDocument/2006/relationships/audio" Target="../media/audio14.wav"/><Relationship Id="rId19" Type="http://schemas.openxmlformats.org/officeDocument/2006/relationships/audio" Target="../media/audio23.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audio" Target="../media/audio18.wav"/><Relationship Id="rId22" Type="http://schemas.openxmlformats.org/officeDocument/2006/relationships/audio" Target="../media/audio26.wav"/><Relationship Id="rId27" Type="http://schemas.openxmlformats.org/officeDocument/2006/relationships/audio" Target="../media/audio31.wav"/></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audio" Target="../media/audio34.wav"/><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audio" Target="../media/audio35.wav"/><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audio" Target="../media/audio36.wav"/><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20.png"/><Relationship Id="rId18" Type="http://schemas.openxmlformats.org/officeDocument/2006/relationships/audio" Target="../media/audio44.wav"/><Relationship Id="rId3" Type="http://schemas.openxmlformats.org/officeDocument/2006/relationships/image" Target="../media/image9.png"/><Relationship Id="rId21" Type="http://schemas.openxmlformats.org/officeDocument/2006/relationships/image" Target="../media/image24.png"/><Relationship Id="rId7" Type="http://schemas.openxmlformats.org/officeDocument/2006/relationships/image" Target="../media/image17.png"/><Relationship Id="rId12" Type="http://schemas.openxmlformats.org/officeDocument/2006/relationships/audio" Target="../media/audio41.wav"/><Relationship Id="rId17" Type="http://schemas.openxmlformats.org/officeDocument/2006/relationships/image" Target="../media/image22.png"/><Relationship Id="rId2" Type="http://schemas.openxmlformats.org/officeDocument/2006/relationships/notesSlide" Target="../notesSlides/notesSlide15.xml"/><Relationship Id="rId16" Type="http://schemas.openxmlformats.org/officeDocument/2006/relationships/audio" Target="../media/audio43.wav"/><Relationship Id="rId20" Type="http://schemas.openxmlformats.org/officeDocument/2006/relationships/audio" Target="../media/audio45.wav"/><Relationship Id="rId1" Type="http://schemas.openxmlformats.org/officeDocument/2006/relationships/slideLayout" Target="../slideLayouts/slideLayout21.xml"/><Relationship Id="rId6" Type="http://schemas.openxmlformats.org/officeDocument/2006/relationships/audio" Target="../media/audio38.wav"/><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audio" Target="../media/audio40.wav"/><Relationship Id="rId19" Type="http://schemas.openxmlformats.org/officeDocument/2006/relationships/image" Target="../media/image23.png"/><Relationship Id="rId4" Type="http://schemas.openxmlformats.org/officeDocument/2006/relationships/audio" Target="../media/audio37.wav"/><Relationship Id="rId9" Type="http://schemas.openxmlformats.org/officeDocument/2006/relationships/image" Target="../media/image18.png"/><Relationship Id="rId14" Type="http://schemas.openxmlformats.org/officeDocument/2006/relationships/audio" Target="../media/audio42.wav"/><Relationship Id="rId22" Type="http://schemas.openxmlformats.org/officeDocument/2006/relationships/audio" Target="../media/audio46.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27"/>
        <p:cNvGrpSpPr/>
        <p:nvPr/>
      </p:nvGrpSpPr>
      <p:grpSpPr>
        <a:xfrm>
          <a:off x="0" y="0"/>
          <a:ext cx="0" cy="0"/>
          <a:chOff x="0" y="0"/>
          <a:chExt cx="0" cy="0"/>
        </a:xfrm>
      </p:grpSpPr>
      <p:grpSp>
        <p:nvGrpSpPr>
          <p:cNvPr id="128" name="Google Shape;128;p1"/>
          <p:cNvGrpSpPr/>
          <p:nvPr/>
        </p:nvGrpSpPr>
        <p:grpSpPr>
          <a:xfrm>
            <a:off x="0" y="0"/>
            <a:ext cx="12192000" cy="6858000"/>
            <a:chOff x="-56445" y="0"/>
            <a:chExt cx="12192000" cy="6858000"/>
          </a:xfrm>
        </p:grpSpPr>
        <p:grpSp>
          <p:nvGrpSpPr>
            <p:cNvPr id="129" name="Google Shape;129;p1"/>
            <p:cNvGrpSpPr/>
            <p:nvPr/>
          </p:nvGrpSpPr>
          <p:grpSpPr>
            <a:xfrm>
              <a:off x="-56445" y="0"/>
              <a:ext cx="12192000" cy="6858000"/>
              <a:chOff x="0" y="0"/>
              <a:chExt cx="12192000" cy="6858000"/>
            </a:xfrm>
          </p:grpSpPr>
          <p:sp>
            <p:nvSpPr>
              <p:cNvPr id="130" name="Google Shape;130;p1"/>
              <p:cNvSpPr/>
              <p:nvPr/>
            </p:nvSpPr>
            <p:spPr>
              <a:xfrm rot="5400000">
                <a:off x="4992512" y="-341488"/>
                <a:ext cx="6857998" cy="7540978"/>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131" name="Google Shape;131;p1"/>
              <p:cNvSpPr/>
              <p:nvPr/>
            </p:nvSpPr>
            <p:spPr>
              <a:xfrm>
                <a:off x="0" y="0"/>
                <a:ext cx="4651022" cy="6858000"/>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132" name="Google Shape;132;p1"/>
            <p:cNvSpPr/>
            <p:nvPr/>
          </p:nvSpPr>
          <p:spPr>
            <a:xfrm rot="5400000">
              <a:off x="4636029" y="-341488"/>
              <a:ext cx="6857998"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133" name="Google Shape;133;p1"/>
            <p:cNvSpPr/>
            <p:nvPr/>
          </p:nvSpPr>
          <p:spPr>
            <a:xfrm>
              <a:off x="-56445" y="0"/>
              <a:ext cx="4350984" cy="6858000"/>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134" name="Google Shape;134;p1"/>
          <p:cNvSpPr txBox="1">
            <a:spLocks noGrp="1"/>
          </p:cNvSpPr>
          <p:nvPr>
            <p:ph type="ctrTitle"/>
          </p:nvPr>
        </p:nvSpPr>
        <p:spPr>
          <a:xfrm>
            <a:off x="232431" y="188396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4000" b="1" dirty="0">
                <a:solidFill>
                  <a:srgbClr val="FFFFFF"/>
                </a:solidFill>
              </a:rPr>
              <a:t>Phonics</a:t>
            </a:r>
            <a:br>
              <a:rPr lang="en-GB" sz="3600" b="1" dirty="0">
                <a:solidFill>
                  <a:srgbClr val="FFFFFF"/>
                </a:solidFill>
              </a:rPr>
            </a:br>
            <a:endParaRPr sz="3600" dirty="0"/>
          </a:p>
        </p:txBody>
      </p:sp>
      <p:sp>
        <p:nvSpPr>
          <p:cNvPr id="135" name="Google Shape;135;p1"/>
          <p:cNvSpPr txBox="1">
            <a:spLocks noGrp="1"/>
          </p:cNvSpPr>
          <p:nvPr>
            <p:ph type="subTitle" idx="1"/>
          </p:nvPr>
        </p:nvSpPr>
        <p:spPr>
          <a:xfrm>
            <a:off x="266770" y="2542937"/>
            <a:ext cx="5441266" cy="125852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FFFFFF"/>
              </a:buClr>
              <a:buSzPts val="2400"/>
              <a:buNone/>
            </a:pPr>
            <a:endParaRPr lang="en-GB" dirty="0">
              <a:solidFill>
                <a:srgbClr val="FFFFFF"/>
              </a:solidFill>
            </a:endParaRPr>
          </a:p>
          <a:p>
            <a:pPr marL="0" lvl="0" indent="0" algn="l" rtl="0">
              <a:lnSpc>
                <a:spcPct val="80000"/>
              </a:lnSpc>
              <a:spcBef>
                <a:spcPts val="0"/>
              </a:spcBef>
              <a:spcAft>
                <a:spcPts val="0"/>
              </a:spcAft>
              <a:buClr>
                <a:srgbClr val="FFFFFF"/>
              </a:buClr>
              <a:buSzPts val="2400"/>
              <a:buNone/>
            </a:pPr>
            <a:endParaRPr lang="en-GB" dirty="0">
              <a:solidFill>
                <a:srgbClr val="FFFFFF"/>
              </a:solidFill>
            </a:endParaRPr>
          </a:p>
          <a:p>
            <a:pPr marL="0" lvl="0" indent="0" algn="l" rtl="0">
              <a:lnSpc>
                <a:spcPct val="80000"/>
              </a:lnSpc>
              <a:spcBef>
                <a:spcPts val="0"/>
              </a:spcBef>
              <a:spcAft>
                <a:spcPts val="0"/>
              </a:spcAft>
              <a:buClr>
                <a:srgbClr val="FFFFFF"/>
              </a:buClr>
              <a:buSzPts val="2400"/>
              <a:buNone/>
            </a:pPr>
            <a:r>
              <a:rPr lang="en-GB" dirty="0">
                <a:solidFill>
                  <a:srgbClr val="FFFFFF"/>
                </a:solidFill>
              </a:rPr>
              <a:t>SSC [</a:t>
            </a:r>
            <a:r>
              <a:rPr lang="en-GB" b="1" dirty="0" err="1">
                <a:solidFill>
                  <a:srgbClr val="FFFFFF"/>
                </a:solidFill>
              </a:rPr>
              <a:t>ou</a:t>
            </a:r>
            <a:r>
              <a:rPr lang="en-GB" dirty="0">
                <a:solidFill>
                  <a:srgbClr val="FFFFFF"/>
                </a:solidFill>
              </a:rPr>
              <a:t>] revisited</a:t>
            </a:r>
          </a:p>
          <a:p>
            <a:pPr marL="0" lvl="0" indent="0" algn="l" rtl="0">
              <a:lnSpc>
                <a:spcPct val="80000"/>
              </a:lnSpc>
              <a:spcBef>
                <a:spcPts val="0"/>
              </a:spcBef>
              <a:spcAft>
                <a:spcPts val="0"/>
              </a:spcAft>
              <a:buClr>
                <a:srgbClr val="FFFFFF"/>
              </a:buClr>
              <a:buSzPts val="2400"/>
              <a:buNone/>
            </a:pPr>
            <a:endParaRPr dirty="0"/>
          </a:p>
          <a:p>
            <a:pPr marL="0" lvl="0" indent="0" algn="ctr" rtl="0">
              <a:lnSpc>
                <a:spcPct val="80000"/>
              </a:lnSpc>
              <a:spcBef>
                <a:spcPts val="1000"/>
              </a:spcBef>
              <a:spcAft>
                <a:spcPts val="0"/>
              </a:spcAft>
              <a:buClr>
                <a:srgbClr val="1F3864"/>
              </a:buClr>
              <a:buSzPts val="2400"/>
              <a:buNone/>
            </a:pPr>
            <a:endParaRPr dirty="0"/>
          </a:p>
        </p:txBody>
      </p:sp>
      <p:sp>
        <p:nvSpPr>
          <p:cNvPr id="136" name="Google Shape;136;p1"/>
          <p:cNvSpPr txBox="1"/>
          <p:nvPr/>
        </p:nvSpPr>
        <p:spPr>
          <a:xfrm>
            <a:off x="266807" y="4946214"/>
            <a:ext cx="5784900" cy="999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Y7 French</a:t>
            </a:r>
            <a:endParaRPr dirty="0"/>
          </a:p>
          <a:p>
            <a:pPr marL="0" marR="0" lvl="0" indent="0" algn="l" rtl="0">
              <a:lnSpc>
                <a:spcPct val="9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Term 2.2 - </a:t>
            </a:r>
            <a:r>
              <a:rPr lang="en-GB" sz="2000" b="0" i="0" u="none" strike="noStrike" cap="none">
                <a:solidFill>
                  <a:srgbClr val="FFFFFF"/>
                </a:solidFill>
                <a:latin typeface="Century Gothic"/>
                <a:ea typeface="Century Gothic"/>
                <a:cs typeface="Century Gothic"/>
                <a:sym typeface="Century Gothic"/>
              </a:rPr>
              <a:t>Week 1</a:t>
            </a:r>
            <a:endParaRPr dirty="0"/>
          </a:p>
        </p:txBody>
      </p:sp>
      <p:sp>
        <p:nvSpPr>
          <p:cNvPr id="137" name="Google Shape;137;p1"/>
          <p:cNvSpPr txBox="1"/>
          <p:nvPr/>
        </p:nvSpPr>
        <p:spPr>
          <a:xfrm>
            <a:off x="266770" y="5801705"/>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Stephen Owen / Natalie Finlayson / Rachel Hawkes</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139" name="Google Shape;139;p1"/>
          <p:cNvSpPr txBox="1"/>
          <p:nvPr/>
        </p:nvSpPr>
        <p:spPr>
          <a:xfrm>
            <a:off x="266770" y="6152230"/>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dirty="0">
                <a:solidFill>
                  <a:srgbClr val="FFFFFF"/>
                </a:solidFill>
                <a:latin typeface="Century Gothic"/>
                <a:ea typeface="Century Gothic"/>
                <a:cs typeface="Century Gothic"/>
                <a:sym typeface="Century Gothic"/>
              </a:rPr>
              <a:t>Date updated: 24/03/20</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15" name="Google Shape;135;p1"/>
          <p:cNvSpPr txBox="1">
            <a:spLocks/>
          </p:cNvSpPr>
          <p:nvPr/>
        </p:nvSpPr>
        <p:spPr>
          <a:xfrm>
            <a:off x="259612" y="3775208"/>
            <a:ext cx="5441266" cy="4030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1pPr>
            <a:lvl2pPr marL="914400" marR="0" lvl="1" indent="-381000" algn="ctr"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2pPr>
            <a:lvl3pPr marL="1371600" marR="0" lvl="2" indent="-355600" algn="ctr" rtl="0">
              <a:lnSpc>
                <a:spcPct val="90000"/>
              </a:lnSpc>
              <a:spcBef>
                <a:spcPts val="500"/>
              </a:spcBef>
              <a:spcAft>
                <a:spcPts val="0"/>
              </a:spcAft>
              <a:buClr>
                <a:srgbClr val="1F3864"/>
              </a:buClr>
              <a:buSzPts val="1800"/>
              <a:buFont typeface="Arial"/>
              <a:buNone/>
              <a:defRPr sz="1800" b="0" i="0" u="none" strike="noStrike" cap="none">
                <a:solidFill>
                  <a:srgbClr val="1F3864"/>
                </a:solidFill>
                <a:latin typeface="Century Gothic"/>
                <a:ea typeface="Century Gothic"/>
                <a:cs typeface="Century Gothic"/>
                <a:sym typeface="Century Gothic"/>
              </a:defRPr>
            </a:lvl3pPr>
            <a:lvl4pPr marL="1828800" marR="0" lvl="3" indent="-342900"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Century Gothic"/>
                <a:ea typeface="Century Gothic"/>
                <a:cs typeface="Century Gothic"/>
                <a:sym typeface="Century Gothic"/>
              </a:defRPr>
            </a:lvl4pPr>
            <a:lvl5pPr marL="2286000" marR="0" lvl="4" indent="-342900"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Century Gothic"/>
                <a:ea typeface="Century Gothic"/>
                <a:cs typeface="Century Gothic"/>
                <a:sym typeface="Century Gothic"/>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pPr marL="0" indent="0" algn="l">
              <a:lnSpc>
                <a:spcPct val="80000"/>
              </a:lnSpc>
              <a:spcBef>
                <a:spcPts val="0"/>
              </a:spcBef>
              <a:buClr>
                <a:srgbClr val="FFFFFF"/>
              </a:buClr>
            </a:pPr>
            <a:endParaRPr lang="fr-FR" dirty="0"/>
          </a:p>
          <a:p>
            <a:pPr marL="0" indent="0">
              <a:lnSpc>
                <a:spcPct val="80000"/>
              </a:lnSpc>
            </a:pPr>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209315" y="296864"/>
            <a:ext cx="2700606" cy="4495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lang="en-GB" sz="1800" b="1" dirty="0">
                <a:solidFill>
                  <a:srgbClr val="FFFFFF"/>
                </a:solidFill>
                <a:latin typeface="Century Gothic"/>
                <a:ea typeface="Century Gothic"/>
                <a:cs typeface="Century Gothic"/>
                <a:sym typeface="Century Gothic"/>
              </a:rPr>
              <a:t>l</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ire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Arial"/>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Prononciation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 [u]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ou</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ou</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a:t>
            </a:r>
          </a:p>
        </p:txBody>
      </p:sp>
      <p:sp>
        <p:nvSpPr>
          <p:cNvPr id="25" name="TextBox 24">
            <a:extLst>
              <a:ext uri="{FF2B5EF4-FFF2-40B4-BE49-F238E27FC236}">
                <a16:creationId xmlns:a16="http://schemas.microsoft.com/office/drawing/2014/main" id="{D657CC97-06E1-4546-8CD8-874F2C723E74}"/>
              </a:ext>
            </a:extLst>
          </p:cNvPr>
          <p:cNvSpPr txBox="1"/>
          <p:nvPr/>
        </p:nvSpPr>
        <p:spPr>
          <a:xfrm rot="522572">
            <a:off x="5662030" y="3287949"/>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toucher</a:t>
            </a:r>
          </a:p>
        </p:txBody>
      </p:sp>
      <p:sp>
        <p:nvSpPr>
          <p:cNvPr id="26" name="TextBox 25">
            <a:extLst>
              <a:ext uri="{FF2B5EF4-FFF2-40B4-BE49-F238E27FC236}">
                <a16:creationId xmlns:a16="http://schemas.microsoft.com/office/drawing/2014/main" id="{CA63D5A2-BE21-4BF2-A529-D8DAA1487D36}"/>
              </a:ext>
            </a:extLst>
          </p:cNvPr>
          <p:cNvSpPr txBox="1"/>
          <p:nvPr/>
        </p:nvSpPr>
        <p:spPr>
          <a:xfrm rot="20659958">
            <a:off x="5718068" y="4364241"/>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ou</a:t>
            </a:r>
            <a:endParaRPr lang="en-GB" sz="2200" b="1" dirty="0">
              <a:solidFill>
                <a:schemeClr val="accent1">
                  <a:lumMod val="50000"/>
                </a:schemeClr>
              </a:solidFill>
              <a:latin typeface="Century Gothic" panose="020B0502020202020204" pitchFamily="34" charset="0"/>
            </a:endParaRPr>
          </a:p>
        </p:txBody>
      </p:sp>
      <p:sp>
        <p:nvSpPr>
          <p:cNvPr id="27" name="TextBox 26">
            <a:extLst>
              <a:ext uri="{FF2B5EF4-FFF2-40B4-BE49-F238E27FC236}">
                <a16:creationId xmlns:a16="http://schemas.microsoft.com/office/drawing/2014/main" id="{40288129-CB2F-4A12-AF8A-B2A7184877C0}"/>
              </a:ext>
            </a:extLst>
          </p:cNvPr>
          <p:cNvSpPr txBox="1"/>
          <p:nvPr/>
        </p:nvSpPr>
        <p:spPr>
          <a:xfrm rot="522572">
            <a:off x="705662" y="3353574"/>
            <a:ext cx="2275439" cy="430887"/>
          </a:xfrm>
          <a:prstGeom prst="rect">
            <a:avLst/>
          </a:prstGeom>
          <a:noFill/>
        </p:spPr>
        <p:txBody>
          <a:bodyPr wrap="square" rtlCol="0">
            <a:spAutoFit/>
          </a:bodyPr>
          <a:lstStyle/>
          <a:p>
            <a:r>
              <a:rPr lang="en-GB" sz="2200" b="1" dirty="0" err="1">
                <a:solidFill>
                  <a:schemeClr val="accent1">
                    <a:lumMod val="50000"/>
                  </a:schemeClr>
                </a:solidFill>
                <a:latin typeface="Century Gothic" panose="020B0502020202020204" pitchFamily="34" charset="0"/>
              </a:rPr>
              <a:t>gouvernement</a:t>
            </a:r>
            <a:endParaRPr lang="en-GB" sz="2200" b="1" dirty="0">
              <a:solidFill>
                <a:schemeClr val="accent1">
                  <a:lumMod val="50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506AF513-59A0-4F5C-8792-5F629AC54AD8}"/>
              </a:ext>
            </a:extLst>
          </p:cNvPr>
          <p:cNvSpPr txBox="1"/>
          <p:nvPr/>
        </p:nvSpPr>
        <p:spPr>
          <a:xfrm rot="21271385">
            <a:off x="1714831" y="2226323"/>
            <a:ext cx="1852587"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occupation</a:t>
            </a:r>
          </a:p>
        </p:txBody>
      </p:sp>
      <p:sp>
        <p:nvSpPr>
          <p:cNvPr id="31" name="TextBox 30">
            <a:extLst>
              <a:ext uri="{FF2B5EF4-FFF2-40B4-BE49-F238E27FC236}">
                <a16:creationId xmlns:a16="http://schemas.microsoft.com/office/drawing/2014/main" id="{AF092A43-1089-4799-9B46-AB7649CA73C2}"/>
              </a:ext>
            </a:extLst>
          </p:cNvPr>
          <p:cNvSpPr txBox="1"/>
          <p:nvPr/>
        </p:nvSpPr>
        <p:spPr>
          <a:xfrm rot="522572">
            <a:off x="4300470" y="3717913"/>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courage</a:t>
            </a:r>
          </a:p>
        </p:txBody>
      </p:sp>
      <p:sp>
        <p:nvSpPr>
          <p:cNvPr id="32" name="TextBox 31">
            <a:extLst>
              <a:ext uri="{FF2B5EF4-FFF2-40B4-BE49-F238E27FC236}">
                <a16:creationId xmlns:a16="http://schemas.microsoft.com/office/drawing/2014/main" id="{4269851A-C3C2-4CFC-992B-C788DA1673CC}"/>
              </a:ext>
            </a:extLst>
          </p:cNvPr>
          <p:cNvSpPr txBox="1"/>
          <p:nvPr/>
        </p:nvSpPr>
        <p:spPr>
          <a:xfrm rot="522572">
            <a:off x="3320516" y="5421615"/>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groupe</a:t>
            </a:r>
            <a:endParaRPr lang="en-GB" sz="2200" b="1" dirty="0">
              <a:solidFill>
                <a:schemeClr val="accent1">
                  <a:lumMod val="50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087A5FEE-9600-4F68-A832-D77BCAAC9A65}"/>
              </a:ext>
            </a:extLst>
          </p:cNvPr>
          <p:cNvSpPr txBox="1"/>
          <p:nvPr/>
        </p:nvSpPr>
        <p:spPr>
          <a:xfrm rot="522572">
            <a:off x="4543285" y="4817526"/>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urgent</a:t>
            </a:r>
          </a:p>
        </p:txBody>
      </p:sp>
      <p:sp>
        <p:nvSpPr>
          <p:cNvPr id="34" name="TextBox 33">
            <a:extLst>
              <a:ext uri="{FF2B5EF4-FFF2-40B4-BE49-F238E27FC236}">
                <a16:creationId xmlns:a16="http://schemas.microsoft.com/office/drawing/2014/main" id="{95DC341F-6C0A-41C4-B210-7C207B6C0C9C}"/>
              </a:ext>
            </a:extLst>
          </p:cNvPr>
          <p:cNvSpPr txBox="1"/>
          <p:nvPr/>
        </p:nvSpPr>
        <p:spPr>
          <a:xfrm>
            <a:off x="3384043" y="2465597"/>
            <a:ext cx="3025707"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publicité</a:t>
            </a:r>
            <a:endParaRPr lang="en-GB" sz="2200" b="1" dirty="0">
              <a:solidFill>
                <a:schemeClr val="accent1">
                  <a:lumMod val="50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5043ACE1-CA2E-4F1E-9A55-44D6152336C9}"/>
              </a:ext>
            </a:extLst>
          </p:cNvPr>
          <p:cNvSpPr txBox="1"/>
          <p:nvPr/>
        </p:nvSpPr>
        <p:spPr>
          <a:xfrm rot="522572">
            <a:off x="10087572" y="1590707"/>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aventure</a:t>
            </a:r>
            <a:endParaRPr lang="en-GB" sz="2200" b="1" dirty="0">
              <a:solidFill>
                <a:schemeClr val="accent1">
                  <a:lumMod val="50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3BBE14F6-7245-462C-905E-0B966BA93239}"/>
              </a:ext>
            </a:extLst>
          </p:cNvPr>
          <p:cNvSpPr txBox="1"/>
          <p:nvPr/>
        </p:nvSpPr>
        <p:spPr>
          <a:xfrm rot="522572">
            <a:off x="6449236" y="2031186"/>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humain</a:t>
            </a:r>
            <a:endParaRPr lang="en-GB" sz="2200" b="1" dirty="0">
              <a:solidFill>
                <a:schemeClr val="accent1">
                  <a:lumMod val="50000"/>
                </a:schemeClr>
              </a:solidFill>
              <a:latin typeface="Century Gothic" panose="020B0502020202020204" pitchFamily="34" charset="0"/>
            </a:endParaRPr>
          </a:p>
        </p:txBody>
      </p:sp>
      <p:sp>
        <p:nvSpPr>
          <p:cNvPr id="38" name="TextBox 37">
            <a:extLst>
              <a:ext uri="{FF2B5EF4-FFF2-40B4-BE49-F238E27FC236}">
                <a16:creationId xmlns:a16="http://schemas.microsoft.com/office/drawing/2014/main" id="{3451B353-B861-47FE-AED4-1CF6029B8ECD}"/>
              </a:ext>
            </a:extLst>
          </p:cNvPr>
          <p:cNvSpPr txBox="1"/>
          <p:nvPr/>
        </p:nvSpPr>
        <p:spPr>
          <a:xfrm rot="522572">
            <a:off x="8440490" y="2052270"/>
            <a:ext cx="1631864"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signature</a:t>
            </a:r>
          </a:p>
        </p:txBody>
      </p:sp>
      <p:sp>
        <p:nvSpPr>
          <p:cNvPr id="39" name="TextBox 38">
            <a:extLst>
              <a:ext uri="{FF2B5EF4-FFF2-40B4-BE49-F238E27FC236}">
                <a16:creationId xmlns:a16="http://schemas.microsoft.com/office/drawing/2014/main" id="{9F62E6E7-14D8-4F08-A032-108CD786C26C}"/>
              </a:ext>
            </a:extLst>
          </p:cNvPr>
          <p:cNvSpPr txBox="1"/>
          <p:nvPr/>
        </p:nvSpPr>
        <p:spPr>
          <a:xfrm rot="20549434">
            <a:off x="7465081" y="2884553"/>
            <a:ext cx="1447089"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univers</a:t>
            </a:r>
            <a:endParaRPr lang="en-GB" sz="2200" b="1" dirty="0">
              <a:solidFill>
                <a:schemeClr val="accent1">
                  <a:lumMod val="50000"/>
                </a:schemeClr>
              </a:solidFill>
              <a:latin typeface="Century Gothic" panose="020B0502020202020204" pitchFamily="34" charset="0"/>
            </a:endParaRPr>
          </a:p>
        </p:txBody>
      </p:sp>
      <p:sp>
        <p:nvSpPr>
          <p:cNvPr id="40" name="TextBox 39">
            <a:extLst>
              <a:ext uri="{FF2B5EF4-FFF2-40B4-BE49-F238E27FC236}">
                <a16:creationId xmlns:a16="http://schemas.microsoft.com/office/drawing/2014/main" id="{E604263C-3539-4792-A5FD-DF27B2A6C6D9}"/>
              </a:ext>
            </a:extLst>
          </p:cNvPr>
          <p:cNvSpPr txBox="1"/>
          <p:nvPr/>
        </p:nvSpPr>
        <p:spPr>
          <a:xfrm rot="522572">
            <a:off x="8487359" y="3873766"/>
            <a:ext cx="2603367" cy="430887"/>
          </a:xfrm>
          <a:prstGeom prst="rect">
            <a:avLst/>
          </a:prstGeom>
          <a:noFill/>
        </p:spPr>
        <p:txBody>
          <a:bodyPr wrap="square" rtlCol="0">
            <a:spAutoFit/>
          </a:bodyPr>
          <a:lstStyle/>
          <a:p>
            <a:r>
              <a:rPr lang="en-GB" sz="2200" b="1" dirty="0" err="1">
                <a:solidFill>
                  <a:schemeClr val="accent1">
                    <a:lumMod val="50000"/>
                  </a:schemeClr>
                </a:solidFill>
                <a:latin typeface="Century Gothic" panose="020B0502020202020204" pitchFamily="34" charset="0"/>
              </a:rPr>
              <a:t>ouvrir</a:t>
            </a:r>
            <a:endParaRPr lang="en-GB" sz="2200" dirty="0">
              <a:solidFill>
                <a:schemeClr val="accent1">
                  <a:lumMod val="50000"/>
                </a:schemeClr>
              </a:solidFill>
              <a:latin typeface="Century Gothic" panose="020B0502020202020204" pitchFamily="34" charset="0"/>
            </a:endParaRPr>
          </a:p>
        </p:txBody>
      </p:sp>
      <p:sp>
        <p:nvSpPr>
          <p:cNvPr id="41" name="TextBox 40">
            <a:extLst>
              <a:ext uri="{FF2B5EF4-FFF2-40B4-BE49-F238E27FC236}">
                <a16:creationId xmlns:a16="http://schemas.microsoft.com/office/drawing/2014/main" id="{ACA0FD9F-E6BC-4733-8826-973DF1EE2225}"/>
              </a:ext>
            </a:extLst>
          </p:cNvPr>
          <p:cNvSpPr txBox="1"/>
          <p:nvPr/>
        </p:nvSpPr>
        <p:spPr>
          <a:xfrm rot="522572">
            <a:off x="7341595" y="4664456"/>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trouver</a:t>
            </a:r>
            <a:endParaRPr lang="en-GB" sz="2200" b="1" dirty="0">
              <a:solidFill>
                <a:schemeClr val="accent1">
                  <a:lumMod val="50000"/>
                </a:schemeClr>
              </a:solidFill>
              <a:latin typeface="Century Gothic" panose="020B0502020202020204" pitchFamily="34" charset="0"/>
            </a:endParaRPr>
          </a:p>
        </p:txBody>
      </p:sp>
      <p:sp>
        <p:nvSpPr>
          <p:cNvPr id="42" name="TextBox 41">
            <a:extLst>
              <a:ext uri="{FF2B5EF4-FFF2-40B4-BE49-F238E27FC236}">
                <a16:creationId xmlns:a16="http://schemas.microsoft.com/office/drawing/2014/main" id="{92A3081E-0690-47F4-999E-9BFAD31B229F}"/>
              </a:ext>
            </a:extLst>
          </p:cNvPr>
          <p:cNvSpPr txBox="1"/>
          <p:nvPr/>
        </p:nvSpPr>
        <p:spPr>
          <a:xfrm rot="522572">
            <a:off x="8977135" y="4914975"/>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public</a:t>
            </a:r>
          </a:p>
        </p:txBody>
      </p:sp>
      <p:sp>
        <p:nvSpPr>
          <p:cNvPr id="45" name="TextBox 44">
            <a:extLst>
              <a:ext uri="{FF2B5EF4-FFF2-40B4-BE49-F238E27FC236}">
                <a16:creationId xmlns:a16="http://schemas.microsoft.com/office/drawing/2014/main" id="{25AC59C7-1C37-4FD2-B913-07151B7EC3F4}"/>
              </a:ext>
            </a:extLst>
          </p:cNvPr>
          <p:cNvSpPr txBox="1"/>
          <p:nvPr/>
        </p:nvSpPr>
        <p:spPr>
          <a:xfrm rot="522572">
            <a:off x="492207" y="5386161"/>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calculer</a:t>
            </a:r>
            <a:endParaRPr lang="en-GB" sz="2200" b="1" dirty="0">
              <a:solidFill>
                <a:schemeClr val="accent1">
                  <a:lumMod val="50000"/>
                </a:schemeClr>
              </a:solidFill>
              <a:latin typeface="Century Gothic" panose="020B0502020202020204" pitchFamily="34" charset="0"/>
            </a:endParaRPr>
          </a:p>
        </p:txBody>
      </p:sp>
      <p:sp>
        <p:nvSpPr>
          <p:cNvPr id="46" name="Rectangle 45">
            <a:extLst>
              <a:ext uri="{FF2B5EF4-FFF2-40B4-BE49-F238E27FC236}">
                <a16:creationId xmlns:a16="http://schemas.microsoft.com/office/drawing/2014/main" id="{8A84EA36-08D9-4A0A-84DC-170CCC002B0F}"/>
              </a:ext>
            </a:extLst>
          </p:cNvPr>
          <p:cNvSpPr/>
          <p:nvPr/>
        </p:nvSpPr>
        <p:spPr>
          <a:xfrm>
            <a:off x="6721563" y="5601605"/>
            <a:ext cx="2019246" cy="430887"/>
          </a:xfrm>
          <a:prstGeom prst="rect">
            <a:avLst/>
          </a:prstGeom>
        </p:spPr>
        <p:txBody>
          <a:bodyPr wrap="square">
            <a:spAutoFit/>
          </a:bodyPr>
          <a:lstStyle/>
          <a:p>
            <a:pPr algn="ctr"/>
            <a:r>
              <a:rPr lang="en-GB" sz="2200" b="1" dirty="0">
                <a:solidFill>
                  <a:schemeClr val="accent1">
                    <a:lumMod val="50000"/>
                  </a:schemeClr>
                </a:solidFill>
                <a:latin typeface="Century Gothic" panose="020B0502020202020204" pitchFamily="34" charset="0"/>
              </a:rPr>
              <a:t>substance</a:t>
            </a:r>
          </a:p>
        </p:txBody>
      </p:sp>
      <p:sp>
        <p:nvSpPr>
          <p:cNvPr id="47" name="TextBox 46">
            <a:extLst>
              <a:ext uri="{FF2B5EF4-FFF2-40B4-BE49-F238E27FC236}">
                <a16:creationId xmlns:a16="http://schemas.microsoft.com/office/drawing/2014/main" id="{4E8838DE-57BE-433B-8015-52D9C15B29E9}"/>
              </a:ext>
            </a:extLst>
          </p:cNvPr>
          <p:cNvSpPr txBox="1"/>
          <p:nvPr/>
        </p:nvSpPr>
        <p:spPr>
          <a:xfrm rot="522572">
            <a:off x="9552291" y="3011410"/>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refuser</a:t>
            </a:r>
          </a:p>
        </p:txBody>
      </p:sp>
      <p:sp>
        <p:nvSpPr>
          <p:cNvPr id="48" name="TextBox 47">
            <a:extLst>
              <a:ext uri="{FF2B5EF4-FFF2-40B4-BE49-F238E27FC236}">
                <a16:creationId xmlns:a16="http://schemas.microsoft.com/office/drawing/2014/main" id="{978722A2-4047-4A76-8EC2-4EB5930BF3DE}"/>
              </a:ext>
            </a:extLst>
          </p:cNvPr>
          <p:cNvSpPr txBox="1"/>
          <p:nvPr/>
        </p:nvSpPr>
        <p:spPr>
          <a:xfrm rot="20549434">
            <a:off x="9730362" y="5421616"/>
            <a:ext cx="2024828"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mouvement</a:t>
            </a:r>
            <a:endParaRPr lang="en-GB" sz="2200" b="1" dirty="0">
              <a:solidFill>
                <a:schemeClr val="accent1">
                  <a:lumMod val="50000"/>
                </a:schemeClr>
              </a:solidFill>
              <a:latin typeface="Century Gothic" panose="020B0502020202020204" pitchFamily="34" charset="0"/>
            </a:endParaRPr>
          </a:p>
        </p:txBody>
      </p:sp>
      <p:sp>
        <p:nvSpPr>
          <p:cNvPr id="49" name="TextBox 48">
            <a:extLst>
              <a:ext uri="{FF2B5EF4-FFF2-40B4-BE49-F238E27FC236}">
                <a16:creationId xmlns:a16="http://schemas.microsoft.com/office/drawing/2014/main" id="{BEA4B336-7FB6-497B-A902-7CE4882EB7F2}"/>
              </a:ext>
            </a:extLst>
          </p:cNvPr>
          <p:cNvSpPr txBox="1"/>
          <p:nvPr/>
        </p:nvSpPr>
        <p:spPr>
          <a:xfrm rot="20549434">
            <a:off x="53692" y="1643845"/>
            <a:ext cx="2024828"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juste</a:t>
            </a:r>
            <a:endParaRPr lang="en-GB" sz="2200" b="1" dirty="0">
              <a:solidFill>
                <a:schemeClr val="accent1">
                  <a:lumMod val="50000"/>
                </a:schemeClr>
              </a:solidFill>
              <a:latin typeface="Century Gothic" panose="020B0502020202020204" pitchFamily="34" charset="0"/>
            </a:endParaRPr>
          </a:p>
        </p:txBody>
      </p:sp>
      <p:sp>
        <p:nvSpPr>
          <p:cNvPr id="50" name="TextBox 49">
            <a:extLst>
              <a:ext uri="{FF2B5EF4-FFF2-40B4-BE49-F238E27FC236}">
                <a16:creationId xmlns:a16="http://schemas.microsoft.com/office/drawing/2014/main" id="{74663999-D80B-47AE-9CA5-4116E460BD32}"/>
              </a:ext>
            </a:extLst>
          </p:cNvPr>
          <p:cNvSpPr txBox="1"/>
          <p:nvPr/>
        </p:nvSpPr>
        <p:spPr>
          <a:xfrm rot="20928189">
            <a:off x="861790" y="4497913"/>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jour</a:t>
            </a:r>
          </a:p>
        </p:txBody>
      </p:sp>
      <p:sp>
        <p:nvSpPr>
          <p:cNvPr id="51" name="TextBox 50">
            <a:extLst>
              <a:ext uri="{FF2B5EF4-FFF2-40B4-BE49-F238E27FC236}">
                <a16:creationId xmlns:a16="http://schemas.microsoft.com/office/drawing/2014/main" id="{4F539E3E-6FB7-452F-ABC0-DAC0C130A6EF}"/>
              </a:ext>
            </a:extLst>
          </p:cNvPr>
          <p:cNvSpPr txBox="1"/>
          <p:nvPr/>
        </p:nvSpPr>
        <p:spPr>
          <a:xfrm rot="20549434">
            <a:off x="9977965" y="4204035"/>
            <a:ext cx="2024828"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situation</a:t>
            </a:r>
          </a:p>
        </p:txBody>
      </p:sp>
      <p:sp>
        <p:nvSpPr>
          <p:cNvPr id="52" name="Rectangle 51">
            <a:extLst>
              <a:ext uri="{FF2B5EF4-FFF2-40B4-BE49-F238E27FC236}">
                <a16:creationId xmlns:a16="http://schemas.microsoft.com/office/drawing/2014/main" id="{4E2A047F-97BE-43D1-8812-04AC39D30046}"/>
              </a:ext>
            </a:extLst>
          </p:cNvPr>
          <p:cNvSpPr/>
          <p:nvPr/>
        </p:nvSpPr>
        <p:spPr>
          <a:xfrm>
            <a:off x="7623611" y="1177769"/>
            <a:ext cx="2019246" cy="430887"/>
          </a:xfrm>
          <a:prstGeom prst="rect">
            <a:avLst/>
          </a:prstGeom>
        </p:spPr>
        <p:txBody>
          <a:bodyPr wrap="square">
            <a:spAutoFit/>
          </a:bodyPr>
          <a:lstStyle/>
          <a:p>
            <a:pPr algn="ctr"/>
            <a:r>
              <a:rPr lang="en-GB" sz="2200" b="1" dirty="0">
                <a:solidFill>
                  <a:schemeClr val="accent1">
                    <a:lumMod val="50000"/>
                  </a:schemeClr>
                </a:solidFill>
                <a:latin typeface="Century Gothic" panose="020B0502020202020204" pitchFamily="34" charset="0"/>
              </a:rPr>
              <a:t>route</a:t>
            </a:r>
          </a:p>
        </p:txBody>
      </p:sp>
      <p:sp>
        <p:nvSpPr>
          <p:cNvPr id="53" name="TextBox 52">
            <a:extLst>
              <a:ext uri="{FF2B5EF4-FFF2-40B4-BE49-F238E27FC236}">
                <a16:creationId xmlns:a16="http://schemas.microsoft.com/office/drawing/2014/main" id="{482EEE55-9B30-4A5B-8BAC-8187CD97E791}"/>
              </a:ext>
            </a:extLst>
          </p:cNvPr>
          <p:cNvSpPr txBox="1"/>
          <p:nvPr/>
        </p:nvSpPr>
        <p:spPr>
          <a:xfrm>
            <a:off x="3454308" y="1393212"/>
            <a:ext cx="212895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double</a:t>
            </a:r>
          </a:p>
        </p:txBody>
      </p:sp>
      <p:sp>
        <p:nvSpPr>
          <p:cNvPr id="54" name="TextBox 53">
            <a:extLst>
              <a:ext uri="{FF2B5EF4-FFF2-40B4-BE49-F238E27FC236}">
                <a16:creationId xmlns:a16="http://schemas.microsoft.com/office/drawing/2014/main" id="{34F37F52-1D17-4B01-8C51-F1C96D30CE1B}"/>
              </a:ext>
            </a:extLst>
          </p:cNvPr>
          <p:cNvSpPr txBox="1"/>
          <p:nvPr/>
        </p:nvSpPr>
        <p:spPr>
          <a:xfrm>
            <a:off x="10256626" y="2566243"/>
            <a:ext cx="212895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tour</a:t>
            </a:r>
          </a:p>
        </p:txBody>
      </p:sp>
      <p:sp>
        <p:nvSpPr>
          <p:cNvPr id="55" name="TextBox 54">
            <a:extLst>
              <a:ext uri="{FF2B5EF4-FFF2-40B4-BE49-F238E27FC236}">
                <a16:creationId xmlns:a16="http://schemas.microsoft.com/office/drawing/2014/main" id="{2EEE3B2A-2CE7-4B02-9B00-8F59C7A18880}"/>
              </a:ext>
            </a:extLst>
          </p:cNvPr>
          <p:cNvSpPr txBox="1"/>
          <p:nvPr/>
        </p:nvSpPr>
        <p:spPr>
          <a:xfrm>
            <a:off x="2293191" y="4419478"/>
            <a:ext cx="2225592"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souvenir</a:t>
            </a:r>
          </a:p>
        </p:txBody>
      </p:sp>
    </p:spTree>
    <p:extLst>
      <p:ext uri="{BB962C8B-B14F-4D97-AF65-F5344CB8AC3E}">
        <p14:creationId xmlns:p14="http://schemas.microsoft.com/office/powerpoint/2010/main" val="2817732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209315" y="296864"/>
            <a:ext cx="2700606" cy="4495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lang="en-GB" sz="1800" b="1" dirty="0">
                <a:solidFill>
                  <a:srgbClr val="FFFFFF"/>
                </a:solidFill>
                <a:latin typeface="Century Gothic"/>
                <a:ea typeface="Century Gothic"/>
                <a:cs typeface="Century Gothic"/>
                <a:sym typeface="Century Gothic"/>
              </a:rPr>
              <a:t>l</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ire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Arial"/>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Prononciation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 [u]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ou</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ou</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a:t>
            </a:r>
          </a:p>
        </p:txBody>
      </p:sp>
      <p:sp>
        <p:nvSpPr>
          <p:cNvPr id="25" name="TextBox 24">
            <a:hlinkClick r:id="" action="ppaction://noaction">
              <a:snd r:embed="rId4" name="toucher.wav"/>
            </a:hlinkClick>
            <a:extLst>
              <a:ext uri="{FF2B5EF4-FFF2-40B4-BE49-F238E27FC236}">
                <a16:creationId xmlns:a16="http://schemas.microsoft.com/office/drawing/2014/main" id="{D657CC97-06E1-4546-8CD8-874F2C723E74}"/>
              </a:ext>
            </a:extLst>
          </p:cNvPr>
          <p:cNvSpPr txBox="1"/>
          <p:nvPr/>
        </p:nvSpPr>
        <p:spPr>
          <a:xfrm rot="522572">
            <a:off x="5662030" y="3287949"/>
            <a:ext cx="1408670" cy="430887"/>
          </a:xfrm>
          <a:prstGeom prst="rect">
            <a:avLst/>
          </a:prstGeom>
          <a:noFill/>
        </p:spPr>
        <p:txBody>
          <a:bodyPr wrap="square" rtlCol="0">
            <a:spAutoFit/>
          </a:bodyPr>
          <a:lstStyle/>
          <a:p>
            <a:pPr algn="ctr"/>
            <a:r>
              <a:rPr lang="en-GB" sz="2200" b="1" dirty="0">
                <a:solidFill>
                  <a:srgbClr val="FA6500"/>
                </a:solidFill>
                <a:latin typeface="Century Gothic" panose="020B0502020202020204" pitchFamily="34" charset="0"/>
              </a:rPr>
              <a:t>toucher</a:t>
            </a:r>
          </a:p>
        </p:txBody>
      </p:sp>
      <p:sp>
        <p:nvSpPr>
          <p:cNvPr id="26" name="TextBox 25">
            <a:hlinkClick r:id="" action="ppaction://noaction">
              <a:snd r:embed="rId5" name="ou.wav"/>
            </a:hlinkClick>
            <a:extLst>
              <a:ext uri="{FF2B5EF4-FFF2-40B4-BE49-F238E27FC236}">
                <a16:creationId xmlns:a16="http://schemas.microsoft.com/office/drawing/2014/main" id="{CA63D5A2-BE21-4BF2-A529-D8DAA1487D36}"/>
              </a:ext>
            </a:extLst>
          </p:cNvPr>
          <p:cNvSpPr txBox="1"/>
          <p:nvPr/>
        </p:nvSpPr>
        <p:spPr>
          <a:xfrm rot="20659958">
            <a:off x="5718068" y="4364241"/>
            <a:ext cx="1408670" cy="430887"/>
          </a:xfrm>
          <a:prstGeom prst="rect">
            <a:avLst/>
          </a:prstGeom>
          <a:noFill/>
        </p:spPr>
        <p:txBody>
          <a:bodyPr wrap="square" rtlCol="0">
            <a:spAutoFit/>
          </a:bodyPr>
          <a:lstStyle/>
          <a:p>
            <a:pPr algn="ctr"/>
            <a:r>
              <a:rPr lang="en-GB" sz="2200" b="1" dirty="0" err="1">
                <a:solidFill>
                  <a:srgbClr val="FA6500"/>
                </a:solidFill>
                <a:latin typeface="Century Gothic" panose="020B0502020202020204" pitchFamily="34" charset="0"/>
              </a:rPr>
              <a:t>ou</a:t>
            </a:r>
            <a:endParaRPr lang="en-GB" sz="2200" b="1" dirty="0">
              <a:solidFill>
                <a:srgbClr val="FA6500"/>
              </a:solidFill>
              <a:latin typeface="Century Gothic" panose="020B0502020202020204" pitchFamily="34" charset="0"/>
            </a:endParaRPr>
          </a:p>
        </p:txBody>
      </p:sp>
      <p:sp>
        <p:nvSpPr>
          <p:cNvPr id="27" name="TextBox 26">
            <a:hlinkClick r:id="" action="ppaction://noaction">
              <a:snd r:embed="rId6" name="gouvernement.wav"/>
            </a:hlinkClick>
            <a:extLst>
              <a:ext uri="{FF2B5EF4-FFF2-40B4-BE49-F238E27FC236}">
                <a16:creationId xmlns:a16="http://schemas.microsoft.com/office/drawing/2014/main" id="{40288129-CB2F-4A12-AF8A-B2A7184877C0}"/>
              </a:ext>
            </a:extLst>
          </p:cNvPr>
          <p:cNvSpPr txBox="1"/>
          <p:nvPr/>
        </p:nvSpPr>
        <p:spPr>
          <a:xfrm rot="522572">
            <a:off x="705662" y="3353574"/>
            <a:ext cx="2275439" cy="430887"/>
          </a:xfrm>
          <a:prstGeom prst="rect">
            <a:avLst/>
          </a:prstGeom>
          <a:noFill/>
        </p:spPr>
        <p:txBody>
          <a:bodyPr wrap="square" rtlCol="0">
            <a:spAutoFit/>
          </a:bodyPr>
          <a:lstStyle/>
          <a:p>
            <a:r>
              <a:rPr lang="en-GB" sz="2200" b="1" dirty="0" err="1">
                <a:solidFill>
                  <a:srgbClr val="FA6500"/>
                </a:solidFill>
                <a:latin typeface="Century Gothic" panose="020B0502020202020204" pitchFamily="34" charset="0"/>
              </a:rPr>
              <a:t>gouvernement</a:t>
            </a:r>
            <a:endParaRPr lang="en-GB" sz="2200" b="1" dirty="0">
              <a:solidFill>
                <a:srgbClr val="FA6500"/>
              </a:solidFill>
              <a:latin typeface="Century Gothic" panose="020B0502020202020204" pitchFamily="34" charset="0"/>
            </a:endParaRPr>
          </a:p>
        </p:txBody>
      </p:sp>
      <p:sp>
        <p:nvSpPr>
          <p:cNvPr id="28" name="TextBox 27">
            <a:hlinkClick r:id="" action="ppaction://noaction">
              <a:snd r:embed="rId7" name="occupation.wav"/>
            </a:hlinkClick>
            <a:extLst>
              <a:ext uri="{FF2B5EF4-FFF2-40B4-BE49-F238E27FC236}">
                <a16:creationId xmlns:a16="http://schemas.microsoft.com/office/drawing/2014/main" id="{506AF513-59A0-4F5C-8792-5F629AC54AD8}"/>
              </a:ext>
            </a:extLst>
          </p:cNvPr>
          <p:cNvSpPr txBox="1"/>
          <p:nvPr/>
        </p:nvSpPr>
        <p:spPr>
          <a:xfrm rot="21271385">
            <a:off x="1714831" y="2226323"/>
            <a:ext cx="1852587"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occupation</a:t>
            </a:r>
          </a:p>
        </p:txBody>
      </p:sp>
      <p:sp>
        <p:nvSpPr>
          <p:cNvPr id="31" name="TextBox 30">
            <a:hlinkClick r:id="" action="ppaction://noaction">
              <a:snd r:embed="rId8" name="courage[1].wav"/>
            </a:hlinkClick>
            <a:extLst>
              <a:ext uri="{FF2B5EF4-FFF2-40B4-BE49-F238E27FC236}">
                <a16:creationId xmlns:a16="http://schemas.microsoft.com/office/drawing/2014/main" id="{AF092A43-1089-4799-9B46-AB7649CA73C2}"/>
              </a:ext>
            </a:extLst>
          </p:cNvPr>
          <p:cNvSpPr txBox="1"/>
          <p:nvPr/>
        </p:nvSpPr>
        <p:spPr>
          <a:xfrm rot="522572">
            <a:off x="4300470" y="3717913"/>
            <a:ext cx="1408670" cy="430887"/>
          </a:xfrm>
          <a:prstGeom prst="rect">
            <a:avLst/>
          </a:prstGeom>
          <a:noFill/>
        </p:spPr>
        <p:txBody>
          <a:bodyPr wrap="square" rtlCol="0">
            <a:spAutoFit/>
          </a:bodyPr>
          <a:lstStyle/>
          <a:p>
            <a:pPr algn="ctr"/>
            <a:r>
              <a:rPr lang="en-GB" sz="2200" b="1" dirty="0">
                <a:solidFill>
                  <a:srgbClr val="FA6500"/>
                </a:solidFill>
                <a:latin typeface="Century Gothic" panose="020B0502020202020204" pitchFamily="34" charset="0"/>
              </a:rPr>
              <a:t>courage</a:t>
            </a:r>
          </a:p>
        </p:txBody>
      </p:sp>
      <p:sp>
        <p:nvSpPr>
          <p:cNvPr id="32" name="TextBox 31">
            <a:hlinkClick r:id="" action="ppaction://noaction">
              <a:snd r:embed="rId9" name="groupe.wav"/>
            </a:hlinkClick>
            <a:extLst>
              <a:ext uri="{FF2B5EF4-FFF2-40B4-BE49-F238E27FC236}">
                <a16:creationId xmlns:a16="http://schemas.microsoft.com/office/drawing/2014/main" id="{4269851A-C3C2-4CFC-992B-C788DA1673CC}"/>
              </a:ext>
            </a:extLst>
          </p:cNvPr>
          <p:cNvSpPr txBox="1"/>
          <p:nvPr/>
        </p:nvSpPr>
        <p:spPr>
          <a:xfrm rot="522572">
            <a:off x="3320516" y="5421615"/>
            <a:ext cx="1408670" cy="430887"/>
          </a:xfrm>
          <a:prstGeom prst="rect">
            <a:avLst/>
          </a:prstGeom>
          <a:noFill/>
        </p:spPr>
        <p:txBody>
          <a:bodyPr wrap="square" rtlCol="0">
            <a:spAutoFit/>
          </a:bodyPr>
          <a:lstStyle/>
          <a:p>
            <a:pPr algn="ctr"/>
            <a:r>
              <a:rPr lang="en-GB" sz="2200" b="1" dirty="0" err="1">
                <a:solidFill>
                  <a:srgbClr val="FA6500"/>
                </a:solidFill>
                <a:latin typeface="Century Gothic" panose="020B0502020202020204" pitchFamily="34" charset="0"/>
              </a:rPr>
              <a:t>groupe</a:t>
            </a:r>
            <a:endParaRPr lang="en-GB" sz="2200" b="1" dirty="0">
              <a:solidFill>
                <a:srgbClr val="FA6500"/>
              </a:solidFill>
              <a:latin typeface="Century Gothic" panose="020B0502020202020204" pitchFamily="34" charset="0"/>
            </a:endParaRPr>
          </a:p>
        </p:txBody>
      </p:sp>
      <p:sp>
        <p:nvSpPr>
          <p:cNvPr id="33" name="TextBox 32">
            <a:hlinkClick r:id="" action="ppaction://noaction">
              <a:snd r:embed="rId10" name="urgent.wav"/>
            </a:hlinkClick>
            <a:extLst>
              <a:ext uri="{FF2B5EF4-FFF2-40B4-BE49-F238E27FC236}">
                <a16:creationId xmlns:a16="http://schemas.microsoft.com/office/drawing/2014/main" id="{087A5FEE-9600-4F68-A832-D77BCAAC9A65}"/>
              </a:ext>
            </a:extLst>
          </p:cNvPr>
          <p:cNvSpPr txBox="1"/>
          <p:nvPr/>
        </p:nvSpPr>
        <p:spPr>
          <a:xfrm rot="522572">
            <a:off x="4543285" y="4817526"/>
            <a:ext cx="1408670" cy="430887"/>
          </a:xfrm>
          <a:prstGeom prst="rect">
            <a:avLst/>
          </a:prstGeom>
          <a:noFill/>
        </p:spPr>
        <p:txBody>
          <a:bodyPr wrap="square" rtlCol="0">
            <a:spAutoFit/>
          </a:bodyPr>
          <a:lstStyle/>
          <a:p>
            <a:pPr algn="ctr"/>
            <a:r>
              <a:rPr lang="en-GB" sz="2200" b="1" dirty="0">
                <a:solidFill>
                  <a:schemeClr val="accent1">
                    <a:lumMod val="50000"/>
                  </a:schemeClr>
                </a:solidFill>
              </a:rPr>
              <a:t>urgent</a:t>
            </a:r>
          </a:p>
        </p:txBody>
      </p:sp>
      <p:sp>
        <p:nvSpPr>
          <p:cNvPr id="34" name="TextBox 33">
            <a:hlinkClick r:id="" action="ppaction://noaction">
              <a:snd r:embed="rId11" name="publicité.wav"/>
            </a:hlinkClick>
            <a:extLst>
              <a:ext uri="{FF2B5EF4-FFF2-40B4-BE49-F238E27FC236}">
                <a16:creationId xmlns:a16="http://schemas.microsoft.com/office/drawing/2014/main" id="{95DC341F-6C0A-41C4-B210-7C207B6C0C9C}"/>
              </a:ext>
            </a:extLst>
          </p:cNvPr>
          <p:cNvSpPr txBox="1"/>
          <p:nvPr/>
        </p:nvSpPr>
        <p:spPr>
          <a:xfrm>
            <a:off x="3384043" y="2465597"/>
            <a:ext cx="3025707"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publicité</a:t>
            </a:r>
            <a:endParaRPr lang="en-GB" sz="2200" b="1" dirty="0">
              <a:solidFill>
                <a:schemeClr val="accent1">
                  <a:lumMod val="50000"/>
                </a:schemeClr>
              </a:solidFill>
              <a:latin typeface="Century Gothic" panose="020B0502020202020204" pitchFamily="34" charset="0"/>
            </a:endParaRPr>
          </a:p>
        </p:txBody>
      </p:sp>
      <p:sp>
        <p:nvSpPr>
          <p:cNvPr id="36" name="TextBox 35">
            <a:hlinkClick r:id="" action="ppaction://noaction">
              <a:snd r:embed="rId12" name="aventure[1].wav"/>
            </a:hlinkClick>
            <a:extLst>
              <a:ext uri="{FF2B5EF4-FFF2-40B4-BE49-F238E27FC236}">
                <a16:creationId xmlns:a16="http://schemas.microsoft.com/office/drawing/2014/main" id="{5043ACE1-CA2E-4F1E-9A55-44D6152336C9}"/>
              </a:ext>
            </a:extLst>
          </p:cNvPr>
          <p:cNvSpPr txBox="1"/>
          <p:nvPr/>
        </p:nvSpPr>
        <p:spPr>
          <a:xfrm rot="522572">
            <a:off x="10087572" y="1590707"/>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aventure</a:t>
            </a:r>
            <a:endParaRPr lang="en-GB" sz="2200" b="1" dirty="0">
              <a:solidFill>
                <a:schemeClr val="accent1">
                  <a:lumMod val="50000"/>
                </a:schemeClr>
              </a:solidFill>
              <a:latin typeface="Century Gothic" panose="020B0502020202020204" pitchFamily="34" charset="0"/>
            </a:endParaRPr>
          </a:p>
        </p:txBody>
      </p:sp>
      <p:sp>
        <p:nvSpPr>
          <p:cNvPr id="37" name="TextBox 36">
            <a:hlinkClick r:id="" action="ppaction://noaction">
              <a:snd r:embed="rId13" name="humain.wav"/>
            </a:hlinkClick>
            <a:extLst>
              <a:ext uri="{FF2B5EF4-FFF2-40B4-BE49-F238E27FC236}">
                <a16:creationId xmlns:a16="http://schemas.microsoft.com/office/drawing/2014/main" id="{3BBE14F6-7245-462C-905E-0B966BA93239}"/>
              </a:ext>
            </a:extLst>
          </p:cNvPr>
          <p:cNvSpPr txBox="1"/>
          <p:nvPr/>
        </p:nvSpPr>
        <p:spPr>
          <a:xfrm rot="522572">
            <a:off x="6449236" y="2031186"/>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humain</a:t>
            </a:r>
            <a:endParaRPr lang="en-GB" sz="2200" b="1" dirty="0">
              <a:solidFill>
                <a:schemeClr val="accent1">
                  <a:lumMod val="50000"/>
                </a:schemeClr>
              </a:solidFill>
              <a:latin typeface="Century Gothic" panose="020B0502020202020204" pitchFamily="34" charset="0"/>
            </a:endParaRPr>
          </a:p>
        </p:txBody>
      </p:sp>
      <p:sp>
        <p:nvSpPr>
          <p:cNvPr id="38" name="TextBox 37">
            <a:hlinkClick r:id="" action="ppaction://noaction">
              <a:snd r:embed="rId14" name="signature.wav"/>
            </a:hlinkClick>
            <a:extLst>
              <a:ext uri="{FF2B5EF4-FFF2-40B4-BE49-F238E27FC236}">
                <a16:creationId xmlns:a16="http://schemas.microsoft.com/office/drawing/2014/main" id="{3451B353-B861-47FE-AED4-1CF6029B8ECD}"/>
              </a:ext>
            </a:extLst>
          </p:cNvPr>
          <p:cNvSpPr txBox="1"/>
          <p:nvPr/>
        </p:nvSpPr>
        <p:spPr>
          <a:xfrm rot="522572">
            <a:off x="8440490" y="2052270"/>
            <a:ext cx="1631864"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signature</a:t>
            </a:r>
          </a:p>
        </p:txBody>
      </p:sp>
      <p:sp>
        <p:nvSpPr>
          <p:cNvPr id="39" name="TextBox 38">
            <a:hlinkClick r:id="" action="ppaction://noaction">
              <a:snd r:embed="rId15" name="univers.wav"/>
            </a:hlinkClick>
            <a:extLst>
              <a:ext uri="{FF2B5EF4-FFF2-40B4-BE49-F238E27FC236}">
                <a16:creationId xmlns:a16="http://schemas.microsoft.com/office/drawing/2014/main" id="{9F62E6E7-14D8-4F08-A032-108CD786C26C}"/>
              </a:ext>
            </a:extLst>
          </p:cNvPr>
          <p:cNvSpPr txBox="1"/>
          <p:nvPr/>
        </p:nvSpPr>
        <p:spPr>
          <a:xfrm rot="20549434">
            <a:off x="7465081" y="2884553"/>
            <a:ext cx="1447089"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univers</a:t>
            </a:r>
            <a:endParaRPr lang="en-GB" sz="2200" b="1" dirty="0">
              <a:solidFill>
                <a:schemeClr val="accent1">
                  <a:lumMod val="50000"/>
                </a:schemeClr>
              </a:solidFill>
              <a:latin typeface="Century Gothic" panose="020B0502020202020204" pitchFamily="34" charset="0"/>
            </a:endParaRPr>
          </a:p>
        </p:txBody>
      </p:sp>
      <p:sp>
        <p:nvSpPr>
          <p:cNvPr id="40" name="TextBox 39">
            <a:hlinkClick r:id="" action="ppaction://noaction">
              <a:snd r:embed="rId16" name="ouvrir.wav"/>
            </a:hlinkClick>
            <a:extLst>
              <a:ext uri="{FF2B5EF4-FFF2-40B4-BE49-F238E27FC236}">
                <a16:creationId xmlns:a16="http://schemas.microsoft.com/office/drawing/2014/main" id="{E604263C-3539-4792-A5FD-DF27B2A6C6D9}"/>
              </a:ext>
            </a:extLst>
          </p:cNvPr>
          <p:cNvSpPr txBox="1"/>
          <p:nvPr/>
        </p:nvSpPr>
        <p:spPr>
          <a:xfrm rot="522572">
            <a:off x="8496272" y="3756725"/>
            <a:ext cx="1057499" cy="430887"/>
          </a:xfrm>
          <a:prstGeom prst="rect">
            <a:avLst/>
          </a:prstGeom>
          <a:noFill/>
        </p:spPr>
        <p:txBody>
          <a:bodyPr wrap="square" rtlCol="0">
            <a:spAutoFit/>
          </a:bodyPr>
          <a:lstStyle/>
          <a:p>
            <a:r>
              <a:rPr lang="en-GB" sz="2200" b="1" dirty="0" err="1">
                <a:solidFill>
                  <a:srgbClr val="FA6500"/>
                </a:solidFill>
                <a:latin typeface="Century Gothic" panose="020B0502020202020204" pitchFamily="34" charset="0"/>
              </a:rPr>
              <a:t>ouvrir</a:t>
            </a:r>
            <a:endParaRPr lang="en-GB" sz="2200" dirty="0">
              <a:solidFill>
                <a:srgbClr val="FA6500"/>
              </a:solidFill>
              <a:latin typeface="Century Gothic" panose="020B0502020202020204" pitchFamily="34" charset="0"/>
            </a:endParaRPr>
          </a:p>
        </p:txBody>
      </p:sp>
      <p:sp>
        <p:nvSpPr>
          <p:cNvPr id="41" name="TextBox 40">
            <a:hlinkClick r:id="" action="ppaction://noaction">
              <a:snd r:embed="rId17" name="trouver.wav"/>
            </a:hlinkClick>
            <a:extLst>
              <a:ext uri="{FF2B5EF4-FFF2-40B4-BE49-F238E27FC236}">
                <a16:creationId xmlns:a16="http://schemas.microsoft.com/office/drawing/2014/main" id="{ACA0FD9F-E6BC-4733-8826-973DF1EE2225}"/>
              </a:ext>
            </a:extLst>
          </p:cNvPr>
          <p:cNvSpPr txBox="1"/>
          <p:nvPr/>
        </p:nvSpPr>
        <p:spPr>
          <a:xfrm rot="522572">
            <a:off x="7341595" y="4664456"/>
            <a:ext cx="1408670" cy="430887"/>
          </a:xfrm>
          <a:prstGeom prst="rect">
            <a:avLst/>
          </a:prstGeom>
          <a:noFill/>
        </p:spPr>
        <p:txBody>
          <a:bodyPr wrap="square" rtlCol="0">
            <a:spAutoFit/>
          </a:bodyPr>
          <a:lstStyle/>
          <a:p>
            <a:pPr algn="ctr"/>
            <a:r>
              <a:rPr lang="en-GB" sz="2200" b="1" dirty="0" err="1">
                <a:solidFill>
                  <a:srgbClr val="FA6500"/>
                </a:solidFill>
                <a:latin typeface="Century Gothic" panose="020B0502020202020204" pitchFamily="34" charset="0"/>
              </a:rPr>
              <a:t>trouver</a:t>
            </a:r>
            <a:endParaRPr lang="en-GB" sz="2200" b="1" dirty="0">
              <a:solidFill>
                <a:srgbClr val="FA6500"/>
              </a:solidFill>
              <a:latin typeface="Century Gothic" panose="020B0502020202020204" pitchFamily="34" charset="0"/>
            </a:endParaRPr>
          </a:p>
        </p:txBody>
      </p:sp>
      <p:sp>
        <p:nvSpPr>
          <p:cNvPr id="42" name="TextBox 41">
            <a:hlinkClick r:id="" action="ppaction://noaction">
              <a:snd r:embed="rId18" name="public.wav"/>
            </a:hlinkClick>
            <a:extLst>
              <a:ext uri="{FF2B5EF4-FFF2-40B4-BE49-F238E27FC236}">
                <a16:creationId xmlns:a16="http://schemas.microsoft.com/office/drawing/2014/main" id="{92A3081E-0690-47F4-999E-9BFAD31B229F}"/>
              </a:ext>
            </a:extLst>
          </p:cNvPr>
          <p:cNvSpPr txBox="1"/>
          <p:nvPr/>
        </p:nvSpPr>
        <p:spPr>
          <a:xfrm rot="522572">
            <a:off x="8977135" y="4914975"/>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public</a:t>
            </a:r>
          </a:p>
        </p:txBody>
      </p:sp>
      <p:sp>
        <p:nvSpPr>
          <p:cNvPr id="45" name="TextBox 44">
            <a:hlinkClick r:id="" action="ppaction://noaction">
              <a:snd r:embed="rId19" name="calculer[1].wav"/>
            </a:hlinkClick>
            <a:extLst>
              <a:ext uri="{FF2B5EF4-FFF2-40B4-BE49-F238E27FC236}">
                <a16:creationId xmlns:a16="http://schemas.microsoft.com/office/drawing/2014/main" id="{25AC59C7-1C37-4FD2-B913-07151B7EC3F4}"/>
              </a:ext>
            </a:extLst>
          </p:cNvPr>
          <p:cNvSpPr txBox="1"/>
          <p:nvPr/>
        </p:nvSpPr>
        <p:spPr>
          <a:xfrm rot="522572">
            <a:off x="492207" y="5386161"/>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calculer</a:t>
            </a:r>
            <a:endParaRPr lang="en-GB" sz="2200" b="1" dirty="0">
              <a:solidFill>
                <a:schemeClr val="accent1">
                  <a:lumMod val="50000"/>
                </a:schemeClr>
              </a:solidFill>
              <a:latin typeface="Century Gothic" panose="020B0502020202020204" pitchFamily="34" charset="0"/>
            </a:endParaRPr>
          </a:p>
        </p:txBody>
      </p:sp>
      <p:sp>
        <p:nvSpPr>
          <p:cNvPr id="46" name="Rectangle 45">
            <a:hlinkClick r:id="" action="ppaction://noaction">
              <a:snd r:embed="rId20" name="substance.wav"/>
            </a:hlinkClick>
            <a:extLst>
              <a:ext uri="{FF2B5EF4-FFF2-40B4-BE49-F238E27FC236}">
                <a16:creationId xmlns:a16="http://schemas.microsoft.com/office/drawing/2014/main" id="{8A84EA36-08D9-4A0A-84DC-170CCC002B0F}"/>
              </a:ext>
            </a:extLst>
          </p:cNvPr>
          <p:cNvSpPr/>
          <p:nvPr/>
        </p:nvSpPr>
        <p:spPr>
          <a:xfrm>
            <a:off x="6721563" y="5601605"/>
            <a:ext cx="2019246" cy="430887"/>
          </a:xfrm>
          <a:prstGeom prst="rect">
            <a:avLst/>
          </a:prstGeom>
        </p:spPr>
        <p:txBody>
          <a:bodyPr wrap="square">
            <a:spAutoFit/>
          </a:bodyPr>
          <a:lstStyle/>
          <a:p>
            <a:pPr algn="ctr"/>
            <a:r>
              <a:rPr lang="en-GB" sz="2200" b="1" dirty="0">
                <a:solidFill>
                  <a:schemeClr val="accent1">
                    <a:lumMod val="50000"/>
                  </a:schemeClr>
                </a:solidFill>
                <a:latin typeface="Century Gothic" panose="020B0502020202020204" pitchFamily="34" charset="0"/>
              </a:rPr>
              <a:t>substance</a:t>
            </a:r>
          </a:p>
        </p:txBody>
      </p:sp>
      <p:sp>
        <p:nvSpPr>
          <p:cNvPr id="47" name="TextBox 46">
            <a:hlinkClick r:id="" action="ppaction://noaction">
              <a:snd r:embed="rId21" name="refuser.wav"/>
            </a:hlinkClick>
            <a:extLst>
              <a:ext uri="{FF2B5EF4-FFF2-40B4-BE49-F238E27FC236}">
                <a16:creationId xmlns:a16="http://schemas.microsoft.com/office/drawing/2014/main" id="{4E8838DE-57BE-433B-8015-52D9C15B29E9}"/>
              </a:ext>
            </a:extLst>
          </p:cNvPr>
          <p:cNvSpPr txBox="1"/>
          <p:nvPr/>
        </p:nvSpPr>
        <p:spPr>
          <a:xfrm rot="522572">
            <a:off x="9552291" y="3011410"/>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refuser</a:t>
            </a:r>
          </a:p>
        </p:txBody>
      </p:sp>
      <p:sp>
        <p:nvSpPr>
          <p:cNvPr id="48" name="TextBox 47">
            <a:hlinkClick r:id="" action="ppaction://noaction">
              <a:snd r:embed="rId22" name="mouvement.wav"/>
            </a:hlinkClick>
            <a:extLst>
              <a:ext uri="{FF2B5EF4-FFF2-40B4-BE49-F238E27FC236}">
                <a16:creationId xmlns:a16="http://schemas.microsoft.com/office/drawing/2014/main" id="{978722A2-4047-4A76-8EC2-4EB5930BF3DE}"/>
              </a:ext>
            </a:extLst>
          </p:cNvPr>
          <p:cNvSpPr txBox="1"/>
          <p:nvPr/>
        </p:nvSpPr>
        <p:spPr>
          <a:xfrm rot="20549434">
            <a:off x="9730362" y="5421616"/>
            <a:ext cx="2024828" cy="430887"/>
          </a:xfrm>
          <a:prstGeom prst="rect">
            <a:avLst/>
          </a:prstGeom>
          <a:noFill/>
        </p:spPr>
        <p:txBody>
          <a:bodyPr wrap="square" rtlCol="0">
            <a:spAutoFit/>
          </a:bodyPr>
          <a:lstStyle/>
          <a:p>
            <a:pPr algn="ctr"/>
            <a:r>
              <a:rPr lang="en-GB" sz="2200" b="1" dirty="0" err="1">
                <a:solidFill>
                  <a:srgbClr val="FA6500"/>
                </a:solidFill>
                <a:latin typeface="Century Gothic" panose="020B0502020202020204" pitchFamily="34" charset="0"/>
              </a:rPr>
              <a:t>mouvement</a:t>
            </a:r>
            <a:endParaRPr lang="en-GB" sz="2200" b="1" dirty="0">
              <a:solidFill>
                <a:srgbClr val="FA6500"/>
              </a:solidFill>
              <a:latin typeface="Century Gothic" panose="020B0502020202020204" pitchFamily="34" charset="0"/>
            </a:endParaRPr>
          </a:p>
        </p:txBody>
      </p:sp>
      <p:sp>
        <p:nvSpPr>
          <p:cNvPr id="49" name="TextBox 48">
            <a:hlinkClick r:id="" action="ppaction://noaction">
              <a:snd r:embed="rId23" name="juste.wav"/>
            </a:hlinkClick>
            <a:extLst>
              <a:ext uri="{FF2B5EF4-FFF2-40B4-BE49-F238E27FC236}">
                <a16:creationId xmlns:a16="http://schemas.microsoft.com/office/drawing/2014/main" id="{BEA4B336-7FB6-497B-A902-7CE4882EB7F2}"/>
              </a:ext>
            </a:extLst>
          </p:cNvPr>
          <p:cNvSpPr txBox="1"/>
          <p:nvPr/>
        </p:nvSpPr>
        <p:spPr>
          <a:xfrm rot="20549434">
            <a:off x="53692" y="1643845"/>
            <a:ext cx="2024828"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juste</a:t>
            </a:r>
            <a:endParaRPr lang="en-GB" sz="2200" b="1" dirty="0">
              <a:solidFill>
                <a:schemeClr val="accent1">
                  <a:lumMod val="50000"/>
                </a:schemeClr>
              </a:solidFill>
              <a:latin typeface="Century Gothic" panose="020B0502020202020204" pitchFamily="34" charset="0"/>
            </a:endParaRPr>
          </a:p>
        </p:txBody>
      </p:sp>
      <p:sp>
        <p:nvSpPr>
          <p:cNvPr id="50" name="TextBox 49">
            <a:hlinkClick r:id="" action="ppaction://noaction">
              <a:snd r:embed="rId24" name="jour.wav"/>
            </a:hlinkClick>
            <a:extLst>
              <a:ext uri="{FF2B5EF4-FFF2-40B4-BE49-F238E27FC236}">
                <a16:creationId xmlns:a16="http://schemas.microsoft.com/office/drawing/2014/main" id="{74663999-D80B-47AE-9CA5-4116E460BD32}"/>
              </a:ext>
            </a:extLst>
          </p:cNvPr>
          <p:cNvSpPr txBox="1"/>
          <p:nvPr/>
        </p:nvSpPr>
        <p:spPr>
          <a:xfrm rot="20928189">
            <a:off x="861790" y="4497913"/>
            <a:ext cx="1408670" cy="430887"/>
          </a:xfrm>
          <a:prstGeom prst="rect">
            <a:avLst/>
          </a:prstGeom>
          <a:noFill/>
        </p:spPr>
        <p:txBody>
          <a:bodyPr wrap="square" rtlCol="0">
            <a:spAutoFit/>
          </a:bodyPr>
          <a:lstStyle/>
          <a:p>
            <a:pPr algn="ctr"/>
            <a:r>
              <a:rPr lang="en-GB" sz="2200" b="1" dirty="0">
                <a:solidFill>
                  <a:srgbClr val="FA6500"/>
                </a:solidFill>
                <a:latin typeface="Century Gothic" panose="020B0502020202020204" pitchFamily="34" charset="0"/>
              </a:rPr>
              <a:t>jour</a:t>
            </a:r>
          </a:p>
        </p:txBody>
      </p:sp>
      <p:sp>
        <p:nvSpPr>
          <p:cNvPr id="51" name="TextBox 50">
            <a:hlinkClick r:id="" action="ppaction://noaction">
              <a:snd r:embed="rId25" name="situation.wav"/>
            </a:hlinkClick>
            <a:extLst>
              <a:ext uri="{FF2B5EF4-FFF2-40B4-BE49-F238E27FC236}">
                <a16:creationId xmlns:a16="http://schemas.microsoft.com/office/drawing/2014/main" id="{4F539E3E-6FB7-452F-ABC0-DAC0C130A6EF}"/>
              </a:ext>
            </a:extLst>
          </p:cNvPr>
          <p:cNvSpPr txBox="1"/>
          <p:nvPr/>
        </p:nvSpPr>
        <p:spPr>
          <a:xfrm rot="20549434">
            <a:off x="9977965" y="4204035"/>
            <a:ext cx="2024828"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situation</a:t>
            </a:r>
          </a:p>
        </p:txBody>
      </p:sp>
      <p:sp>
        <p:nvSpPr>
          <p:cNvPr id="52" name="Rectangle 51">
            <a:hlinkClick r:id="" action="ppaction://noaction">
              <a:snd r:embed="rId26" name="route.wav"/>
            </a:hlinkClick>
            <a:extLst>
              <a:ext uri="{FF2B5EF4-FFF2-40B4-BE49-F238E27FC236}">
                <a16:creationId xmlns:a16="http://schemas.microsoft.com/office/drawing/2014/main" id="{4E2A047F-97BE-43D1-8812-04AC39D30046}"/>
              </a:ext>
            </a:extLst>
          </p:cNvPr>
          <p:cNvSpPr/>
          <p:nvPr/>
        </p:nvSpPr>
        <p:spPr>
          <a:xfrm>
            <a:off x="7623611" y="1177769"/>
            <a:ext cx="2019246" cy="430887"/>
          </a:xfrm>
          <a:prstGeom prst="rect">
            <a:avLst/>
          </a:prstGeom>
        </p:spPr>
        <p:txBody>
          <a:bodyPr wrap="square">
            <a:spAutoFit/>
          </a:bodyPr>
          <a:lstStyle/>
          <a:p>
            <a:pPr algn="ctr"/>
            <a:r>
              <a:rPr lang="en-GB" sz="2200" b="1" dirty="0">
                <a:solidFill>
                  <a:srgbClr val="FA6500"/>
                </a:solidFill>
                <a:latin typeface="Century Gothic" panose="020B0502020202020204" pitchFamily="34" charset="0"/>
              </a:rPr>
              <a:t>route</a:t>
            </a:r>
          </a:p>
        </p:txBody>
      </p:sp>
      <p:sp>
        <p:nvSpPr>
          <p:cNvPr id="53" name="TextBox 52">
            <a:hlinkClick r:id="" action="ppaction://noaction">
              <a:snd r:embed="rId27" name="double[1].wav"/>
            </a:hlinkClick>
            <a:extLst>
              <a:ext uri="{FF2B5EF4-FFF2-40B4-BE49-F238E27FC236}">
                <a16:creationId xmlns:a16="http://schemas.microsoft.com/office/drawing/2014/main" id="{482EEE55-9B30-4A5B-8BAC-8187CD97E791}"/>
              </a:ext>
            </a:extLst>
          </p:cNvPr>
          <p:cNvSpPr txBox="1"/>
          <p:nvPr/>
        </p:nvSpPr>
        <p:spPr>
          <a:xfrm>
            <a:off x="3454308" y="1393212"/>
            <a:ext cx="2128950" cy="430887"/>
          </a:xfrm>
          <a:prstGeom prst="rect">
            <a:avLst/>
          </a:prstGeom>
          <a:noFill/>
        </p:spPr>
        <p:txBody>
          <a:bodyPr wrap="square" rtlCol="0">
            <a:spAutoFit/>
          </a:bodyPr>
          <a:lstStyle/>
          <a:p>
            <a:pPr algn="ctr"/>
            <a:r>
              <a:rPr lang="en-GB" sz="2200" b="1" dirty="0">
                <a:solidFill>
                  <a:srgbClr val="FA6500"/>
                </a:solidFill>
                <a:latin typeface="Century Gothic" panose="020B0502020202020204" pitchFamily="34" charset="0"/>
              </a:rPr>
              <a:t>double</a:t>
            </a:r>
          </a:p>
        </p:txBody>
      </p:sp>
      <p:sp>
        <p:nvSpPr>
          <p:cNvPr id="54" name="TextBox 53">
            <a:hlinkClick r:id="" action="ppaction://noaction">
              <a:snd r:embed="rId28" name="tour.wav"/>
            </a:hlinkClick>
            <a:extLst>
              <a:ext uri="{FF2B5EF4-FFF2-40B4-BE49-F238E27FC236}">
                <a16:creationId xmlns:a16="http://schemas.microsoft.com/office/drawing/2014/main" id="{34F37F52-1D17-4B01-8C51-F1C96D30CE1B}"/>
              </a:ext>
            </a:extLst>
          </p:cNvPr>
          <p:cNvSpPr txBox="1"/>
          <p:nvPr/>
        </p:nvSpPr>
        <p:spPr>
          <a:xfrm>
            <a:off x="10256626" y="2566243"/>
            <a:ext cx="2128950" cy="430887"/>
          </a:xfrm>
          <a:prstGeom prst="rect">
            <a:avLst/>
          </a:prstGeom>
          <a:noFill/>
        </p:spPr>
        <p:txBody>
          <a:bodyPr wrap="square" rtlCol="0">
            <a:spAutoFit/>
          </a:bodyPr>
          <a:lstStyle/>
          <a:p>
            <a:pPr algn="ctr"/>
            <a:r>
              <a:rPr lang="en-GB" sz="2200" b="1" dirty="0">
                <a:solidFill>
                  <a:srgbClr val="FA6500"/>
                </a:solidFill>
                <a:latin typeface="Century Gothic" panose="020B0502020202020204" pitchFamily="34" charset="0"/>
              </a:rPr>
              <a:t>tour</a:t>
            </a:r>
          </a:p>
        </p:txBody>
      </p:sp>
      <p:sp>
        <p:nvSpPr>
          <p:cNvPr id="55" name="TextBox 54">
            <a:hlinkClick r:id="" action="ppaction://noaction">
              <a:snd r:embed="rId29" name="souvenir.wav"/>
            </a:hlinkClick>
            <a:extLst>
              <a:ext uri="{FF2B5EF4-FFF2-40B4-BE49-F238E27FC236}">
                <a16:creationId xmlns:a16="http://schemas.microsoft.com/office/drawing/2014/main" id="{2EEE3B2A-2CE7-4B02-9B00-8F59C7A18880}"/>
              </a:ext>
            </a:extLst>
          </p:cNvPr>
          <p:cNvSpPr txBox="1"/>
          <p:nvPr/>
        </p:nvSpPr>
        <p:spPr>
          <a:xfrm>
            <a:off x="2293191" y="4419478"/>
            <a:ext cx="2225592" cy="430887"/>
          </a:xfrm>
          <a:prstGeom prst="rect">
            <a:avLst/>
          </a:prstGeom>
          <a:noFill/>
        </p:spPr>
        <p:txBody>
          <a:bodyPr wrap="square" rtlCol="0">
            <a:spAutoFit/>
          </a:bodyPr>
          <a:lstStyle/>
          <a:p>
            <a:pPr algn="ctr"/>
            <a:r>
              <a:rPr lang="en-GB" sz="2200" b="1" dirty="0">
                <a:solidFill>
                  <a:srgbClr val="FA6500"/>
                </a:solidFill>
                <a:latin typeface="Century Gothic" panose="020B0502020202020204" pitchFamily="34" charset="0"/>
              </a:rPr>
              <a:t>souvenir</a:t>
            </a:r>
          </a:p>
        </p:txBody>
      </p:sp>
    </p:spTree>
    <p:extLst>
      <p:ext uri="{BB962C8B-B14F-4D97-AF65-F5344CB8AC3E}">
        <p14:creationId xmlns:p14="http://schemas.microsoft.com/office/powerpoint/2010/main" val="3531718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894A09F-C19F-4898-B091-1A8C3FE5A453}"/>
              </a:ext>
            </a:extLst>
          </p:cNvPr>
          <p:cNvGrpSpPr/>
          <p:nvPr/>
        </p:nvGrpSpPr>
        <p:grpSpPr>
          <a:xfrm>
            <a:off x="4244443" y="126803"/>
            <a:ext cx="7783689" cy="6132313"/>
            <a:chOff x="4244443" y="126803"/>
            <a:chExt cx="7783689" cy="6132313"/>
          </a:xfrm>
        </p:grpSpPr>
        <p:pic>
          <p:nvPicPr>
            <p:cNvPr id="14" name="Picture 2" descr="Skull And Crossbones Clip Art">
              <a:extLst>
                <a:ext uri="{FF2B5EF4-FFF2-40B4-BE49-F238E27FC236}">
                  <a16:creationId xmlns:a16="http://schemas.microsoft.com/office/drawing/2014/main" id="{51A47B4B-39B4-4933-B162-E8A2BB94BC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kull And Crossbones Clip Art">
              <a:extLst>
                <a:ext uri="{FF2B5EF4-FFF2-40B4-BE49-F238E27FC236}">
                  <a16:creationId xmlns:a16="http://schemas.microsoft.com/office/drawing/2014/main" id="{96DD2180-4015-49AC-9979-ED9094D713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kull And Crossbones Clip Art">
              <a:extLst>
                <a:ext uri="{FF2B5EF4-FFF2-40B4-BE49-F238E27FC236}">
                  <a16:creationId xmlns:a16="http://schemas.microsoft.com/office/drawing/2014/main" id="{ACCC081F-F769-4C4B-95E9-A39C82E5AF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kull And Crossbones Clip Art">
              <a:extLst>
                <a:ext uri="{FF2B5EF4-FFF2-40B4-BE49-F238E27FC236}">
                  <a16:creationId xmlns:a16="http://schemas.microsoft.com/office/drawing/2014/main" id="{06B2F612-E439-474A-B02A-3BA9364E4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kull And Crossbones Clip Art">
              <a:extLst>
                <a:ext uri="{FF2B5EF4-FFF2-40B4-BE49-F238E27FC236}">
                  <a16:creationId xmlns:a16="http://schemas.microsoft.com/office/drawing/2014/main" id="{C96D5C90-11E2-4662-9A61-F93A65B757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kull And Crossbones Clip Art">
              <a:extLst>
                <a:ext uri="{FF2B5EF4-FFF2-40B4-BE49-F238E27FC236}">
                  <a16:creationId xmlns:a16="http://schemas.microsoft.com/office/drawing/2014/main" id="{72AEA519-80E4-4DC4-A3EF-604B85A89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oins Money Clip Art">
              <a:extLst>
                <a:ext uri="{FF2B5EF4-FFF2-40B4-BE49-F238E27FC236}">
                  <a16:creationId xmlns:a16="http://schemas.microsoft.com/office/drawing/2014/main" id="{5308E932-E5AF-4B2D-B449-32621860F4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6960" y="1166716"/>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650EA2EA-B5C7-4DAE-A598-C7263A6AB107}"/>
                </a:ext>
              </a:extLst>
            </p:cNvPr>
            <p:cNvGrpSpPr/>
            <p:nvPr/>
          </p:nvGrpSpPr>
          <p:grpSpPr>
            <a:xfrm>
              <a:off x="4388570" y="820192"/>
              <a:ext cx="7507215" cy="5438924"/>
              <a:chOff x="3734974" y="348718"/>
              <a:chExt cx="8146733" cy="5902250"/>
            </a:xfrm>
          </p:grpSpPr>
          <p:grpSp>
            <p:nvGrpSpPr>
              <p:cNvPr id="56" name="Group 55">
                <a:extLst>
                  <a:ext uri="{FF2B5EF4-FFF2-40B4-BE49-F238E27FC236}">
                    <a16:creationId xmlns:a16="http://schemas.microsoft.com/office/drawing/2014/main" id="{663BD139-4C15-42A6-868E-3F737CA1B604}"/>
                  </a:ext>
                </a:extLst>
              </p:cNvPr>
              <p:cNvGrpSpPr/>
              <p:nvPr/>
            </p:nvGrpSpPr>
            <p:grpSpPr>
              <a:xfrm>
                <a:off x="3734974" y="348718"/>
                <a:ext cx="7542177" cy="5902250"/>
                <a:chOff x="1343822" y="428580"/>
                <a:chExt cx="7502437" cy="5985544"/>
              </a:xfrm>
            </p:grpSpPr>
            <p:grpSp>
              <p:nvGrpSpPr>
                <p:cNvPr id="58" name="Group 57">
                  <a:extLst>
                    <a:ext uri="{FF2B5EF4-FFF2-40B4-BE49-F238E27FC236}">
                      <a16:creationId xmlns:a16="http://schemas.microsoft.com/office/drawing/2014/main" id="{9582A874-770A-40EB-9A05-0B4BC852D177}"/>
                    </a:ext>
                  </a:extLst>
                </p:cNvPr>
                <p:cNvGrpSpPr/>
                <p:nvPr/>
              </p:nvGrpSpPr>
              <p:grpSpPr>
                <a:xfrm>
                  <a:off x="2453155" y="4130679"/>
                  <a:ext cx="1318901" cy="1028162"/>
                  <a:chOff x="4769220" y="1819881"/>
                  <a:chExt cx="1318901" cy="1028162"/>
                </a:xfrm>
              </p:grpSpPr>
              <p:grpSp>
                <p:nvGrpSpPr>
                  <p:cNvPr id="175" name="Group 174">
                    <a:extLst>
                      <a:ext uri="{FF2B5EF4-FFF2-40B4-BE49-F238E27FC236}">
                        <a16:creationId xmlns:a16="http://schemas.microsoft.com/office/drawing/2014/main" id="{18BAF11A-BBB0-405C-90AF-A8868006298D}"/>
                      </a:ext>
                    </a:extLst>
                  </p:cNvPr>
                  <p:cNvGrpSpPr/>
                  <p:nvPr/>
                </p:nvGrpSpPr>
                <p:grpSpPr>
                  <a:xfrm>
                    <a:off x="4769220" y="1819881"/>
                    <a:ext cx="1318901" cy="1028162"/>
                    <a:chOff x="4761596" y="1803297"/>
                    <a:chExt cx="1361822" cy="1039869"/>
                  </a:xfrm>
                </p:grpSpPr>
                <p:sp>
                  <p:nvSpPr>
                    <p:cNvPr id="177" name="Right Triangle 176">
                      <a:extLst>
                        <a:ext uri="{FF2B5EF4-FFF2-40B4-BE49-F238E27FC236}">
                          <a16:creationId xmlns:a16="http://schemas.microsoft.com/office/drawing/2014/main" id="{CA1098EA-2DC4-4350-A188-791ADB5E2B8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8" name="TextBox 177">
                      <a:extLst>
                        <a:ext uri="{FF2B5EF4-FFF2-40B4-BE49-F238E27FC236}">
                          <a16:creationId xmlns:a16="http://schemas.microsoft.com/office/drawing/2014/main" id="{5B659A37-6C56-4112-A276-5A56AAC578D2}"/>
                        </a:ext>
                      </a:extLst>
                    </p:cNvPr>
                    <p:cNvSpPr txBox="1"/>
                    <p:nvPr/>
                  </p:nvSpPr>
                  <p:spPr>
                    <a:xfrm>
                      <a:off x="4761596" y="2464520"/>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79" name="TextBox 178">
                      <a:extLst>
                        <a:ext uri="{FF2B5EF4-FFF2-40B4-BE49-F238E27FC236}">
                          <a16:creationId xmlns:a16="http://schemas.microsoft.com/office/drawing/2014/main" id="{212CAFFD-ABF0-479A-8D9E-ED6B08FBDF48}"/>
                        </a:ext>
                      </a:extLst>
                    </p:cNvPr>
                    <p:cNvSpPr txBox="1"/>
                    <p:nvPr/>
                  </p:nvSpPr>
                  <p:spPr>
                    <a:xfrm>
                      <a:off x="5207621" y="1803297"/>
                      <a:ext cx="915797"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176" name="Rectangle 175">
                    <a:extLst>
                      <a:ext uri="{FF2B5EF4-FFF2-40B4-BE49-F238E27FC236}">
                        <a16:creationId xmlns:a16="http://schemas.microsoft.com/office/drawing/2014/main" id="{46656C7A-5B22-4D55-B0E7-2EF8349E394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59" name="Group 58">
                  <a:extLst>
                    <a:ext uri="{FF2B5EF4-FFF2-40B4-BE49-F238E27FC236}">
                      <a16:creationId xmlns:a16="http://schemas.microsoft.com/office/drawing/2014/main" id="{DF9DF03A-7176-4790-A7CA-1600FFA2FEDA}"/>
                    </a:ext>
                  </a:extLst>
                </p:cNvPr>
                <p:cNvGrpSpPr/>
                <p:nvPr/>
              </p:nvGrpSpPr>
              <p:grpSpPr>
                <a:xfrm>
                  <a:off x="3616738" y="428580"/>
                  <a:ext cx="5229521" cy="4985627"/>
                  <a:chOff x="3245263" y="909891"/>
                  <a:chExt cx="5229521" cy="4985627"/>
                </a:xfrm>
              </p:grpSpPr>
              <p:grpSp>
                <p:nvGrpSpPr>
                  <p:cNvPr id="75" name="Group 74">
                    <a:extLst>
                      <a:ext uri="{FF2B5EF4-FFF2-40B4-BE49-F238E27FC236}">
                        <a16:creationId xmlns:a16="http://schemas.microsoft.com/office/drawing/2014/main" id="{4AEA4F97-D17F-4E8D-9B80-A4E79FACAC9B}"/>
                      </a:ext>
                    </a:extLst>
                  </p:cNvPr>
                  <p:cNvGrpSpPr/>
                  <p:nvPr/>
                </p:nvGrpSpPr>
                <p:grpSpPr>
                  <a:xfrm>
                    <a:off x="3415103" y="2190064"/>
                    <a:ext cx="1308974" cy="1237376"/>
                    <a:chOff x="4882573" y="1858996"/>
                    <a:chExt cx="1308974" cy="1237376"/>
                  </a:xfrm>
                </p:grpSpPr>
                <p:grpSp>
                  <p:nvGrpSpPr>
                    <p:cNvPr id="168" name="Group 167">
                      <a:extLst>
                        <a:ext uri="{FF2B5EF4-FFF2-40B4-BE49-F238E27FC236}">
                          <a16:creationId xmlns:a16="http://schemas.microsoft.com/office/drawing/2014/main" id="{98668A35-1B5C-413F-8AE9-9140A56BFBA4}"/>
                        </a:ext>
                      </a:extLst>
                    </p:cNvPr>
                    <p:cNvGrpSpPr/>
                    <p:nvPr/>
                  </p:nvGrpSpPr>
                  <p:grpSpPr>
                    <a:xfrm>
                      <a:off x="4882573" y="1864437"/>
                      <a:ext cx="1092105" cy="1012629"/>
                      <a:chOff x="4878636" y="1848359"/>
                      <a:chExt cx="1127645" cy="1024159"/>
                    </a:xfrm>
                  </p:grpSpPr>
                  <p:sp>
                    <p:nvSpPr>
                      <p:cNvPr id="172" name="Right Triangle 171">
                        <a:extLst>
                          <a:ext uri="{FF2B5EF4-FFF2-40B4-BE49-F238E27FC236}">
                            <a16:creationId xmlns:a16="http://schemas.microsoft.com/office/drawing/2014/main" id="{3F8DD1DE-9FE4-4C33-B4C7-3BEF7137F3A4}"/>
                          </a:ext>
                        </a:extLst>
                      </p:cNvPr>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3" name="TextBox 172">
                        <a:extLst>
                          <a:ext uri="{FF2B5EF4-FFF2-40B4-BE49-F238E27FC236}">
                            <a16:creationId xmlns:a16="http://schemas.microsoft.com/office/drawing/2014/main" id="{C029F00C-ED8A-4699-ACAB-221500F6FE47}"/>
                          </a:ext>
                        </a:extLst>
                      </p:cNvPr>
                      <p:cNvSpPr txBox="1"/>
                      <p:nvPr/>
                    </p:nvSpPr>
                    <p:spPr>
                      <a:xfrm>
                        <a:off x="4878636" y="2529952"/>
                        <a:ext cx="1014935"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bouche</a:t>
                        </a:r>
                      </a:p>
                    </p:txBody>
                  </p:sp>
                  <p:sp>
                    <p:nvSpPr>
                      <p:cNvPr id="174" name="TextBox 173">
                        <a:extLst>
                          <a:ext uri="{FF2B5EF4-FFF2-40B4-BE49-F238E27FC236}">
                            <a16:creationId xmlns:a16="http://schemas.microsoft.com/office/drawing/2014/main" id="{E78EC0DE-6063-42EE-B109-7C1F9CEA5A66}"/>
                          </a:ext>
                        </a:extLst>
                      </p:cNvPr>
                      <p:cNvSpPr txBox="1"/>
                      <p:nvPr/>
                    </p:nvSpPr>
                    <p:spPr>
                      <a:xfrm>
                        <a:off x="5160169" y="1848359"/>
                        <a:ext cx="846112" cy="342566"/>
                      </a:xfrm>
                      <a:prstGeom prst="rect">
                        <a:avLst/>
                      </a:prstGeom>
                      <a:noFill/>
                    </p:spPr>
                    <p:txBody>
                      <a:bodyPr wrap="square" rtlCol="0">
                        <a:spAutoFit/>
                      </a:bodyPr>
                      <a:lstStyle/>
                      <a:p>
                        <a:pPr lvl="0">
                          <a:buClrTx/>
                          <a:defRPr/>
                        </a:pPr>
                        <a:r>
                          <a:rPr lang="en-GB" kern="1200" dirty="0" err="1">
                            <a:solidFill>
                              <a:srgbClr val="C00000"/>
                            </a:solidFill>
                            <a:latin typeface="Century Gothic" panose="020B0502020202020204" pitchFamily="34" charset="0"/>
                            <a:ea typeface="+mn-ea"/>
                            <a:cs typeface="+mn-cs"/>
                          </a:rPr>
                          <a:t>bûche</a:t>
                        </a:r>
                        <a:endParaRPr kumimoji="0" lang="en-GB"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grpSp>
                <p:sp>
                  <p:nvSpPr>
                    <p:cNvPr id="169" name="Rectangle 168">
                      <a:extLst>
                        <a:ext uri="{FF2B5EF4-FFF2-40B4-BE49-F238E27FC236}">
                          <a16:creationId xmlns:a16="http://schemas.microsoft.com/office/drawing/2014/main" id="{6A832197-654A-4236-90BD-5924E67DA0E9}"/>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0" name="Straight Arrow Connector 169">
                      <a:extLst>
                        <a:ext uri="{FF2B5EF4-FFF2-40B4-BE49-F238E27FC236}">
                          <a16:creationId xmlns:a16="http://schemas.microsoft.com/office/drawing/2014/main" id="{5C55DBD6-8377-41A2-BA1F-9E39C03F9435}"/>
                        </a:ext>
                      </a:extLst>
                    </p:cNvPr>
                    <p:cNvCxnSpPr>
                      <a:stCxn id="16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E9CAFDDE-861D-41F0-9218-BC1C5A054E30}"/>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425EC721-48DB-437B-816D-45AA88D734E8}"/>
                      </a:ext>
                    </a:extLst>
                  </p:cNvPr>
                  <p:cNvGrpSpPr/>
                  <p:nvPr/>
                </p:nvGrpSpPr>
                <p:grpSpPr>
                  <a:xfrm>
                    <a:off x="4731116" y="2188134"/>
                    <a:ext cx="1242000" cy="1237376"/>
                    <a:chOff x="4949547" y="1858996"/>
                    <a:chExt cx="1242000" cy="1237376"/>
                  </a:xfrm>
                </p:grpSpPr>
                <p:grpSp>
                  <p:nvGrpSpPr>
                    <p:cNvPr id="161" name="Group 160">
                      <a:extLst>
                        <a:ext uri="{FF2B5EF4-FFF2-40B4-BE49-F238E27FC236}">
                          <a16:creationId xmlns:a16="http://schemas.microsoft.com/office/drawing/2014/main" id="{95D2D476-1670-4A12-8E3B-8542E15BB8B4}"/>
                        </a:ext>
                      </a:extLst>
                    </p:cNvPr>
                    <p:cNvGrpSpPr/>
                    <p:nvPr/>
                  </p:nvGrpSpPr>
                  <p:grpSpPr>
                    <a:xfrm>
                      <a:off x="4952223" y="1864243"/>
                      <a:ext cx="1057584" cy="1003945"/>
                      <a:chOff x="4950554" y="1848163"/>
                      <a:chExt cx="1092001" cy="1015376"/>
                    </a:xfrm>
                  </p:grpSpPr>
                  <p:sp>
                    <p:nvSpPr>
                      <p:cNvPr id="165" name="Right Triangle 164">
                        <a:extLst>
                          <a:ext uri="{FF2B5EF4-FFF2-40B4-BE49-F238E27FC236}">
                            <a16:creationId xmlns:a16="http://schemas.microsoft.com/office/drawing/2014/main" id="{DCDBAF96-864A-4A22-86ED-93C8F18740B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6" name="TextBox 165">
                        <a:extLst>
                          <a:ext uri="{FF2B5EF4-FFF2-40B4-BE49-F238E27FC236}">
                            <a16:creationId xmlns:a16="http://schemas.microsoft.com/office/drawing/2014/main" id="{C521BAAE-D5FE-4360-9CB2-E5DA387EFE5F}"/>
                          </a:ext>
                        </a:extLst>
                      </p:cNvPr>
                      <p:cNvSpPr txBox="1"/>
                      <p:nvPr/>
                    </p:nvSpPr>
                    <p:spPr>
                      <a:xfrm>
                        <a:off x="5024250" y="2486717"/>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7" name="TextBox 166">
                        <a:extLst>
                          <a:ext uri="{FF2B5EF4-FFF2-40B4-BE49-F238E27FC236}">
                            <a16:creationId xmlns:a16="http://schemas.microsoft.com/office/drawing/2014/main" id="{5DC65B41-C685-4606-ADDD-F9DCB505C4D1}"/>
                          </a:ext>
                        </a:extLst>
                      </p:cNvPr>
                      <p:cNvSpPr txBox="1"/>
                      <p:nvPr/>
                    </p:nvSpPr>
                    <p:spPr>
                      <a:xfrm>
                        <a:off x="5221946" y="1848163"/>
                        <a:ext cx="820609" cy="376822"/>
                      </a:xfrm>
                      <a:prstGeom prst="rect">
                        <a:avLst/>
                      </a:prstGeom>
                      <a:noFill/>
                    </p:spPr>
                    <p:txBody>
                      <a:bodyPr wrap="square" rtlCol="0">
                        <a:spAutoFit/>
                      </a:bodyPr>
                      <a:lstStyle/>
                      <a:p>
                        <a:pPr lvl="0" algn="ctr">
                          <a:buClrTx/>
                          <a:defRPr/>
                        </a:pPr>
                        <a:r>
                          <a:rPr lang="en-GB" sz="1600" kern="1200" dirty="0">
                            <a:solidFill>
                              <a:srgbClr val="115076"/>
                            </a:solidFill>
                            <a:latin typeface="Century Gothic" panose="020B0502020202020204" pitchFamily="34" charset="0"/>
                            <a:ea typeface="+mn-ea"/>
                            <a:cs typeface="+mn-cs"/>
                          </a:rPr>
                          <a:t>jus</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2" name="Rectangle 161">
                      <a:extLst>
                        <a:ext uri="{FF2B5EF4-FFF2-40B4-BE49-F238E27FC236}">
                          <a16:creationId xmlns:a16="http://schemas.microsoft.com/office/drawing/2014/main" id="{D907BDA6-B252-451A-8292-8F91A2BE231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3" name="Straight Arrow Connector 162">
                      <a:extLst>
                        <a:ext uri="{FF2B5EF4-FFF2-40B4-BE49-F238E27FC236}">
                          <a16:creationId xmlns:a16="http://schemas.microsoft.com/office/drawing/2014/main" id="{C5997B0E-A927-4C0D-8446-9E703C96C28F}"/>
                        </a:ext>
                      </a:extLst>
                    </p:cNvPr>
                    <p:cNvCxnSpPr>
                      <a:stCxn id="16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C09E32A5-4ED4-4232-B9CD-3ED9F4F5FC7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903BA4F2-D9D6-48E3-A523-3C4C2E2E7FF4}"/>
                      </a:ext>
                    </a:extLst>
                  </p:cNvPr>
                  <p:cNvGrpSpPr/>
                  <p:nvPr/>
                </p:nvGrpSpPr>
                <p:grpSpPr>
                  <a:xfrm>
                    <a:off x="4510489" y="963939"/>
                    <a:ext cx="1339693" cy="999418"/>
                    <a:chOff x="4712733" y="1856535"/>
                    <a:chExt cx="1339693" cy="999418"/>
                  </a:xfrm>
                </p:grpSpPr>
                <p:grpSp>
                  <p:nvGrpSpPr>
                    <p:cNvPr id="155" name="Group 154">
                      <a:extLst>
                        <a:ext uri="{FF2B5EF4-FFF2-40B4-BE49-F238E27FC236}">
                          <a16:creationId xmlns:a16="http://schemas.microsoft.com/office/drawing/2014/main" id="{57E7C1B4-252B-469A-83D0-94B5F4939883}"/>
                        </a:ext>
                      </a:extLst>
                    </p:cNvPr>
                    <p:cNvGrpSpPr/>
                    <p:nvPr/>
                  </p:nvGrpSpPr>
                  <p:grpSpPr>
                    <a:xfrm>
                      <a:off x="4925237" y="1856535"/>
                      <a:ext cx="1127189" cy="999418"/>
                      <a:chOff x="4922691" y="1840368"/>
                      <a:chExt cx="1163871" cy="1010798"/>
                    </a:xfrm>
                  </p:grpSpPr>
                  <p:sp>
                    <p:nvSpPr>
                      <p:cNvPr id="158" name="Right Triangle 157">
                        <a:extLst>
                          <a:ext uri="{FF2B5EF4-FFF2-40B4-BE49-F238E27FC236}">
                            <a16:creationId xmlns:a16="http://schemas.microsoft.com/office/drawing/2014/main" id="{5280FDAF-C56D-49BE-A394-8CF8C1B9A0F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9" name="TextBox 158">
                        <a:extLst>
                          <a:ext uri="{FF2B5EF4-FFF2-40B4-BE49-F238E27FC236}">
                            <a16:creationId xmlns:a16="http://schemas.microsoft.com/office/drawing/2014/main" id="{6F15CD59-8569-44C8-866E-84E8CF417C1D}"/>
                          </a:ext>
                        </a:extLst>
                      </p:cNvPr>
                      <p:cNvSpPr txBox="1"/>
                      <p:nvPr/>
                    </p:nvSpPr>
                    <p:spPr>
                      <a:xfrm>
                        <a:off x="4922691" y="2474344"/>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160" name="TextBox 159">
                        <a:extLst>
                          <a:ext uri="{FF2B5EF4-FFF2-40B4-BE49-F238E27FC236}">
                            <a16:creationId xmlns:a16="http://schemas.microsoft.com/office/drawing/2014/main" id="{21F8381B-EBAC-491C-8169-CB07811B1D86}"/>
                          </a:ext>
                        </a:extLst>
                      </p:cNvPr>
                      <p:cNvSpPr txBox="1"/>
                      <p:nvPr/>
                    </p:nvSpPr>
                    <p:spPr>
                      <a:xfrm>
                        <a:off x="5266826" y="1840368"/>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56" name="Rectangle 155">
                      <a:extLst>
                        <a:ext uri="{FF2B5EF4-FFF2-40B4-BE49-F238E27FC236}">
                          <a16:creationId xmlns:a16="http://schemas.microsoft.com/office/drawing/2014/main" id="{54C9B708-D182-414C-A381-334AC9E3001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7" name="Straight Arrow Connector 156">
                      <a:extLst>
                        <a:ext uri="{FF2B5EF4-FFF2-40B4-BE49-F238E27FC236}">
                          <a16:creationId xmlns:a16="http://schemas.microsoft.com/office/drawing/2014/main" id="{2B2181FE-A78C-49FF-801A-4BC30B582CDC}"/>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CB16E07C-A53E-4BF9-AEBB-E7147F0FF5E2}"/>
                      </a:ext>
                    </a:extLst>
                  </p:cNvPr>
                  <p:cNvGrpSpPr/>
                  <p:nvPr/>
                </p:nvGrpSpPr>
                <p:grpSpPr>
                  <a:xfrm>
                    <a:off x="5961568" y="1948406"/>
                    <a:ext cx="1111531" cy="1482554"/>
                    <a:chOff x="4925877" y="1613818"/>
                    <a:chExt cx="1111531" cy="1482554"/>
                  </a:xfrm>
                </p:grpSpPr>
                <p:grpSp>
                  <p:nvGrpSpPr>
                    <p:cNvPr id="148" name="Group 147">
                      <a:extLst>
                        <a:ext uri="{FF2B5EF4-FFF2-40B4-BE49-F238E27FC236}">
                          <a16:creationId xmlns:a16="http://schemas.microsoft.com/office/drawing/2014/main" id="{F268F8FC-57F3-4246-A8AF-06A2072F39D6}"/>
                        </a:ext>
                      </a:extLst>
                    </p:cNvPr>
                    <p:cNvGrpSpPr/>
                    <p:nvPr/>
                  </p:nvGrpSpPr>
                  <p:grpSpPr>
                    <a:xfrm>
                      <a:off x="4925877" y="1844587"/>
                      <a:ext cx="1111531" cy="1031680"/>
                      <a:chOff x="4923348" y="1828283"/>
                      <a:chExt cx="1147703" cy="1043427"/>
                    </a:xfrm>
                  </p:grpSpPr>
                  <p:sp>
                    <p:nvSpPr>
                      <p:cNvPr id="152" name="Right Triangle 151">
                        <a:extLst>
                          <a:ext uri="{FF2B5EF4-FFF2-40B4-BE49-F238E27FC236}">
                            <a16:creationId xmlns:a16="http://schemas.microsoft.com/office/drawing/2014/main" id="{16E1D0C0-9DB7-4375-917C-266F3D717B7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3" name="TextBox 152">
                        <a:extLst>
                          <a:ext uri="{FF2B5EF4-FFF2-40B4-BE49-F238E27FC236}">
                            <a16:creationId xmlns:a16="http://schemas.microsoft.com/office/drawing/2014/main" id="{06A0F460-67F7-4954-BA01-AD1801BFB84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154" name="TextBox 153">
                        <a:extLst>
                          <a:ext uri="{FF2B5EF4-FFF2-40B4-BE49-F238E27FC236}">
                            <a16:creationId xmlns:a16="http://schemas.microsoft.com/office/drawing/2014/main" id="{008EB8DB-5EB4-4D3E-8159-57FB206E9433}"/>
                          </a:ext>
                        </a:extLst>
                      </p:cNvPr>
                      <p:cNvSpPr txBox="1"/>
                      <p:nvPr/>
                    </p:nvSpPr>
                    <p:spPr>
                      <a:xfrm>
                        <a:off x="5180829" y="1828283"/>
                        <a:ext cx="890222"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lang="en-GB" kern="1200" dirty="0">
                          <a:solidFill>
                            <a:schemeClr val="accent1">
                              <a:lumMod val="50000"/>
                            </a:schemeClr>
                          </a:solidFill>
                          <a:latin typeface="Century Gothic" panose="020B0502020202020204" pitchFamily="34" charset="0"/>
                        </a:endParaRPr>
                      </a:p>
                    </p:txBody>
                  </p:sp>
                </p:grpSp>
                <p:sp>
                  <p:nvSpPr>
                    <p:cNvPr id="149" name="Rectangle 148">
                      <a:extLst>
                        <a:ext uri="{FF2B5EF4-FFF2-40B4-BE49-F238E27FC236}">
                          <a16:creationId xmlns:a16="http://schemas.microsoft.com/office/drawing/2014/main" id="{029E9556-3F61-44C3-B289-089888B2F8D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0" name="Straight Arrow Connector 149">
                      <a:extLst>
                        <a:ext uri="{FF2B5EF4-FFF2-40B4-BE49-F238E27FC236}">
                          <a16:creationId xmlns:a16="http://schemas.microsoft.com/office/drawing/2014/main" id="{26E6A1AA-6B4D-4935-BA20-73813056512A}"/>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6E805D9-7535-46F6-9D42-12F8A22C388F}"/>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97EE790E-966C-4E41-9071-21F979402152}"/>
                      </a:ext>
                    </a:extLst>
                  </p:cNvPr>
                  <p:cNvGrpSpPr/>
                  <p:nvPr/>
                </p:nvGrpSpPr>
                <p:grpSpPr>
                  <a:xfrm>
                    <a:off x="5738642" y="909891"/>
                    <a:ext cx="1478814" cy="1059724"/>
                    <a:chOff x="4712733" y="1820390"/>
                    <a:chExt cx="1478814" cy="1059724"/>
                  </a:xfrm>
                </p:grpSpPr>
                <p:grpSp>
                  <p:nvGrpSpPr>
                    <p:cNvPr id="141" name="Group 140">
                      <a:extLst>
                        <a:ext uri="{FF2B5EF4-FFF2-40B4-BE49-F238E27FC236}">
                          <a16:creationId xmlns:a16="http://schemas.microsoft.com/office/drawing/2014/main" id="{6B5B0DCE-F08D-4353-A1F1-68EA315A6C61}"/>
                        </a:ext>
                      </a:extLst>
                    </p:cNvPr>
                    <p:cNvGrpSpPr/>
                    <p:nvPr/>
                  </p:nvGrpSpPr>
                  <p:grpSpPr>
                    <a:xfrm>
                      <a:off x="4872415" y="1820390"/>
                      <a:ext cx="1264673" cy="1059724"/>
                      <a:chOff x="4868144" y="1803810"/>
                      <a:chExt cx="1305828" cy="1071790"/>
                    </a:xfrm>
                  </p:grpSpPr>
                  <p:sp>
                    <p:nvSpPr>
                      <p:cNvPr id="145" name="Right Triangle 144">
                        <a:extLst>
                          <a:ext uri="{FF2B5EF4-FFF2-40B4-BE49-F238E27FC236}">
                            <a16:creationId xmlns:a16="http://schemas.microsoft.com/office/drawing/2014/main" id="{F6353C6F-C9D0-4AB1-BEA0-34F905361539}"/>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6" name="TextBox 145">
                        <a:extLst>
                          <a:ext uri="{FF2B5EF4-FFF2-40B4-BE49-F238E27FC236}">
                            <a16:creationId xmlns:a16="http://schemas.microsoft.com/office/drawing/2014/main" id="{4DE307A6-997D-441C-9909-EAC95043C628}"/>
                          </a:ext>
                        </a:extLst>
                      </p:cNvPr>
                      <p:cNvSpPr txBox="1"/>
                      <p:nvPr/>
                    </p:nvSpPr>
                    <p:spPr>
                      <a:xfrm>
                        <a:off x="4868144" y="2498778"/>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147" name="TextBox 146">
                        <a:extLst>
                          <a:ext uri="{FF2B5EF4-FFF2-40B4-BE49-F238E27FC236}">
                            <a16:creationId xmlns:a16="http://schemas.microsoft.com/office/drawing/2014/main" id="{BA25B03C-1D2D-49DD-9232-1A63D38045DC}"/>
                          </a:ext>
                        </a:extLst>
                      </p:cNvPr>
                      <p:cNvSpPr txBox="1"/>
                      <p:nvPr/>
                    </p:nvSpPr>
                    <p:spPr>
                      <a:xfrm>
                        <a:off x="5246996" y="1803810"/>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142" name="Rectangle 141">
                      <a:extLst>
                        <a:ext uri="{FF2B5EF4-FFF2-40B4-BE49-F238E27FC236}">
                          <a16:creationId xmlns:a16="http://schemas.microsoft.com/office/drawing/2014/main" id="{CC7F0AFE-280F-4280-B4C6-B59089B8176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3" name="Straight Arrow Connector 142">
                      <a:extLst>
                        <a:ext uri="{FF2B5EF4-FFF2-40B4-BE49-F238E27FC236}">
                          <a16:creationId xmlns:a16="http://schemas.microsoft.com/office/drawing/2014/main" id="{8C7E7ED9-DCF5-493E-B4FC-C8DD9B246299}"/>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43473A68-8047-409A-A9D1-8227B56F9E30}"/>
                        </a:ext>
                      </a:extLst>
                    </p:cNvPr>
                    <p:cNvCxnSpPr>
                      <a:stCxn id="14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DD5B3CFD-6A2C-4A49-82EA-DEC78CEA6598}"/>
                      </a:ext>
                    </a:extLst>
                  </p:cNvPr>
                  <p:cNvGrpSpPr/>
                  <p:nvPr/>
                </p:nvGrpSpPr>
                <p:grpSpPr>
                  <a:xfrm>
                    <a:off x="7188225" y="939191"/>
                    <a:ext cx="1286559" cy="1257119"/>
                    <a:chOff x="4904988" y="1839253"/>
                    <a:chExt cx="1286559" cy="1257119"/>
                  </a:xfrm>
                </p:grpSpPr>
                <p:grpSp>
                  <p:nvGrpSpPr>
                    <p:cNvPr id="134" name="Group 133">
                      <a:extLst>
                        <a:ext uri="{FF2B5EF4-FFF2-40B4-BE49-F238E27FC236}">
                          <a16:creationId xmlns:a16="http://schemas.microsoft.com/office/drawing/2014/main" id="{DA38F2E4-B435-4668-98F8-711C86B4D484}"/>
                        </a:ext>
                      </a:extLst>
                    </p:cNvPr>
                    <p:cNvGrpSpPr/>
                    <p:nvPr/>
                  </p:nvGrpSpPr>
                  <p:grpSpPr>
                    <a:xfrm>
                      <a:off x="4904988" y="1839253"/>
                      <a:ext cx="1157634" cy="1020527"/>
                      <a:chOff x="4901785" y="1822892"/>
                      <a:chExt cx="1195308" cy="1032149"/>
                    </a:xfrm>
                  </p:grpSpPr>
                  <p:sp>
                    <p:nvSpPr>
                      <p:cNvPr id="138" name="Right Triangle 137">
                        <a:extLst>
                          <a:ext uri="{FF2B5EF4-FFF2-40B4-BE49-F238E27FC236}">
                            <a16:creationId xmlns:a16="http://schemas.microsoft.com/office/drawing/2014/main" id="{7F473651-6A69-48BD-B34C-7E3230352966}"/>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9" name="TextBox 138">
                        <a:extLst>
                          <a:ext uri="{FF2B5EF4-FFF2-40B4-BE49-F238E27FC236}">
                            <a16:creationId xmlns:a16="http://schemas.microsoft.com/office/drawing/2014/main" id="{80D0F7C6-0D99-4260-BAA7-DAFC4B6FC070}"/>
                          </a:ext>
                        </a:extLst>
                      </p:cNvPr>
                      <p:cNvSpPr txBox="1"/>
                      <p:nvPr/>
                    </p:nvSpPr>
                    <p:spPr>
                      <a:xfrm>
                        <a:off x="4901785" y="2478219"/>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140" name="TextBox 139">
                        <a:extLst>
                          <a:ext uri="{FF2B5EF4-FFF2-40B4-BE49-F238E27FC236}">
                            <a16:creationId xmlns:a16="http://schemas.microsoft.com/office/drawing/2014/main" id="{3AEA739E-C56E-4BF0-AED6-4FC3AFE87FD0}"/>
                          </a:ext>
                        </a:extLst>
                      </p:cNvPr>
                      <p:cNvSpPr txBox="1"/>
                      <p:nvPr/>
                    </p:nvSpPr>
                    <p:spPr>
                      <a:xfrm>
                        <a:off x="5294075" y="1822892"/>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35" name="Rectangle 134">
                      <a:extLst>
                        <a:ext uri="{FF2B5EF4-FFF2-40B4-BE49-F238E27FC236}">
                          <a16:creationId xmlns:a16="http://schemas.microsoft.com/office/drawing/2014/main" id="{34D9F25A-B19E-4E66-A2BC-ABAD65B7A41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6" name="Straight Arrow Connector 135">
                      <a:extLst>
                        <a:ext uri="{FF2B5EF4-FFF2-40B4-BE49-F238E27FC236}">
                          <a16:creationId xmlns:a16="http://schemas.microsoft.com/office/drawing/2014/main" id="{97BEE99C-3644-4A89-838A-6E1F852D2180}"/>
                        </a:ext>
                      </a:extLst>
                    </p:cNvPr>
                    <p:cNvCxnSpPr>
                      <a:stCxn id="13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C7E67D35-9BD3-4783-AD9D-0D65837BA8E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3D0C91C5-5F6C-45EA-B678-C4310AC3938E}"/>
                      </a:ext>
                    </a:extLst>
                  </p:cNvPr>
                  <p:cNvGrpSpPr/>
                  <p:nvPr/>
                </p:nvGrpSpPr>
                <p:grpSpPr>
                  <a:xfrm>
                    <a:off x="3482077" y="3427441"/>
                    <a:ext cx="1242000" cy="1237376"/>
                    <a:chOff x="4949547" y="1858996"/>
                    <a:chExt cx="1242000" cy="1237376"/>
                  </a:xfrm>
                </p:grpSpPr>
                <p:grpSp>
                  <p:nvGrpSpPr>
                    <p:cNvPr id="127" name="Group 126">
                      <a:extLst>
                        <a:ext uri="{FF2B5EF4-FFF2-40B4-BE49-F238E27FC236}">
                          <a16:creationId xmlns:a16="http://schemas.microsoft.com/office/drawing/2014/main" id="{8E97FE2C-ACDC-4B77-8A5F-42D95BC0B51F}"/>
                        </a:ext>
                      </a:extLst>
                    </p:cNvPr>
                    <p:cNvGrpSpPr/>
                    <p:nvPr/>
                  </p:nvGrpSpPr>
                  <p:grpSpPr>
                    <a:xfrm>
                      <a:off x="4952223" y="1863696"/>
                      <a:ext cx="1054140" cy="1003325"/>
                      <a:chOff x="4950554" y="1847612"/>
                      <a:chExt cx="1088445" cy="1014750"/>
                    </a:xfrm>
                  </p:grpSpPr>
                  <p:sp>
                    <p:nvSpPr>
                      <p:cNvPr id="131" name="Right Triangle 130">
                        <a:extLst>
                          <a:ext uri="{FF2B5EF4-FFF2-40B4-BE49-F238E27FC236}">
                            <a16:creationId xmlns:a16="http://schemas.microsoft.com/office/drawing/2014/main" id="{95A8F181-21A0-4156-A510-51D00401B6F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2" name="TextBox 131">
                        <a:extLst>
                          <a:ext uri="{FF2B5EF4-FFF2-40B4-BE49-F238E27FC236}">
                            <a16:creationId xmlns:a16="http://schemas.microsoft.com/office/drawing/2014/main" id="{C85D06D8-8CD6-44D8-8A5E-61BEE53AC367}"/>
                          </a:ext>
                        </a:extLst>
                      </p:cNvPr>
                      <p:cNvSpPr txBox="1"/>
                      <p:nvPr/>
                    </p:nvSpPr>
                    <p:spPr>
                      <a:xfrm>
                        <a:off x="4997928" y="2485540"/>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3" name="TextBox 132">
                        <a:extLst>
                          <a:ext uri="{FF2B5EF4-FFF2-40B4-BE49-F238E27FC236}">
                            <a16:creationId xmlns:a16="http://schemas.microsoft.com/office/drawing/2014/main" id="{0ED5C445-969D-4125-AAA7-DD6B6204C078}"/>
                          </a:ext>
                        </a:extLst>
                      </p:cNvPr>
                      <p:cNvSpPr txBox="1"/>
                      <p:nvPr/>
                    </p:nvSpPr>
                    <p:spPr>
                      <a:xfrm>
                        <a:off x="5133430" y="1847612"/>
                        <a:ext cx="905569" cy="376821"/>
                      </a:xfrm>
                      <a:prstGeom prst="rect">
                        <a:avLst/>
                      </a:prstGeom>
                      <a:noFill/>
                    </p:spPr>
                    <p:txBody>
                      <a:bodyPr wrap="square" rtlCol="0">
                        <a:spAutoFit/>
                      </a:bodyPr>
                      <a:lstStyle/>
                      <a:p>
                        <a:pPr lvl="0" algn="ctr">
                          <a:buClrTx/>
                          <a:defRPr/>
                        </a:pPr>
                        <a:r>
                          <a:rPr lang="en-GB" sz="1600" kern="1200" dirty="0">
                            <a:solidFill>
                              <a:srgbClr val="115076"/>
                            </a:solidFill>
                            <a:latin typeface="Century Gothic" panose="020B0502020202020204" pitchFamily="34" charset="0"/>
                          </a:rPr>
                          <a:t>jus</a:t>
                        </a:r>
                      </a:p>
                    </p:txBody>
                  </p:sp>
                </p:grpSp>
                <p:sp>
                  <p:nvSpPr>
                    <p:cNvPr id="128" name="Rectangle 127">
                      <a:extLst>
                        <a:ext uri="{FF2B5EF4-FFF2-40B4-BE49-F238E27FC236}">
                          <a16:creationId xmlns:a16="http://schemas.microsoft.com/office/drawing/2014/main" id="{1A475320-E6AE-4E20-814D-561F7469077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9" name="Straight Arrow Connector 128">
                      <a:extLst>
                        <a:ext uri="{FF2B5EF4-FFF2-40B4-BE49-F238E27FC236}">
                          <a16:creationId xmlns:a16="http://schemas.microsoft.com/office/drawing/2014/main" id="{559F9132-DCD8-4A98-A951-3CA838C454BD}"/>
                        </a:ext>
                      </a:extLst>
                    </p:cNvPr>
                    <p:cNvCxnSpPr>
                      <a:stCxn id="12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2F8CE599-6CFA-4F76-924A-C48B0A342593}"/>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04386294-1E88-4F3A-B8DF-18378CEDB15C}"/>
                      </a:ext>
                    </a:extLst>
                  </p:cNvPr>
                  <p:cNvGrpSpPr/>
                  <p:nvPr/>
                </p:nvGrpSpPr>
                <p:grpSpPr>
                  <a:xfrm>
                    <a:off x="4725401" y="3420749"/>
                    <a:ext cx="1242000" cy="1242138"/>
                    <a:chOff x="4949547" y="1854234"/>
                    <a:chExt cx="1242000" cy="1242138"/>
                  </a:xfrm>
                </p:grpSpPr>
                <p:grpSp>
                  <p:nvGrpSpPr>
                    <p:cNvPr id="120" name="Group 119">
                      <a:extLst>
                        <a:ext uri="{FF2B5EF4-FFF2-40B4-BE49-F238E27FC236}">
                          <a16:creationId xmlns:a16="http://schemas.microsoft.com/office/drawing/2014/main" id="{B0B2316E-C118-4976-97F7-613C92C5676B}"/>
                        </a:ext>
                      </a:extLst>
                    </p:cNvPr>
                    <p:cNvGrpSpPr/>
                    <p:nvPr/>
                  </p:nvGrpSpPr>
                  <p:grpSpPr>
                    <a:xfrm>
                      <a:off x="4952226" y="1854234"/>
                      <a:ext cx="1158151" cy="1013998"/>
                      <a:chOff x="4950554" y="1838041"/>
                      <a:chExt cx="1195840" cy="1025544"/>
                    </a:xfrm>
                  </p:grpSpPr>
                  <p:sp>
                    <p:nvSpPr>
                      <p:cNvPr id="124" name="Right Triangle 123">
                        <a:extLst>
                          <a:ext uri="{FF2B5EF4-FFF2-40B4-BE49-F238E27FC236}">
                            <a16:creationId xmlns:a16="http://schemas.microsoft.com/office/drawing/2014/main" id="{704BED71-1442-42F7-AD14-D5EC563F4E7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5" name="TextBox 124">
                        <a:extLst>
                          <a:ext uri="{FF2B5EF4-FFF2-40B4-BE49-F238E27FC236}">
                            <a16:creationId xmlns:a16="http://schemas.microsoft.com/office/drawing/2014/main" id="{7B8D007D-8CF8-4E7F-887F-29DCF58EB694}"/>
                          </a:ext>
                        </a:extLst>
                      </p:cNvPr>
                      <p:cNvSpPr txBox="1"/>
                      <p:nvPr/>
                    </p:nvSpPr>
                    <p:spPr>
                      <a:xfrm>
                        <a:off x="4967921" y="2486763"/>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126" name="TextBox 125">
                        <a:extLst>
                          <a:ext uri="{FF2B5EF4-FFF2-40B4-BE49-F238E27FC236}">
                            <a16:creationId xmlns:a16="http://schemas.microsoft.com/office/drawing/2014/main" id="{A0AB27B9-536B-476C-950D-85C7FD789052}"/>
                          </a:ext>
                        </a:extLst>
                      </p:cNvPr>
                      <p:cNvSpPr txBox="1"/>
                      <p:nvPr/>
                    </p:nvSpPr>
                    <p:spPr>
                      <a:xfrm>
                        <a:off x="5182985" y="1838041"/>
                        <a:ext cx="963409"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kumimoji="0" lang="en-GB"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grpSp>
                <p:sp>
                  <p:nvSpPr>
                    <p:cNvPr id="121" name="Rectangle 120">
                      <a:extLst>
                        <a:ext uri="{FF2B5EF4-FFF2-40B4-BE49-F238E27FC236}">
                          <a16:creationId xmlns:a16="http://schemas.microsoft.com/office/drawing/2014/main" id="{DF2AE7BD-9704-4A98-8966-27F4AAEA4CA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2" name="Straight Arrow Connector 121">
                      <a:extLst>
                        <a:ext uri="{FF2B5EF4-FFF2-40B4-BE49-F238E27FC236}">
                          <a16:creationId xmlns:a16="http://schemas.microsoft.com/office/drawing/2014/main" id="{6DB1332D-0C71-45B6-93CC-451D9876D52D}"/>
                        </a:ext>
                      </a:extLst>
                    </p:cNvPr>
                    <p:cNvCxnSpPr>
                      <a:stCxn id="12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B72FA486-A895-4C79-895E-62BBA5D864F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FEFD88E0-532C-453E-93AC-3D2C124F98F5}"/>
                      </a:ext>
                    </a:extLst>
                  </p:cNvPr>
                  <p:cNvGrpSpPr/>
                  <p:nvPr/>
                </p:nvGrpSpPr>
                <p:grpSpPr>
                  <a:xfrm>
                    <a:off x="5876825" y="3411289"/>
                    <a:ext cx="1345714" cy="1251598"/>
                    <a:chOff x="4845833" y="1844774"/>
                    <a:chExt cx="1345714" cy="1251598"/>
                  </a:xfrm>
                </p:grpSpPr>
                <p:grpSp>
                  <p:nvGrpSpPr>
                    <p:cNvPr id="113" name="Group 112">
                      <a:extLst>
                        <a:ext uri="{FF2B5EF4-FFF2-40B4-BE49-F238E27FC236}">
                          <a16:creationId xmlns:a16="http://schemas.microsoft.com/office/drawing/2014/main" id="{BA28F4E9-0F6D-4D6A-9D8D-405A3394ABEC}"/>
                        </a:ext>
                      </a:extLst>
                    </p:cNvPr>
                    <p:cNvGrpSpPr/>
                    <p:nvPr/>
                  </p:nvGrpSpPr>
                  <p:grpSpPr>
                    <a:xfrm>
                      <a:off x="4845833" y="1844774"/>
                      <a:ext cx="1264234" cy="1033744"/>
                      <a:chOff x="4840698" y="1828474"/>
                      <a:chExt cx="1305375" cy="1045515"/>
                    </a:xfrm>
                  </p:grpSpPr>
                  <p:sp>
                    <p:nvSpPr>
                      <p:cNvPr id="117" name="Right Triangle 116">
                        <a:extLst>
                          <a:ext uri="{FF2B5EF4-FFF2-40B4-BE49-F238E27FC236}">
                            <a16:creationId xmlns:a16="http://schemas.microsoft.com/office/drawing/2014/main" id="{597D5FEE-4C8C-4F8A-BC08-6E3B77392BE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8" name="TextBox 117">
                        <a:extLst>
                          <a:ext uri="{FF2B5EF4-FFF2-40B4-BE49-F238E27FC236}">
                            <a16:creationId xmlns:a16="http://schemas.microsoft.com/office/drawing/2014/main" id="{5D1B1FDB-793F-4513-89D7-B9EBD0DBBE00}"/>
                          </a:ext>
                        </a:extLst>
                      </p:cNvPr>
                      <p:cNvSpPr txBox="1"/>
                      <p:nvPr/>
                    </p:nvSpPr>
                    <p:spPr>
                      <a:xfrm>
                        <a:off x="4840698" y="2497166"/>
                        <a:ext cx="1014934" cy="376823"/>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119" name="TextBox 118">
                        <a:extLst>
                          <a:ext uri="{FF2B5EF4-FFF2-40B4-BE49-F238E27FC236}">
                            <a16:creationId xmlns:a16="http://schemas.microsoft.com/office/drawing/2014/main" id="{3B2F5E30-7DCC-4FDC-B87B-0E43D0492286}"/>
                          </a:ext>
                        </a:extLst>
                      </p:cNvPr>
                      <p:cNvSpPr txBox="1"/>
                      <p:nvPr/>
                    </p:nvSpPr>
                    <p:spPr>
                      <a:xfrm>
                        <a:off x="5224347" y="1828474"/>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114" name="Rectangle 113">
                      <a:extLst>
                        <a:ext uri="{FF2B5EF4-FFF2-40B4-BE49-F238E27FC236}">
                          <a16:creationId xmlns:a16="http://schemas.microsoft.com/office/drawing/2014/main" id="{E6E21E6A-8E20-4CF9-AD43-2DFA9D0A5DD4}"/>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5" name="Straight Arrow Connector 114">
                      <a:extLst>
                        <a:ext uri="{FF2B5EF4-FFF2-40B4-BE49-F238E27FC236}">
                          <a16:creationId xmlns:a16="http://schemas.microsoft.com/office/drawing/2014/main" id="{8195BC9B-73F5-4856-97EF-670930AECF6E}"/>
                        </a:ext>
                      </a:extLst>
                    </p:cNvPr>
                    <p:cNvCxnSpPr>
                      <a:stCxn id="11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A791E43-D7E3-4407-B98F-E2242013C441}"/>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DF6FD511-04B3-46E1-BA11-B5E557DD36CA}"/>
                      </a:ext>
                    </a:extLst>
                  </p:cNvPr>
                  <p:cNvGrpSpPr/>
                  <p:nvPr/>
                </p:nvGrpSpPr>
                <p:grpSpPr>
                  <a:xfrm>
                    <a:off x="7188224" y="3396961"/>
                    <a:ext cx="1146541" cy="1263996"/>
                    <a:chOff x="4908843" y="1832376"/>
                    <a:chExt cx="1146541" cy="1263996"/>
                  </a:xfrm>
                </p:grpSpPr>
                <p:grpSp>
                  <p:nvGrpSpPr>
                    <p:cNvPr id="107" name="Group 106">
                      <a:extLst>
                        <a:ext uri="{FF2B5EF4-FFF2-40B4-BE49-F238E27FC236}">
                          <a16:creationId xmlns:a16="http://schemas.microsoft.com/office/drawing/2014/main" id="{CD03D1C0-8DCE-4F65-B0E0-EA5CB516B54D}"/>
                        </a:ext>
                      </a:extLst>
                    </p:cNvPr>
                    <p:cNvGrpSpPr/>
                    <p:nvPr/>
                  </p:nvGrpSpPr>
                  <p:grpSpPr>
                    <a:xfrm>
                      <a:off x="4908843" y="1832376"/>
                      <a:ext cx="1146541" cy="1015665"/>
                      <a:chOff x="4905759" y="1815936"/>
                      <a:chExt cx="1183852" cy="1027231"/>
                    </a:xfrm>
                  </p:grpSpPr>
                  <p:sp>
                    <p:nvSpPr>
                      <p:cNvPr id="110" name="Right Triangle 109">
                        <a:extLst>
                          <a:ext uri="{FF2B5EF4-FFF2-40B4-BE49-F238E27FC236}">
                            <a16:creationId xmlns:a16="http://schemas.microsoft.com/office/drawing/2014/main" id="{98B3495B-505B-47AC-9FDC-62E139452F8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1" name="TextBox 110">
                        <a:extLst>
                          <a:ext uri="{FF2B5EF4-FFF2-40B4-BE49-F238E27FC236}">
                            <a16:creationId xmlns:a16="http://schemas.microsoft.com/office/drawing/2014/main" id="{73B8815C-3B3E-4A4D-953E-D48B84DE48BF}"/>
                          </a:ext>
                        </a:extLst>
                      </p:cNvPr>
                      <p:cNvSpPr txBox="1"/>
                      <p:nvPr/>
                    </p:nvSpPr>
                    <p:spPr>
                      <a:xfrm>
                        <a:off x="4905759" y="2466345"/>
                        <a:ext cx="1014936"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112" name="TextBox 111">
                        <a:extLst>
                          <a:ext uri="{FF2B5EF4-FFF2-40B4-BE49-F238E27FC236}">
                            <a16:creationId xmlns:a16="http://schemas.microsoft.com/office/drawing/2014/main" id="{FC823389-1389-4D64-B702-0867C20128BA}"/>
                          </a:ext>
                        </a:extLst>
                      </p:cNvPr>
                      <p:cNvSpPr txBox="1"/>
                      <p:nvPr/>
                    </p:nvSpPr>
                    <p:spPr>
                      <a:xfrm>
                        <a:off x="5238260" y="1815936"/>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08" name="Rectangle 107">
                      <a:extLst>
                        <a:ext uri="{FF2B5EF4-FFF2-40B4-BE49-F238E27FC236}">
                          <a16:creationId xmlns:a16="http://schemas.microsoft.com/office/drawing/2014/main" id="{59BA752D-F1CE-4880-8FB7-16838B4D114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9" name="Straight Arrow Connector 108">
                      <a:extLst>
                        <a:ext uri="{FF2B5EF4-FFF2-40B4-BE49-F238E27FC236}">
                          <a16:creationId xmlns:a16="http://schemas.microsoft.com/office/drawing/2014/main" id="{68E20EF4-54E9-42C3-8A12-467C3A35B83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6CB79030-4202-467B-AAE9-EBCC6968ED49}"/>
                      </a:ext>
                    </a:extLst>
                  </p:cNvPr>
                  <p:cNvGrpSpPr/>
                  <p:nvPr/>
                </p:nvGrpSpPr>
                <p:grpSpPr>
                  <a:xfrm>
                    <a:off x="5939698" y="4647042"/>
                    <a:ext cx="1256817" cy="1247418"/>
                    <a:chOff x="4934730" y="1848954"/>
                    <a:chExt cx="1256817" cy="1247418"/>
                  </a:xfrm>
                </p:grpSpPr>
                <p:grpSp>
                  <p:nvGrpSpPr>
                    <p:cNvPr id="100" name="Group 99">
                      <a:extLst>
                        <a:ext uri="{FF2B5EF4-FFF2-40B4-BE49-F238E27FC236}">
                          <a16:creationId xmlns:a16="http://schemas.microsoft.com/office/drawing/2014/main" id="{88713D64-04D3-4117-B356-B14EC7A0A045}"/>
                        </a:ext>
                      </a:extLst>
                    </p:cNvPr>
                    <p:cNvGrpSpPr/>
                    <p:nvPr/>
                  </p:nvGrpSpPr>
                  <p:grpSpPr>
                    <a:xfrm>
                      <a:off x="4934730" y="1848954"/>
                      <a:ext cx="1136247" cy="1026820"/>
                      <a:chOff x="4932498" y="1832699"/>
                      <a:chExt cx="1173225" cy="1038512"/>
                    </a:xfrm>
                  </p:grpSpPr>
                  <p:sp>
                    <p:nvSpPr>
                      <p:cNvPr id="104" name="Right Triangle 103">
                        <a:extLst>
                          <a:ext uri="{FF2B5EF4-FFF2-40B4-BE49-F238E27FC236}">
                            <a16:creationId xmlns:a16="http://schemas.microsoft.com/office/drawing/2014/main" id="{B60EDE65-D2A4-4A2A-BFB3-5207D45E090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5" name="TextBox 104">
                        <a:extLst>
                          <a:ext uri="{FF2B5EF4-FFF2-40B4-BE49-F238E27FC236}">
                            <a16:creationId xmlns:a16="http://schemas.microsoft.com/office/drawing/2014/main" id="{FA11AEA2-7AC7-4F94-AEAB-5DBA753C98C9}"/>
                          </a:ext>
                        </a:extLst>
                      </p:cNvPr>
                      <p:cNvSpPr txBox="1"/>
                      <p:nvPr/>
                    </p:nvSpPr>
                    <p:spPr>
                      <a:xfrm>
                        <a:off x="4932498" y="249438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6" name="TextBox 105">
                        <a:extLst>
                          <a:ext uri="{FF2B5EF4-FFF2-40B4-BE49-F238E27FC236}">
                            <a16:creationId xmlns:a16="http://schemas.microsoft.com/office/drawing/2014/main" id="{919FB964-54FD-498C-9328-4A5FA4ABE62E}"/>
                          </a:ext>
                        </a:extLst>
                      </p:cNvPr>
                      <p:cNvSpPr txBox="1"/>
                      <p:nvPr/>
                    </p:nvSpPr>
                    <p:spPr>
                      <a:xfrm>
                        <a:off x="5306563" y="1832699"/>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01" name="Rectangle 100">
                      <a:extLst>
                        <a:ext uri="{FF2B5EF4-FFF2-40B4-BE49-F238E27FC236}">
                          <a16:creationId xmlns:a16="http://schemas.microsoft.com/office/drawing/2014/main" id="{346D4A27-F5AD-40F5-A72F-CE105117650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2" name="Straight Arrow Connector 101">
                      <a:extLst>
                        <a:ext uri="{FF2B5EF4-FFF2-40B4-BE49-F238E27FC236}">
                          <a16:creationId xmlns:a16="http://schemas.microsoft.com/office/drawing/2014/main" id="{63E8A760-3D33-4492-B51C-DAA8F98B04DE}"/>
                        </a:ext>
                      </a:extLst>
                    </p:cNvPr>
                    <p:cNvCxnSpPr>
                      <a:stCxn id="10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60AAB42-6DCC-40E6-B441-2313DB686C88}"/>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D311E00B-7621-4CB0-8490-83872CD7B8BD}"/>
                      </a:ext>
                    </a:extLst>
                  </p:cNvPr>
                  <p:cNvGrpSpPr/>
                  <p:nvPr/>
                </p:nvGrpSpPr>
                <p:grpSpPr>
                  <a:xfrm>
                    <a:off x="4621985" y="4647041"/>
                    <a:ext cx="1264245" cy="1248477"/>
                    <a:chOff x="4852734" y="1847895"/>
                    <a:chExt cx="1264245" cy="1248477"/>
                  </a:xfrm>
                </p:grpSpPr>
                <p:grpSp>
                  <p:nvGrpSpPr>
                    <p:cNvPr id="94" name="Group 93">
                      <a:extLst>
                        <a:ext uri="{FF2B5EF4-FFF2-40B4-BE49-F238E27FC236}">
                          <a16:creationId xmlns:a16="http://schemas.microsoft.com/office/drawing/2014/main" id="{7232793E-3F63-4B00-A06F-ABFED9E5035E}"/>
                        </a:ext>
                      </a:extLst>
                    </p:cNvPr>
                    <p:cNvGrpSpPr/>
                    <p:nvPr/>
                  </p:nvGrpSpPr>
                  <p:grpSpPr>
                    <a:xfrm>
                      <a:off x="4852734" y="1847895"/>
                      <a:ext cx="1264245" cy="1018508"/>
                      <a:chOff x="4847825" y="1831630"/>
                      <a:chExt cx="1305387" cy="1030105"/>
                    </a:xfrm>
                  </p:grpSpPr>
                  <p:sp>
                    <p:nvSpPr>
                      <p:cNvPr id="97" name="Right Triangle 96">
                        <a:extLst>
                          <a:ext uri="{FF2B5EF4-FFF2-40B4-BE49-F238E27FC236}">
                            <a16:creationId xmlns:a16="http://schemas.microsoft.com/office/drawing/2014/main" id="{1A40AA1A-17B0-497F-BCEE-DC3C0ECBDCF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8" name="TextBox 97">
                        <a:extLst>
                          <a:ext uri="{FF2B5EF4-FFF2-40B4-BE49-F238E27FC236}">
                            <a16:creationId xmlns:a16="http://schemas.microsoft.com/office/drawing/2014/main" id="{CCC6E034-61C3-4FE9-BB57-A5F3A9F1A582}"/>
                          </a:ext>
                        </a:extLst>
                      </p:cNvPr>
                      <p:cNvSpPr txBox="1"/>
                      <p:nvPr/>
                    </p:nvSpPr>
                    <p:spPr>
                      <a:xfrm>
                        <a:off x="4847825" y="2484913"/>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99" name="TextBox 98">
                        <a:extLst>
                          <a:ext uri="{FF2B5EF4-FFF2-40B4-BE49-F238E27FC236}">
                            <a16:creationId xmlns:a16="http://schemas.microsoft.com/office/drawing/2014/main" id="{F4C30024-ABEC-46E7-8A8D-F9BE7619A887}"/>
                          </a:ext>
                        </a:extLst>
                      </p:cNvPr>
                      <p:cNvSpPr txBox="1"/>
                      <p:nvPr/>
                    </p:nvSpPr>
                    <p:spPr>
                      <a:xfrm>
                        <a:off x="5252771" y="1831630"/>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95" name="Rectangle 94">
                      <a:extLst>
                        <a:ext uri="{FF2B5EF4-FFF2-40B4-BE49-F238E27FC236}">
                          <a16:creationId xmlns:a16="http://schemas.microsoft.com/office/drawing/2014/main" id="{28ED2D58-EAA7-4C70-8255-35A8AC948AB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6" name="Straight Arrow Connector 95">
                      <a:extLst>
                        <a:ext uri="{FF2B5EF4-FFF2-40B4-BE49-F238E27FC236}">
                          <a16:creationId xmlns:a16="http://schemas.microsoft.com/office/drawing/2014/main" id="{46618DDB-76ED-4A7A-9381-59D2A896683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E6AB686B-97C1-4C66-92E3-D6F229827233}"/>
                      </a:ext>
                    </a:extLst>
                  </p:cNvPr>
                  <p:cNvGrpSpPr/>
                  <p:nvPr/>
                </p:nvGrpSpPr>
                <p:grpSpPr>
                  <a:xfrm>
                    <a:off x="3245263" y="4632125"/>
                    <a:ext cx="1321028" cy="1013284"/>
                    <a:chOff x="4712733" y="1840016"/>
                    <a:chExt cx="1321028" cy="1013284"/>
                  </a:xfrm>
                </p:grpSpPr>
                <p:grpSp>
                  <p:nvGrpSpPr>
                    <p:cNvPr id="88" name="Group 87">
                      <a:extLst>
                        <a:ext uri="{FF2B5EF4-FFF2-40B4-BE49-F238E27FC236}">
                          <a16:creationId xmlns:a16="http://schemas.microsoft.com/office/drawing/2014/main" id="{B79957FC-FEE6-42F1-9798-3E89E87ECC12}"/>
                        </a:ext>
                      </a:extLst>
                    </p:cNvPr>
                    <p:cNvGrpSpPr/>
                    <p:nvPr/>
                  </p:nvGrpSpPr>
                  <p:grpSpPr>
                    <a:xfrm>
                      <a:off x="4928789" y="1840016"/>
                      <a:ext cx="1104972" cy="1013284"/>
                      <a:chOff x="4926357" y="1823662"/>
                      <a:chExt cx="1140931" cy="1024822"/>
                    </a:xfrm>
                  </p:grpSpPr>
                  <p:sp>
                    <p:nvSpPr>
                      <p:cNvPr id="91" name="Right Triangle 90">
                        <a:extLst>
                          <a:ext uri="{FF2B5EF4-FFF2-40B4-BE49-F238E27FC236}">
                            <a16:creationId xmlns:a16="http://schemas.microsoft.com/office/drawing/2014/main" id="{C27F3A57-156B-4CAD-A31A-BB5AD36C171C}"/>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2" name="TextBox 91">
                        <a:extLst>
                          <a:ext uri="{FF2B5EF4-FFF2-40B4-BE49-F238E27FC236}">
                            <a16:creationId xmlns:a16="http://schemas.microsoft.com/office/drawing/2014/main" id="{D8C21219-05A6-4DA3-882A-C0776E41FA18}"/>
                          </a:ext>
                        </a:extLst>
                      </p:cNvPr>
                      <p:cNvSpPr txBox="1"/>
                      <p:nvPr/>
                    </p:nvSpPr>
                    <p:spPr>
                      <a:xfrm>
                        <a:off x="4926357" y="247166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93" name="TextBox 92">
                        <a:extLst>
                          <a:ext uri="{FF2B5EF4-FFF2-40B4-BE49-F238E27FC236}">
                            <a16:creationId xmlns:a16="http://schemas.microsoft.com/office/drawing/2014/main" id="{3E5DF973-31F1-4B69-9AC5-00C3AC16C380}"/>
                          </a:ext>
                        </a:extLst>
                      </p:cNvPr>
                      <p:cNvSpPr txBox="1"/>
                      <p:nvPr/>
                    </p:nvSpPr>
                    <p:spPr>
                      <a:xfrm>
                        <a:off x="5173253" y="1823662"/>
                        <a:ext cx="894035"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lang="en-GB" kern="1200" dirty="0">
                          <a:solidFill>
                            <a:schemeClr val="accent1">
                              <a:lumMod val="50000"/>
                            </a:schemeClr>
                          </a:solidFill>
                          <a:latin typeface="Century Gothic" panose="020B0502020202020204" pitchFamily="34" charset="0"/>
                        </a:endParaRPr>
                      </a:p>
                    </p:txBody>
                  </p:sp>
                </p:grpSp>
                <p:sp>
                  <p:nvSpPr>
                    <p:cNvPr id="89" name="Rectangle 88">
                      <a:extLst>
                        <a:ext uri="{FF2B5EF4-FFF2-40B4-BE49-F238E27FC236}">
                          <a16:creationId xmlns:a16="http://schemas.microsoft.com/office/drawing/2014/main" id="{C77F5885-576C-4493-BE64-F8171764615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0" name="Straight Arrow Connector 89">
                      <a:extLst>
                        <a:ext uri="{FF2B5EF4-FFF2-40B4-BE49-F238E27FC236}">
                          <a16:creationId xmlns:a16="http://schemas.microsoft.com/office/drawing/2014/main" id="{F65CD04B-B193-4B3B-8767-AD01DFAEEAE4}"/>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62C2BC36-E6CA-452D-A088-61F12D77DB0C}"/>
                    </a:ext>
                  </a:extLst>
                </p:cNvPr>
                <p:cNvGrpSpPr/>
                <p:nvPr/>
              </p:nvGrpSpPr>
              <p:grpSpPr>
                <a:xfrm>
                  <a:off x="1343822" y="4159027"/>
                  <a:ext cx="1281228" cy="1002121"/>
                  <a:chOff x="2453342" y="617883"/>
                  <a:chExt cx="1281228" cy="1002121"/>
                </a:xfrm>
              </p:grpSpPr>
              <p:grpSp>
                <p:nvGrpSpPr>
                  <p:cNvPr id="69" name="Group 68">
                    <a:extLst>
                      <a:ext uri="{FF2B5EF4-FFF2-40B4-BE49-F238E27FC236}">
                        <a16:creationId xmlns:a16="http://schemas.microsoft.com/office/drawing/2014/main" id="{BFB02524-E0BF-4E15-B625-94936446362B}"/>
                      </a:ext>
                    </a:extLst>
                  </p:cNvPr>
                  <p:cNvGrpSpPr/>
                  <p:nvPr/>
                </p:nvGrpSpPr>
                <p:grpSpPr>
                  <a:xfrm>
                    <a:off x="2453342" y="617883"/>
                    <a:ext cx="1073917" cy="1002121"/>
                    <a:chOff x="2370353" y="587613"/>
                    <a:chExt cx="1108866" cy="1013533"/>
                  </a:xfrm>
                </p:grpSpPr>
                <p:sp>
                  <p:nvSpPr>
                    <p:cNvPr id="72" name="Right Triangle 71">
                      <a:extLst>
                        <a:ext uri="{FF2B5EF4-FFF2-40B4-BE49-F238E27FC236}">
                          <a16:creationId xmlns:a16="http://schemas.microsoft.com/office/drawing/2014/main" id="{E5F9140C-99BF-403C-9A47-B4F8EAFC6DA1}"/>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TextBox 72">
                      <a:extLst>
                        <a:ext uri="{FF2B5EF4-FFF2-40B4-BE49-F238E27FC236}">
                          <a16:creationId xmlns:a16="http://schemas.microsoft.com/office/drawing/2014/main" id="{84B04E93-B612-4680-A84A-9F3BFC8F3C59}"/>
                        </a:ext>
                      </a:extLst>
                    </p:cNvPr>
                    <p:cNvSpPr txBox="1"/>
                    <p:nvPr/>
                  </p:nvSpPr>
                  <p:spPr>
                    <a:xfrm>
                      <a:off x="2370353" y="1224324"/>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74" name="TextBox 73">
                      <a:extLst>
                        <a:ext uri="{FF2B5EF4-FFF2-40B4-BE49-F238E27FC236}">
                          <a16:creationId xmlns:a16="http://schemas.microsoft.com/office/drawing/2014/main" id="{F8E8F91F-61F7-4AD9-80F5-57E243AFC9C4}"/>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pulle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70" name="Rectangle 69">
                    <a:extLst>
                      <a:ext uri="{FF2B5EF4-FFF2-40B4-BE49-F238E27FC236}">
                        <a16:creationId xmlns:a16="http://schemas.microsoft.com/office/drawing/2014/main" id="{C886A0BD-096C-46F1-B923-57E4C85C6240}"/>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1" name="Straight Arrow Connector 70">
                    <a:extLst>
                      <a:ext uri="{FF2B5EF4-FFF2-40B4-BE49-F238E27FC236}">
                        <a16:creationId xmlns:a16="http://schemas.microsoft.com/office/drawing/2014/main" id="{020D3848-8AB6-4EA4-85A5-2256474AF6F2}"/>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7228A1D1-B726-4586-81BC-FAB7D33D337F}"/>
                    </a:ext>
                  </a:extLst>
                </p:cNvPr>
                <p:cNvGrpSpPr/>
                <p:nvPr/>
              </p:nvGrpSpPr>
              <p:grpSpPr>
                <a:xfrm>
                  <a:off x="4843552" y="5384026"/>
                  <a:ext cx="1478814" cy="1030098"/>
                  <a:chOff x="3467109" y="1842882"/>
                  <a:chExt cx="1478814" cy="1030098"/>
                </a:xfrm>
              </p:grpSpPr>
              <p:grpSp>
                <p:nvGrpSpPr>
                  <p:cNvPr id="62" name="Group 61">
                    <a:extLst>
                      <a:ext uri="{FF2B5EF4-FFF2-40B4-BE49-F238E27FC236}">
                        <a16:creationId xmlns:a16="http://schemas.microsoft.com/office/drawing/2014/main" id="{EF66B3F6-33BF-4E99-8F99-A1EA4878755D}"/>
                      </a:ext>
                    </a:extLst>
                  </p:cNvPr>
                  <p:cNvGrpSpPr/>
                  <p:nvPr/>
                </p:nvGrpSpPr>
                <p:grpSpPr>
                  <a:xfrm>
                    <a:off x="3668968" y="1842882"/>
                    <a:ext cx="1143679" cy="1030098"/>
                    <a:chOff x="3625536" y="1826561"/>
                    <a:chExt cx="1180897" cy="1041827"/>
                  </a:xfrm>
                </p:grpSpPr>
                <p:sp>
                  <p:nvSpPr>
                    <p:cNvPr id="66" name="Right Triangle 65">
                      <a:extLst>
                        <a:ext uri="{FF2B5EF4-FFF2-40B4-BE49-F238E27FC236}">
                          <a16:creationId xmlns:a16="http://schemas.microsoft.com/office/drawing/2014/main" id="{08351A81-DA51-498E-9195-CFB507A75542}"/>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7" name="TextBox 66">
                      <a:extLst>
                        <a:ext uri="{FF2B5EF4-FFF2-40B4-BE49-F238E27FC236}">
                          <a16:creationId xmlns:a16="http://schemas.microsoft.com/office/drawing/2014/main" id="{021E97D3-28C2-4BED-ABD7-E2C1392F2F6C}"/>
                        </a:ext>
                      </a:extLst>
                    </p:cNvPr>
                    <p:cNvSpPr txBox="1"/>
                    <p:nvPr/>
                  </p:nvSpPr>
                  <p:spPr>
                    <a:xfrm>
                      <a:off x="3625536" y="249156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68AEEEFE-9E4F-4CDD-A78A-E6F8FC9B1413}"/>
                        </a:ext>
                      </a:extLst>
                    </p:cNvPr>
                    <p:cNvSpPr txBox="1"/>
                    <p:nvPr/>
                  </p:nvSpPr>
                  <p:spPr>
                    <a:xfrm>
                      <a:off x="4020627" y="1826561"/>
                      <a:ext cx="78580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rgbClr val="115076"/>
                          </a:solidFill>
                          <a:latin typeface="Century Gothic" panose="020B0502020202020204" pitchFamily="34" charset="0"/>
                          <a:ea typeface="+mn-ea"/>
                          <a:cs typeface="+mn-cs"/>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63" name="Rectangle 62">
                    <a:extLst>
                      <a:ext uri="{FF2B5EF4-FFF2-40B4-BE49-F238E27FC236}">
                        <a16:creationId xmlns:a16="http://schemas.microsoft.com/office/drawing/2014/main" id="{0E961AF5-7DEA-4454-AADC-331028E0F719}"/>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4" name="Straight Arrow Connector 63">
                    <a:extLst>
                      <a:ext uri="{FF2B5EF4-FFF2-40B4-BE49-F238E27FC236}">
                        <a16:creationId xmlns:a16="http://schemas.microsoft.com/office/drawing/2014/main" id="{5DB09B99-11CF-4F63-AEC2-DA091A6D238F}"/>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435B2E6-81FF-4171-A931-BEA4583B2CD1}"/>
                      </a:ext>
                    </a:extLst>
                  </p:cNvPr>
                  <p:cNvCxnSpPr>
                    <a:stCxn id="6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57" name="Picture 2" descr="Skull And Crossbones Clip Art">
                <a:extLst>
                  <a:ext uri="{FF2B5EF4-FFF2-40B4-BE49-F238E27FC236}">
                    <a16:creationId xmlns:a16="http://schemas.microsoft.com/office/drawing/2014/main" id="{F0689F0E-24FE-4386-A1C3-8BF871ADD1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a:extLst>
                <a:ext uri="{FF2B5EF4-FFF2-40B4-BE49-F238E27FC236}">
                  <a16:creationId xmlns:a16="http://schemas.microsoft.com/office/drawing/2014/main" id="{37332B2A-C679-4EDF-80C9-686830CF11BE}"/>
                </a:ext>
              </a:extLst>
            </p:cNvPr>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 descr="Skull And Crossbones Clip Art">
              <a:extLst>
                <a:ext uri="{FF2B5EF4-FFF2-40B4-BE49-F238E27FC236}">
                  <a16:creationId xmlns:a16="http://schemas.microsoft.com/office/drawing/2014/main" id="{288E2E8E-80AC-4140-AF1C-A9247A8A4D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8460A516-CEA9-48B8-88E1-C9BF0728C945}"/>
                </a:ext>
              </a:extLst>
            </p:cNvPr>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79D9D68-D8B5-4827-B3BD-05271B3A1FFC}"/>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FC84505-9760-407D-B7A6-D397406361AD}"/>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315072E-3664-460F-8686-1FA35C03863D}"/>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FFFA7FC-377E-4581-816F-244F1AD283CE}"/>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61F24FC-ABA8-4F65-A410-B53DE8BA71FE}"/>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2" descr="Skull And Crossbones Clip Art">
              <a:extLst>
                <a:ext uri="{FF2B5EF4-FFF2-40B4-BE49-F238E27FC236}">
                  <a16:creationId xmlns:a16="http://schemas.microsoft.com/office/drawing/2014/main" id="{8495254E-4D93-43C3-AD4E-E9D10966B6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38" name="Right Triangle 37">
              <a:extLst>
                <a:ext uri="{FF2B5EF4-FFF2-40B4-BE49-F238E27FC236}">
                  <a16:creationId xmlns:a16="http://schemas.microsoft.com/office/drawing/2014/main" id="{C0460757-DF3C-47C8-A803-61F1EE4FD2BF}"/>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TextBox 38">
              <a:extLst>
                <a:ext uri="{FF2B5EF4-FFF2-40B4-BE49-F238E27FC236}">
                  <a16:creationId xmlns:a16="http://schemas.microsoft.com/office/drawing/2014/main" id="{61509063-9692-4BB7-A8F6-8CA399EC59A8}"/>
                </a:ext>
              </a:extLst>
            </p:cNvPr>
            <p:cNvSpPr txBox="1"/>
            <p:nvPr/>
          </p:nvSpPr>
          <p:spPr>
            <a:xfrm>
              <a:off x="5584894" y="3677767"/>
              <a:ext cx="910584" cy="338554"/>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40" name="TextBox 39">
              <a:extLst>
                <a:ext uri="{FF2B5EF4-FFF2-40B4-BE49-F238E27FC236}">
                  <a16:creationId xmlns:a16="http://schemas.microsoft.com/office/drawing/2014/main" id="{48F4702F-2461-4361-9FDE-4CAF0CAD9591}"/>
                </a:ext>
              </a:extLst>
            </p:cNvPr>
            <p:cNvSpPr txBox="1"/>
            <p:nvPr/>
          </p:nvSpPr>
          <p:spPr>
            <a:xfrm>
              <a:off x="5900207" y="3097625"/>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sp>
          <p:nvSpPr>
            <p:cNvPr id="41" name="Rectangle 40">
              <a:extLst>
                <a:ext uri="{FF2B5EF4-FFF2-40B4-BE49-F238E27FC236}">
                  <a16:creationId xmlns:a16="http://schemas.microsoft.com/office/drawing/2014/main" id="{CB05C1A3-A32A-49A3-9253-8323B729F478}"/>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2" name="Picture 2" descr="Skull And Crossbones Clip Art">
              <a:extLst>
                <a:ext uri="{FF2B5EF4-FFF2-40B4-BE49-F238E27FC236}">
                  <a16:creationId xmlns:a16="http://schemas.microsoft.com/office/drawing/2014/main" id="{94ACFD06-2660-46FE-A609-C17CE825D5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a:extLst>
                <a:ext uri="{FF2B5EF4-FFF2-40B4-BE49-F238E27FC236}">
                  <a16:creationId xmlns:a16="http://schemas.microsoft.com/office/drawing/2014/main" id="{F104DE38-F355-42D8-90FC-7B094FA02EFF}"/>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7AC1E70-59EB-4681-B3CB-C1BCFEC187B2}"/>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24E63DC-67E8-4B7C-BF79-FA18A75FF243}"/>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46" name="TextBox 45">
              <a:extLst>
                <a:ext uri="{FF2B5EF4-FFF2-40B4-BE49-F238E27FC236}">
                  <a16:creationId xmlns:a16="http://schemas.microsoft.com/office/drawing/2014/main" id="{C34FB900-1C96-4B3C-9F67-2CDED49B056E}"/>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47" name="TextBox 46">
              <a:extLst>
                <a:ext uri="{FF2B5EF4-FFF2-40B4-BE49-F238E27FC236}">
                  <a16:creationId xmlns:a16="http://schemas.microsoft.com/office/drawing/2014/main" id="{0DBAB7B0-4EDC-47B6-9A7E-08628A7D6465}"/>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48" name="TextBox 47">
              <a:extLst>
                <a:ext uri="{FF2B5EF4-FFF2-40B4-BE49-F238E27FC236}">
                  <a16:creationId xmlns:a16="http://schemas.microsoft.com/office/drawing/2014/main" id="{2466EE6D-1910-48DE-8945-E91473364B12}"/>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49" name="TextBox 48">
              <a:extLst>
                <a:ext uri="{FF2B5EF4-FFF2-40B4-BE49-F238E27FC236}">
                  <a16:creationId xmlns:a16="http://schemas.microsoft.com/office/drawing/2014/main" id="{670E811E-3E7D-432D-9A04-FE82CB31BA91}"/>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50" name="TextBox 49">
              <a:extLst>
                <a:ext uri="{FF2B5EF4-FFF2-40B4-BE49-F238E27FC236}">
                  <a16:creationId xmlns:a16="http://schemas.microsoft.com/office/drawing/2014/main" id="{A33CB108-6E70-4C54-85DE-2299AD687810}"/>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51" name="TextBox 50">
              <a:extLst>
                <a:ext uri="{FF2B5EF4-FFF2-40B4-BE49-F238E27FC236}">
                  <a16:creationId xmlns:a16="http://schemas.microsoft.com/office/drawing/2014/main" id="{C3F70EBA-6C9D-48F3-B420-1DB795970596}"/>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52" name="TextBox 51">
              <a:extLst>
                <a:ext uri="{FF2B5EF4-FFF2-40B4-BE49-F238E27FC236}">
                  <a16:creationId xmlns:a16="http://schemas.microsoft.com/office/drawing/2014/main" id="{11902FAD-2A70-45BA-83F3-D36ECCED3AD4}"/>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53" name="TextBox 52">
              <a:extLst>
                <a:ext uri="{FF2B5EF4-FFF2-40B4-BE49-F238E27FC236}">
                  <a16:creationId xmlns:a16="http://schemas.microsoft.com/office/drawing/2014/main" id="{99204FF9-59EE-4102-82B6-BDF1F65A1F1C}"/>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54" name="TextBox 53">
              <a:extLst>
                <a:ext uri="{FF2B5EF4-FFF2-40B4-BE49-F238E27FC236}">
                  <a16:creationId xmlns:a16="http://schemas.microsoft.com/office/drawing/2014/main" id="{9EC365F8-AB7F-462F-8B41-63664739EF94}"/>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55" name="TextBox 54">
              <a:extLst>
                <a:ext uri="{FF2B5EF4-FFF2-40B4-BE49-F238E27FC236}">
                  <a16:creationId xmlns:a16="http://schemas.microsoft.com/office/drawing/2014/main" id="{B643380C-F961-4770-B019-7E45CD1FF52A}"/>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180" name="Picture 2" descr="Play Audio Button Set Clip Art">
            <a:hlinkClick r:id="" action="ppaction://noaction" highlightClick="1">
              <a:snd r:embed="rId5" name="list 1.wav"/>
            </a:hlinkClick>
            <a:extLst>
              <a:ext uri="{FF2B5EF4-FFF2-40B4-BE49-F238E27FC236}">
                <a16:creationId xmlns:a16="http://schemas.microsoft.com/office/drawing/2014/main" id="{15E85EFF-CD70-482D-9057-40527E3DD6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181" name="TextBox 180">
            <a:extLst>
              <a:ext uri="{FF2B5EF4-FFF2-40B4-BE49-F238E27FC236}">
                <a16:creationId xmlns:a16="http://schemas.microsoft.com/office/drawing/2014/main" id="{E25EB890-8134-43BD-8C52-0FE04F4D6F05}"/>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82" name="Picture 8" descr="Chest3 Clip Art">
            <a:extLst>
              <a:ext uri="{FF2B5EF4-FFF2-40B4-BE49-F238E27FC236}">
                <a16:creationId xmlns:a16="http://schemas.microsoft.com/office/drawing/2014/main" id="{C5D0CD60-6D12-4133-AB48-024BAEF55D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8" descr="Chest3 Clip Art">
            <a:extLst>
              <a:ext uri="{FF2B5EF4-FFF2-40B4-BE49-F238E27FC236}">
                <a16:creationId xmlns:a16="http://schemas.microsoft.com/office/drawing/2014/main" id="{D2E2A154-72CA-4CED-9B14-09DE0BFCA7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8" descr="Chest3 Clip Art">
            <a:extLst>
              <a:ext uri="{FF2B5EF4-FFF2-40B4-BE49-F238E27FC236}">
                <a16:creationId xmlns:a16="http://schemas.microsoft.com/office/drawing/2014/main" id="{9D1A20FE-6955-457D-AA40-CE01169B47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8" descr="Chest3 Clip Art">
            <a:extLst>
              <a:ext uri="{FF2B5EF4-FFF2-40B4-BE49-F238E27FC236}">
                <a16:creationId xmlns:a16="http://schemas.microsoft.com/office/drawing/2014/main" id="{12D3B366-F2CB-4710-9AB8-49ACC79520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2039" y="32869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8" descr="Chest3 Clip Art">
            <a:extLst>
              <a:ext uri="{FF2B5EF4-FFF2-40B4-BE49-F238E27FC236}">
                <a16:creationId xmlns:a16="http://schemas.microsoft.com/office/drawing/2014/main" id="{1290B781-6F20-4682-97BD-8510598ABA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8" descr="Chest3 Clip Art">
            <a:extLst>
              <a:ext uri="{FF2B5EF4-FFF2-40B4-BE49-F238E27FC236}">
                <a16:creationId xmlns:a16="http://schemas.microsoft.com/office/drawing/2014/main" id="{2949D7FF-518B-4344-9B7E-57FC50AFB3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8" descr="Chest3 Clip Art">
            <a:extLst>
              <a:ext uri="{FF2B5EF4-FFF2-40B4-BE49-F238E27FC236}">
                <a16:creationId xmlns:a16="http://schemas.microsoft.com/office/drawing/2014/main" id="{BAA8F0C9-42B0-4C10-AA32-940DBB01ED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a:extLst>
              <a:ext uri="{FF2B5EF4-FFF2-40B4-BE49-F238E27FC236}">
                <a16:creationId xmlns:a16="http://schemas.microsoft.com/office/drawing/2014/main" id="{2BABDA0F-3736-4DE2-BBC7-83A51DB1E1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a:extLst>
              <a:ext uri="{FF2B5EF4-FFF2-40B4-BE49-F238E27FC236}">
                <a16:creationId xmlns:a16="http://schemas.microsoft.com/office/drawing/2014/main" id="{49EF34CE-B417-47F1-8035-6F81A91AEC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8" descr="Chest3 Clip Art">
            <a:extLst>
              <a:ext uri="{FF2B5EF4-FFF2-40B4-BE49-F238E27FC236}">
                <a16:creationId xmlns:a16="http://schemas.microsoft.com/office/drawing/2014/main" id="{EE91DFB3-07FE-421C-A264-7DDED26C1D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8" descr="Chest3 Clip Art">
            <a:extLst>
              <a:ext uri="{FF2B5EF4-FFF2-40B4-BE49-F238E27FC236}">
                <a16:creationId xmlns:a16="http://schemas.microsoft.com/office/drawing/2014/main" id="{B72DB253-BC28-44F5-832A-0B61E66151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4998" y="1143124"/>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745CCFD8-C5AF-4464-AA17-E2339348C22C}"/>
              </a:ext>
            </a:extLst>
          </p:cNvPr>
          <p:cNvSpPr/>
          <p:nvPr/>
        </p:nvSpPr>
        <p:spPr>
          <a:xfrm>
            <a:off x="11685557" y="-137518"/>
            <a:ext cx="5517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1</a:t>
            </a:r>
          </a:p>
        </p:txBody>
      </p:sp>
      <p:pic>
        <p:nvPicPr>
          <p:cNvPr id="194" name="Picture 193">
            <a:extLst>
              <a:ext uri="{FF2B5EF4-FFF2-40B4-BE49-F238E27FC236}">
                <a16:creationId xmlns:a16="http://schemas.microsoft.com/office/drawing/2014/main" id="{5A6E8057-8434-4665-8C7F-B568E9BEF1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195" name="Picture 16" descr="Treasure Map Clip Art">
            <a:extLst>
              <a:ext uri="{FF2B5EF4-FFF2-40B4-BE49-F238E27FC236}">
                <a16:creationId xmlns:a16="http://schemas.microsoft.com/office/drawing/2014/main" id="{2D60E987-5A79-4719-B396-1470B0E6A9C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195" descr="background rectangle ">
            <a:extLst>
              <a:ext uri="{FF2B5EF4-FFF2-40B4-BE49-F238E27FC236}">
                <a16:creationId xmlns:a16="http://schemas.microsoft.com/office/drawing/2014/main" id="{7C3D8578-2C7B-4F31-AABD-0A0E9D87F4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7" name="Title 3">
            <a:extLst>
              <a:ext uri="{FF2B5EF4-FFF2-40B4-BE49-F238E27FC236}">
                <a16:creationId xmlns:a16="http://schemas.microsoft.com/office/drawing/2014/main" id="{BCAEC81E-323D-46DD-860E-8A61BA4D53D1}"/>
              </a:ext>
            </a:extLst>
          </p:cNvPr>
          <p:cNvSpPr txBox="1">
            <a:spLocks/>
          </p:cNvSpPr>
          <p:nvPr/>
        </p:nvSpPr>
        <p:spPr>
          <a:xfrm>
            <a:off x="36592" y="289357"/>
            <a:ext cx="5915046"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sym typeface="Century Gothic"/>
              </a:rPr>
              <a:t>Les pirates</a:t>
            </a:r>
          </a:p>
        </p:txBody>
      </p:sp>
    </p:spTree>
    <p:extLst>
      <p:ext uri="{BB962C8B-B14F-4D97-AF65-F5344CB8AC3E}">
        <p14:creationId xmlns:p14="http://schemas.microsoft.com/office/powerpoint/2010/main" val="380116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2"/>
                                        </p:tgtEl>
                                      </p:cBhvr>
                                    </p:animEffect>
                                    <p:set>
                                      <p:cBhvr>
                                        <p:cTn id="12" dur="1" fill="hold">
                                          <p:stCondLst>
                                            <p:cond delay="499"/>
                                          </p:stCondLst>
                                        </p:cTn>
                                        <p:tgtEl>
                                          <p:spTgt spid="182"/>
                                        </p:tgtEl>
                                        <p:attrNameLst>
                                          <p:attrName>style.visibility</p:attrName>
                                        </p:attrNameLst>
                                      </p:cBhvr>
                                      <p:to>
                                        <p:strVal val="hidden"/>
                                      </p:to>
                                    </p:set>
                                  </p:childTnLst>
                                </p:cTn>
                              </p:par>
                            </p:childTnLst>
                          </p:cTn>
                        </p:par>
                      </p:childTnLst>
                    </p:cTn>
                  </p:par>
                </p:childTnLst>
              </p:cTn>
              <p:nextCondLst>
                <p:cond evt="onClick" delay="0">
                  <p:tgtEl>
                    <p:spTgt spid="182"/>
                  </p:tgtEl>
                </p:cond>
              </p:nextCondLst>
            </p:seq>
            <p:seq concurrent="1" nextAc="seek">
              <p:cTn id="13" restart="whenNotActive" fill="hold" evtFilter="cancelBubble" nodeType="interactiveSeq">
                <p:stCondLst>
                  <p:cond evt="onClick" delay="0">
                    <p:tgtEl>
                      <p:spTgt spid="183"/>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3"/>
                                        </p:tgtEl>
                                      </p:cBhvr>
                                    </p:animEffect>
                                    <p:set>
                                      <p:cBhvr>
                                        <p:cTn id="18" dur="1" fill="hold">
                                          <p:stCondLst>
                                            <p:cond delay="499"/>
                                          </p:stCondLst>
                                        </p:cTn>
                                        <p:tgtEl>
                                          <p:spTgt spid="183"/>
                                        </p:tgtEl>
                                        <p:attrNameLst>
                                          <p:attrName>style.visibility</p:attrName>
                                        </p:attrNameLst>
                                      </p:cBhvr>
                                      <p:to>
                                        <p:strVal val="hidden"/>
                                      </p:to>
                                    </p:set>
                                  </p:childTnLst>
                                </p:cTn>
                              </p:par>
                            </p:childTnLst>
                          </p:cTn>
                        </p:par>
                      </p:childTnLst>
                    </p:cTn>
                  </p:par>
                </p:childTnLst>
              </p:cTn>
              <p:nextCondLst>
                <p:cond evt="onClick" delay="0">
                  <p:tgtEl>
                    <p:spTgt spid="183"/>
                  </p:tgtEl>
                </p:cond>
              </p:nextCondLst>
            </p:seq>
            <p:seq concurrent="1" nextAc="seek">
              <p:cTn id="19" restart="whenNotActive" fill="hold" evtFilter="cancelBubble" nodeType="interactiveSeq">
                <p:stCondLst>
                  <p:cond evt="onClick" delay="0">
                    <p:tgtEl>
                      <p:spTgt spid="184"/>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84"/>
                                        </p:tgtEl>
                                      </p:cBhvr>
                                    </p:animEffect>
                                    <p:set>
                                      <p:cBhvr>
                                        <p:cTn id="24" dur="1" fill="hold">
                                          <p:stCondLst>
                                            <p:cond delay="499"/>
                                          </p:stCondLst>
                                        </p:cTn>
                                        <p:tgtEl>
                                          <p:spTgt spid="184"/>
                                        </p:tgtEl>
                                        <p:attrNameLst>
                                          <p:attrName>style.visibility</p:attrName>
                                        </p:attrNameLst>
                                      </p:cBhvr>
                                      <p:to>
                                        <p:strVal val="hidden"/>
                                      </p:to>
                                    </p:set>
                                  </p:childTnLst>
                                </p:cTn>
                              </p:par>
                            </p:childTnLst>
                          </p:cTn>
                        </p:par>
                      </p:childTnLst>
                    </p:cTn>
                  </p:par>
                </p:childTnLst>
              </p:cTn>
              <p:nextCondLst>
                <p:cond evt="onClick" delay="0">
                  <p:tgtEl>
                    <p:spTgt spid="184"/>
                  </p:tgtEl>
                </p:cond>
              </p:nextCondLst>
            </p:seq>
            <p:seq concurrent="1" nextAc="seek">
              <p:cTn id="25" restart="whenNotActive" fill="hold" evtFilter="cancelBubble" nodeType="interactiveSeq">
                <p:stCondLst>
                  <p:cond evt="onClick" delay="0">
                    <p:tgtEl>
                      <p:spTgt spid="185"/>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85"/>
                                        </p:tgtEl>
                                      </p:cBhvr>
                                    </p:animEffect>
                                    <p:set>
                                      <p:cBhvr>
                                        <p:cTn id="30" dur="1" fill="hold">
                                          <p:stCondLst>
                                            <p:cond delay="499"/>
                                          </p:stCondLst>
                                        </p:cTn>
                                        <p:tgtEl>
                                          <p:spTgt spid="185"/>
                                        </p:tgtEl>
                                        <p:attrNameLst>
                                          <p:attrName>style.visibility</p:attrName>
                                        </p:attrNameLst>
                                      </p:cBhvr>
                                      <p:to>
                                        <p:strVal val="hidden"/>
                                      </p:to>
                                    </p:set>
                                  </p:childTnLst>
                                </p:cTn>
                              </p:par>
                            </p:childTnLst>
                          </p:cTn>
                        </p:par>
                      </p:childTnLst>
                    </p:cTn>
                  </p:par>
                </p:childTnLst>
              </p:cTn>
              <p:nextCondLst>
                <p:cond evt="onClick" delay="0">
                  <p:tgtEl>
                    <p:spTgt spid="185"/>
                  </p:tgtEl>
                </p:cond>
              </p:nextCondLst>
            </p:seq>
            <p:seq concurrent="1" nextAc="seek">
              <p:cTn id="31" restart="whenNotActive" fill="hold" evtFilter="cancelBubble" nodeType="interactiveSeq">
                <p:stCondLst>
                  <p:cond evt="onClick" delay="0">
                    <p:tgtEl>
                      <p:spTgt spid="18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86"/>
                                        </p:tgtEl>
                                      </p:cBhvr>
                                    </p:animEffect>
                                    <p:set>
                                      <p:cBhvr>
                                        <p:cTn id="36" dur="1" fill="hold">
                                          <p:stCondLst>
                                            <p:cond delay="499"/>
                                          </p:stCondLst>
                                        </p:cTn>
                                        <p:tgtEl>
                                          <p:spTgt spid="186"/>
                                        </p:tgtEl>
                                        <p:attrNameLst>
                                          <p:attrName>style.visibility</p:attrName>
                                        </p:attrNameLst>
                                      </p:cBhvr>
                                      <p:to>
                                        <p:strVal val="hidden"/>
                                      </p:to>
                                    </p:set>
                                  </p:childTnLst>
                                </p:cTn>
                              </p:par>
                            </p:childTnLst>
                          </p:cTn>
                        </p:par>
                      </p:childTnLst>
                    </p:cTn>
                  </p:par>
                </p:childTnLst>
              </p:cTn>
              <p:nextCondLst>
                <p:cond evt="onClick" delay="0">
                  <p:tgtEl>
                    <p:spTgt spid="186"/>
                  </p:tgtEl>
                </p:cond>
              </p:nextCondLst>
            </p:seq>
            <p:seq concurrent="1" nextAc="seek">
              <p:cTn id="37" restart="whenNotActive" fill="hold" evtFilter="cancelBubble" nodeType="interactiveSeq">
                <p:stCondLst>
                  <p:cond evt="onClick" delay="0">
                    <p:tgtEl>
                      <p:spTgt spid="18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87"/>
                                        </p:tgtEl>
                                      </p:cBhvr>
                                    </p:animEffect>
                                    <p:set>
                                      <p:cBhvr>
                                        <p:cTn id="42" dur="1" fill="hold">
                                          <p:stCondLst>
                                            <p:cond delay="499"/>
                                          </p:stCondLst>
                                        </p:cTn>
                                        <p:tgtEl>
                                          <p:spTgt spid="187"/>
                                        </p:tgtEl>
                                        <p:attrNameLst>
                                          <p:attrName>style.visibility</p:attrName>
                                        </p:attrNameLst>
                                      </p:cBhvr>
                                      <p:to>
                                        <p:strVal val="hidden"/>
                                      </p:to>
                                    </p:set>
                                  </p:childTnLst>
                                </p:cTn>
                              </p:par>
                            </p:childTnLst>
                          </p:cTn>
                        </p:par>
                      </p:childTnLst>
                    </p:cTn>
                  </p:par>
                </p:childTnLst>
              </p:cTn>
              <p:nextCondLst>
                <p:cond evt="onClick" delay="0">
                  <p:tgtEl>
                    <p:spTgt spid="187"/>
                  </p:tgtEl>
                </p:cond>
              </p:nextCondLst>
            </p:seq>
            <p:seq concurrent="1" nextAc="seek">
              <p:cTn id="43" restart="whenNotActive" fill="hold" evtFilter="cancelBubble" nodeType="interactiveSeq">
                <p:stCondLst>
                  <p:cond evt="onClick" delay="0">
                    <p:tgtEl>
                      <p:spTgt spid="18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8"/>
                                        </p:tgtEl>
                                      </p:cBhvr>
                                    </p:animEffect>
                                    <p:set>
                                      <p:cBhvr>
                                        <p:cTn id="48" dur="1" fill="hold">
                                          <p:stCondLst>
                                            <p:cond delay="499"/>
                                          </p:stCondLst>
                                        </p:cTn>
                                        <p:tgtEl>
                                          <p:spTgt spid="188"/>
                                        </p:tgtEl>
                                        <p:attrNameLst>
                                          <p:attrName>style.visibility</p:attrName>
                                        </p:attrNameLst>
                                      </p:cBhvr>
                                      <p:to>
                                        <p:strVal val="hidden"/>
                                      </p:to>
                                    </p:set>
                                  </p:childTnLst>
                                </p:cTn>
                              </p:par>
                            </p:childTnLst>
                          </p:cTn>
                        </p:par>
                      </p:childTnLst>
                    </p:cTn>
                  </p:par>
                </p:childTnLst>
              </p:cTn>
              <p:nextCondLst>
                <p:cond evt="onClick" delay="0">
                  <p:tgtEl>
                    <p:spTgt spid="188"/>
                  </p:tgtEl>
                </p:cond>
              </p:nextCondLst>
            </p:seq>
            <p:seq concurrent="1" nextAc="seek">
              <p:cTn id="49" restart="whenNotActive" fill="hold" evtFilter="cancelBubble" nodeType="interactiveSeq">
                <p:stCondLst>
                  <p:cond evt="onClick" delay="0">
                    <p:tgtEl>
                      <p:spTgt spid="18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89"/>
                                        </p:tgtEl>
                                      </p:cBhvr>
                                    </p:animEffect>
                                    <p:set>
                                      <p:cBhvr>
                                        <p:cTn id="54"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5" restart="whenNotActive" fill="hold" evtFilter="cancelBubble" nodeType="interactiveSeq">
                <p:stCondLst>
                  <p:cond evt="onClick" delay="0">
                    <p:tgtEl>
                      <p:spTgt spid="19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90"/>
                                        </p:tgtEl>
                                      </p:cBhvr>
                                    </p:animEffect>
                                    <p:set>
                                      <p:cBhvr>
                                        <p:cTn id="60"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61" restart="whenNotActive" fill="hold" evtFilter="cancelBubble" nodeType="interactiveSeq">
                <p:stCondLst>
                  <p:cond evt="onClick" delay="0">
                    <p:tgtEl>
                      <p:spTgt spid="19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91"/>
                                        </p:tgtEl>
                                      </p:cBhvr>
                                    </p:animEffect>
                                    <p:set>
                                      <p:cBhvr>
                                        <p:cTn id="66" dur="1" fill="hold">
                                          <p:stCondLst>
                                            <p:cond delay="499"/>
                                          </p:stCondLst>
                                        </p:cTn>
                                        <p:tgtEl>
                                          <p:spTgt spid="191"/>
                                        </p:tgtEl>
                                        <p:attrNameLst>
                                          <p:attrName>style.visibility</p:attrName>
                                        </p:attrNameLst>
                                      </p:cBhvr>
                                      <p:to>
                                        <p:strVal val="hidden"/>
                                      </p:to>
                                    </p:set>
                                  </p:childTnLst>
                                </p:cTn>
                              </p:par>
                            </p:childTnLst>
                          </p:cTn>
                        </p:par>
                      </p:childTnLst>
                    </p:cTn>
                  </p:par>
                </p:childTnLst>
              </p:cTn>
              <p:nextCondLst>
                <p:cond evt="onClick" delay="0">
                  <p:tgtEl>
                    <p:spTgt spid="191"/>
                  </p:tgtEl>
                </p:cond>
              </p:nextCondLst>
            </p:seq>
            <p:seq concurrent="1" nextAc="seek">
              <p:cTn id="67" restart="whenNotActive" fill="hold" evtFilter="cancelBubble" nodeType="interactiveSeq">
                <p:stCondLst>
                  <p:cond evt="onClick" delay="0">
                    <p:tgtEl>
                      <p:spTgt spid="19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92"/>
                                        </p:tgtEl>
                                      </p:cBhvr>
                                    </p:animEffect>
                                    <p:set>
                                      <p:cBhvr>
                                        <p:cTn id="7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ctangle 172">
            <a:extLst>
              <a:ext uri="{FF2B5EF4-FFF2-40B4-BE49-F238E27FC236}">
                <a16:creationId xmlns:a16="http://schemas.microsoft.com/office/drawing/2014/main" id="{7B6589F3-BB42-4A29-9BBB-CB12DD698A16}"/>
              </a:ext>
            </a:extLst>
          </p:cNvPr>
          <p:cNvSpPr/>
          <p:nvPr/>
        </p:nvSpPr>
        <p:spPr>
          <a:xfrm>
            <a:off x="11567875" y="-154641"/>
            <a:ext cx="5517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2</a:t>
            </a:r>
          </a:p>
        </p:txBody>
      </p:sp>
      <p:grpSp>
        <p:nvGrpSpPr>
          <p:cNvPr id="179" name="Group 178">
            <a:extLst>
              <a:ext uri="{FF2B5EF4-FFF2-40B4-BE49-F238E27FC236}">
                <a16:creationId xmlns:a16="http://schemas.microsoft.com/office/drawing/2014/main" id="{CF457106-9622-4B27-B8CC-32738221D02D}"/>
              </a:ext>
            </a:extLst>
          </p:cNvPr>
          <p:cNvGrpSpPr/>
          <p:nvPr/>
        </p:nvGrpSpPr>
        <p:grpSpPr>
          <a:xfrm>
            <a:off x="4244443" y="126803"/>
            <a:ext cx="7783689" cy="6132313"/>
            <a:chOff x="4244443" y="126803"/>
            <a:chExt cx="7783689" cy="6132313"/>
          </a:xfrm>
        </p:grpSpPr>
        <p:pic>
          <p:nvPicPr>
            <p:cNvPr id="196" name="Picture 2" descr="Skull And Crossbones Clip Art">
              <a:extLst>
                <a:ext uri="{FF2B5EF4-FFF2-40B4-BE49-F238E27FC236}">
                  <a16:creationId xmlns:a16="http://schemas.microsoft.com/office/drawing/2014/main" id="{37ACEB9F-D7F3-444E-9CEE-99123A0ECF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8855" y="1188149"/>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 descr="Skull And Crossbones Clip Art">
              <a:extLst>
                <a:ext uri="{FF2B5EF4-FFF2-40B4-BE49-F238E27FC236}">
                  <a16:creationId xmlns:a16="http://schemas.microsoft.com/office/drawing/2014/main" id="{65AD0CFC-EF82-42F5-A13D-83CFAA3BFE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Skull And Crossbones Clip Art">
              <a:extLst>
                <a:ext uri="{FF2B5EF4-FFF2-40B4-BE49-F238E27FC236}">
                  <a16:creationId xmlns:a16="http://schemas.microsoft.com/office/drawing/2014/main" id="{F6D8D308-09A1-4DAF-84E6-8FFA7F12FA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descr="Skull And Crossbones Clip Art">
              <a:extLst>
                <a:ext uri="{FF2B5EF4-FFF2-40B4-BE49-F238E27FC236}">
                  <a16:creationId xmlns:a16="http://schemas.microsoft.com/office/drawing/2014/main" id="{E0B2C610-0520-401F-A0BD-7E89E77AAE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 descr="Skull And Crossbones Clip Art">
              <a:extLst>
                <a:ext uri="{FF2B5EF4-FFF2-40B4-BE49-F238E27FC236}">
                  <a16:creationId xmlns:a16="http://schemas.microsoft.com/office/drawing/2014/main" id="{057205D6-8A63-4201-AFA8-627F009A5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Skull And Crossbones Clip Art">
              <a:extLst>
                <a:ext uri="{FF2B5EF4-FFF2-40B4-BE49-F238E27FC236}">
                  <a16:creationId xmlns:a16="http://schemas.microsoft.com/office/drawing/2014/main" id="{68C0120E-FA37-4318-A7DB-29CFED199D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descr="Skull And Crossbones Clip Art">
              <a:extLst>
                <a:ext uri="{FF2B5EF4-FFF2-40B4-BE49-F238E27FC236}">
                  <a16:creationId xmlns:a16="http://schemas.microsoft.com/office/drawing/2014/main" id="{A8FE7591-9BAA-4A8F-97A3-B07C602FB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6" descr="Coins Money Clip Art">
              <a:extLst>
                <a:ext uri="{FF2B5EF4-FFF2-40B4-BE49-F238E27FC236}">
                  <a16:creationId xmlns:a16="http://schemas.microsoft.com/office/drawing/2014/main" id="{9343F639-E906-42AC-921C-1760ACBF45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2509" y="5463342"/>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187" name="Group 186">
              <a:extLst>
                <a:ext uri="{FF2B5EF4-FFF2-40B4-BE49-F238E27FC236}">
                  <a16:creationId xmlns:a16="http://schemas.microsoft.com/office/drawing/2014/main" id="{07ACCFB3-BC07-466A-8260-2450BC6FC00D}"/>
                </a:ext>
              </a:extLst>
            </p:cNvPr>
            <p:cNvGrpSpPr/>
            <p:nvPr/>
          </p:nvGrpSpPr>
          <p:grpSpPr>
            <a:xfrm>
              <a:off x="4388570" y="820192"/>
              <a:ext cx="7507215" cy="5438924"/>
              <a:chOff x="3734974" y="348718"/>
              <a:chExt cx="8146733" cy="5902250"/>
            </a:xfrm>
          </p:grpSpPr>
          <p:grpSp>
            <p:nvGrpSpPr>
              <p:cNvPr id="215" name="Group 214">
                <a:extLst>
                  <a:ext uri="{FF2B5EF4-FFF2-40B4-BE49-F238E27FC236}">
                    <a16:creationId xmlns:a16="http://schemas.microsoft.com/office/drawing/2014/main" id="{F38F1BF5-E803-4444-A188-1CEA369F1E8C}"/>
                  </a:ext>
                </a:extLst>
              </p:cNvPr>
              <p:cNvGrpSpPr/>
              <p:nvPr/>
            </p:nvGrpSpPr>
            <p:grpSpPr>
              <a:xfrm>
                <a:off x="3734974" y="348718"/>
                <a:ext cx="7542177" cy="5902250"/>
                <a:chOff x="1343822" y="428580"/>
                <a:chExt cx="7502437" cy="5985544"/>
              </a:xfrm>
            </p:grpSpPr>
            <p:grpSp>
              <p:nvGrpSpPr>
                <p:cNvPr id="217" name="Group 216">
                  <a:extLst>
                    <a:ext uri="{FF2B5EF4-FFF2-40B4-BE49-F238E27FC236}">
                      <a16:creationId xmlns:a16="http://schemas.microsoft.com/office/drawing/2014/main" id="{73B923FB-C85A-40E7-9D7C-15A77E5ED257}"/>
                    </a:ext>
                  </a:extLst>
                </p:cNvPr>
                <p:cNvGrpSpPr/>
                <p:nvPr/>
              </p:nvGrpSpPr>
              <p:grpSpPr>
                <a:xfrm>
                  <a:off x="2453155" y="4130679"/>
                  <a:ext cx="1318901" cy="1028162"/>
                  <a:chOff x="4769220" y="1819881"/>
                  <a:chExt cx="1318901" cy="1028162"/>
                </a:xfrm>
              </p:grpSpPr>
              <p:grpSp>
                <p:nvGrpSpPr>
                  <p:cNvPr id="334" name="Group 333">
                    <a:extLst>
                      <a:ext uri="{FF2B5EF4-FFF2-40B4-BE49-F238E27FC236}">
                        <a16:creationId xmlns:a16="http://schemas.microsoft.com/office/drawing/2014/main" id="{8A441BB7-867A-4156-BCEF-1E4F6C687871}"/>
                      </a:ext>
                    </a:extLst>
                  </p:cNvPr>
                  <p:cNvGrpSpPr/>
                  <p:nvPr/>
                </p:nvGrpSpPr>
                <p:grpSpPr>
                  <a:xfrm>
                    <a:off x="4769220" y="1819881"/>
                    <a:ext cx="1318901" cy="1028162"/>
                    <a:chOff x="4761596" y="1803297"/>
                    <a:chExt cx="1361822" cy="1039869"/>
                  </a:xfrm>
                </p:grpSpPr>
                <p:sp>
                  <p:nvSpPr>
                    <p:cNvPr id="336" name="Right Triangle 335">
                      <a:extLst>
                        <a:ext uri="{FF2B5EF4-FFF2-40B4-BE49-F238E27FC236}">
                          <a16:creationId xmlns:a16="http://schemas.microsoft.com/office/drawing/2014/main" id="{1E6FEA56-388F-4F71-8D97-E96A8D11BE12}"/>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7" name="TextBox 336">
                      <a:extLst>
                        <a:ext uri="{FF2B5EF4-FFF2-40B4-BE49-F238E27FC236}">
                          <a16:creationId xmlns:a16="http://schemas.microsoft.com/office/drawing/2014/main" id="{2118B52E-F9D9-4B12-B470-24A92B23F155}"/>
                        </a:ext>
                      </a:extLst>
                    </p:cNvPr>
                    <p:cNvSpPr txBox="1"/>
                    <p:nvPr/>
                  </p:nvSpPr>
                  <p:spPr>
                    <a:xfrm>
                      <a:off x="4761596" y="2464520"/>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38" name="TextBox 337">
                      <a:extLst>
                        <a:ext uri="{FF2B5EF4-FFF2-40B4-BE49-F238E27FC236}">
                          <a16:creationId xmlns:a16="http://schemas.microsoft.com/office/drawing/2014/main" id="{51EA3189-EA4D-433A-BF92-7B9F7DB735F2}"/>
                        </a:ext>
                      </a:extLst>
                    </p:cNvPr>
                    <p:cNvSpPr txBox="1"/>
                    <p:nvPr/>
                  </p:nvSpPr>
                  <p:spPr>
                    <a:xfrm>
                      <a:off x="5207621" y="1803297"/>
                      <a:ext cx="915797"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335" name="Rectangle 334">
                    <a:extLst>
                      <a:ext uri="{FF2B5EF4-FFF2-40B4-BE49-F238E27FC236}">
                        <a16:creationId xmlns:a16="http://schemas.microsoft.com/office/drawing/2014/main" id="{2DA15D28-9966-4E22-B36D-017CA541192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218" name="Group 217">
                  <a:extLst>
                    <a:ext uri="{FF2B5EF4-FFF2-40B4-BE49-F238E27FC236}">
                      <a16:creationId xmlns:a16="http://schemas.microsoft.com/office/drawing/2014/main" id="{37E53726-D960-47A1-A856-B7E5F378CEDE}"/>
                    </a:ext>
                  </a:extLst>
                </p:cNvPr>
                <p:cNvGrpSpPr/>
                <p:nvPr/>
              </p:nvGrpSpPr>
              <p:grpSpPr>
                <a:xfrm>
                  <a:off x="3616738" y="428580"/>
                  <a:ext cx="5229521" cy="4985627"/>
                  <a:chOff x="3245263" y="909891"/>
                  <a:chExt cx="5229521" cy="4985627"/>
                </a:xfrm>
              </p:grpSpPr>
              <p:grpSp>
                <p:nvGrpSpPr>
                  <p:cNvPr id="234" name="Group 233">
                    <a:extLst>
                      <a:ext uri="{FF2B5EF4-FFF2-40B4-BE49-F238E27FC236}">
                        <a16:creationId xmlns:a16="http://schemas.microsoft.com/office/drawing/2014/main" id="{50D85A18-E121-46AC-964E-BB7DA1124BAC}"/>
                      </a:ext>
                    </a:extLst>
                  </p:cNvPr>
                  <p:cNvGrpSpPr/>
                  <p:nvPr/>
                </p:nvGrpSpPr>
                <p:grpSpPr>
                  <a:xfrm>
                    <a:off x="3415103" y="2190064"/>
                    <a:ext cx="1308974" cy="1237376"/>
                    <a:chOff x="4882573" y="1858996"/>
                    <a:chExt cx="1308974" cy="1237376"/>
                  </a:xfrm>
                </p:grpSpPr>
                <p:grpSp>
                  <p:nvGrpSpPr>
                    <p:cNvPr id="327" name="Group 326">
                      <a:extLst>
                        <a:ext uri="{FF2B5EF4-FFF2-40B4-BE49-F238E27FC236}">
                          <a16:creationId xmlns:a16="http://schemas.microsoft.com/office/drawing/2014/main" id="{484D913A-0A60-45E5-8D08-3CA7BDA5EEA0}"/>
                        </a:ext>
                      </a:extLst>
                    </p:cNvPr>
                    <p:cNvGrpSpPr/>
                    <p:nvPr/>
                  </p:nvGrpSpPr>
                  <p:grpSpPr>
                    <a:xfrm>
                      <a:off x="4882573" y="1864437"/>
                      <a:ext cx="1092105" cy="1012629"/>
                      <a:chOff x="4878636" y="1848359"/>
                      <a:chExt cx="1127645" cy="1024159"/>
                    </a:xfrm>
                  </p:grpSpPr>
                  <p:sp>
                    <p:nvSpPr>
                      <p:cNvPr id="331" name="Right Triangle 330">
                        <a:extLst>
                          <a:ext uri="{FF2B5EF4-FFF2-40B4-BE49-F238E27FC236}">
                            <a16:creationId xmlns:a16="http://schemas.microsoft.com/office/drawing/2014/main" id="{9EEC74CE-ABF0-42AA-81B4-37FFB1B5E70E}"/>
                          </a:ext>
                        </a:extLst>
                      </p:cNvPr>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2" name="TextBox 331">
                        <a:extLst>
                          <a:ext uri="{FF2B5EF4-FFF2-40B4-BE49-F238E27FC236}">
                            <a16:creationId xmlns:a16="http://schemas.microsoft.com/office/drawing/2014/main" id="{47DAA17F-E798-4553-9BFC-06F7FB50B7BE}"/>
                          </a:ext>
                        </a:extLst>
                      </p:cNvPr>
                      <p:cNvSpPr txBox="1"/>
                      <p:nvPr/>
                    </p:nvSpPr>
                    <p:spPr>
                      <a:xfrm>
                        <a:off x="4878636" y="2529952"/>
                        <a:ext cx="1014935"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bouche</a:t>
                        </a:r>
                      </a:p>
                    </p:txBody>
                  </p:sp>
                  <p:sp>
                    <p:nvSpPr>
                      <p:cNvPr id="333" name="TextBox 332">
                        <a:extLst>
                          <a:ext uri="{FF2B5EF4-FFF2-40B4-BE49-F238E27FC236}">
                            <a16:creationId xmlns:a16="http://schemas.microsoft.com/office/drawing/2014/main" id="{20AC2A7D-4DE5-4C95-9703-68B929832348}"/>
                          </a:ext>
                        </a:extLst>
                      </p:cNvPr>
                      <p:cNvSpPr txBox="1"/>
                      <p:nvPr/>
                    </p:nvSpPr>
                    <p:spPr>
                      <a:xfrm>
                        <a:off x="5160169" y="1848359"/>
                        <a:ext cx="846112" cy="342566"/>
                      </a:xfrm>
                      <a:prstGeom prst="rect">
                        <a:avLst/>
                      </a:prstGeom>
                      <a:noFill/>
                    </p:spPr>
                    <p:txBody>
                      <a:bodyPr wrap="square" rtlCol="0">
                        <a:spAutoFit/>
                      </a:bodyPr>
                      <a:lstStyle/>
                      <a:p>
                        <a:pPr lvl="0">
                          <a:buClrTx/>
                          <a:defRPr/>
                        </a:pPr>
                        <a:r>
                          <a:rPr lang="en-GB" kern="1200" dirty="0" err="1">
                            <a:solidFill>
                              <a:srgbClr val="C00000"/>
                            </a:solidFill>
                            <a:latin typeface="Century Gothic" panose="020B0502020202020204" pitchFamily="34" charset="0"/>
                            <a:ea typeface="+mn-ea"/>
                            <a:cs typeface="+mn-cs"/>
                          </a:rPr>
                          <a:t>bûche</a:t>
                        </a:r>
                        <a:endParaRPr kumimoji="0" lang="en-GB"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grpSp>
                <p:sp>
                  <p:nvSpPr>
                    <p:cNvPr id="328" name="Rectangle 327">
                      <a:extLst>
                        <a:ext uri="{FF2B5EF4-FFF2-40B4-BE49-F238E27FC236}">
                          <a16:creationId xmlns:a16="http://schemas.microsoft.com/office/drawing/2014/main" id="{F0459C91-131C-475C-A18E-07DB0281CA77}"/>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29" name="Straight Arrow Connector 328">
                      <a:extLst>
                        <a:ext uri="{FF2B5EF4-FFF2-40B4-BE49-F238E27FC236}">
                          <a16:creationId xmlns:a16="http://schemas.microsoft.com/office/drawing/2014/main" id="{6FF5A6AC-393C-47B2-8166-FE8B8B18BD65}"/>
                        </a:ext>
                      </a:extLst>
                    </p:cNvPr>
                    <p:cNvCxnSpPr>
                      <a:stCxn id="32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0" name="Straight Arrow Connector 329">
                      <a:extLst>
                        <a:ext uri="{FF2B5EF4-FFF2-40B4-BE49-F238E27FC236}">
                          <a16:creationId xmlns:a16="http://schemas.microsoft.com/office/drawing/2014/main" id="{43B19C3E-CDD7-4F0C-940F-48E39062AC62}"/>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86374030-1EC7-43B4-A7AD-E696ABEC424C}"/>
                      </a:ext>
                    </a:extLst>
                  </p:cNvPr>
                  <p:cNvGrpSpPr/>
                  <p:nvPr/>
                </p:nvGrpSpPr>
                <p:grpSpPr>
                  <a:xfrm>
                    <a:off x="4731116" y="2188134"/>
                    <a:ext cx="1242000" cy="1237376"/>
                    <a:chOff x="4949547" y="1858996"/>
                    <a:chExt cx="1242000" cy="1237376"/>
                  </a:xfrm>
                </p:grpSpPr>
                <p:grpSp>
                  <p:nvGrpSpPr>
                    <p:cNvPr id="320" name="Group 319">
                      <a:extLst>
                        <a:ext uri="{FF2B5EF4-FFF2-40B4-BE49-F238E27FC236}">
                          <a16:creationId xmlns:a16="http://schemas.microsoft.com/office/drawing/2014/main" id="{447A6116-735A-4219-972F-03082E89AB8E}"/>
                        </a:ext>
                      </a:extLst>
                    </p:cNvPr>
                    <p:cNvGrpSpPr/>
                    <p:nvPr/>
                  </p:nvGrpSpPr>
                  <p:grpSpPr>
                    <a:xfrm>
                      <a:off x="4952223" y="1864243"/>
                      <a:ext cx="1057584" cy="1003945"/>
                      <a:chOff x="4950554" y="1848163"/>
                      <a:chExt cx="1092001" cy="1015376"/>
                    </a:xfrm>
                  </p:grpSpPr>
                  <p:sp>
                    <p:nvSpPr>
                      <p:cNvPr id="324" name="Right Triangle 323">
                        <a:extLst>
                          <a:ext uri="{FF2B5EF4-FFF2-40B4-BE49-F238E27FC236}">
                            <a16:creationId xmlns:a16="http://schemas.microsoft.com/office/drawing/2014/main" id="{826F7D28-DAFF-4429-ADB2-F9E06F74A10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5" name="TextBox 324">
                        <a:extLst>
                          <a:ext uri="{FF2B5EF4-FFF2-40B4-BE49-F238E27FC236}">
                            <a16:creationId xmlns:a16="http://schemas.microsoft.com/office/drawing/2014/main" id="{0F325B1D-D2F8-41CF-BF42-A2542416F6BA}"/>
                          </a:ext>
                        </a:extLst>
                      </p:cNvPr>
                      <p:cNvSpPr txBox="1"/>
                      <p:nvPr/>
                    </p:nvSpPr>
                    <p:spPr>
                      <a:xfrm>
                        <a:off x="5024250" y="2486717"/>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6" name="TextBox 325">
                        <a:extLst>
                          <a:ext uri="{FF2B5EF4-FFF2-40B4-BE49-F238E27FC236}">
                            <a16:creationId xmlns:a16="http://schemas.microsoft.com/office/drawing/2014/main" id="{85CE244F-E383-4222-A168-9B4EC7B67CC8}"/>
                          </a:ext>
                        </a:extLst>
                      </p:cNvPr>
                      <p:cNvSpPr txBox="1"/>
                      <p:nvPr/>
                    </p:nvSpPr>
                    <p:spPr>
                      <a:xfrm>
                        <a:off x="5221946" y="1848163"/>
                        <a:ext cx="820609" cy="376822"/>
                      </a:xfrm>
                      <a:prstGeom prst="rect">
                        <a:avLst/>
                      </a:prstGeom>
                      <a:noFill/>
                    </p:spPr>
                    <p:txBody>
                      <a:bodyPr wrap="square" rtlCol="0">
                        <a:spAutoFit/>
                      </a:bodyPr>
                      <a:lstStyle/>
                      <a:p>
                        <a:pPr lvl="0" algn="ctr">
                          <a:buClrTx/>
                          <a:defRPr/>
                        </a:pPr>
                        <a:r>
                          <a:rPr lang="en-GB" sz="1600" kern="1200" dirty="0">
                            <a:solidFill>
                              <a:srgbClr val="115076"/>
                            </a:solidFill>
                            <a:latin typeface="Century Gothic" panose="020B0502020202020204" pitchFamily="34" charset="0"/>
                            <a:ea typeface="+mn-ea"/>
                            <a:cs typeface="+mn-cs"/>
                          </a:rPr>
                          <a:t>jus</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21" name="Rectangle 320">
                      <a:extLst>
                        <a:ext uri="{FF2B5EF4-FFF2-40B4-BE49-F238E27FC236}">
                          <a16:creationId xmlns:a16="http://schemas.microsoft.com/office/drawing/2014/main" id="{3B5FC841-3864-4000-8568-8EF6118685D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22" name="Straight Arrow Connector 321">
                      <a:extLst>
                        <a:ext uri="{FF2B5EF4-FFF2-40B4-BE49-F238E27FC236}">
                          <a16:creationId xmlns:a16="http://schemas.microsoft.com/office/drawing/2014/main" id="{0F2B8014-3B80-49D2-90F8-B8F73E059EE6}"/>
                        </a:ext>
                      </a:extLst>
                    </p:cNvPr>
                    <p:cNvCxnSpPr>
                      <a:stCxn id="32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23" name="Straight Arrow Connector 322">
                      <a:extLst>
                        <a:ext uri="{FF2B5EF4-FFF2-40B4-BE49-F238E27FC236}">
                          <a16:creationId xmlns:a16="http://schemas.microsoft.com/office/drawing/2014/main" id="{576B6202-213C-424D-B5F8-48AF3348D522}"/>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D22A951C-E64C-41B8-9579-9BA7E70F38BA}"/>
                      </a:ext>
                    </a:extLst>
                  </p:cNvPr>
                  <p:cNvGrpSpPr/>
                  <p:nvPr/>
                </p:nvGrpSpPr>
                <p:grpSpPr>
                  <a:xfrm>
                    <a:off x="4510489" y="963939"/>
                    <a:ext cx="1339693" cy="999418"/>
                    <a:chOff x="4712733" y="1856535"/>
                    <a:chExt cx="1339693" cy="999418"/>
                  </a:xfrm>
                </p:grpSpPr>
                <p:grpSp>
                  <p:nvGrpSpPr>
                    <p:cNvPr id="314" name="Group 313">
                      <a:extLst>
                        <a:ext uri="{FF2B5EF4-FFF2-40B4-BE49-F238E27FC236}">
                          <a16:creationId xmlns:a16="http://schemas.microsoft.com/office/drawing/2014/main" id="{808F05BF-133C-4F39-ACFE-21689DBD607C}"/>
                        </a:ext>
                      </a:extLst>
                    </p:cNvPr>
                    <p:cNvGrpSpPr/>
                    <p:nvPr/>
                  </p:nvGrpSpPr>
                  <p:grpSpPr>
                    <a:xfrm>
                      <a:off x="4925237" y="1856535"/>
                      <a:ext cx="1127189" cy="999418"/>
                      <a:chOff x="4922691" y="1840368"/>
                      <a:chExt cx="1163871" cy="1010798"/>
                    </a:xfrm>
                  </p:grpSpPr>
                  <p:sp>
                    <p:nvSpPr>
                      <p:cNvPr id="317" name="Right Triangle 316">
                        <a:extLst>
                          <a:ext uri="{FF2B5EF4-FFF2-40B4-BE49-F238E27FC236}">
                            <a16:creationId xmlns:a16="http://schemas.microsoft.com/office/drawing/2014/main" id="{E8EB7424-5969-4033-940B-3E4516E47F7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8" name="TextBox 317">
                        <a:extLst>
                          <a:ext uri="{FF2B5EF4-FFF2-40B4-BE49-F238E27FC236}">
                            <a16:creationId xmlns:a16="http://schemas.microsoft.com/office/drawing/2014/main" id="{67621AE0-6A25-4BA5-B13B-E4BF35508F4E}"/>
                          </a:ext>
                        </a:extLst>
                      </p:cNvPr>
                      <p:cNvSpPr txBox="1"/>
                      <p:nvPr/>
                    </p:nvSpPr>
                    <p:spPr>
                      <a:xfrm>
                        <a:off x="4922691" y="2474344"/>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319" name="TextBox 318">
                        <a:extLst>
                          <a:ext uri="{FF2B5EF4-FFF2-40B4-BE49-F238E27FC236}">
                            <a16:creationId xmlns:a16="http://schemas.microsoft.com/office/drawing/2014/main" id="{D87887A0-794F-4FF9-8777-8CFBF8C2538E}"/>
                          </a:ext>
                        </a:extLst>
                      </p:cNvPr>
                      <p:cNvSpPr txBox="1"/>
                      <p:nvPr/>
                    </p:nvSpPr>
                    <p:spPr>
                      <a:xfrm>
                        <a:off x="5266826" y="1840368"/>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315" name="Rectangle 314">
                      <a:extLst>
                        <a:ext uri="{FF2B5EF4-FFF2-40B4-BE49-F238E27FC236}">
                          <a16:creationId xmlns:a16="http://schemas.microsoft.com/office/drawing/2014/main" id="{95E96F22-01BC-4AA1-901D-1BF56E7D847C}"/>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16" name="Straight Arrow Connector 315">
                      <a:extLst>
                        <a:ext uri="{FF2B5EF4-FFF2-40B4-BE49-F238E27FC236}">
                          <a16:creationId xmlns:a16="http://schemas.microsoft.com/office/drawing/2014/main" id="{2C41ED1E-6075-4F20-B515-F8AC51215FCF}"/>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A08C1524-07A6-4F6B-9FB0-96EAF74B538C}"/>
                      </a:ext>
                    </a:extLst>
                  </p:cNvPr>
                  <p:cNvGrpSpPr/>
                  <p:nvPr/>
                </p:nvGrpSpPr>
                <p:grpSpPr>
                  <a:xfrm>
                    <a:off x="5961568" y="1948406"/>
                    <a:ext cx="1111531" cy="1482554"/>
                    <a:chOff x="4925877" y="1613818"/>
                    <a:chExt cx="1111531" cy="1482554"/>
                  </a:xfrm>
                </p:grpSpPr>
                <p:grpSp>
                  <p:nvGrpSpPr>
                    <p:cNvPr id="307" name="Group 306">
                      <a:extLst>
                        <a:ext uri="{FF2B5EF4-FFF2-40B4-BE49-F238E27FC236}">
                          <a16:creationId xmlns:a16="http://schemas.microsoft.com/office/drawing/2014/main" id="{FA8EF002-B613-4FAC-9700-18709BB0B449}"/>
                        </a:ext>
                      </a:extLst>
                    </p:cNvPr>
                    <p:cNvGrpSpPr/>
                    <p:nvPr/>
                  </p:nvGrpSpPr>
                  <p:grpSpPr>
                    <a:xfrm>
                      <a:off x="4925877" y="1844587"/>
                      <a:ext cx="1111531" cy="1031680"/>
                      <a:chOff x="4923348" y="1828283"/>
                      <a:chExt cx="1147703" cy="1043427"/>
                    </a:xfrm>
                  </p:grpSpPr>
                  <p:sp>
                    <p:nvSpPr>
                      <p:cNvPr id="311" name="Right Triangle 310">
                        <a:extLst>
                          <a:ext uri="{FF2B5EF4-FFF2-40B4-BE49-F238E27FC236}">
                            <a16:creationId xmlns:a16="http://schemas.microsoft.com/office/drawing/2014/main" id="{83EDCF2A-497D-4D89-B2A3-F867B0F8FB1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2" name="TextBox 311">
                        <a:extLst>
                          <a:ext uri="{FF2B5EF4-FFF2-40B4-BE49-F238E27FC236}">
                            <a16:creationId xmlns:a16="http://schemas.microsoft.com/office/drawing/2014/main" id="{9C072662-454A-4180-AA6C-E7BD35D44608}"/>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313" name="TextBox 312">
                        <a:extLst>
                          <a:ext uri="{FF2B5EF4-FFF2-40B4-BE49-F238E27FC236}">
                            <a16:creationId xmlns:a16="http://schemas.microsoft.com/office/drawing/2014/main" id="{54675F5F-C127-4D9D-B97B-76F472908D22}"/>
                          </a:ext>
                        </a:extLst>
                      </p:cNvPr>
                      <p:cNvSpPr txBox="1"/>
                      <p:nvPr/>
                    </p:nvSpPr>
                    <p:spPr>
                      <a:xfrm>
                        <a:off x="5180829" y="1828283"/>
                        <a:ext cx="890222"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lang="en-GB" kern="1200" dirty="0">
                          <a:solidFill>
                            <a:schemeClr val="accent1">
                              <a:lumMod val="50000"/>
                            </a:schemeClr>
                          </a:solidFill>
                          <a:latin typeface="Century Gothic" panose="020B0502020202020204" pitchFamily="34" charset="0"/>
                        </a:endParaRPr>
                      </a:p>
                    </p:txBody>
                  </p:sp>
                </p:grpSp>
                <p:sp>
                  <p:nvSpPr>
                    <p:cNvPr id="308" name="Rectangle 307">
                      <a:extLst>
                        <a:ext uri="{FF2B5EF4-FFF2-40B4-BE49-F238E27FC236}">
                          <a16:creationId xmlns:a16="http://schemas.microsoft.com/office/drawing/2014/main" id="{E9A48CB4-3BDC-42C6-9E33-0E509FA63DE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9" name="Straight Arrow Connector 308">
                      <a:extLst>
                        <a:ext uri="{FF2B5EF4-FFF2-40B4-BE49-F238E27FC236}">
                          <a16:creationId xmlns:a16="http://schemas.microsoft.com/office/drawing/2014/main" id="{48BB29B5-3D8C-48A6-B8AD-84C9B0894EA3}"/>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BEBB94F5-13A3-40B4-9A46-C7F5C0A9720F}"/>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2EB9FCE7-E79D-4EFA-BA8D-7CE89C9EB2E5}"/>
                      </a:ext>
                    </a:extLst>
                  </p:cNvPr>
                  <p:cNvGrpSpPr/>
                  <p:nvPr/>
                </p:nvGrpSpPr>
                <p:grpSpPr>
                  <a:xfrm>
                    <a:off x="5738642" y="909891"/>
                    <a:ext cx="1478814" cy="1059724"/>
                    <a:chOff x="4712733" y="1820390"/>
                    <a:chExt cx="1478814" cy="1059724"/>
                  </a:xfrm>
                </p:grpSpPr>
                <p:grpSp>
                  <p:nvGrpSpPr>
                    <p:cNvPr id="300" name="Group 299">
                      <a:extLst>
                        <a:ext uri="{FF2B5EF4-FFF2-40B4-BE49-F238E27FC236}">
                          <a16:creationId xmlns:a16="http://schemas.microsoft.com/office/drawing/2014/main" id="{3288AB53-FF6C-4802-9464-60F7E2A6A8B3}"/>
                        </a:ext>
                      </a:extLst>
                    </p:cNvPr>
                    <p:cNvGrpSpPr/>
                    <p:nvPr/>
                  </p:nvGrpSpPr>
                  <p:grpSpPr>
                    <a:xfrm>
                      <a:off x="4872415" y="1820390"/>
                      <a:ext cx="1264673" cy="1059724"/>
                      <a:chOff x="4868144" y="1803810"/>
                      <a:chExt cx="1305828" cy="1071790"/>
                    </a:xfrm>
                  </p:grpSpPr>
                  <p:sp>
                    <p:nvSpPr>
                      <p:cNvPr id="304" name="Right Triangle 303">
                        <a:extLst>
                          <a:ext uri="{FF2B5EF4-FFF2-40B4-BE49-F238E27FC236}">
                            <a16:creationId xmlns:a16="http://schemas.microsoft.com/office/drawing/2014/main" id="{E3DCA05B-227D-4A83-B4FC-49C03090CF19}"/>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5" name="TextBox 304">
                        <a:extLst>
                          <a:ext uri="{FF2B5EF4-FFF2-40B4-BE49-F238E27FC236}">
                            <a16:creationId xmlns:a16="http://schemas.microsoft.com/office/drawing/2014/main" id="{EDC28DD5-7EF9-437F-86AB-9035D794AB4E}"/>
                          </a:ext>
                        </a:extLst>
                      </p:cNvPr>
                      <p:cNvSpPr txBox="1"/>
                      <p:nvPr/>
                    </p:nvSpPr>
                    <p:spPr>
                      <a:xfrm>
                        <a:off x="4868144" y="2498778"/>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306" name="TextBox 305">
                        <a:extLst>
                          <a:ext uri="{FF2B5EF4-FFF2-40B4-BE49-F238E27FC236}">
                            <a16:creationId xmlns:a16="http://schemas.microsoft.com/office/drawing/2014/main" id="{7CF07B1D-BCA1-449D-B108-2AD88867029D}"/>
                          </a:ext>
                        </a:extLst>
                      </p:cNvPr>
                      <p:cNvSpPr txBox="1"/>
                      <p:nvPr/>
                    </p:nvSpPr>
                    <p:spPr>
                      <a:xfrm>
                        <a:off x="5246996" y="1803810"/>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301" name="Rectangle 300">
                      <a:extLst>
                        <a:ext uri="{FF2B5EF4-FFF2-40B4-BE49-F238E27FC236}">
                          <a16:creationId xmlns:a16="http://schemas.microsoft.com/office/drawing/2014/main" id="{F7DCB440-B6CC-42BC-BC7C-AA0A9EADE32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2" name="Straight Arrow Connector 301">
                      <a:extLst>
                        <a:ext uri="{FF2B5EF4-FFF2-40B4-BE49-F238E27FC236}">
                          <a16:creationId xmlns:a16="http://schemas.microsoft.com/office/drawing/2014/main" id="{D88040F7-6517-4CF5-B90B-7A09557517EB}"/>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9D23607C-F75C-4B2C-B00C-2D3620248334}"/>
                        </a:ext>
                      </a:extLst>
                    </p:cNvPr>
                    <p:cNvCxnSpPr>
                      <a:stCxn id="30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E011DD69-60B7-46DA-9FB1-22C9FC77313A}"/>
                      </a:ext>
                    </a:extLst>
                  </p:cNvPr>
                  <p:cNvGrpSpPr/>
                  <p:nvPr/>
                </p:nvGrpSpPr>
                <p:grpSpPr>
                  <a:xfrm>
                    <a:off x="7188225" y="939191"/>
                    <a:ext cx="1286559" cy="1257119"/>
                    <a:chOff x="4904988" y="1839253"/>
                    <a:chExt cx="1286559" cy="1257119"/>
                  </a:xfrm>
                </p:grpSpPr>
                <p:grpSp>
                  <p:nvGrpSpPr>
                    <p:cNvPr id="293" name="Group 292">
                      <a:extLst>
                        <a:ext uri="{FF2B5EF4-FFF2-40B4-BE49-F238E27FC236}">
                          <a16:creationId xmlns:a16="http://schemas.microsoft.com/office/drawing/2014/main" id="{D49A64B7-E9D0-4744-AE3C-556B8E7A46E5}"/>
                        </a:ext>
                      </a:extLst>
                    </p:cNvPr>
                    <p:cNvGrpSpPr/>
                    <p:nvPr/>
                  </p:nvGrpSpPr>
                  <p:grpSpPr>
                    <a:xfrm>
                      <a:off x="4904988" y="1839253"/>
                      <a:ext cx="1157634" cy="1020527"/>
                      <a:chOff x="4901785" y="1822892"/>
                      <a:chExt cx="1195308" cy="1032149"/>
                    </a:xfrm>
                  </p:grpSpPr>
                  <p:sp>
                    <p:nvSpPr>
                      <p:cNvPr id="297" name="Right Triangle 296">
                        <a:extLst>
                          <a:ext uri="{FF2B5EF4-FFF2-40B4-BE49-F238E27FC236}">
                            <a16:creationId xmlns:a16="http://schemas.microsoft.com/office/drawing/2014/main" id="{4D04B15D-5994-4B86-A0CB-81184A9DD48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8" name="TextBox 297">
                        <a:extLst>
                          <a:ext uri="{FF2B5EF4-FFF2-40B4-BE49-F238E27FC236}">
                            <a16:creationId xmlns:a16="http://schemas.microsoft.com/office/drawing/2014/main" id="{52EE1393-59B6-4FC6-BBCE-F9EEA327DAAE}"/>
                          </a:ext>
                        </a:extLst>
                      </p:cNvPr>
                      <p:cNvSpPr txBox="1"/>
                      <p:nvPr/>
                    </p:nvSpPr>
                    <p:spPr>
                      <a:xfrm>
                        <a:off x="4901785" y="2478219"/>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299" name="TextBox 298">
                        <a:extLst>
                          <a:ext uri="{FF2B5EF4-FFF2-40B4-BE49-F238E27FC236}">
                            <a16:creationId xmlns:a16="http://schemas.microsoft.com/office/drawing/2014/main" id="{C2E2C702-AD7E-40A0-9D0A-5BAE3FEB0F41}"/>
                          </a:ext>
                        </a:extLst>
                      </p:cNvPr>
                      <p:cNvSpPr txBox="1"/>
                      <p:nvPr/>
                    </p:nvSpPr>
                    <p:spPr>
                      <a:xfrm>
                        <a:off x="5294075" y="1822892"/>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94" name="Rectangle 293">
                      <a:extLst>
                        <a:ext uri="{FF2B5EF4-FFF2-40B4-BE49-F238E27FC236}">
                          <a16:creationId xmlns:a16="http://schemas.microsoft.com/office/drawing/2014/main" id="{3DDD6F4B-2A7A-4DF1-B237-AD4CDC3E55D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95" name="Straight Arrow Connector 294">
                      <a:extLst>
                        <a:ext uri="{FF2B5EF4-FFF2-40B4-BE49-F238E27FC236}">
                          <a16:creationId xmlns:a16="http://schemas.microsoft.com/office/drawing/2014/main" id="{01E1CDC9-3400-45D7-93F7-6AED862957B1}"/>
                        </a:ext>
                      </a:extLst>
                    </p:cNvPr>
                    <p:cNvCxnSpPr>
                      <a:stCxn id="29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F2C616F4-5274-4258-840D-356D1ACE507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5942A102-F84F-477C-A2BC-94E7BBE8DCB1}"/>
                      </a:ext>
                    </a:extLst>
                  </p:cNvPr>
                  <p:cNvGrpSpPr/>
                  <p:nvPr/>
                </p:nvGrpSpPr>
                <p:grpSpPr>
                  <a:xfrm>
                    <a:off x="3482077" y="3427441"/>
                    <a:ext cx="1242000" cy="1237376"/>
                    <a:chOff x="4949547" y="1858996"/>
                    <a:chExt cx="1242000" cy="1237376"/>
                  </a:xfrm>
                </p:grpSpPr>
                <p:grpSp>
                  <p:nvGrpSpPr>
                    <p:cNvPr id="286" name="Group 285">
                      <a:extLst>
                        <a:ext uri="{FF2B5EF4-FFF2-40B4-BE49-F238E27FC236}">
                          <a16:creationId xmlns:a16="http://schemas.microsoft.com/office/drawing/2014/main" id="{D5B0D874-7C2D-4FB9-B17D-2B7EB8B9AC5F}"/>
                        </a:ext>
                      </a:extLst>
                    </p:cNvPr>
                    <p:cNvGrpSpPr/>
                    <p:nvPr/>
                  </p:nvGrpSpPr>
                  <p:grpSpPr>
                    <a:xfrm>
                      <a:off x="4952223" y="1863696"/>
                      <a:ext cx="1054140" cy="1003325"/>
                      <a:chOff x="4950554" y="1847612"/>
                      <a:chExt cx="1088445" cy="1014750"/>
                    </a:xfrm>
                  </p:grpSpPr>
                  <p:sp>
                    <p:nvSpPr>
                      <p:cNvPr id="290" name="Right Triangle 289">
                        <a:extLst>
                          <a:ext uri="{FF2B5EF4-FFF2-40B4-BE49-F238E27FC236}">
                            <a16:creationId xmlns:a16="http://schemas.microsoft.com/office/drawing/2014/main" id="{68F61CE4-369A-4563-87A7-940C305B66D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1" name="TextBox 290">
                        <a:extLst>
                          <a:ext uri="{FF2B5EF4-FFF2-40B4-BE49-F238E27FC236}">
                            <a16:creationId xmlns:a16="http://schemas.microsoft.com/office/drawing/2014/main" id="{A0E603F8-64A6-46D1-B25D-DFC5CBD4E040}"/>
                          </a:ext>
                        </a:extLst>
                      </p:cNvPr>
                      <p:cNvSpPr txBox="1"/>
                      <p:nvPr/>
                    </p:nvSpPr>
                    <p:spPr>
                      <a:xfrm>
                        <a:off x="4997928" y="2485540"/>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2" name="TextBox 291">
                        <a:extLst>
                          <a:ext uri="{FF2B5EF4-FFF2-40B4-BE49-F238E27FC236}">
                            <a16:creationId xmlns:a16="http://schemas.microsoft.com/office/drawing/2014/main" id="{7BA66C11-9FA9-4277-A390-D9B2086BA6E3}"/>
                          </a:ext>
                        </a:extLst>
                      </p:cNvPr>
                      <p:cNvSpPr txBox="1"/>
                      <p:nvPr/>
                    </p:nvSpPr>
                    <p:spPr>
                      <a:xfrm>
                        <a:off x="5133430" y="1847612"/>
                        <a:ext cx="905569" cy="376821"/>
                      </a:xfrm>
                      <a:prstGeom prst="rect">
                        <a:avLst/>
                      </a:prstGeom>
                      <a:noFill/>
                    </p:spPr>
                    <p:txBody>
                      <a:bodyPr wrap="square" rtlCol="0">
                        <a:spAutoFit/>
                      </a:bodyPr>
                      <a:lstStyle/>
                      <a:p>
                        <a:pPr lvl="0" algn="ctr">
                          <a:buClrTx/>
                          <a:defRPr/>
                        </a:pPr>
                        <a:r>
                          <a:rPr lang="en-GB" sz="1600" kern="1200" dirty="0">
                            <a:solidFill>
                              <a:srgbClr val="115076"/>
                            </a:solidFill>
                            <a:latin typeface="Century Gothic" panose="020B0502020202020204" pitchFamily="34" charset="0"/>
                          </a:rPr>
                          <a:t>jus</a:t>
                        </a:r>
                      </a:p>
                    </p:txBody>
                  </p:sp>
                </p:grpSp>
                <p:sp>
                  <p:nvSpPr>
                    <p:cNvPr id="287" name="Rectangle 286">
                      <a:extLst>
                        <a:ext uri="{FF2B5EF4-FFF2-40B4-BE49-F238E27FC236}">
                          <a16:creationId xmlns:a16="http://schemas.microsoft.com/office/drawing/2014/main" id="{68F57DE4-F380-4B77-A843-7BDEB955BB3C}"/>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8" name="Straight Arrow Connector 287">
                      <a:extLst>
                        <a:ext uri="{FF2B5EF4-FFF2-40B4-BE49-F238E27FC236}">
                          <a16:creationId xmlns:a16="http://schemas.microsoft.com/office/drawing/2014/main" id="{52EED5D8-ADDB-4AD8-BABD-708110C680B0}"/>
                        </a:ext>
                      </a:extLst>
                    </p:cNvPr>
                    <p:cNvCxnSpPr>
                      <a:stCxn id="287"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FAC19524-1850-4CAA-AED5-E6DDB4082DF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49584A3C-7D47-438E-9F57-B04594F0A549}"/>
                      </a:ext>
                    </a:extLst>
                  </p:cNvPr>
                  <p:cNvGrpSpPr/>
                  <p:nvPr/>
                </p:nvGrpSpPr>
                <p:grpSpPr>
                  <a:xfrm>
                    <a:off x="4725401" y="3420749"/>
                    <a:ext cx="1242000" cy="1242138"/>
                    <a:chOff x="4949547" y="1854234"/>
                    <a:chExt cx="1242000" cy="1242138"/>
                  </a:xfrm>
                </p:grpSpPr>
                <p:grpSp>
                  <p:nvGrpSpPr>
                    <p:cNvPr id="279" name="Group 278">
                      <a:extLst>
                        <a:ext uri="{FF2B5EF4-FFF2-40B4-BE49-F238E27FC236}">
                          <a16:creationId xmlns:a16="http://schemas.microsoft.com/office/drawing/2014/main" id="{D29E3AF3-D06C-4A20-9C91-6251C19FBDBE}"/>
                        </a:ext>
                      </a:extLst>
                    </p:cNvPr>
                    <p:cNvGrpSpPr/>
                    <p:nvPr/>
                  </p:nvGrpSpPr>
                  <p:grpSpPr>
                    <a:xfrm>
                      <a:off x="4952226" y="1854234"/>
                      <a:ext cx="1158151" cy="1013998"/>
                      <a:chOff x="4950554" y="1838041"/>
                      <a:chExt cx="1195840" cy="1025544"/>
                    </a:xfrm>
                  </p:grpSpPr>
                  <p:sp>
                    <p:nvSpPr>
                      <p:cNvPr id="283" name="Right Triangle 282">
                        <a:extLst>
                          <a:ext uri="{FF2B5EF4-FFF2-40B4-BE49-F238E27FC236}">
                            <a16:creationId xmlns:a16="http://schemas.microsoft.com/office/drawing/2014/main" id="{D49D3DC7-9ED1-4207-AF32-FDE1809D5A1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4" name="TextBox 283">
                        <a:extLst>
                          <a:ext uri="{FF2B5EF4-FFF2-40B4-BE49-F238E27FC236}">
                            <a16:creationId xmlns:a16="http://schemas.microsoft.com/office/drawing/2014/main" id="{AD7595EF-3402-4460-A2DD-904838EAF314}"/>
                          </a:ext>
                        </a:extLst>
                      </p:cNvPr>
                      <p:cNvSpPr txBox="1"/>
                      <p:nvPr/>
                    </p:nvSpPr>
                    <p:spPr>
                      <a:xfrm>
                        <a:off x="4967921" y="2486763"/>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285" name="TextBox 284">
                        <a:extLst>
                          <a:ext uri="{FF2B5EF4-FFF2-40B4-BE49-F238E27FC236}">
                            <a16:creationId xmlns:a16="http://schemas.microsoft.com/office/drawing/2014/main" id="{E0E0FC57-338C-4C35-8A83-F05117705B7D}"/>
                          </a:ext>
                        </a:extLst>
                      </p:cNvPr>
                      <p:cNvSpPr txBox="1"/>
                      <p:nvPr/>
                    </p:nvSpPr>
                    <p:spPr>
                      <a:xfrm>
                        <a:off x="5182985" y="1838041"/>
                        <a:ext cx="963409"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kumimoji="0" lang="en-GB"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grpSp>
                <p:sp>
                  <p:nvSpPr>
                    <p:cNvPr id="280" name="Rectangle 279">
                      <a:extLst>
                        <a:ext uri="{FF2B5EF4-FFF2-40B4-BE49-F238E27FC236}">
                          <a16:creationId xmlns:a16="http://schemas.microsoft.com/office/drawing/2014/main" id="{A86A42F3-7517-4FA0-9B00-28668DD8D43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1" name="Straight Arrow Connector 280">
                      <a:extLst>
                        <a:ext uri="{FF2B5EF4-FFF2-40B4-BE49-F238E27FC236}">
                          <a16:creationId xmlns:a16="http://schemas.microsoft.com/office/drawing/2014/main" id="{A38327F7-8219-44FC-B0B1-BEE6D074406C}"/>
                        </a:ext>
                      </a:extLst>
                    </p:cNvPr>
                    <p:cNvCxnSpPr>
                      <a:stCxn id="280"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Straight Arrow Connector 281">
                      <a:extLst>
                        <a:ext uri="{FF2B5EF4-FFF2-40B4-BE49-F238E27FC236}">
                          <a16:creationId xmlns:a16="http://schemas.microsoft.com/office/drawing/2014/main" id="{FF933535-D5B5-466B-B2E8-EB5E25051CDB}"/>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84823041-06C1-4C7C-9EFA-67BDF21282FD}"/>
                      </a:ext>
                    </a:extLst>
                  </p:cNvPr>
                  <p:cNvGrpSpPr/>
                  <p:nvPr/>
                </p:nvGrpSpPr>
                <p:grpSpPr>
                  <a:xfrm>
                    <a:off x="5876825" y="3411289"/>
                    <a:ext cx="1345714" cy="1251598"/>
                    <a:chOff x="4845833" y="1844774"/>
                    <a:chExt cx="1345714" cy="1251598"/>
                  </a:xfrm>
                </p:grpSpPr>
                <p:grpSp>
                  <p:nvGrpSpPr>
                    <p:cNvPr id="272" name="Group 271">
                      <a:extLst>
                        <a:ext uri="{FF2B5EF4-FFF2-40B4-BE49-F238E27FC236}">
                          <a16:creationId xmlns:a16="http://schemas.microsoft.com/office/drawing/2014/main" id="{C347FA8B-0B1C-43F1-82F2-F124D72DD90C}"/>
                        </a:ext>
                      </a:extLst>
                    </p:cNvPr>
                    <p:cNvGrpSpPr/>
                    <p:nvPr/>
                  </p:nvGrpSpPr>
                  <p:grpSpPr>
                    <a:xfrm>
                      <a:off x="4845833" y="1844774"/>
                      <a:ext cx="1264234" cy="1033744"/>
                      <a:chOff x="4840698" y="1828474"/>
                      <a:chExt cx="1305375" cy="1045515"/>
                    </a:xfrm>
                  </p:grpSpPr>
                  <p:sp>
                    <p:nvSpPr>
                      <p:cNvPr id="276" name="Right Triangle 275">
                        <a:extLst>
                          <a:ext uri="{FF2B5EF4-FFF2-40B4-BE49-F238E27FC236}">
                            <a16:creationId xmlns:a16="http://schemas.microsoft.com/office/drawing/2014/main" id="{ABC3A98B-F68F-4CBB-B253-159C950A512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7" name="TextBox 276">
                        <a:extLst>
                          <a:ext uri="{FF2B5EF4-FFF2-40B4-BE49-F238E27FC236}">
                            <a16:creationId xmlns:a16="http://schemas.microsoft.com/office/drawing/2014/main" id="{6EA6E254-1EC1-4E8D-BDB5-2B3EB16260A1}"/>
                          </a:ext>
                        </a:extLst>
                      </p:cNvPr>
                      <p:cNvSpPr txBox="1"/>
                      <p:nvPr/>
                    </p:nvSpPr>
                    <p:spPr>
                      <a:xfrm>
                        <a:off x="4840698" y="2497166"/>
                        <a:ext cx="1014934" cy="376823"/>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278" name="TextBox 277">
                        <a:extLst>
                          <a:ext uri="{FF2B5EF4-FFF2-40B4-BE49-F238E27FC236}">
                            <a16:creationId xmlns:a16="http://schemas.microsoft.com/office/drawing/2014/main" id="{417ACE94-02C8-4CCF-9E4A-8BF909F50E64}"/>
                          </a:ext>
                        </a:extLst>
                      </p:cNvPr>
                      <p:cNvSpPr txBox="1"/>
                      <p:nvPr/>
                    </p:nvSpPr>
                    <p:spPr>
                      <a:xfrm>
                        <a:off x="5224347" y="1828474"/>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273" name="Rectangle 272">
                      <a:extLst>
                        <a:ext uri="{FF2B5EF4-FFF2-40B4-BE49-F238E27FC236}">
                          <a16:creationId xmlns:a16="http://schemas.microsoft.com/office/drawing/2014/main" id="{92F08624-4BEB-499E-8DAF-D62122C6B537}"/>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74" name="Straight Arrow Connector 273">
                      <a:extLst>
                        <a:ext uri="{FF2B5EF4-FFF2-40B4-BE49-F238E27FC236}">
                          <a16:creationId xmlns:a16="http://schemas.microsoft.com/office/drawing/2014/main" id="{44389E38-720A-4182-A64E-073F2EFB9EAB}"/>
                        </a:ext>
                      </a:extLst>
                    </p:cNvPr>
                    <p:cNvCxnSpPr>
                      <a:stCxn id="273"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07BF87C0-3E39-4E21-B4D3-AA6FA192A2D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AEB96FC0-9A63-4204-8AB3-6C34CC22C7F6}"/>
                      </a:ext>
                    </a:extLst>
                  </p:cNvPr>
                  <p:cNvGrpSpPr/>
                  <p:nvPr/>
                </p:nvGrpSpPr>
                <p:grpSpPr>
                  <a:xfrm>
                    <a:off x="7188224" y="3396961"/>
                    <a:ext cx="1146541" cy="1263996"/>
                    <a:chOff x="4908843" y="1832376"/>
                    <a:chExt cx="1146541" cy="1263996"/>
                  </a:xfrm>
                </p:grpSpPr>
                <p:grpSp>
                  <p:nvGrpSpPr>
                    <p:cNvPr id="266" name="Group 265">
                      <a:extLst>
                        <a:ext uri="{FF2B5EF4-FFF2-40B4-BE49-F238E27FC236}">
                          <a16:creationId xmlns:a16="http://schemas.microsoft.com/office/drawing/2014/main" id="{E53D9934-9ED0-452D-9ED2-FECA7286BEBE}"/>
                        </a:ext>
                      </a:extLst>
                    </p:cNvPr>
                    <p:cNvGrpSpPr/>
                    <p:nvPr/>
                  </p:nvGrpSpPr>
                  <p:grpSpPr>
                    <a:xfrm>
                      <a:off x="4908843" y="1832376"/>
                      <a:ext cx="1146541" cy="1015665"/>
                      <a:chOff x="4905759" y="1815936"/>
                      <a:chExt cx="1183852" cy="1027231"/>
                    </a:xfrm>
                  </p:grpSpPr>
                  <p:sp>
                    <p:nvSpPr>
                      <p:cNvPr id="269" name="Right Triangle 268">
                        <a:extLst>
                          <a:ext uri="{FF2B5EF4-FFF2-40B4-BE49-F238E27FC236}">
                            <a16:creationId xmlns:a16="http://schemas.microsoft.com/office/drawing/2014/main" id="{E0722764-C2C9-430C-A383-977A025F426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0" name="TextBox 269">
                        <a:extLst>
                          <a:ext uri="{FF2B5EF4-FFF2-40B4-BE49-F238E27FC236}">
                            <a16:creationId xmlns:a16="http://schemas.microsoft.com/office/drawing/2014/main" id="{E54CEBA2-E31B-4486-99AC-8B5AEDB15FB6}"/>
                          </a:ext>
                        </a:extLst>
                      </p:cNvPr>
                      <p:cNvSpPr txBox="1"/>
                      <p:nvPr/>
                    </p:nvSpPr>
                    <p:spPr>
                      <a:xfrm>
                        <a:off x="4905759" y="2466345"/>
                        <a:ext cx="1014936"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271" name="TextBox 270">
                        <a:extLst>
                          <a:ext uri="{FF2B5EF4-FFF2-40B4-BE49-F238E27FC236}">
                            <a16:creationId xmlns:a16="http://schemas.microsoft.com/office/drawing/2014/main" id="{E7E832DF-F30B-4D40-9A1D-4AFA2F0B1BF0}"/>
                          </a:ext>
                        </a:extLst>
                      </p:cNvPr>
                      <p:cNvSpPr txBox="1"/>
                      <p:nvPr/>
                    </p:nvSpPr>
                    <p:spPr>
                      <a:xfrm>
                        <a:off x="5238260" y="1815936"/>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67" name="Rectangle 266">
                      <a:extLst>
                        <a:ext uri="{FF2B5EF4-FFF2-40B4-BE49-F238E27FC236}">
                          <a16:creationId xmlns:a16="http://schemas.microsoft.com/office/drawing/2014/main" id="{7F5AAF00-AE2C-4457-85EB-3B2BAEF39DD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68" name="Straight Arrow Connector 267">
                      <a:extLst>
                        <a:ext uri="{FF2B5EF4-FFF2-40B4-BE49-F238E27FC236}">
                          <a16:creationId xmlns:a16="http://schemas.microsoft.com/office/drawing/2014/main" id="{28E0A354-9EC1-4F8F-B87A-72539A382CC2}"/>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D6BAF1C5-A8B4-409D-9DBD-B219FDB8C422}"/>
                      </a:ext>
                    </a:extLst>
                  </p:cNvPr>
                  <p:cNvGrpSpPr/>
                  <p:nvPr/>
                </p:nvGrpSpPr>
                <p:grpSpPr>
                  <a:xfrm>
                    <a:off x="5939698" y="4647042"/>
                    <a:ext cx="1256817" cy="1247418"/>
                    <a:chOff x="4934730" y="1848954"/>
                    <a:chExt cx="1256817" cy="1247418"/>
                  </a:xfrm>
                </p:grpSpPr>
                <p:grpSp>
                  <p:nvGrpSpPr>
                    <p:cNvPr id="259" name="Group 258">
                      <a:extLst>
                        <a:ext uri="{FF2B5EF4-FFF2-40B4-BE49-F238E27FC236}">
                          <a16:creationId xmlns:a16="http://schemas.microsoft.com/office/drawing/2014/main" id="{5AFB1EF9-CB85-4E23-AD59-13F05AD87440}"/>
                        </a:ext>
                      </a:extLst>
                    </p:cNvPr>
                    <p:cNvGrpSpPr/>
                    <p:nvPr/>
                  </p:nvGrpSpPr>
                  <p:grpSpPr>
                    <a:xfrm>
                      <a:off x="4934730" y="1848954"/>
                      <a:ext cx="1136247" cy="1026820"/>
                      <a:chOff x="4932498" y="1832699"/>
                      <a:chExt cx="1173225" cy="1038512"/>
                    </a:xfrm>
                  </p:grpSpPr>
                  <p:sp>
                    <p:nvSpPr>
                      <p:cNvPr id="263" name="Right Triangle 262">
                        <a:extLst>
                          <a:ext uri="{FF2B5EF4-FFF2-40B4-BE49-F238E27FC236}">
                            <a16:creationId xmlns:a16="http://schemas.microsoft.com/office/drawing/2014/main" id="{D645B7B8-56A4-4EB7-8F71-9B5D433E2AE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4" name="TextBox 263">
                        <a:extLst>
                          <a:ext uri="{FF2B5EF4-FFF2-40B4-BE49-F238E27FC236}">
                            <a16:creationId xmlns:a16="http://schemas.microsoft.com/office/drawing/2014/main" id="{A9528AD8-D035-4C24-A592-CB6E2E234ED6}"/>
                          </a:ext>
                        </a:extLst>
                      </p:cNvPr>
                      <p:cNvSpPr txBox="1"/>
                      <p:nvPr/>
                    </p:nvSpPr>
                    <p:spPr>
                      <a:xfrm>
                        <a:off x="4932498" y="249438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5" name="TextBox 264">
                        <a:extLst>
                          <a:ext uri="{FF2B5EF4-FFF2-40B4-BE49-F238E27FC236}">
                            <a16:creationId xmlns:a16="http://schemas.microsoft.com/office/drawing/2014/main" id="{E31734B9-60BB-4ECA-909C-8450FFC00746}"/>
                          </a:ext>
                        </a:extLst>
                      </p:cNvPr>
                      <p:cNvSpPr txBox="1"/>
                      <p:nvPr/>
                    </p:nvSpPr>
                    <p:spPr>
                      <a:xfrm>
                        <a:off x="5306563" y="1832699"/>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60" name="Rectangle 259">
                      <a:extLst>
                        <a:ext uri="{FF2B5EF4-FFF2-40B4-BE49-F238E27FC236}">
                          <a16:creationId xmlns:a16="http://schemas.microsoft.com/office/drawing/2014/main" id="{9EB37B75-7850-4FCA-BC33-DCF9A4A2BC4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61" name="Straight Arrow Connector 260">
                      <a:extLst>
                        <a:ext uri="{FF2B5EF4-FFF2-40B4-BE49-F238E27FC236}">
                          <a16:creationId xmlns:a16="http://schemas.microsoft.com/office/drawing/2014/main" id="{9CE0D2C4-529B-4A39-B60B-BBC93633251F}"/>
                        </a:ext>
                      </a:extLst>
                    </p:cNvPr>
                    <p:cNvCxnSpPr>
                      <a:stCxn id="260"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CA34896-0AED-444B-A995-74C099238220}"/>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2E649995-8DC7-4108-AC35-283F133B0A51}"/>
                      </a:ext>
                    </a:extLst>
                  </p:cNvPr>
                  <p:cNvGrpSpPr/>
                  <p:nvPr/>
                </p:nvGrpSpPr>
                <p:grpSpPr>
                  <a:xfrm>
                    <a:off x="4621985" y="4647041"/>
                    <a:ext cx="1264245" cy="1248477"/>
                    <a:chOff x="4852734" y="1847895"/>
                    <a:chExt cx="1264245" cy="1248477"/>
                  </a:xfrm>
                </p:grpSpPr>
                <p:grpSp>
                  <p:nvGrpSpPr>
                    <p:cNvPr id="253" name="Group 252">
                      <a:extLst>
                        <a:ext uri="{FF2B5EF4-FFF2-40B4-BE49-F238E27FC236}">
                          <a16:creationId xmlns:a16="http://schemas.microsoft.com/office/drawing/2014/main" id="{A41859DF-005A-4507-803C-CB3F664661A6}"/>
                        </a:ext>
                      </a:extLst>
                    </p:cNvPr>
                    <p:cNvGrpSpPr/>
                    <p:nvPr/>
                  </p:nvGrpSpPr>
                  <p:grpSpPr>
                    <a:xfrm>
                      <a:off x="4852734" y="1847895"/>
                      <a:ext cx="1264245" cy="1018508"/>
                      <a:chOff x="4847825" y="1831630"/>
                      <a:chExt cx="1305387" cy="1030105"/>
                    </a:xfrm>
                  </p:grpSpPr>
                  <p:sp>
                    <p:nvSpPr>
                      <p:cNvPr id="256" name="Right Triangle 255">
                        <a:extLst>
                          <a:ext uri="{FF2B5EF4-FFF2-40B4-BE49-F238E27FC236}">
                            <a16:creationId xmlns:a16="http://schemas.microsoft.com/office/drawing/2014/main" id="{FFCFF043-36CB-4CB4-9CB5-3DE6CB90AB6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7" name="TextBox 256">
                        <a:extLst>
                          <a:ext uri="{FF2B5EF4-FFF2-40B4-BE49-F238E27FC236}">
                            <a16:creationId xmlns:a16="http://schemas.microsoft.com/office/drawing/2014/main" id="{E0450B44-37FD-4442-9EF8-11A0EB6E09DA}"/>
                          </a:ext>
                        </a:extLst>
                      </p:cNvPr>
                      <p:cNvSpPr txBox="1"/>
                      <p:nvPr/>
                    </p:nvSpPr>
                    <p:spPr>
                      <a:xfrm>
                        <a:off x="4847825" y="2484913"/>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258" name="TextBox 257">
                        <a:extLst>
                          <a:ext uri="{FF2B5EF4-FFF2-40B4-BE49-F238E27FC236}">
                            <a16:creationId xmlns:a16="http://schemas.microsoft.com/office/drawing/2014/main" id="{567E3FF5-2128-4D9D-B17A-8DDE082A87E1}"/>
                          </a:ext>
                        </a:extLst>
                      </p:cNvPr>
                      <p:cNvSpPr txBox="1"/>
                      <p:nvPr/>
                    </p:nvSpPr>
                    <p:spPr>
                      <a:xfrm>
                        <a:off x="5252771" y="1831630"/>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254" name="Rectangle 253">
                      <a:extLst>
                        <a:ext uri="{FF2B5EF4-FFF2-40B4-BE49-F238E27FC236}">
                          <a16:creationId xmlns:a16="http://schemas.microsoft.com/office/drawing/2014/main" id="{97FF9F7A-1DC5-4B47-8C18-45126AB2290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55" name="Straight Arrow Connector 254">
                      <a:extLst>
                        <a:ext uri="{FF2B5EF4-FFF2-40B4-BE49-F238E27FC236}">
                          <a16:creationId xmlns:a16="http://schemas.microsoft.com/office/drawing/2014/main" id="{EF1A3165-3554-4981-85EC-858A4D85CE2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932CA3BF-0F7F-490A-8DAC-B6924C30DF66}"/>
                      </a:ext>
                    </a:extLst>
                  </p:cNvPr>
                  <p:cNvGrpSpPr/>
                  <p:nvPr/>
                </p:nvGrpSpPr>
                <p:grpSpPr>
                  <a:xfrm>
                    <a:off x="3245263" y="4632125"/>
                    <a:ext cx="1321028" cy="1013284"/>
                    <a:chOff x="4712733" y="1840016"/>
                    <a:chExt cx="1321028" cy="1013284"/>
                  </a:xfrm>
                </p:grpSpPr>
                <p:grpSp>
                  <p:nvGrpSpPr>
                    <p:cNvPr id="247" name="Group 246">
                      <a:extLst>
                        <a:ext uri="{FF2B5EF4-FFF2-40B4-BE49-F238E27FC236}">
                          <a16:creationId xmlns:a16="http://schemas.microsoft.com/office/drawing/2014/main" id="{E4076712-BFAB-40B3-A041-747EAB31830E}"/>
                        </a:ext>
                      </a:extLst>
                    </p:cNvPr>
                    <p:cNvGrpSpPr/>
                    <p:nvPr/>
                  </p:nvGrpSpPr>
                  <p:grpSpPr>
                    <a:xfrm>
                      <a:off x="4928789" y="1840016"/>
                      <a:ext cx="1104972" cy="1013284"/>
                      <a:chOff x="4926357" y="1823662"/>
                      <a:chExt cx="1140931" cy="1024822"/>
                    </a:xfrm>
                  </p:grpSpPr>
                  <p:sp>
                    <p:nvSpPr>
                      <p:cNvPr id="250" name="Right Triangle 249">
                        <a:extLst>
                          <a:ext uri="{FF2B5EF4-FFF2-40B4-BE49-F238E27FC236}">
                            <a16:creationId xmlns:a16="http://schemas.microsoft.com/office/drawing/2014/main" id="{B12AC9A0-6975-4D18-9850-352FED40DDF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1" name="TextBox 250">
                        <a:extLst>
                          <a:ext uri="{FF2B5EF4-FFF2-40B4-BE49-F238E27FC236}">
                            <a16:creationId xmlns:a16="http://schemas.microsoft.com/office/drawing/2014/main" id="{69553F93-2B03-44E0-A86D-AD208524800D}"/>
                          </a:ext>
                        </a:extLst>
                      </p:cNvPr>
                      <p:cNvSpPr txBox="1"/>
                      <p:nvPr/>
                    </p:nvSpPr>
                    <p:spPr>
                      <a:xfrm>
                        <a:off x="4926357" y="247166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252" name="TextBox 251">
                        <a:extLst>
                          <a:ext uri="{FF2B5EF4-FFF2-40B4-BE49-F238E27FC236}">
                            <a16:creationId xmlns:a16="http://schemas.microsoft.com/office/drawing/2014/main" id="{2E42CAD2-E805-4AEB-A151-963671FC3CEB}"/>
                          </a:ext>
                        </a:extLst>
                      </p:cNvPr>
                      <p:cNvSpPr txBox="1"/>
                      <p:nvPr/>
                    </p:nvSpPr>
                    <p:spPr>
                      <a:xfrm>
                        <a:off x="5173253" y="1823662"/>
                        <a:ext cx="894035"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lang="en-GB" kern="1200" dirty="0">
                          <a:solidFill>
                            <a:schemeClr val="accent1">
                              <a:lumMod val="50000"/>
                            </a:schemeClr>
                          </a:solidFill>
                          <a:latin typeface="Century Gothic" panose="020B0502020202020204" pitchFamily="34" charset="0"/>
                        </a:endParaRPr>
                      </a:p>
                    </p:txBody>
                  </p:sp>
                </p:grpSp>
                <p:sp>
                  <p:nvSpPr>
                    <p:cNvPr id="248" name="Rectangle 247">
                      <a:extLst>
                        <a:ext uri="{FF2B5EF4-FFF2-40B4-BE49-F238E27FC236}">
                          <a16:creationId xmlns:a16="http://schemas.microsoft.com/office/drawing/2014/main" id="{82859B70-C562-427A-8EB4-25F5E6E0EE94}"/>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49" name="Straight Arrow Connector 248">
                      <a:extLst>
                        <a:ext uri="{FF2B5EF4-FFF2-40B4-BE49-F238E27FC236}">
                          <a16:creationId xmlns:a16="http://schemas.microsoft.com/office/drawing/2014/main" id="{2F22F7DD-6384-4A50-AAFD-120D0B32F359}"/>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19" name="Group 218">
                  <a:extLst>
                    <a:ext uri="{FF2B5EF4-FFF2-40B4-BE49-F238E27FC236}">
                      <a16:creationId xmlns:a16="http://schemas.microsoft.com/office/drawing/2014/main" id="{A2E55228-1B4C-4839-827B-134331FA7A0E}"/>
                    </a:ext>
                  </a:extLst>
                </p:cNvPr>
                <p:cNvGrpSpPr/>
                <p:nvPr/>
              </p:nvGrpSpPr>
              <p:grpSpPr>
                <a:xfrm>
                  <a:off x="1343822" y="4159027"/>
                  <a:ext cx="1281228" cy="1002121"/>
                  <a:chOff x="2453342" y="617883"/>
                  <a:chExt cx="1281228" cy="1002121"/>
                </a:xfrm>
              </p:grpSpPr>
              <p:grpSp>
                <p:nvGrpSpPr>
                  <p:cNvPr id="228" name="Group 227">
                    <a:extLst>
                      <a:ext uri="{FF2B5EF4-FFF2-40B4-BE49-F238E27FC236}">
                        <a16:creationId xmlns:a16="http://schemas.microsoft.com/office/drawing/2014/main" id="{F0A80C86-824C-4718-BE6A-FD8B26DF12E9}"/>
                      </a:ext>
                    </a:extLst>
                  </p:cNvPr>
                  <p:cNvGrpSpPr/>
                  <p:nvPr/>
                </p:nvGrpSpPr>
                <p:grpSpPr>
                  <a:xfrm>
                    <a:off x="2453342" y="617883"/>
                    <a:ext cx="1073917" cy="1002121"/>
                    <a:chOff x="2370353" y="587613"/>
                    <a:chExt cx="1108866" cy="1013533"/>
                  </a:xfrm>
                </p:grpSpPr>
                <p:sp>
                  <p:nvSpPr>
                    <p:cNvPr id="231" name="Right Triangle 230">
                      <a:extLst>
                        <a:ext uri="{FF2B5EF4-FFF2-40B4-BE49-F238E27FC236}">
                          <a16:creationId xmlns:a16="http://schemas.microsoft.com/office/drawing/2014/main" id="{378DA111-B319-447B-9988-302E07927C3A}"/>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2" name="TextBox 231">
                      <a:extLst>
                        <a:ext uri="{FF2B5EF4-FFF2-40B4-BE49-F238E27FC236}">
                          <a16:creationId xmlns:a16="http://schemas.microsoft.com/office/drawing/2014/main" id="{D582F7AD-9102-49F7-A898-3A6F1D054DA1}"/>
                        </a:ext>
                      </a:extLst>
                    </p:cNvPr>
                    <p:cNvSpPr txBox="1"/>
                    <p:nvPr/>
                  </p:nvSpPr>
                  <p:spPr>
                    <a:xfrm>
                      <a:off x="2370353" y="1224324"/>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233" name="TextBox 232">
                      <a:extLst>
                        <a:ext uri="{FF2B5EF4-FFF2-40B4-BE49-F238E27FC236}">
                          <a16:creationId xmlns:a16="http://schemas.microsoft.com/office/drawing/2014/main" id="{4E2FB720-D9D5-46C2-ACB2-0763C12968D9}"/>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pulle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29" name="Rectangle 228">
                    <a:extLst>
                      <a:ext uri="{FF2B5EF4-FFF2-40B4-BE49-F238E27FC236}">
                        <a16:creationId xmlns:a16="http://schemas.microsoft.com/office/drawing/2014/main" id="{0564A776-7DCA-4A50-A847-67CB688E6F2E}"/>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30" name="Straight Arrow Connector 229">
                    <a:extLst>
                      <a:ext uri="{FF2B5EF4-FFF2-40B4-BE49-F238E27FC236}">
                        <a16:creationId xmlns:a16="http://schemas.microsoft.com/office/drawing/2014/main" id="{C94EAF0B-F13F-49AB-9C22-74EDC0CC0612}"/>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2443FB68-6B46-4981-B37C-3DB1A14F1F11}"/>
                    </a:ext>
                  </a:extLst>
                </p:cNvPr>
                <p:cNvGrpSpPr/>
                <p:nvPr/>
              </p:nvGrpSpPr>
              <p:grpSpPr>
                <a:xfrm>
                  <a:off x="4843552" y="5384026"/>
                  <a:ext cx="1478814" cy="1030098"/>
                  <a:chOff x="3467109" y="1842882"/>
                  <a:chExt cx="1478814" cy="1030098"/>
                </a:xfrm>
              </p:grpSpPr>
              <p:grpSp>
                <p:nvGrpSpPr>
                  <p:cNvPr id="221" name="Group 220">
                    <a:extLst>
                      <a:ext uri="{FF2B5EF4-FFF2-40B4-BE49-F238E27FC236}">
                        <a16:creationId xmlns:a16="http://schemas.microsoft.com/office/drawing/2014/main" id="{6B7E9E16-64CE-4958-9DD6-51640CF1ADED}"/>
                      </a:ext>
                    </a:extLst>
                  </p:cNvPr>
                  <p:cNvGrpSpPr/>
                  <p:nvPr/>
                </p:nvGrpSpPr>
                <p:grpSpPr>
                  <a:xfrm>
                    <a:off x="3668968" y="1842882"/>
                    <a:ext cx="1143679" cy="1030098"/>
                    <a:chOff x="3625536" y="1826561"/>
                    <a:chExt cx="1180897" cy="1041827"/>
                  </a:xfrm>
                </p:grpSpPr>
                <p:sp>
                  <p:nvSpPr>
                    <p:cNvPr id="225" name="Right Triangle 224">
                      <a:extLst>
                        <a:ext uri="{FF2B5EF4-FFF2-40B4-BE49-F238E27FC236}">
                          <a16:creationId xmlns:a16="http://schemas.microsoft.com/office/drawing/2014/main" id="{0AC0EC5D-82C9-43DF-B500-D30CFFE94E1A}"/>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6" name="TextBox 225">
                      <a:extLst>
                        <a:ext uri="{FF2B5EF4-FFF2-40B4-BE49-F238E27FC236}">
                          <a16:creationId xmlns:a16="http://schemas.microsoft.com/office/drawing/2014/main" id="{0A02179D-3BEC-40EB-9FF5-A5C69B8BEC19}"/>
                        </a:ext>
                      </a:extLst>
                    </p:cNvPr>
                    <p:cNvSpPr txBox="1"/>
                    <p:nvPr/>
                  </p:nvSpPr>
                  <p:spPr>
                    <a:xfrm>
                      <a:off x="3625536" y="249156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7" name="TextBox 226">
                      <a:extLst>
                        <a:ext uri="{FF2B5EF4-FFF2-40B4-BE49-F238E27FC236}">
                          <a16:creationId xmlns:a16="http://schemas.microsoft.com/office/drawing/2014/main" id="{9939E867-1F78-4B7E-865A-4335CAFF64C6}"/>
                        </a:ext>
                      </a:extLst>
                    </p:cNvPr>
                    <p:cNvSpPr txBox="1"/>
                    <p:nvPr/>
                  </p:nvSpPr>
                  <p:spPr>
                    <a:xfrm>
                      <a:off x="4020627" y="1826561"/>
                      <a:ext cx="78580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rgbClr val="115076"/>
                          </a:solidFill>
                          <a:latin typeface="Century Gothic" panose="020B0502020202020204" pitchFamily="34" charset="0"/>
                          <a:ea typeface="+mn-ea"/>
                          <a:cs typeface="+mn-cs"/>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22" name="Rectangle 221">
                    <a:extLst>
                      <a:ext uri="{FF2B5EF4-FFF2-40B4-BE49-F238E27FC236}">
                        <a16:creationId xmlns:a16="http://schemas.microsoft.com/office/drawing/2014/main" id="{9D350FE7-6274-4A37-B530-AE750E11A514}"/>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23" name="Straight Arrow Connector 222">
                    <a:extLst>
                      <a:ext uri="{FF2B5EF4-FFF2-40B4-BE49-F238E27FC236}">
                        <a16:creationId xmlns:a16="http://schemas.microsoft.com/office/drawing/2014/main" id="{BFFE5A27-AC26-4D39-B6EB-C0C81E735D41}"/>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DF1AD92E-5C3E-49A2-B462-BB3A242960F6}"/>
                      </a:ext>
                    </a:extLst>
                  </p:cNvPr>
                  <p:cNvCxnSpPr>
                    <a:stCxn id="222"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16" name="Picture 2" descr="Skull And Crossbones Clip Art">
                <a:extLst>
                  <a:ext uri="{FF2B5EF4-FFF2-40B4-BE49-F238E27FC236}">
                    <a16:creationId xmlns:a16="http://schemas.microsoft.com/office/drawing/2014/main" id="{A4600732-EF42-48FA-9B83-A97B3C4EF8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8" name="Straight Arrow Connector 187">
              <a:extLst>
                <a:ext uri="{FF2B5EF4-FFF2-40B4-BE49-F238E27FC236}">
                  <a16:creationId xmlns:a16="http://schemas.microsoft.com/office/drawing/2014/main" id="{9BE3237C-BBF2-4641-B390-34F2F7EAB9AF}"/>
                </a:ext>
              </a:extLst>
            </p:cNvPr>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89" name="Picture 2" descr="Skull And Crossbones Clip Art">
              <a:extLst>
                <a:ext uri="{FF2B5EF4-FFF2-40B4-BE49-F238E27FC236}">
                  <a16:creationId xmlns:a16="http://schemas.microsoft.com/office/drawing/2014/main" id="{424921C2-11FD-42CD-9988-5E4012D27D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90" name="Straight Arrow Connector 189">
              <a:extLst>
                <a:ext uri="{FF2B5EF4-FFF2-40B4-BE49-F238E27FC236}">
                  <a16:creationId xmlns:a16="http://schemas.microsoft.com/office/drawing/2014/main" id="{62C067FD-A11F-4DF8-90F4-C0C395E65AE4}"/>
                </a:ext>
              </a:extLst>
            </p:cNvPr>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A74F06F9-8B62-4BFD-917A-E24EFBF7E39B}"/>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790D6356-20C0-45F0-82F5-6B71713B3F5A}"/>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9BD34247-46AF-4B54-9D73-6325FA9E1B33}"/>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8F1E3A4D-2626-45B6-B2AD-54F34DD386DE}"/>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2F92C798-96AA-467C-8324-1F10A0EF47EC}"/>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sp>
          <p:nvSpPr>
            <p:cNvPr id="197" name="Right Triangle 196">
              <a:extLst>
                <a:ext uri="{FF2B5EF4-FFF2-40B4-BE49-F238E27FC236}">
                  <a16:creationId xmlns:a16="http://schemas.microsoft.com/office/drawing/2014/main" id="{21815642-17F9-4771-8356-E81A27A71B6B}"/>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8" name="TextBox 197">
              <a:extLst>
                <a:ext uri="{FF2B5EF4-FFF2-40B4-BE49-F238E27FC236}">
                  <a16:creationId xmlns:a16="http://schemas.microsoft.com/office/drawing/2014/main" id="{1E1C8DF6-64EF-4030-815C-6A66F2C893B5}"/>
                </a:ext>
              </a:extLst>
            </p:cNvPr>
            <p:cNvSpPr txBox="1"/>
            <p:nvPr/>
          </p:nvSpPr>
          <p:spPr>
            <a:xfrm>
              <a:off x="5584894" y="3677767"/>
              <a:ext cx="910584" cy="338554"/>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199" name="TextBox 198">
              <a:extLst>
                <a:ext uri="{FF2B5EF4-FFF2-40B4-BE49-F238E27FC236}">
                  <a16:creationId xmlns:a16="http://schemas.microsoft.com/office/drawing/2014/main" id="{5615A84A-30FC-41C6-8C38-EA4DE6C6FEB9}"/>
                </a:ext>
              </a:extLst>
            </p:cNvPr>
            <p:cNvSpPr txBox="1"/>
            <p:nvPr/>
          </p:nvSpPr>
          <p:spPr>
            <a:xfrm>
              <a:off x="5900207" y="3097625"/>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sp>
          <p:nvSpPr>
            <p:cNvPr id="200" name="Rectangle 199">
              <a:extLst>
                <a:ext uri="{FF2B5EF4-FFF2-40B4-BE49-F238E27FC236}">
                  <a16:creationId xmlns:a16="http://schemas.microsoft.com/office/drawing/2014/main" id="{A9250FE6-B214-4A93-870C-CB2F8A81C6E6}"/>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1" name="Picture 2" descr="Skull And Crossbones Clip Art">
              <a:extLst>
                <a:ext uri="{FF2B5EF4-FFF2-40B4-BE49-F238E27FC236}">
                  <a16:creationId xmlns:a16="http://schemas.microsoft.com/office/drawing/2014/main" id="{FF4FB641-340F-447A-940C-0C31A10D2D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02" name="Straight Arrow Connector 201">
              <a:extLst>
                <a:ext uri="{FF2B5EF4-FFF2-40B4-BE49-F238E27FC236}">
                  <a16:creationId xmlns:a16="http://schemas.microsoft.com/office/drawing/2014/main" id="{039EF93C-86A4-45AC-A6C8-CB82D4DC1E83}"/>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B235CA38-3848-44DE-A55A-D3090D117E0E}"/>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9229BBDB-7CA3-4EAB-9994-EE1D5F54081F}"/>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205" name="TextBox 204">
              <a:extLst>
                <a:ext uri="{FF2B5EF4-FFF2-40B4-BE49-F238E27FC236}">
                  <a16:creationId xmlns:a16="http://schemas.microsoft.com/office/drawing/2014/main" id="{77FAD568-C9DD-4538-9F83-1E9C4FD1B4EC}"/>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206" name="TextBox 205">
              <a:extLst>
                <a:ext uri="{FF2B5EF4-FFF2-40B4-BE49-F238E27FC236}">
                  <a16:creationId xmlns:a16="http://schemas.microsoft.com/office/drawing/2014/main" id="{48E2CF44-DFA8-4BEE-BDD0-0E6EA145AF2D}"/>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207" name="TextBox 206">
              <a:extLst>
                <a:ext uri="{FF2B5EF4-FFF2-40B4-BE49-F238E27FC236}">
                  <a16:creationId xmlns:a16="http://schemas.microsoft.com/office/drawing/2014/main" id="{48662D77-8F48-41B8-AA90-C60E9D158AFA}"/>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208" name="TextBox 207">
              <a:extLst>
                <a:ext uri="{FF2B5EF4-FFF2-40B4-BE49-F238E27FC236}">
                  <a16:creationId xmlns:a16="http://schemas.microsoft.com/office/drawing/2014/main" id="{341CC0EE-BC16-4957-BD5D-073B68BC6D45}"/>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209" name="TextBox 208">
              <a:extLst>
                <a:ext uri="{FF2B5EF4-FFF2-40B4-BE49-F238E27FC236}">
                  <a16:creationId xmlns:a16="http://schemas.microsoft.com/office/drawing/2014/main" id="{9855FDB2-BC3C-4183-8321-4166D07B9192}"/>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210" name="TextBox 209">
              <a:extLst>
                <a:ext uri="{FF2B5EF4-FFF2-40B4-BE49-F238E27FC236}">
                  <a16:creationId xmlns:a16="http://schemas.microsoft.com/office/drawing/2014/main" id="{FE670924-D0DE-4F33-9105-882D31B082AA}"/>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211" name="TextBox 210">
              <a:extLst>
                <a:ext uri="{FF2B5EF4-FFF2-40B4-BE49-F238E27FC236}">
                  <a16:creationId xmlns:a16="http://schemas.microsoft.com/office/drawing/2014/main" id="{858596CC-582B-43A7-A083-963E5D84392E}"/>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212" name="TextBox 211">
              <a:extLst>
                <a:ext uri="{FF2B5EF4-FFF2-40B4-BE49-F238E27FC236}">
                  <a16:creationId xmlns:a16="http://schemas.microsoft.com/office/drawing/2014/main" id="{FD6F43DB-DBFF-4D78-B9C0-D329E08539D9}"/>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213" name="TextBox 212">
              <a:extLst>
                <a:ext uri="{FF2B5EF4-FFF2-40B4-BE49-F238E27FC236}">
                  <a16:creationId xmlns:a16="http://schemas.microsoft.com/office/drawing/2014/main" id="{6882B8BA-FDB5-4FFB-8C2D-05113A606C8F}"/>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214" name="TextBox 213">
              <a:extLst>
                <a:ext uri="{FF2B5EF4-FFF2-40B4-BE49-F238E27FC236}">
                  <a16:creationId xmlns:a16="http://schemas.microsoft.com/office/drawing/2014/main" id="{427D6D4E-A93D-465F-AF21-CBA011D012AD}"/>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339" name="Picture 2" descr="Play Audio Button Set Clip Art">
            <a:hlinkClick r:id="" action="ppaction://noaction" highlightClick="1">
              <a:snd r:embed="rId5" name="list 2.wav"/>
            </a:hlinkClick>
            <a:extLst>
              <a:ext uri="{FF2B5EF4-FFF2-40B4-BE49-F238E27FC236}">
                <a16:creationId xmlns:a16="http://schemas.microsoft.com/office/drawing/2014/main" id="{9F8408E7-E45E-4F41-A825-E86A214812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340" name="TextBox 339">
            <a:extLst>
              <a:ext uri="{FF2B5EF4-FFF2-40B4-BE49-F238E27FC236}">
                <a16:creationId xmlns:a16="http://schemas.microsoft.com/office/drawing/2014/main" id="{766A1DAF-A77F-4F9D-8E1F-482B51C3DB34}"/>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341" name="Picture 8" descr="Chest3 Clip Art">
            <a:extLst>
              <a:ext uri="{FF2B5EF4-FFF2-40B4-BE49-F238E27FC236}">
                <a16:creationId xmlns:a16="http://schemas.microsoft.com/office/drawing/2014/main" id="{56195E24-FD85-4CC8-8DB0-B52EAF6513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2" name="Picture 8" descr="Chest3 Clip Art">
            <a:extLst>
              <a:ext uri="{FF2B5EF4-FFF2-40B4-BE49-F238E27FC236}">
                <a16:creationId xmlns:a16="http://schemas.microsoft.com/office/drawing/2014/main" id="{0C521A5F-D501-4C69-B0B8-65946135F3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3" name="Picture 8" descr="Chest3 Clip Art">
            <a:extLst>
              <a:ext uri="{FF2B5EF4-FFF2-40B4-BE49-F238E27FC236}">
                <a16:creationId xmlns:a16="http://schemas.microsoft.com/office/drawing/2014/main" id="{86407974-FC04-4835-A7E1-73C4A04310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8" descr="Chest3 Clip Art">
            <a:extLst>
              <a:ext uri="{FF2B5EF4-FFF2-40B4-BE49-F238E27FC236}">
                <a16:creationId xmlns:a16="http://schemas.microsoft.com/office/drawing/2014/main" id="{BDFF9DC6-B729-4126-ADB5-99C66B6DB5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2039" y="32869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8" descr="Chest3 Clip Art">
            <a:extLst>
              <a:ext uri="{FF2B5EF4-FFF2-40B4-BE49-F238E27FC236}">
                <a16:creationId xmlns:a16="http://schemas.microsoft.com/office/drawing/2014/main" id="{7FB295C5-9BDF-48BB-A160-C8EFC7980B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8" descr="Chest3 Clip Art">
            <a:extLst>
              <a:ext uri="{FF2B5EF4-FFF2-40B4-BE49-F238E27FC236}">
                <a16:creationId xmlns:a16="http://schemas.microsoft.com/office/drawing/2014/main" id="{AA30D519-3980-4607-A8F5-1BB09FE874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8" descr="Chest3 Clip Art">
            <a:extLst>
              <a:ext uri="{FF2B5EF4-FFF2-40B4-BE49-F238E27FC236}">
                <a16:creationId xmlns:a16="http://schemas.microsoft.com/office/drawing/2014/main" id="{75D77FBB-1931-4B18-BF56-F1FA8778C5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8" descr="Chest3 Clip Art">
            <a:extLst>
              <a:ext uri="{FF2B5EF4-FFF2-40B4-BE49-F238E27FC236}">
                <a16:creationId xmlns:a16="http://schemas.microsoft.com/office/drawing/2014/main" id="{306325AA-4D8F-40B8-B151-D9E6C668A9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8" descr="Chest3 Clip Art">
            <a:extLst>
              <a:ext uri="{FF2B5EF4-FFF2-40B4-BE49-F238E27FC236}">
                <a16:creationId xmlns:a16="http://schemas.microsoft.com/office/drawing/2014/main" id="{14148322-F12C-4BE0-B28C-22FC20A80A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3" name="Picture 352">
            <a:extLst>
              <a:ext uri="{FF2B5EF4-FFF2-40B4-BE49-F238E27FC236}">
                <a16:creationId xmlns:a16="http://schemas.microsoft.com/office/drawing/2014/main" id="{530E2AAD-15C1-41FE-9DE6-ED0DFF9FD7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354" name="Picture 16" descr="Treasure Map Clip Art">
            <a:extLst>
              <a:ext uri="{FF2B5EF4-FFF2-40B4-BE49-F238E27FC236}">
                <a16:creationId xmlns:a16="http://schemas.microsoft.com/office/drawing/2014/main" id="{C4F113EC-211D-4449-B40A-633B73C850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354" descr="background rectangle ">
            <a:extLst>
              <a:ext uri="{FF2B5EF4-FFF2-40B4-BE49-F238E27FC236}">
                <a16:creationId xmlns:a16="http://schemas.microsoft.com/office/drawing/2014/main" id="{673BD919-C87D-474C-B971-DD825BFA0E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6" name="Title 3">
            <a:extLst>
              <a:ext uri="{FF2B5EF4-FFF2-40B4-BE49-F238E27FC236}">
                <a16:creationId xmlns:a16="http://schemas.microsoft.com/office/drawing/2014/main" id="{01F39105-B9FB-49D8-974F-E8EBA84FF959}"/>
              </a:ext>
            </a:extLst>
          </p:cNvPr>
          <p:cNvSpPr txBox="1">
            <a:spLocks/>
          </p:cNvSpPr>
          <p:nvPr/>
        </p:nvSpPr>
        <p:spPr>
          <a:xfrm>
            <a:off x="36592" y="289357"/>
            <a:ext cx="5915046"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sym typeface="Century Gothic"/>
              </a:rPr>
              <a:t>Les pirates</a:t>
            </a:r>
          </a:p>
        </p:txBody>
      </p:sp>
      <p:pic>
        <p:nvPicPr>
          <p:cNvPr id="358" name="Picture 8" descr="Chest3 Clip Art">
            <a:extLst>
              <a:ext uri="{FF2B5EF4-FFF2-40B4-BE49-F238E27FC236}">
                <a16:creationId xmlns:a16="http://schemas.microsoft.com/office/drawing/2014/main" id="{1F359129-E0FD-4927-A69D-1BD45690F0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9" name="Picture 8" descr="Chest3 Clip Art">
            <a:extLst>
              <a:ext uri="{FF2B5EF4-FFF2-40B4-BE49-F238E27FC236}">
                <a16:creationId xmlns:a16="http://schemas.microsoft.com/office/drawing/2014/main" id="{995DBF73-4B68-4946-96F9-57F91B3142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4998" y="1143124"/>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1"/>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41"/>
                                        </p:tgtEl>
                                      </p:cBhvr>
                                    </p:animEffect>
                                    <p:set>
                                      <p:cBhvr>
                                        <p:cTn id="12" dur="1" fill="hold">
                                          <p:stCondLst>
                                            <p:cond delay="499"/>
                                          </p:stCondLst>
                                        </p:cTn>
                                        <p:tgtEl>
                                          <p:spTgt spid="341"/>
                                        </p:tgtEl>
                                        <p:attrNameLst>
                                          <p:attrName>style.visibility</p:attrName>
                                        </p:attrNameLst>
                                      </p:cBhvr>
                                      <p:to>
                                        <p:strVal val="hidden"/>
                                      </p:to>
                                    </p:set>
                                  </p:childTnLst>
                                </p:cTn>
                              </p:par>
                            </p:childTnLst>
                          </p:cTn>
                        </p:par>
                      </p:childTnLst>
                    </p:cTn>
                  </p:par>
                </p:childTnLst>
              </p:cTn>
              <p:nextCondLst>
                <p:cond evt="onClick" delay="0">
                  <p:tgtEl>
                    <p:spTgt spid="341"/>
                  </p:tgtEl>
                </p:cond>
              </p:nextCondLst>
            </p:seq>
            <p:seq concurrent="1" nextAc="seek">
              <p:cTn id="13" restart="whenNotActive" fill="hold" evtFilter="cancelBubble" nodeType="interactiveSeq">
                <p:stCondLst>
                  <p:cond evt="onClick" delay="0">
                    <p:tgtEl>
                      <p:spTgt spid="342"/>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42"/>
                                        </p:tgtEl>
                                      </p:cBhvr>
                                    </p:animEffect>
                                    <p:set>
                                      <p:cBhvr>
                                        <p:cTn id="18" dur="1" fill="hold">
                                          <p:stCondLst>
                                            <p:cond delay="499"/>
                                          </p:stCondLst>
                                        </p:cTn>
                                        <p:tgtEl>
                                          <p:spTgt spid="342"/>
                                        </p:tgtEl>
                                        <p:attrNameLst>
                                          <p:attrName>style.visibility</p:attrName>
                                        </p:attrNameLst>
                                      </p:cBhvr>
                                      <p:to>
                                        <p:strVal val="hidden"/>
                                      </p:to>
                                    </p:set>
                                  </p:childTnLst>
                                </p:cTn>
                              </p:par>
                            </p:childTnLst>
                          </p:cTn>
                        </p:par>
                      </p:childTnLst>
                    </p:cTn>
                  </p:par>
                </p:childTnLst>
              </p:cTn>
              <p:nextCondLst>
                <p:cond evt="onClick" delay="0">
                  <p:tgtEl>
                    <p:spTgt spid="342"/>
                  </p:tgtEl>
                </p:cond>
              </p:nextCondLst>
            </p:seq>
            <p:seq concurrent="1" nextAc="seek">
              <p:cTn id="19" restart="whenNotActive" fill="hold" evtFilter="cancelBubble" nodeType="interactiveSeq">
                <p:stCondLst>
                  <p:cond evt="onClick" delay="0">
                    <p:tgtEl>
                      <p:spTgt spid="34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43"/>
                                        </p:tgtEl>
                                      </p:cBhvr>
                                    </p:animEffect>
                                    <p:set>
                                      <p:cBhvr>
                                        <p:cTn id="24" dur="1" fill="hold">
                                          <p:stCondLst>
                                            <p:cond delay="499"/>
                                          </p:stCondLst>
                                        </p:cTn>
                                        <p:tgtEl>
                                          <p:spTgt spid="343"/>
                                        </p:tgtEl>
                                        <p:attrNameLst>
                                          <p:attrName>style.visibility</p:attrName>
                                        </p:attrNameLst>
                                      </p:cBhvr>
                                      <p:to>
                                        <p:strVal val="hidden"/>
                                      </p:to>
                                    </p:set>
                                  </p:childTnLst>
                                </p:cTn>
                              </p:par>
                            </p:childTnLst>
                          </p:cTn>
                        </p:par>
                      </p:childTnLst>
                    </p:cTn>
                  </p:par>
                </p:childTnLst>
              </p:cTn>
              <p:nextCondLst>
                <p:cond evt="onClick" delay="0">
                  <p:tgtEl>
                    <p:spTgt spid="343"/>
                  </p:tgtEl>
                </p:cond>
              </p:nextCondLst>
            </p:seq>
            <p:seq concurrent="1" nextAc="seek">
              <p:cTn id="25" restart="whenNotActive" fill="hold" evtFilter="cancelBubble" nodeType="interactiveSeq">
                <p:stCondLst>
                  <p:cond evt="onClick" delay="0">
                    <p:tgtEl>
                      <p:spTgt spid="34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44"/>
                                        </p:tgtEl>
                                      </p:cBhvr>
                                    </p:animEffect>
                                    <p:set>
                                      <p:cBhvr>
                                        <p:cTn id="30" dur="1" fill="hold">
                                          <p:stCondLst>
                                            <p:cond delay="499"/>
                                          </p:stCondLst>
                                        </p:cTn>
                                        <p:tgtEl>
                                          <p:spTgt spid="344"/>
                                        </p:tgtEl>
                                        <p:attrNameLst>
                                          <p:attrName>style.visibility</p:attrName>
                                        </p:attrNameLst>
                                      </p:cBhvr>
                                      <p:to>
                                        <p:strVal val="hidden"/>
                                      </p:to>
                                    </p:set>
                                  </p:childTnLst>
                                </p:cTn>
                              </p:par>
                            </p:childTnLst>
                          </p:cTn>
                        </p:par>
                      </p:childTnLst>
                    </p:cTn>
                  </p:par>
                </p:childTnLst>
              </p:cTn>
              <p:nextCondLst>
                <p:cond evt="onClick" delay="0">
                  <p:tgtEl>
                    <p:spTgt spid="344"/>
                  </p:tgtEl>
                </p:cond>
              </p:nextCondLst>
            </p:seq>
            <p:seq concurrent="1" nextAc="seek">
              <p:cTn id="31" restart="whenNotActive" fill="hold" evtFilter="cancelBubble" nodeType="interactiveSeq">
                <p:stCondLst>
                  <p:cond evt="onClick" delay="0">
                    <p:tgtEl>
                      <p:spTgt spid="34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45"/>
                                        </p:tgtEl>
                                      </p:cBhvr>
                                    </p:animEffect>
                                    <p:set>
                                      <p:cBhvr>
                                        <p:cTn id="36" dur="1" fill="hold">
                                          <p:stCondLst>
                                            <p:cond delay="499"/>
                                          </p:stCondLst>
                                        </p:cTn>
                                        <p:tgtEl>
                                          <p:spTgt spid="345"/>
                                        </p:tgtEl>
                                        <p:attrNameLst>
                                          <p:attrName>style.visibility</p:attrName>
                                        </p:attrNameLst>
                                      </p:cBhvr>
                                      <p:to>
                                        <p:strVal val="hidden"/>
                                      </p:to>
                                    </p:set>
                                  </p:childTnLst>
                                </p:cTn>
                              </p:par>
                            </p:childTnLst>
                          </p:cTn>
                        </p:par>
                      </p:childTnLst>
                    </p:cTn>
                  </p:par>
                </p:childTnLst>
              </p:cTn>
              <p:nextCondLst>
                <p:cond evt="onClick" delay="0">
                  <p:tgtEl>
                    <p:spTgt spid="345"/>
                  </p:tgtEl>
                </p:cond>
              </p:nextCondLst>
            </p:seq>
            <p:seq concurrent="1" nextAc="seek">
              <p:cTn id="37" restart="whenNotActive" fill="hold" evtFilter="cancelBubble" nodeType="interactiveSeq">
                <p:stCondLst>
                  <p:cond evt="onClick" delay="0">
                    <p:tgtEl>
                      <p:spTgt spid="34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46"/>
                                        </p:tgtEl>
                                      </p:cBhvr>
                                    </p:animEffect>
                                    <p:set>
                                      <p:cBhvr>
                                        <p:cTn id="42" dur="1" fill="hold">
                                          <p:stCondLst>
                                            <p:cond delay="499"/>
                                          </p:stCondLst>
                                        </p:cTn>
                                        <p:tgtEl>
                                          <p:spTgt spid="346"/>
                                        </p:tgtEl>
                                        <p:attrNameLst>
                                          <p:attrName>style.visibility</p:attrName>
                                        </p:attrNameLst>
                                      </p:cBhvr>
                                      <p:to>
                                        <p:strVal val="hidden"/>
                                      </p:to>
                                    </p:set>
                                  </p:childTnLst>
                                </p:cTn>
                              </p:par>
                            </p:childTnLst>
                          </p:cTn>
                        </p:par>
                      </p:childTnLst>
                    </p:cTn>
                  </p:par>
                </p:childTnLst>
              </p:cTn>
              <p:nextCondLst>
                <p:cond evt="onClick" delay="0">
                  <p:tgtEl>
                    <p:spTgt spid="346"/>
                  </p:tgtEl>
                </p:cond>
              </p:nextCondLst>
            </p:seq>
            <p:seq concurrent="1" nextAc="seek">
              <p:cTn id="43" restart="whenNotActive" fill="hold" evtFilter="cancelBubble" nodeType="interactiveSeq">
                <p:stCondLst>
                  <p:cond evt="onClick" delay="0">
                    <p:tgtEl>
                      <p:spTgt spid="34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47"/>
                                        </p:tgtEl>
                                      </p:cBhvr>
                                    </p:animEffect>
                                    <p:set>
                                      <p:cBhvr>
                                        <p:cTn id="48" dur="1" fill="hold">
                                          <p:stCondLst>
                                            <p:cond delay="499"/>
                                          </p:stCondLst>
                                        </p:cTn>
                                        <p:tgtEl>
                                          <p:spTgt spid="347"/>
                                        </p:tgtEl>
                                        <p:attrNameLst>
                                          <p:attrName>style.visibility</p:attrName>
                                        </p:attrNameLst>
                                      </p:cBhvr>
                                      <p:to>
                                        <p:strVal val="hidden"/>
                                      </p:to>
                                    </p:set>
                                  </p:childTnLst>
                                </p:cTn>
                              </p:par>
                            </p:childTnLst>
                          </p:cTn>
                        </p:par>
                      </p:childTnLst>
                    </p:cTn>
                  </p:par>
                </p:childTnLst>
              </p:cTn>
              <p:nextCondLst>
                <p:cond evt="onClick" delay="0">
                  <p:tgtEl>
                    <p:spTgt spid="347"/>
                  </p:tgtEl>
                </p:cond>
              </p:nextCondLst>
            </p:seq>
            <p:seq concurrent="1" nextAc="seek">
              <p:cTn id="49" restart="whenNotActive" fill="hold" evtFilter="cancelBubble" nodeType="interactiveSeq">
                <p:stCondLst>
                  <p:cond evt="onClick" delay="0">
                    <p:tgtEl>
                      <p:spTgt spid="34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49"/>
                                        </p:tgtEl>
                                      </p:cBhvr>
                                    </p:animEffect>
                                    <p:set>
                                      <p:cBhvr>
                                        <p:cTn id="54"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55" restart="whenNotActive" fill="hold" evtFilter="cancelBubble" nodeType="interactiveSeq">
                <p:stCondLst>
                  <p:cond evt="onClick" delay="0">
                    <p:tgtEl>
                      <p:spTgt spid="35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50"/>
                                        </p:tgtEl>
                                      </p:cBhvr>
                                    </p:animEffect>
                                    <p:set>
                                      <p:cBhvr>
                                        <p:cTn id="60" dur="1" fill="hold">
                                          <p:stCondLst>
                                            <p:cond delay="499"/>
                                          </p:stCondLst>
                                        </p:cTn>
                                        <p:tgtEl>
                                          <p:spTgt spid="350"/>
                                        </p:tgtEl>
                                        <p:attrNameLst>
                                          <p:attrName>style.visibility</p:attrName>
                                        </p:attrNameLst>
                                      </p:cBhvr>
                                      <p:to>
                                        <p:strVal val="hidden"/>
                                      </p:to>
                                    </p:set>
                                  </p:childTnLst>
                                </p:cTn>
                              </p:par>
                            </p:childTnLst>
                          </p:cTn>
                        </p:par>
                      </p:childTnLst>
                    </p:cTn>
                  </p:par>
                </p:childTnLst>
              </p:cTn>
              <p:nextCondLst>
                <p:cond evt="onClick" delay="0">
                  <p:tgtEl>
                    <p:spTgt spid="350"/>
                  </p:tgtEl>
                </p:cond>
              </p:nextCondLst>
            </p:seq>
            <p:seq concurrent="1" nextAc="seek">
              <p:cTn id="61" restart="whenNotActive" fill="hold" evtFilter="cancelBubble" nodeType="interactiveSeq">
                <p:stCondLst>
                  <p:cond evt="onClick" delay="0">
                    <p:tgtEl>
                      <p:spTgt spid="35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58"/>
                                        </p:tgtEl>
                                      </p:cBhvr>
                                    </p:animEffect>
                                    <p:set>
                                      <p:cBhvr>
                                        <p:cTn id="66" dur="1" fill="hold">
                                          <p:stCondLst>
                                            <p:cond delay="499"/>
                                          </p:stCondLst>
                                        </p:cTn>
                                        <p:tgtEl>
                                          <p:spTgt spid="358"/>
                                        </p:tgtEl>
                                        <p:attrNameLst>
                                          <p:attrName>style.visibility</p:attrName>
                                        </p:attrNameLst>
                                      </p:cBhvr>
                                      <p:to>
                                        <p:strVal val="hidden"/>
                                      </p:to>
                                    </p:set>
                                  </p:childTnLst>
                                </p:cTn>
                              </p:par>
                            </p:childTnLst>
                          </p:cTn>
                        </p:par>
                      </p:childTnLst>
                    </p:cTn>
                  </p:par>
                </p:childTnLst>
              </p:cTn>
              <p:nextCondLst>
                <p:cond evt="onClick" delay="0">
                  <p:tgtEl>
                    <p:spTgt spid="358"/>
                  </p:tgtEl>
                </p:cond>
              </p:nextCondLst>
            </p:seq>
            <p:seq concurrent="1" nextAc="seek">
              <p:cTn id="67" restart="whenNotActive" fill="hold" evtFilter="cancelBubble" nodeType="interactiveSeq">
                <p:stCondLst>
                  <p:cond evt="onClick" delay="0">
                    <p:tgtEl>
                      <p:spTgt spid="359"/>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59"/>
                                        </p:tgtEl>
                                      </p:cBhvr>
                                    </p:animEffect>
                                    <p:set>
                                      <p:cBhvr>
                                        <p:cTn id="72" dur="1" fill="hold">
                                          <p:stCondLst>
                                            <p:cond delay="499"/>
                                          </p:stCondLst>
                                        </p:cTn>
                                        <p:tgtEl>
                                          <p:spTgt spid="359"/>
                                        </p:tgtEl>
                                        <p:attrNameLst>
                                          <p:attrName>style.visibility</p:attrName>
                                        </p:attrNameLst>
                                      </p:cBhvr>
                                      <p:to>
                                        <p:strVal val="hidden"/>
                                      </p:to>
                                    </p:set>
                                  </p:childTnLst>
                                </p:cTn>
                              </p:par>
                            </p:childTnLst>
                          </p:cTn>
                        </p:par>
                      </p:childTnLst>
                    </p:cTn>
                  </p:par>
                </p:childTnLst>
              </p:cTn>
              <p:nextCondLst>
                <p:cond evt="onClick" delay="0">
                  <p:tgtEl>
                    <p:spTgt spid="35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ctangle 172">
            <a:extLst>
              <a:ext uri="{FF2B5EF4-FFF2-40B4-BE49-F238E27FC236}">
                <a16:creationId xmlns:a16="http://schemas.microsoft.com/office/drawing/2014/main" id="{B490E3EC-A9AC-4B33-9305-6475002D12AA}"/>
              </a:ext>
            </a:extLst>
          </p:cNvPr>
          <p:cNvSpPr/>
          <p:nvPr/>
        </p:nvSpPr>
        <p:spPr>
          <a:xfrm>
            <a:off x="11567875" y="-154641"/>
            <a:ext cx="5517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3</a:t>
            </a:r>
          </a:p>
        </p:txBody>
      </p:sp>
      <p:grpSp>
        <p:nvGrpSpPr>
          <p:cNvPr id="182" name="Group 181">
            <a:extLst>
              <a:ext uri="{FF2B5EF4-FFF2-40B4-BE49-F238E27FC236}">
                <a16:creationId xmlns:a16="http://schemas.microsoft.com/office/drawing/2014/main" id="{260E9ED3-4EE1-4592-AE2A-3D6F2A7A169A}"/>
              </a:ext>
            </a:extLst>
          </p:cNvPr>
          <p:cNvGrpSpPr/>
          <p:nvPr/>
        </p:nvGrpSpPr>
        <p:grpSpPr>
          <a:xfrm>
            <a:off x="4244443" y="126803"/>
            <a:ext cx="7783689" cy="6132313"/>
            <a:chOff x="4244443" y="126803"/>
            <a:chExt cx="7783689" cy="6132313"/>
          </a:xfrm>
        </p:grpSpPr>
        <p:pic>
          <p:nvPicPr>
            <p:cNvPr id="183" name="Picture 2" descr="Skull And Crossbones Clip Art">
              <a:extLst>
                <a:ext uri="{FF2B5EF4-FFF2-40B4-BE49-F238E27FC236}">
                  <a16:creationId xmlns:a16="http://schemas.microsoft.com/office/drawing/2014/main" id="{0AD57715-3153-45C6-8B4F-5BE37DEC54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Skull And Crossbones Clip Art">
              <a:extLst>
                <a:ext uri="{FF2B5EF4-FFF2-40B4-BE49-F238E27FC236}">
                  <a16:creationId xmlns:a16="http://schemas.microsoft.com/office/drawing/2014/main" id="{9059EB77-032F-40B2-AB18-8493651475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006" y="11776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descr="Skull And Crossbones Clip Art">
              <a:extLst>
                <a:ext uri="{FF2B5EF4-FFF2-40B4-BE49-F238E27FC236}">
                  <a16:creationId xmlns:a16="http://schemas.microsoft.com/office/drawing/2014/main" id="{8FE43182-A8C8-4F7B-BFE0-C3E971BFF7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 descr="Skull And Crossbones Clip Art">
              <a:extLst>
                <a:ext uri="{FF2B5EF4-FFF2-40B4-BE49-F238E27FC236}">
                  <a16:creationId xmlns:a16="http://schemas.microsoft.com/office/drawing/2014/main" id="{9A61EE0F-BDF6-4930-A97C-56AE0C15C2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descr="Skull And Crossbones Clip Art">
              <a:extLst>
                <a:ext uri="{FF2B5EF4-FFF2-40B4-BE49-F238E27FC236}">
                  <a16:creationId xmlns:a16="http://schemas.microsoft.com/office/drawing/2014/main" id="{971239D0-C093-4C05-84D5-F780EFF557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Skull And Crossbones Clip Art">
              <a:extLst>
                <a:ext uri="{FF2B5EF4-FFF2-40B4-BE49-F238E27FC236}">
                  <a16:creationId xmlns:a16="http://schemas.microsoft.com/office/drawing/2014/main" id="{DB0F06B6-DEDA-43B5-A60A-CE4E6507A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6" descr="Coins Money Clip Art">
              <a:extLst>
                <a:ext uri="{FF2B5EF4-FFF2-40B4-BE49-F238E27FC236}">
                  <a16:creationId xmlns:a16="http://schemas.microsoft.com/office/drawing/2014/main" id="{8CA1BF3A-F614-4062-A7AA-93BB1FD7B8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9435" y="3331459"/>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190" name="Group 189">
              <a:extLst>
                <a:ext uri="{FF2B5EF4-FFF2-40B4-BE49-F238E27FC236}">
                  <a16:creationId xmlns:a16="http://schemas.microsoft.com/office/drawing/2014/main" id="{B014F753-ECFA-4A20-83C9-30FA24430753}"/>
                </a:ext>
              </a:extLst>
            </p:cNvPr>
            <p:cNvGrpSpPr/>
            <p:nvPr/>
          </p:nvGrpSpPr>
          <p:grpSpPr>
            <a:xfrm>
              <a:off x="4388570" y="820192"/>
              <a:ext cx="7507215" cy="5438924"/>
              <a:chOff x="3734974" y="348718"/>
              <a:chExt cx="8146733" cy="5902250"/>
            </a:xfrm>
          </p:grpSpPr>
          <p:grpSp>
            <p:nvGrpSpPr>
              <p:cNvPr id="218" name="Group 217">
                <a:extLst>
                  <a:ext uri="{FF2B5EF4-FFF2-40B4-BE49-F238E27FC236}">
                    <a16:creationId xmlns:a16="http://schemas.microsoft.com/office/drawing/2014/main" id="{6B4ECE7E-DF26-43B7-AAEC-61A38BFE5D88}"/>
                  </a:ext>
                </a:extLst>
              </p:cNvPr>
              <p:cNvGrpSpPr/>
              <p:nvPr/>
            </p:nvGrpSpPr>
            <p:grpSpPr>
              <a:xfrm>
                <a:off x="3734974" y="348718"/>
                <a:ext cx="7542177" cy="5902250"/>
                <a:chOff x="1343822" y="428580"/>
                <a:chExt cx="7502437" cy="5985544"/>
              </a:xfrm>
            </p:grpSpPr>
            <p:grpSp>
              <p:nvGrpSpPr>
                <p:cNvPr id="220" name="Group 219">
                  <a:extLst>
                    <a:ext uri="{FF2B5EF4-FFF2-40B4-BE49-F238E27FC236}">
                      <a16:creationId xmlns:a16="http://schemas.microsoft.com/office/drawing/2014/main" id="{1ABF6F9F-EDC9-4EF2-A898-D0E43739B61B}"/>
                    </a:ext>
                  </a:extLst>
                </p:cNvPr>
                <p:cNvGrpSpPr/>
                <p:nvPr/>
              </p:nvGrpSpPr>
              <p:grpSpPr>
                <a:xfrm>
                  <a:off x="2453155" y="4130679"/>
                  <a:ext cx="1318901" cy="1028162"/>
                  <a:chOff x="4769220" y="1819881"/>
                  <a:chExt cx="1318901" cy="1028162"/>
                </a:xfrm>
              </p:grpSpPr>
              <p:grpSp>
                <p:nvGrpSpPr>
                  <p:cNvPr id="337" name="Group 336">
                    <a:extLst>
                      <a:ext uri="{FF2B5EF4-FFF2-40B4-BE49-F238E27FC236}">
                        <a16:creationId xmlns:a16="http://schemas.microsoft.com/office/drawing/2014/main" id="{30465368-68FE-4AC2-A9C3-1FA01376EE9E}"/>
                      </a:ext>
                    </a:extLst>
                  </p:cNvPr>
                  <p:cNvGrpSpPr/>
                  <p:nvPr/>
                </p:nvGrpSpPr>
                <p:grpSpPr>
                  <a:xfrm>
                    <a:off x="4769220" y="1819881"/>
                    <a:ext cx="1318901" cy="1028162"/>
                    <a:chOff x="4761596" y="1803297"/>
                    <a:chExt cx="1361822" cy="1039869"/>
                  </a:xfrm>
                </p:grpSpPr>
                <p:sp>
                  <p:nvSpPr>
                    <p:cNvPr id="339" name="Right Triangle 338">
                      <a:extLst>
                        <a:ext uri="{FF2B5EF4-FFF2-40B4-BE49-F238E27FC236}">
                          <a16:creationId xmlns:a16="http://schemas.microsoft.com/office/drawing/2014/main" id="{C6E3C66A-7AF1-4019-9B8C-C77AFCA247DF}"/>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0" name="TextBox 339">
                      <a:extLst>
                        <a:ext uri="{FF2B5EF4-FFF2-40B4-BE49-F238E27FC236}">
                          <a16:creationId xmlns:a16="http://schemas.microsoft.com/office/drawing/2014/main" id="{FAAE162D-CAFC-413A-9DEF-2AD0A72000C3}"/>
                        </a:ext>
                      </a:extLst>
                    </p:cNvPr>
                    <p:cNvSpPr txBox="1"/>
                    <p:nvPr/>
                  </p:nvSpPr>
                  <p:spPr>
                    <a:xfrm>
                      <a:off x="4761596" y="2464520"/>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41" name="TextBox 340">
                      <a:extLst>
                        <a:ext uri="{FF2B5EF4-FFF2-40B4-BE49-F238E27FC236}">
                          <a16:creationId xmlns:a16="http://schemas.microsoft.com/office/drawing/2014/main" id="{36429CAD-8CF4-435B-B59E-561641AA727D}"/>
                        </a:ext>
                      </a:extLst>
                    </p:cNvPr>
                    <p:cNvSpPr txBox="1"/>
                    <p:nvPr/>
                  </p:nvSpPr>
                  <p:spPr>
                    <a:xfrm>
                      <a:off x="5207621" y="1803297"/>
                      <a:ext cx="915797"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338" name="Rectangle 337">
                    <a:extLst>
                      <a:ext uri="{FF2B5EF4-FFF2-40B4-BE49-F238E27FC236}">
                        <a16:creationId xmlns:a16="http://schemas.microsoft.com/office/drawing/2014/main" id="{9DB82D07-36D4-4A5F-80B4-376E0815A06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221" name="Group 220">
                  <a:extLst>
                    <a:ext uri="{FF2B5EF4-FFF2-40B4-BE49-F238E27FC236}">
                      <a16:creationId xmlns:a16="http://schemas.microsoft.com/office/drawing/2014/main" id="{23503598-F71E-4449-97AA-754FA4532E61}"/>
                    </a:ext>
                  </a:extLst>
                </p:cNvPr>
                <p:cNvGrpSpPr/>
                <p:nvPr/>
              </p:nvGrpSpPr>
              <p:grpSpPr>
                <a:xfrm>
                  <a:off x="3616738" y="428580"/>
                  <a:ext cx="5229521" cy="4985627"/>
                  <a:chOff x="3245263" y="909891"/>
                  <a:chExt cx="5229521" cy="4985627"/>
                </a:xfrm>
              </p:grpSpPr>
              <p:grpSp>
                <p:nvGrpSpPr>
                  <p:cNvPr id="237" name="Group 236">
                    <a:extLst>
                      <a:ext uri="{FF2B5EF4-FFF2-40B4-BE49-F238E27FC236}">
                        <a16:creationId xmlns:a16="http://schemas.microsoft.com/office/drawing/2014/main" id="{4E0432F4-4819-434C-BABA-90651561848F}"/>
                      </a:ext>
                    </a:extLst>
                  </p:cNvPr>
                  <p:cNvGrpSpPr/>
                  <p:nvPr/>
                </p:nvGrpSpPr>
                <p:grpSpPr>
                  <a:xfrm>
                    <a:off x="3415103" y="2190064"/>
                    <a:ext cx="1308974" cy="1237376"/>
                    <a:chOff x="4882573" y="1858996"/>
                    <a:chExt cx="1308974" cy="1237376"/>
                  </a:xfrm>
                </p:grpSpPr>
                <p:grpSp>
                  <p:nvGrpSpPr>
                    <p:cNvPr id="330" name="Group 329">
                      <a:extLst>
                        <a:ext uri="{FF2B5EF4-FFF2-40B4-BE49-F238E27FC236}">
                          <a16:creationId xmlns:a16="http://schemas.microsoft.com/office/drawing/2014/main" id="{F4E8B56A-5363-402D-8220-7361F432E868}"/>
                        </a:ext>
                      </a:extLst>
                    </p:cNvPr>
                    <p:cNvGrpSpPr/>
                    <p:nvPr/>
                  </p:nvGrpSpPr>
                  <p:grpSpPr>
                    <a:xfrm>
                      <a:off x="4882573" y="1864437"/>
                      <a:ext cx="1092105" cy="1012629"/>
                      <a:chOff x="4878636" y="1848359"/>
                      <a:chExt cx="1127645" cy="1024159"/>
                    </a:xfrm>
                  </p:grpSpPr>
                  <p:sp>
                    <p:nvSpPr>
                      <p:cNvPr id="334" name="Right Triangle 333">
                        <a:extLst>
                          <a:ext uri="{FF2B5EF4-FFF2-40B4-BE49-F238E27FC236}">
                            <a16:creationId xmlns:a16="http://schemas.microsoft.com/office/drawing/2014/main" id="{F4F18060-BBF1-4F6F-B79A-A72A829A84CD}"/>
                          </a:ext>
                        </a:extLst>
                      </p:cNvPr>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5" name="TextBox 334">
                        <a:extLst>
                          <a:ext uri="{FF2B5EF4-FFF2-40B4-BE49-F238E27FC236}">
                            <a16:creationId xmlns:a16="http://schemas.microsoft.com/office/drawing/2014/main" id="{FC22D411-1106-49B2-9AE1-B57618948B61}"/>
                          </a:ext>
                        </a:extLst>
                      </p:cNvPr>
                      <p:cNvSpPr txBox="1"/>
                      <p:nvPr/>
                    </p:nvSpPr>
                    <p:spPr>
                      <a:xfrm>
                        <a:off x="4878636" y="2529952"/>
                        <a:ext cx="1014935"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bouche</a:t>
                        </a:r>
                      </a:p>
                    </p:txBody>
                  </p:sp>
                  <p:sp>
                    <p:nvSpPr>
                      <p:cNvPr id="336" name="TextBox 335">
                        <a:extLst>
                          <a:ext uri="{FF2B5EF4-FFF2-40B4-BE49-F238E27FC236}">
                            <a16:creationId xmlns:a16="http://schemas.microsoft.com/office/drawing/2014/main" id="{11ED0D74-8014-43DD-8184-C3F1E0C61970}"/>
                          </a:ext>
                        </a:extLst>
                      </p:cNvPr>
                      <p:cNvSpPr txBox="1"/>
                      <p:nvPr/>
                    </p:nvSpPr>
                    <p:spPr>
                      <a:xfrm>
                        <a:off x="5160169" y="1848359"/>
                        <a:ext cx="846112" cy="342566"/>
                      </a:xfrm>
                      <a:prstGeom prst="rect">
                        <a:avLst/>
                      </a:prstGeom>
                      <a:noFill/>
                    </p:spPr>
                    <p:txBody>
                      <a:bodyPr wrap="square" rtlCol="0">
                        <a:spAutoFit/>
                      </a:bodyPr>
                      <a:lstStyle/>
                      <a:p>
                        <a:pPr lvl="0">
                          <a:buClrTx/>
                          <a:defRPr/>
                        </a:pPr>
                        <a:r>
                          <a:rPr lang="en-GB" kern="1200" dirty="0" err="1">
                            <a:solidFill>
                              <a:srgbClr val="C00000"/>
                            </a:solidFill>
                            <a:latin typeface="Century Gothic" panose="020B0502020202020204" pitchFamily="34" charset="0"/>
                            <a:ea typeface="+mn-ea"/>
                            <a:cs typeface="+mn-cs"/>
                          </a:rPr>
                          <a:t>bûche</a:t>
                        </a:r>
                        <a:endParaRPr kumimoji="0" lang="en-GB"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grpSp>
                <p:sp>
                  <p:nvSpPr>
                    <p:cNvPr id="331" name="Rectangle 330">
                      <a:extLst>
                        <a:ext uri="{FF2B5EF4-FFF2-40B4-BE49-F238E27FC236}">
                          <a16:creationId xmlns:a16="http://schemas.microsoft.com/office/drawing/2014/main" id="{A817D14B-614A-4CB1-A935-1CA89B0D9631}"/>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32" name="Straight Arrow Connector 331">
                      <a:extLst>
                        <a:ext uri="{FF2B5EF4-FFF2-40B4-BE49-F238E27FC236}">
                          <a16:creationId xmlns:a16="http://schemas.microsoft.com/office/drawing/2014/main" id="{DF9CEEC2-14F7-4C6F-8535-E304130BE4FB}"/>
                        </a:ext>
                      </a:extLst>
                    </p:cNvPr>
                    <p:cNvCxnSpPr>
                      <a:stCxn id="331"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3" name="Straight Arrow Connector 332">
                      <a:extLst>
                        <a:ext uri="{FF2B5EF4-FFF2-40B4-BE49-F238E27FC236}">
                          <a16:creationId xmlns:a16="http://schemas.microsoft.com/office/drawing/2014/main" id="{4FD32D1D-D233-4FC4-A5F0-1313A8C61819}"/>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999DBD20-4234-43D7-91F6-901F1193D391}"/>
                      </a:ext>
                    </a:extLst>
                  </p:cNvPr>
                  <p:cNvGrpSpPr/>
                  <p:nvPr/>
                </p:nvGrpSpPr>
                <p:grpSpPr>
                  <a:xfrm>
                    <a:off x="4731116" y="2188134"/>
                    <a:ext cx="1242000" cy="1237376"/>
                    <a:chOff x="4949547" y="1858996"/>
                    <a:chExt cx="1242000" cy="1237376"/>
                  </a:xfrm>
                </p:grpSpPr>
                <p:grpSp>
                  <p:nvGrpSpPr>
                    <p:cNvPr id="323" name="Group 322">
                      <a:extLst>
                        <a:ext uri="{FF2B5EF4-FFF2-40B4-BE49-F238E27FC236}">
                          <a16:creationId xmlns:a16="http://schemas.microsoft.com/office/drawing/2014/main" id="{51200E8D-1229-49FC-BBFE-E6EAE53A3A9B}"/>
                        </a:ext>
                      </a:extLst>
                    </p:cNvPr>
                    <p:cNvGrpSpPr/>
                    <p:nvPr/>
                  </p:nvGrpSpPr>
                  <p:grpSpPr>
                    <a:xfrm>
                      <a:off x="4952223" y="1864243"/>
                      <a:ext cx="1057584" cy="1003945"/>
                      <a:chOff x="4950554" y="1848163"/>
                      <a:chExt cx="1092001" cy="1015376"/>
                    </a:xfrm>
                  </p:grpSpPr>
                  <p:sp>
                    <p:nvSpPr>
                      <p:cNvPr id="327" name="Right Triangle 326">
                        <a:extLst>
                          <a:ext uri="{FF2B5EF4-FFF2-40B4-BE49-F238E27FC236}">
                            <a16:creationId xmlns:a16="http://schemas.microsoft.com/office/drawing/2014/main" id="{26A9E518-E509-49C8-A2B0-5418516666CF}"/>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8" name="TextBox 327">
                        <a:extLst>
                          <a:ext uri="{FF2B5EF4-FFF2-40B4-BE49-F238E27FC236}">
                            <a16:creationId xmlns:a16="http://schemas.microsoft.com/office/drawing/2014/main" id="{3613D747-19E0-4D84-B1EB-C7F529C093C7}"/>
                          </a:ext>
                        </a:extLst>
                      </p:cNvPr>
                      <p:cNvSpPr txBox="1"/>
                      <p:nvPr/>
                    </p:nvSpPr>
                    <p:spPr>
                      <a:xfrm>
                        <a:off x="5024250" y="2486717"/>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9" name="TextBox 328">
                        <a:extLst>
                          <a:ext uri="{FF2B5EF4-FFF2-40B4-BE49-F238E27FC236}">
                            <a16:creationId xmlns:a16="http://schemas.microsoft.com/office/drawing/2014/main" id="{38ADB85B-D7CC-4265-9809-7F2D5610AB63}"/>
                          </a:ext>
                        </a:extLst>
                      </p:cNvPr>
                      <p:cNvSpPr txBox="1"/>
                      <p:nvPr/>
                    </p:nvSpPr>
                    <p:spPr>
                      <a:xfrm>
                        <a:off x="5221946" y="1848163"/>
                        <a:ext cx="820609" cy="376822"/>
                      </a:xfrm>
                      <a:prstGeom prst="rect">
                        <a:avLst/>
                      </a:prstGeom>
                      <a:noFill/>
                    </p:spPr>
                    <p:txBody>
                      <a:bodyPr wrap="square" rtlCol="0">
                        <a:spAutoFit/>
                      </a:bodyPr>
                      <a:lstStyle/>
                      <a:p>
                        <a:pPr lvl="0" algn="ctr">
                          <a:buClrTx/>
                          <a:defRPr/>
                        </a:pPr>
                        <a:r>
                          <a:rPr lang="en-GB" sz="1600" kern="1200" dirty="0">
                            <a:solidFill>
                              <a:srgbClr val="115076"/>
                            </a:solidFill>
                            <a:latin typeface="Century Gothic" panose="020B0502020202020204" pitchFamily="34" charset="0"/>
                            <a:ea typeface="+mn-ea"/>
                            <a:cs typeface="+mn-cs"/>
                          </a:rPr>
                          <a:t>jus</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24" name="Rectangle 323">
                      <a:extLst>
                        <a:ext uri="{FF2B5EF4-FFF2-40B4-BE49-F238E27FC236}">
                          <a16:creationId xmlns:a16="http://schemas.microsoft.com/office/drawing/2014/main" id="{2BB8654A-D002-45AC-BC61-D74F40B320AF}"/>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25" name="Straight Arrow Connector 324">
                      <a:extLst>
                        <a:ext uri="{FF2B5EF4-FFF2-40B4-BE49-F238E27FC236}">
                          <a16:creationId xmlns:a16="http://schemas.microsoft.com/office/drawing/2014/main" id="{445849C6-9891-4D22-B5A4-E9E5163397EC}"/>
                        </a:ext>
                      </a:extLst>
                    </p:cNvPr>
                    <p:cNvCxnSpPr>
                      <a:stCxn id="32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26" name="Straight Arrow Connector 325">
                      <a:extLst>
                        <a:ext uri="{FF2B5EF4-FFF2-40B4-BE49-F238E27FC236}">
                          <a16:creationId xmlns:a16="http://schemas.microsoft.com/office/drawing/2014/main" id="{26152EFA-2859-4273-85A3-618877E97FB2}"/>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AC1C11F4-5C0F-4368-8F44-E69091E23E54}"/>
                      </a:ext>
                    </a:extLst>
                  </p:cNvPr>
                  <p:cNvGrpSpPr/>
                  <p:nvPr/>
                </p:nvGrpSpPr>
                <p:grpSpPr>
                  <a:xfrm>
                    <a:off x="4510489" y="963939"/>
                    <a:ext cx="1339693" cy="999418"/>
                    <a:chOff x="4712733" y="1856535"/>
                    <a:chExt cx="1339693" cy="999418"/>
                  </a:xfrm>
                </p:grpSpPr>
                <p:grpSp>
                  <p:nvGrpSpPr>
                    <p:cNvPr id="317" name="Group 316">
                      <a:extLst>
                        <a:ext uri="{FF2B5EF4-FFF2-40B4-BE49-F238E27FC236}">
                          <a16:creationId xmlns:a16="http://schemas.microsoft.com/office/drawing/2014/main" id="{D0F76F78-40FA-4B36-B223-FF7768D3A3C8}"/>
                        </a:ext>
                      </a:extLst>
                    </p:cNvPr>
                    <p:cNvGrpSpPr/>
                    <p:nvPr/>
                  </p:nvGrpSpPr>
                  <p:grpSpPr>
                    <a:xfrm>
                      <a:off x="4925237" y="1856535"/>
                      <a:ext cx="1127189" cy="999418"/>
                      <a:chOff x="4922691" y="1840368"/>
                      <a:chExt cx="1163871" cy="1010798"/>
                    </a:xfrm>
                  </p:grpSpPr>
                  <p:sp>
                    <p:nvSpPr>
                      <p:cNvPr id="320" name="Right Triangle 319">
                        <a:extLst>
                          <a:ext uri="{FF2B5EF4-FFF2-40B4-BE49-F238E27FC236}">
                            <a16:creationId xmlns:a16="http://schemas.microsoft.com/office/drawing/2014/main" id="{9052F8FE-89DA-4B0A-831E-CA8FEEE2713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1" name="TextBox 320">
                        <a:extLst>
                          <a:ext uri="{FF2B5EF4-FFF2-40B4-BE49-F238E27FC236}">
                            <a16:creationId xmlns:a16="http://schemas.microsoft.com/office/drawing/2014/main" id="{4A03BB02-EE87-44A6-8BF9-FC2667C6E53F}"/>
                          </a:ext>
                        </a:extLst>
                      </p:cNvPr>
                      <p:cNvSpPr txBox="1"/>
                      <p:nvPr/>
                    </p:nvSpPr>
                    <p:spPr>
                      <a:xfrm>
                        <a:off x="4922691" y="2474344"/>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322" name="TextBox 321">
                        <a:extLst>
                          <a:ext uri="{FF2B5EF4-FFF2-40B4-BE49-F238E27FC236}">
                            <a16:creationId xmlns:a16="http://schemas.microsoft.com/office/drawing/2014/main" id="{2C83E897-85DD-4313-80DC-BDC271470378}"/>
                          </a:ext>
                        </a:extLst>
                      </p:cNvPr>
                      <p:cNvSpPr txBox="1"/>
                      <p:nvPr/>
                    </p:nvSpPr>
                    <p:spPr>
                      <a:xfrm>
                        <a:off x="5266826" y="1840368"/>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318" name="Rectangle 317">
                      <a:extLst>
                        <a:ext uri="{FF2B5EF4-FFF2-40B4-BE49-F238E27FC236}">
                          <a16:creationId xmlns:a16="http://schemas.microsoft.com/office/drawing/2014/main" id="{1742794F-5372-4A8D-AA69-443A63DE670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19" name="Straight Arrow Connector 318">
                      <a:extLst>
                        <a:ext uri="{FF2B5EF4-FFF2-40B4-BE49-F238E27FC236}">
                          <a16:creationId xmlns:a16="http://schemas.microsoft.com/office/drawing/2014/main" id="{BC159033-5D13-458E-9DB3-F3BE5138436C}"/>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0E6BBA0C-8608-4A4F-A659-F22558C9F0B7}"/>
                      </a:ext>
                    </a:extLst>
                  </p:cNvPr>
                  <p:cNvGrpSpPr/>
                  <p:nvPr/>
                </p:nvGrpSpPr>
                <p:grpSpPr>
                  <a:xfrm>
                    <a:off x="5961568" y="1948406"/>
                    <a:ext cx="1111531" cy="1482554"/>
                    <a:chOff x="4925877" y="1613818"/>
                    <a:chExt cx="1111531" cy="1482554"/>
                  </a:xfrm>
                </p:grpSpPr>
                <p:grpSp>
                  <p:nvGrpSpPr>
                    <p:cNvPr id="310" name="Group 309">
                      <a:extLst>
                        <a:ext uri="{FF2B5EF4-FFF2-40B4-BE49-F238E27FC236}">
                          <a16:creationId xmlns:a16="http://schemas.microsoft.com/office/drawing/2014/main" id="{CE1D8A49-6ED9-4ED3-8BE3-865D22180459}"/>
                        </a:ext>
                      </a:extLst>
                    </p:cNvPr>
                    <p:cNvGrpSpPr/>
                    <p:nvPr/>
                  </p:nvGrpSpPr>
                  <p:grpSpPr>
                    <a:xfrm>
                      <a:off x="4925877" y="1844587"/>
                      <a:ext cx="1111531" cy="1031680"/>
                      <a:chOff x="4923348" y="1828283"/>
                      <a:chExt cx="1147703" cy="1043427"/>
                    </a:xfrm>
                  </p:grpSpPr>
                  <p:sp>
                    <p:nvSpPr>
                      <p:cNvPr id="314" name="Right Triangle 313">
                        <a:extLst>
                          <a:ext uri="{FF2B5EF4-FFF2-40B4-BE49-F238E27FC236}">
                            <a16:creationId xmlns:a16="http://schemas.microsoft.com/office/drawing/2014/main" id="{B58A6BB3-8EDB-4BAB-9F87-DCA1855003A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5" name="TextBox 314">
                        <a:extLst>
                          <a:ext uri="{FF2B5EF4-FFF2-40B4-BE49-F238E27FC236}">
                            <a16:creationId xmlns:a16="http://schemas.microsoft.com/office/drawing/2014/main" id="{8DAF304F-7A65-45B3-9706-C71ABB76626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316" name="TextBox 315">
                        <a:extLst>
                          <a:ext uri="{FF2B5EF4-FFF2-40B4-BE49-F238E27FC236}">
                            <a16:creationId xmlns:a16="http://schemas.microsoft.com/office/drawing/2014/main" id="{4C5DEEAE-5E19-4066-92FC-2B9548780740}"/>
                          </a:ext>
                        </a:extLst>
                      </p:cNvPr>
                      <p:cNvSpPr txBox="1"/>
                      <p:nvPr/>
                    </p:nvSpPr>
                    <p:spPr>
                      <a:xfrm>
                        <a:off x="5180829" y="1828283"/>
                        <a:ext cx="890222"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lang="en-GB" kern="1200" dirty="0">
                          <a:solidFill>
                            <a:schemeClr val="accent1">
                              <a:lumMod val="50000"/>
                            </a:schemeClr>
                          </a:solidFill>
                          <a:latin typeface="Century Gothic" panose="020B0502020202020204" pitchFamily="34" charset="0"/>
                        </a:endParaRPr>
                      </a:p>
                    </p:txBody>
                  </p:sp>
                </p:grpSp>
                <p:sp>
                  <p:nvSpPr>
                    <p:cNvPr id="311" name="Rectangle 310">
                      <a:extLst>
                        <a:ext uri="{FF2B5EF4-FFF2-40B4-BE49-F238E27FC236}">
                          <a16:creationId xmlns:a16="http://schemas.microsoft.com/office/drawing/2014/main" id="{3D63A926-7EB4-4C49-B2B9-4A341E93F6CE}"/>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12" name="Straight Arrow Connector 311">
                      <a:extLst>
                        <a:ext uri="{FF2B5EF4-FFF2-40B4-BE49-F238E27FC236}">
                          <a16:creationId xmlns:a16="http://schemas.microsoft.com/office/drawing/2014/main" id="{2A5CFD95-3D8E-44C0-B2C4-EFA7B9D81B7E}"/>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Straight Arrow Connector 312">
                      <a:extLst>
                        <a:ext uri="{FF2B5EF4-FFF2-40B4-BE49-F238E27FC236}">
                          <a16:creationId xmlns:a16="http://schemas.microsoft.com/office/drawing/2014/main" id="{118318BB-581D-4CAC-ABAD-EB0338A61D5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2B6EA47D-5D22-4F79-8112-7725D1CFDC8B}"/>
                      </a:ext>
                    </a:extLst>
                  </p:cNvPr>
                  <p:cNvGrpSpPr/>
                  <p:nvPr/>
                </p:nvGrpSpPr>
                <p:grpSpPr>
                  <a:xfrm>
                    <a:off x="5738642" y="909891"/>
                    <a:ext cx="1478814" cy="1059724"/>
                    <a:chOff x="4712733" y="1820390"/>
                    <a:chExt cx="1478814" cy="1059724"/>
                  </a:xfrm>
                </p:grpSpPr>
                <p:grpSp>
                  <p:nvGrpSpPr>
                    <p:cNvPr id="303" name="Group 302">
                      <a:extLst>
                        <a:ext uri="{FF2B5EF4-FFF2-40B4-BE49-F238E27FC236}">
                          <a16:creationId xmlns:a16="http://schemas.microsoft.com/office/drawing/2014/main" id="{DDFDBAB3-FE96-471C-8584-F3A0A353D208}"/>
                        </a:ext>
                      </a:extLst>
                    </p:cNvPr>
                    <p:cNvGrpSpPr/>
                    <p:nvPr/>
                  </p:nvGrpSpPr>
                  <p:grpSpPr>
                    <a:xfrm>
                      <a:off x="4872415" y="1820390"/>
                      <a:ext cx="1264673" cy="1059724"/>
                      <a:chOff x="4868144" y="1803810"/>
                      <a:chExt cx="1305828" cy="1071790"/>
                    </a:xfrm>
                  </p:grpSpPr>
                  <p:sp>
                    <p:nvSpPr>
                      <p:cNvPr id="307" name="Right Triangle 306">
                        <a:extLst>
                          <a:ext uri="{FF2B5EF4-FFF2-40B4-BE49-F238E27FC236}">
                            <a16:creationId xmlns:a16="http://schemas.microsoft.com/office/drawing/2014/main" id="{AC8CB8E3-A65D-454E-A5DF-C618E1904856}"/>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8" name="TextBox 307">
                        <a:extLst>
                          <a:ext uri="{FF2B5EF4-FFF2-40B4-BE49-F238E27FC236}">
                            <a16:creationId xmlns:a16="http://schemas.microsoft.com/office/drawing/2014/main" id="{479FFC61-1C79-4EC6-8CDA-21BAF5C82262}"/>
                          </a:ext>
                        </a:extLst>
                      </p:cNvPr>
                      <p:cNvSpPr txBox="1"/>
                      <p:nvPr/>
                    </p:nvSpPr>
                    <p:spPr>
                      <a:xfrm>
                        <a:off x="4868144" y="2498778"/>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309" name="TextBox 308">
                        <a:extLst>
                          <a:ext uri="{FF2B5EF4-FFF2-40B4-BE49-F238E27FC236}">
                            <a16:creationId xmlns:a16="http://schemas.microsoft.com/office/drawing/2014/main" id="{3126A6D9-C31D-4E12-BC54-2431D8F828F6}"/>
                          </a:ext>
                        </a:extLst>
                      </p:cNvPr>
                      <p:cNvSpPr txBox="1"/>
                      <p:nvPr/>
                    </p:nvSpPr>
                    <p:spPr>
                      <a:xfrm>
                        <a:off x="5246996" y="1803810"/>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304" name="Rectangle 303">
                      <a:extLst>
                        <a:ext uri="{FF2B5EF4-FFF2-40B4-BE49-F238E27FC236}">
                          <a16:creationId xmlns:a16="http://schemas.microsoft.com/office/drawing/2014/main" id="{84BD5044-13EF-498C-98C2-80CEB36945B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5" name="Straight Arrow Connector 304">
                      <a:extLst>
                        <a:ext uri="{FF2B5EF4-FFF2-40B4-BE49-F238E27FC236}">
                          <a16:creationId xmlns:a16="http://schemas.microsoft.com/office/drawing/2014/main" id="{4E985E8B-CFC0-46C0-BF7D-335C628130ED}"/>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305">
                      <a:extLst>
                        <a:ext uri="{FF2B5EF4-FFF2-40B4-BE49-F238E27FC236}">
                          <a16:creationId xmlns:a16="http://schemas.microsoft.com/office/drawing/2014/main" id="{8EB43D1F-6C82-4EAC-BEC7-E4E339EB6BFA}"/>
                        </a:ext>
                      </a:extLst>
                    </p:cNvPr>
                    <p:cNvCxnSpPr>
                      <a:stCxn id="30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7ECFB138-A8D2-41DE-9A40-A6E31057E756}"/>
                      </a:ext>
                    </a:extLst>
                  </p:cNvPr>
                  <p:cNvGrpSpPr/>
                  <p:nvPr/>
                </p:nvGrpSpPr>
                <p:grpSpPr>
                  <a:xfrm>
                    <a:off x="7188225" y="939191"/>
                    <a:ext cx="1286559" cy="1257119"/>
                    <a:chOff x="4904988" y="1839253"/>
                    <a:chExt cx="1286559" cy="1257119"/>
                  </a:xfrm>
                </p:grpSpPr>
                <p:grpSp>
                  <p:nvGrpSpPr>
                    <p:cNvPr id="296" name="Group 295">
                      <a:extLst>
                        <a:ext uri="{FF2B5EF4-FFF2-40B4-BE49-F238E27FC236}">
                          <a16:creationId xmlns:a16="http://schemas.microsoft.com/office/drawing/2014/main" id="{1B0AD5F7-DF0E-4F1B-ABEE-27868844B7A7}"/>
                        </a:ext>
                      </a:extLst>
                    </p:cNvPr>
                    <p:cNvGrpSpPr/>
                    <p:nvPr/>
                  </p:nvGrpSpPr>
                  <p:grpSpPr>
                    <a:xfrm>
                      <a:off x="4904988" y="1839253"/>
                      <a:ext cx="1157634" cy="1020527"/>
                      <a:chOff x="4901785" y="1822892"/>
                      <a:chExt cx="1195308" cy="1032149"/>
                    </a:xfrm>
                  </p:grpSpPr>
                  <p:sp>
                    <p:nvSpPr>
                      <p:cNvPr id="300" name="Right Triangle 299">
                        <a:extLst>
                          <a:ext uri="{FF2B5EF4-FFF2-40B4-BE49-F238E27FC236}">
                            <a16:creationId xmlns:a16="http://schemas.microsoft.com/office/drawing/2014/main" id="{D9AB7843-C6F2-41C5-94CF-0F7CE9ED9EF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1" name="TextBox 300">
                        <a:extLst>
                          <a:ext uri="{FF2B5EF4-FFF2-40B4-BE49-F238E27FC236}">
                            <a16:creationId xmlns:a16="http://schemas.microsoft.com/office/drawing/2014/main" id="{69590D85-B7BD-4B6F-91C2-6A0AC08286E1}"/>
                          </a:ext>
                        </a:extLst>
                      </p:cNvPr>
                      <p:cNvSpPr txBox="1"/>
                      <p:nvPr/>
                    </p:nvSpPr>
                    <p:spPr>
                      <a:xfrm>
                        <a:off x="4901785" y="2478219"/>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302" name="TextBox 301">
                        <a:extLst>
                          <a:ext uri="{FF2B5EF4-FFF2-40B4-BE49-F238E27FC236}">
                            <a16:creationId xmlns:a16="http://schemas.microsoft.com/office/drawing/2014/main" id="{ADEF0BA4-B18D-41A2-B2CA-C0CD072B23F5}"/>
                          </a:ext>
                        </a:extLst>
                      </p:cNvPr>
                      <p:cNvSpPr txBox="1"/>
                      <p:nvPr/>
                    </p:nvSpPr>
                    <p:spPr>
                      <a:xfrm>
                        <a:off x="5294075" y="1822892"/>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97" name="Rectangle 296">
                      <a:extLst>
                        <a:ext uri="{FF2B5EF4-FFF2-40B4-BE49-F238E27FC236}">
                          <a16:creationId xmlns:a16="http://schemas.microsoft.com/office/drawing/2014/main" id="{C9479C9F-4E8F-4548-B363-CE0327A043E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98" name="Straight Arrow Connector 297">
                      <a:extLst>
                        <a:ext uri="{FF2B5EF4-FFF2-40B4-BE49-F238E27FC236}">
                          <a16:creationId xmlns:a16="http://schemas.microsoft.com/office/drawing/2014/main" id="{8ED86267-0A2D-497E-9761-0C2EEF7AF5B7}"/>
                        </a:ext>
                      </a:extLst>
                    </p:cNvPr>
                    <p:cNvCxnSpPr>
                      <a:stCxn id="297"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84B3E3DD-2EC2-4F79-A89B-2CBDE0B9C74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56A57917-7A4E-48E3-9F3D-1407294C5A1C}"/>
                      </a:ext>
                    </a:extLst>
                  </p:cNvPr>
                  <p:cNvGrpSpPr/>
                  <p:nvPr/>
                </p:nvGrpSpPr>
                <p:grpSpPr>
                  <a:xfrm>
                    <a:off x="3482077" y="3427441"/>
                    <a:ext cx="1242000" cy="1237376"/>
                    <a:chOff x="4949547" y="1858996"/>
                    <a:chExt cx="1242000" cy="1237376"/>
                  </a:xfrm>
                </p:grpSpPr>
                <p:grpSp>
                  <p:nvGrpSpPr>
                    <p:cNvPr id="289" name="Group 288">
                      <a:extLst>
                        <a:ext uri="{FF2B5EF4-FFF2-40B4-BE49-F238E27FC236}">
                          <a16:creationId xmlns:a16="http://schemas.microsoft.com/office/drawing/2014/main" id="{5936D6BB-2C3C-4B26-82DF-82C0B6C896EE}"/>
                        </a:ext>
                      </a:extLst>
                    </p:cNvPr>
                    <p:cNvGrpSpPr/>
                    <p:nvPr/>
                  </p:nvGrpSpPr>
                  <p:grpSpPr>
                    <a:xfrm>
                      <a:off x="4952223" y="1863696"/>
                      <a:ext cx="1054140" cy="1003325"/>
                      <a:chOff x="4950554" y="1847612"/>
                      <a:chExt cx="1088445" cy="1014750"/>
                    </a:xfrm>
                  </p:grpSpPr>
                  <p:sp>
                    <p:nvSpPr>
                      <p:cNvPr id="293" name="Right Triangle 292">
                        <a:extLst>
                          <a:ext uri="{FF2B5EF4-FFF2-40B4-BE49-F238E27FC236}">
                            <a16:creationId xmlns:a16="http://schemas.microsoft.com/office/drawing/2014/main" id="{82F9BBE1-1488-44CB-878F-D4508979759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4" name="TextBox 293">
                        <a:extLst>
                          <a:ext uri="{FF2B5EF4-FFF2-40B4-BE49-F238E27FC236}">
                            <a16:creationId xmlns:a16="http://schemas.microsoft.com/office/drawing/2014/main" id="{AA61F2B2-2923-4BCB-825D-81263769556F}"/>
                          </a:ext>
                        </a:extLst>
                      </p:cNvPr>
                      <p:cNvSpPr txBox="1"/>
                      <p:nvPr/>
                    </p:nvSpPr>
                    <p:spPr>
                      <a:xfrm>
                        <a:off x="4997928" y="2485540"/>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5" name="TextBox 294">
                        <a:extLst>
                          <a:ext uri="{FF2B5EF4-FFF2-40B4-BE49-F238E27FC236}">
                            <a16:creationId xmlns:a16="http://schemas.microsoft.com/office/drawing/2014/main" id="{52817E5E-AA5E-43F5-8BD2-B1F8C07E52A5}"/>
                          </a:ext>
                        </a:extLst>
                      </p:cNvPr>
                      <p:cNvSpPr txBox="1"/>
                      <p:nvPr/>
                    </p:nvSpPr>
                    <p:spPr>
                      <a:xfrm>
                        <a:off x="5133430" y="1847612"/>
                        <a:ext cx="905569" cy="376821"/>
                      </a:xfrm>
                      <a:prstGeom prst="rect">
                        <a:avLst/>
                      </a:prstGeom>
                      <a:noFill/>
                    </p:spPr>
                    <p:txBody>
                      <a:bodyPr wrap="square" rtlCol="0">
                        <a:spAutoFit/>
                      </a:bodyPr>
                      <a:lstStyle/>
                      <a:p>
                        <a:pPr lvl="0" algn="ctr">
                          <a:buClrTx/>
                          <a:defRPr/>
                        </a:pPr>
                        <a:r>
                          <a:rPr lang="en-GB" sz="1600" kern="1200" dirty="0">
                            <a:solidFill>
                              <a:srgbClr val="115076"/>
                            </a:solidFill>
                            <a:latin typeface="Century Gothic" panose="020B0502020202020204" pitchFamily="34" charset="0"/>
                          </a:rPr>
                          <a:t>jus</a:t>
                        </a:r>
                      </a:p>
                    </p:txBody>
                  </p:sp>
                </p:grpSp>
                <p:sp>
                  <p:nvSpPr>
                    <p:cNvPr id="290" name="Rectangle 289">
                      <a:extLst>
                        <a:ext uri="{FF2B5EF4-FFF2-40B4-BE49-F238E27FC236}">
                          <a16:creationId xmlns:a16="http://schemas.microsoft.com/office/drawing/2014/main" id="{451C6417-4A97-41FA-B476-09B043DFC6D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91" name="Straight Arrow Connector 290">
                      <a:extLst>
                        <a:ext uri="{FF2B5EF4-FFF2-40B4-BE49-F238E27FC236}">
                          <a16:creationId xmlns:a16="http://schemas.microsoft.com/office/drawing/2014/main" id="{F4CF0CF3-4EE8-4874-9F22-4F1758FF4D8F}"/>
                        </a:ext>
                      </a:extLst>
                    </p:cNvPr>
                    <p:cNvCxnSpPr>
                      <a:stCxn id="290"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662E4D7E-B86A-4CCB-8B89-72406CDA501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6A9FAD7F-4522-43AC-B31A-28554A8F5716}"/>
                      </a:ext>
                    </a:extLst>
                  </p:cNvPr>
                  <p:cNvGrpSpPr/>
                  <p:nvPr/>
                </p:nvGrpSpPr>
                <p:grpSpPr>
                  <a:xfrm>
                    <a:off x="4725401" y="3420749"/>
                    <a:ext cx="1242000" cy="1242138"/>
                    <a:chOff x="4949547" y="1854234"/>
                    <a:chExt cx="1242000" cy="1242138"/>
                  </a:xfrm>
                </p:grpSpPr>
                <p:grpSp>
                  <p:nvGrpSpPr>
                    <p:cNvPr id="282" name="Group 281">
                      <a:extLst>
                        <a:ext uri="{FF2B5EF4-FFF2-40B4-BE49-F238E27FC236}">
                          <a16:creationId xmlns:a16="http://schemas.microsoft.com/office/drawing/2014/main" id="{63AA3C05-0427-4EF0-B02B-44CA2893EC50}"/>
                        </a:ext>
                      </a:extLst>
                    </p:cNvPr>
                    <p:cNvGrpSpPr/>
                    <p:nvPr/>
                  </p:nvGrpSpPr>
                  <p:grpSpPr>
                    <a:xfrm>
                      <a:off x="4952226" y="1854234"/>
                      <a:ext cx="1158151" cy="1013998"/>
                      <a:chOff x="4950554" y="1838041"/>
                      <a:chExt cx="1195840" cy="1025544"/>
                    </a:xfrm>
                  </p:grpSpPr>
                  <p:sp>
                    <p:nvSpPr>
                      <p:cNvPr id="286" name="Right Triangle 285">
                        <a:extLst>
                          <a:ext uri="{FF2B5EF4-FFF2-40B4-BE49-F238E27FC236}">
                            <a16:creationId xmlns:a16="http://schemas.microsoft.com/office/drawing/2014/main" id="{32E6B98B-1FFD-4123-9715-A41C5136B46C}"/>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7" name="TextBox 286">
                        <a:extLst>
                          <a:ext uri="{FF2B5EF4-FFF2-40B4-BE49-F238E27FC236}">
                            <a16:creationId xmlns:a16="http://schemas.microsoft.com/office/drawing/2014/main" id="{EDB6A991-0A6E-43CD-BE99-15F6932543F2}"/>
                          </a:ext>
                        </a:extLst>
                      </p:cNvPr>
                      <p:cNvSpPr txBox="1"/>
                      <p:nvPr/>
                    </p:nvSpPr>
                    <p:spPr>
                      <a:xfrm>
                        <a:off x="4967921" y="2486763"/>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288" name="TextBox 287">
                        <a:extLst>
                          <a:ext uri="{FF2B5EF4-FFF2-40B4-BE49-F238E27FC236}">
                            <a16:creationId xmlns:a16="http://schemas.microsoft.com/office/drawing/2014/main" id="{525122F9-0C8B-45F0-9358-34247589FE9E}"/>
                          </a:ext>
                        </a:extLst>
                      </p:cNvPr>
                      <p:cNvSpPr txBox="1"/>
                      <p:nvPr/>
                    </p:nvSpPr>
                    <p:spPr>
                      <a:xfrm>
                        <a:off x="5182985" y="1838041"/>
                        <a:ext cx="963409"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kumimoji="0" lang="en-GB"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grpSp>
                <p:sp>
                  <p:nvSpPr>
                    <p:cNvPr id="283" name="Rectangle 282">
                      <a:extLst>
                        <a:ext uri="{FF2B5EF4-FFF2-40B4-BE49-F238E27FC236}">
                          <a16:creationId xmlns:a16="http://schemas.microsoft.com/office/drawing/2014/main" id="{F83C4545-7860-4A70-87F0-5DE132A672BC}"/>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4" name="Straight Arrow Connector 283">
                      <a:extLst>
                        <a:ext uri="{FF2B5EF4-FFF2-40B4-BE49-F238E27FC236}">
                          <a16:creationId xmlns:a16="http://schemas.microsoft.com/office/drawing/2014/main" id="{9F6C0896-FA06-4B4F-9719-64A36AD6CB56}"/>
                        </a:ext>
                      </a:extLst>
                    </p:cNvPr>
                    <p:cNvCxnSpPr>
                      <a:stCxn id="283"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2EC97153-9B91-4E89-ADBA-82F176A97A0B}"/>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F48DAF91-BC52-4DB1-846A-8412D999DE53}"/>
                      </a:ext>
                    </a:extLst>
                  </p:cNvPr>
                  <p:cNvGrpSpPr/>
                  <p:nvPr/>
                </p:nvGrpSpPr>
                <p:grpSpPr>
                  <a:xfrm>
                    <a:off x="5876825" y="3411289"/>
                    <a:ext cx="1345714" cy="1251598"/>
                    <a:chOff x="4845833" y="1844774"/>
                    <a:chExt cx="1345714" cy="1251598"/>
                  </a:xfrm>
                </p:grpSpPr>
                <p:grpSp>
                  <p:nvGrpSpPr>
                    <p:cNvPr id="275" name="Group 274">
                      <a:extLst>
                        <a:ext uri="{FF2B5EF4-FFF2-40B4-BE49-F238E27FC236}">
                          <a16:creationId xmlns:a16="http://schemas.microsoft.com/office/drawing/2014/main" id="{BBA55229-A1E6-4294-94DF-305AF2656BE7}"/>
                        </a:ext>
                      </a:extLst>
                    </p:cNvPr>
                    <p:cNvGrpSpPr/>
                    <p:nvPr/>
                  </p:nvGrpSpPr>
                  <p:grpSpPr>
                    <a:xfrm>
                      <a:off x="4845833" y="1844774"/>
                      <a:ext cx="1264234" cy="1033744"/>
                      <a:chOff x="4840698" y="1828474"/>
                      <a:chExt cx="1305375" cy="1045515"/>
                    </a:xfrm>
                  </p:grpSpPr>
                  <p:sp>
                    <p:nvSpPr>
                      <p:cNvPr id="279" name="Right Triangle 278">
                        <a:extLst>
                          <a:ext uri="{FF2B5EF4-FFF2-40B4-BE49-F238E27FC236}">
                            <a16:creationId xmlns:a16="http://schemas.microsoft.com/office/drawing/2014/main" id="{AC091457-17A5-49BA-8FC5-CBF7EB0B030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0" name="TextBox 279">
                        <a:extLst>
                          <a:ext uri="{FF2B5EF4-FFF2-40B4-BE49-F238E27FC236}">
                            <a16:creationId xmlns:a16="http://schemas.microsoft.com/office/drawing/2014/main" id="{470D6006-FD6B-40E3-AF38-B8EB8AF40C03}"/>
                          </a:ext>
                        </a:extLst>
                      </p:cNvPr>
                      <p:cNvSpPr txBox="1"/>
                      <p:nvPr/>
                    </p:nvSpPr>
                    <p:spPr>
                      <a:xfrm>
                        <a:off x="4840698" y="2497166"/>
                        <a:ext cx="1014934" cy="376823"/>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281" name="TextBox 280">
                        <a:extLst>
                          <a:ext uri="{FF2B5EF4-FFF2-40B4-BE49-F238E27FC236}">
                            <a16:creationId xmlns:a16="http://schemas.microsoft.com/office/drawing/2014/main" id="{823CAB26-874F-4CA3-9988-52E10D78B674}"/>
                          </a:ext>
                        </a:extLst>
                      </p:cNvPr>
                      <p:cNvSpPr txBox="1"/>
                      <p:nvPr/>
                    </p:nvSpPr>
                    <p:spPr>
                      <a:xfrm>
                        <a:off x="5224347" y="1828474"/>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276" name="Rectangle 275">
                      <a:extLst>
                        <a:ext uri="{FF2B5EF4-FFF2-40B4-BE49-F238E27FC236}">
                          <a16:creationId xmlns:a16="http://schemas.microsoft.com/office/drawing/2014/main" id="{629BC8EF-717A-4923-9584-9B3BE9591AD4}"/>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77" name="Straight Arrow Connector 276">
                      <a:extLst>
                        <a:ext uri="{FF2B5EF4-FFF2-40B4-BE49-F238E27FC236}">
                          <a16:creationId xmlns:a16="http://schemas.microsoft.com/office/drawing/2014/main" id="{CF475B98-DAD4-4A53-AB4A-35F7BE9CDCAE}"/>
                        </a:ext>
                      </a:extLst>
                    </p:cNvPr>
                    <p:cNvCxnSpPr>
                      <a:stCxn id="276"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2CC2B482-F5B4-411E-8718-22823CA557F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BB80B42-A439-4993-96E8-D159185DFF0F}"/>
                      </a:ext>
                    </a:extLst>
                  </p:cNvPr>
                  <p:cNvGrpSpPr/>
                  <p:nvPr/>
                </p:nvGrpSpPr>
                <p:grpSpPr>
                  <a:xfrm>
                    <a:off x="7188224" y="3396961"/>
                    <a:ext cx="1146541" cy="1263996"/>
                    <a:chOff x="4908843" y="1832376"/>
                    <a:chExt cx="1146541" cy="1263996"/>
                  </a:xfrm>
                </p:grpSpPr>
                <p:grpSp>
                  <p:nvGrpSpPr>
                    <p:cNvPr id="269" name="Group 268">
                      <a:extLst>
                        <a:ext uri="{FF2B5EF4-FFF2-40B4-BE49-F238E27FC236}">
                          <a16:creationId xmlns:a16="http://schemas.microsoft.com/office/drawing/2014/main" id="{0F2D6AF0-343B-4813-9B40-A74B2039ECFD}"/>
                        </a:ext>
                      </a:extLst>
                    </p:cNvPr>
                    <p:cNvGrpSpPr/>
                    <p:nvPr/>
                  </p:nvGrpSpPr>
                  <p:grpSpPr>
                    <a:xfrm>
                      <a:off x="4908843" y="1832376"/>
                      <a:ext cx="1146541" cy="1015665"/>
                      <a:chOff x="4905759" y="1815936"/>
                      <a:chExt cx="1183852" cy="1027231"/>
                    </a:xfrm>
                  </p:grpSpPr>
                  <p:sp>
                    <p:nvSpPr>
                      <p:cNvPr id="272" name="Right Triangle 271">
                        <a:extLst>
                          <a:ext uri="{FF2B5EF4-FFF2-40B4-BE49-F238E27FC236}">
                            <a16:creationId xmlns:a16="http://schemas.microsoft.com/office/drawing/2014/main" id="{B573CE50-7C23-4C6A-AC48-F38499D4946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3" name="TextBox 272">
                        <a:extLst>
                          <a:ext uri="{FF2B5EF4-FFF2-40B4-BE49-F238E27FC236}">
                            <a16:creationId xmlns:a16="http://schemas.microsoft.com/office/drawing/2014/main" id="{D912201D-C327-49A6-8BD5-C6E3C022009B}"/>
                          </a:ext>
                        </a:extLst>
                      </p:cNvPr>
                      <p:cNvSpPr txBox="1"/>
                      <p:nvPr/>
                    </p:nvSpPr>
                    <p:spPr>
                      <a:xfrm>
                        <a:off x="4905759" y="2466345"/>
                        <a:ext cx="1014936"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274" name="TextBox 273">
                        <a:extLst>
                          <a:ext uri="{FF2B5EF4-FFF2-40B4-BE49-F238E27FC236}">
                            <a16:creationId xmlns:a16="http://schemas.microsoft.com/office/drawing/2014/main" id="{81632E68-0D66-47F6-B464-85A0D9116F60}"/>
                          </a:ext>
                        </a:extLst>
                      </p:cNvPr>
                      <p:cNvSpPr txBox="1"/>
                      <p:nvPr/>
                    </p:nvSpPr>
                    <p:spPr>
                      <a:xfrm>
                        <a:off x="5238260" y="1815936"/>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70" name="Rectangle 269">
                      <a:extLst>
                        <a:ext uri="{FF2B5EF4-FFF2-40B4-BE49-F238E27FC236}">
                          <a16:creationId xmlns:a16="http://schemas.microsoft.com/office/drawing/2014/main" id="{97A53211-94B0-420D-B996-A7D1CFEBA057}"/>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71" name="Straight Arrow Connector 270">
                      <a:extLst>
                        <a:ext uri="{FF2B5EF4-FFF2-40B4-BE49-F238E27FC236}">
                          <a16:creationId xmlns:a16="http://schemas.microsoft.com/office/drawing/2014/main" id="{CDB3F456-4263-4260-AAC5-0434D2701879}"/>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49917A64-DCDB-4F5D-B701-34A3313ED07D}"/>
                      </a:ext>
                    </a:extLst>
                  </p:cNvPr>
                  <p:cNvGrpSpPr/>
                  <p:nvPr/>
                </p:nvGrpSpPr>
                <p:grpSpPr>
                  <a:xfrm>
                    <a:off x="5939698" y="4647042"/>
                    <a:ext cx="1256817" cy="1247418"/>
                    <a:chOff x="4934730" y="1848954"/>
                    <a:chExt cx="1256817" cy="1247418"/>
                  </a:xfrm>
                </p:grpSpPr>
                <p:grpSp>
                  <p:nvGrpSpPr>
                    <p:cNvPr id="262" name="Group 261">
                      <a:extLst>
                        <a:ext uri="{FF2B5EF4-FFF2-40B4-BE49-F238E27FC236}">
                          <a16:creationId xmlns:a16="http://schemas.microsoft.com/office/drawing/2014/main" id="{32337845-ACD6-4B17-9089-AAE89644F859}"/>
                        </a:ext>
                      </a:extLst>
                    </p:cNvPr>
                    <p:cNvGrpSpPr/>
                    <p:nvPr/>
                  </p:nvGrpSpPr>
                  <p:grpSpPr>
                    <a:xfrm>
                      <a:off x="4934730" y="1848954"/>
                      <a:ext cx="1136247" cy="1026820"/>
                      <a:chOff x="4932498" y="1832699"/>
                      <a:chExt cx="1173225" cy="1038512"/>
                    </a:xfrm>
                  </p:grpSpPr>
                  <p:sp>
                    <p:nvSpPr>
                      <p:cNvPr id="266" name="Right Triangle 265">
                        <a:extLst>
                          <a:ext uri="{FF2B5EF4-FFF2-40B4-BE49-F238E27FC236}">
                            <a16:creationId xmlns:a16="http://schemas.microsoft.com/office/drawing/2014/main" id="{6B3FA75F-9708-4D32-A0F6-39BF1E4B312C}"/>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7" name="TextBox 266">
                        <a:extLst>
                          <a:ext uri="{FF2B5EF4-FFF2-40B4-BE49-F238E27FC236}">
                            <a16:creationId xmlns:a16="http://schemas.microsoft.com/office/drawing/2014/main" id="{1EF5EA17-133A-4911-9DB5-7BDE5C1EF763}"/>
                          </a:ext>
                        </a:extLst>
                      </p:cNvPr>
                      <p:cNvSpPr txBox="1"/>
                      <p:nvPr/>
                    </p:nvSpPr>
                    <p:spPr>
                      <a:xfrm>
                        <a:off x="4932498" y="249438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8" name="TextBox 267">
                        <a:extLst>
                          <a:ext uri="{FF2B5EF4-FFF2-40B4-BE49-F238E27FC236}">
                            <a16:creationId xmlns:a16="http://schemas.microsoft.com/office/drawing/2014/main" id="{C660199B-3AD1-4241-AABE-B0A021A3CB5B}"/>
                          </a:ext>
                        </a:extLst>
                      </p:cNvPr>
                      <p:cNvSpPr txBox="1"/>
                      <p:nvPr/>
                    </p:nvSpPr>
                    <p:spPr>
                      <a:xfrm>
                        <a:off x="5306563" y="1832699"/>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63" name="Rectangle 262">
                      <a:extLst>
                        <a:ext uri="{FF2B5EF4-FFF2-40B4-BE49-F238E27FC236}">
                          <a16:creationId xmlns:a16="http://schemas.microsoft.com/office/drawing/2014/main" id="{FF71C12D-BEA3-41E5-87DA-7F39E4AD77E7}"/>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64" name="Straight Arrow Connector 263">
                      <a:extLst>
                        <a:ext uri="{FF2B5EF4-FFF2-40B4-BE49-F238E27FC236}">
                          <a16:creationId xmlns:a16="http://schemas.microsoft.com/office/drawing/2014/main" id="{6AF17B19-9DCD-4AF7-9975-24AAA26C7B6E}"/>
                        </a:ext>
                      </a:extLst>
                    </p:cNvPr>
                    <p:cNvCxnSpPr>
                      <a:stCxn id="263"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A7B8DC3A-0814-4D55-9B67-7886D171C9D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7BA97F29-6ADB-4BA4-B704-B92521ACAC9F}"/>
                      </a:ext>
                    </a:extLst>
                  </p:cNvPr>
                  <p:cNvGrpSpPr/>
                  <p:nvPr/>
                </p:nvGrpSpPr>
                <p:grpSpPr>
                  <a:xfrm>
                    <a:off x="4621985" y="4647041"/>
                    <a:ext cx="1264245" cy="1248477"/>
                    <a:chOff x="4852734" y="1847895"/>
                    <a:chExt cx="1264245" cy="1248477"/>
                  </a:xfrm>
                </p:grpSpPr>
                <p:grpSp>
                  <p:nvGrpSpPr>
                    <p:cNvPr id="256" name="Group 255">
                      <a:extLst>
                        <a:ext uri="{FF2B5EF4-FFF2-40B4-BE49-F238E27FC236}">
                          <a16:creationId xmlns:a16="http://schemas.microsoft.com/office/drawing/2014/main" id="{5F02A9A1-3E9C-4A21-AE3C-EBDE2F60FE59}"/>
                        </a:ext>
                      </a:extLst>
                    </p:cNvPr>
                    <p:cNvGrpSpPr/>
                    <p:nvPr/>
                  </p:nvGrpSpPr>
                  <p:grpSpPr>
                    <a:xfrm>
                      <a:off x="4852734" y="1847895"/>
                      <a:ext cx="1264245" cy="1018508"/>
                      <a:chOff x="4847825" y="1831630"/>
                      <a:chExt cx="1305387" cy="1030105"/>
                    </a:xfrm>
                  </p:grpSpPr>
                  <p:sp>
                    <p:nvSpPr>
                      <p:cNvPr id="259" name="Right Triangle 258">
                        <a:extLst>
                          <a:ext uri="{FF2B5EF4-FFF2-40B4-BE49-F238E27FC236}">
                            <a16:creationId xmlns:a16="http://schemas.microsoft.com/office/drawing/2014/main" id="{475ED7A3-095D-47B7-B7B2-9B77255C935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0" name="TextBox 259">
                        <a:extLst>
                          <a:ext uri="{FF2B5EF4-FFF2-40B4-BE49-F238E27FC236}">
                            <a16:creationId xmlns:a16="http://schemas.microsoft.com/office/drawing/2014/main" id="{F75E2202-11F7-447B-A4C4-9F6E698C8DE9}"/>
                          </a:ext>
                        </a:extLst>
                      </p:cNvPr>
                      <p:cNvSpPr txBox="1"/>
                      <p:nvPr/>
                    </p:nvSpPr>
                    <p:spPr>
                      <a:xfrm>
                        <a:off x="4847825" y="2484913"/>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261" name="TextBox 260">
                        <a:extLst>
                          <a:ext uri="{FF2B5EF4-FFF2-40B4-BE49-F238E27FC236}">
                            <a16:creationId xmlns:a16="http://schemas.microsoft.com/office/drawing/2014/main" id="{4483DD11-DE85-4626-A1DF-3AA926C9B13F}"/>
                          </a:ext>
                        </a:extLst>
                      </p:cNvPr>
                      <p:cNvSpPr txBox="1"/>
                      <p:nvPr/>
                    </p:nvSpPr>
                    <p:spPr>
                      <a:xfrm>
                        <a:off x="5252771" y="1831630"/>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257" name="Rectangle 256">
                      <a:extLst>
                        <a:ext uri="{FF2B5EF4-FFF2-40B4-BE49-F238E27FC236}">
                          <a16:creationId xmlns:a16="http://schemas.microsoft.com/office/drawing/2014/main" id="{6D3FCB65-1DB3-4B91-8EBF-0B6E936D31A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58" name="Straight Arrow Connector 257">
                      <a:extLst>
                        <a:ext uri="{FF2B5EF4-FFF2-40B4-BE49-F238E27FC236}">
                          <a16:creationId xmlns:a16="http://schemas.microsoft.com/office/drawing/2014/main" id="{85FC6624-B92D-4849-835D-A4E3C1D5810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548979F8-06B4-458C-A8D3-CD624421169D}"/>
                      </a:ext>
                    </a:extLst>
                  </p:cNvPr>
                  <p:cNvGrpSpPr/>
                  <p:nvPr/>
                </p:nvGrpSpPr>
                <p:grpSpPr>
                  <a:xfrm>
                    <a:off x="3245263" y="4632125"/>
                    <a:ext cx="1321028" cy="1013284"/>
                    <a:chOff x="4712733" y="1840016"/>
                    <a:chExt cx="1321028" cy="1013284"/>
                  </a:xfrm>
                </p:grpSpPr>
                <p:grpSp>
                  <p:nvGrpSpPr>
                    <p:cNvPr id="250" name="Group 249">
                      <a:extLst>
                        <a:ext uri="{FF2B5EF4-FFF2-40B4-BE49-F238E27FC236}">
                          <a16:creationId xmlns:a16="http://schemas.microsoft.com/office/drawing/2014/main" id="{6DC6963E-3DB1-4257-AF7D-DD77F7C984B5}"/>
                        </a:ext>
                      </a:extLst>
                    </p:cNvPr>
                    <p:cNvGrpSpPr/>
                    <p:nvPr/>
                  </p:nvGrpSpPr>
                  <p:grpSpPr>
                    <a:xfrm>
                      <a:off x="4928789" y="1840016"/>
                      <a:ext cx="1104972" cy="1013284"/>
                      <a:chOff x="4926357" y="1823662"/>
                      <a:chExt cx="1140931" cy="1024822"/>
                    </a:xfrm>
                  </p:grpSpPr>
                  <p:sp>
                    <p:nvSpPr>
                      <p:cNvPr id="253" name="Right Triangle 252">
                        <a:extLst>
                          <a:ext uri="{FF2B5EF4-FFF2-40B4-BE49-F238E27FC236}">
                            <a16:creationId xmlns:a16="http://schemas.microsoft.com/office/drawing/2014/main" id="{F6AA7502-B163-44A1-83F5-9B5E4A9B94B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4" name="TextBox 253">
                        <a:extLst>
                          <a:ext uri="{FF2B5EF4-FFF2-40B4-BE49-F238E27FC236}">
                            <a16:creationId xmlns:a16="http://schemas.microsoft.com/office/drawing/2014/main" id="{792E1EAB-CF47-4A14-84A3-9564EA4F39C2}"/>
                          </a:ext>
                        </a:extLst>
                      </p:cNvPr>
                      <p:cNvSpPr txBox="1"/>
                      <p:nvPr/>
                    </p:nvSpPr>
                    <p:spPr>
                      <a:xfrm>
                        <a:off x="4926357" y="247166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255" name="TextBox 254">
                        <a:extLst>
                          <a:ext uri="{FF2B5EF4-FFF2-40B4-BE49-F238E27FC236}">
                            <a16:creationId xmlns:a16="http://schemas.microsoft.com/office/drawing/2014/main" id="{7EF53BC5-067B-498D-BF6A-8309552BB234}"/>
                          </a:ext>
                        </a:extLst>
                      </p:cNvPr>
                      <p:cNvSpPr txBox="1"/>
                      <p:nvPr/>
                    </p:nvSpPr>
                    <p:spPr>
                      <a:xfrm>
                        <a:off x="5173253" y="1823662"/>
                        <a:ext cx="894035"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lang="en-GB" kern="1200" dirty="0">
                          <a:solidFill>
                            <a:schemeClr val="accent1">
                              <a:lumMod val="50000"/>
                            </a:schemeClr>
                          </a:solidFill>
                          <a:latin typeface="Century Gothic" panose="020B0502020202020204" pitchFamily="34" charset="0"/>
                        </a:endParaRPr>
                      </a:p>
                    </p:txBody>
                  </p:sp>
                </p:grpSp>
                <p:sp>
                  <p:nvSpPr>
                    <p:cNvPr id="251" name="Rectangle 250">
                      <a:extLst>
                        <a:ext uri="{FF2B5EF4-FFF2-40B4-BE49-F238E27FC236}">
                          <a16:creationId xmlns:a16="http://schemas.microsoft.com/office/drawing/2014/main" id="{ABB173FD-F741-45BA-802F-D06A993670D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52" name="Straight Arrow Connector 251">
                      <a:extLst>
                        <a:ext uri="{FF2B5EF4-FFF2-40B4-BE49-F238E27FC236}">
                          <a16:creationId xmlns:a16="http://schemas.microsoft.com/office/drawing/2014/main" id="{3193F198-F306-446F-B30E-EA6927C30C4F}"/>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22" name="Group 221">
                  <a:extLst>
                    <a:ext uri="{FF2B5EF4-FFF2-40B4-BE49-F238E27FC236}">
                      <a16:creationId xmlns:a16="http://schemas.microsoft.com/office/drawing/2014/main" id="{CF04AB3E-8F5D-44AA-A453-1BC9C4776E98}"/>
                    </a:ext>
                  </a:extLst>
                </p:cNvPr>
                <p:cNvGrpSpPr/>
                <p:nvPr/>
              </p:nvGrpSpPr>
              <p:grpSpPr>
                <a:xfrm>
                  <a:off x="1343822" y="4159027"/>
                  <a:ext cx="1281228" cy="1002121"/>
                  <a:chOff x="2453342" y="617883"/>
                  <a:chExt cx="1281228" cy="1002121"/>
                </a:xfrm>
              </p:grpSpPr>
              <p:grpSp>
                <p:nvGrpSpPr>
                  <p:cNvPr id="231" name="Group 230">
                    <a:extLst>
                      <a:ext uri="{FF2B5EF4-FFF2-40B4-BE49-F238E27FC236}">
                        <a16:creationId xmlns:a16="http://schemas.microsoft.com/office/drawing/2014/main" id="{C731B692-9D9E-4D24-96D1-53C4EF7865A0}"/>
                      </a:ext>
                    </a:extLst>
                  </p:cNvPr>
                  <p:cNvGrpSpPr/>
                  <p:nvPr/>
                </p:nvGrpSpPr>
                <p:grpSpPr>
                  <a:xfrm>
                    <a:off x="2453342" y="617883"/>
                    <a:ext cx="1073917" cy="1002121"/>
                    <a:chOff x="2370353" y="587613"/>
                    <a:chExt cx="1108866" cy="1013533"/>
                  </a:xfrm>
                </p:grpSpPr>
                <p:sp>
                  <p:nvSpPr>
                    <p:cNvPr id="234" name="Right Triangle 233">
                      <a:extLst>
                        <a:ext uri="{FF2B5EF4-FFF2-40B4-BE49-F238E27FC236}">
                          <a16:creationId xmlns:a16="http://schemas.microsoft.com/office/drawing/2014/main" id="{2EC4A4AD-A863-45D7-A669-3C9C2C9443C8}"/>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5" name="TextBox 234">
                      <a:extLst>
                        <a:ext uri="{FF2B5EF4-FFF2-40B4-BE49-F238E27FC236}">
                          <a16:creationId xmlns:a16="http://schemas.microsoft.com/office/drawing/2014/main" id="{D3CCDD5E-B2DB-43B3-89DE-405B24FD05AF}"/>
                        </a:ext>
                      </a:extLst>
                    </p:cNvPr>
                    <p:cNvSpPr txBox="1"/>
                    <p:nvPr/>
                  </p:nvSpPr>
                  <p:spPr>
                    <a:xfrm>
                      <a:off x="2370353" y="1224324"/>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236" name="TextBox 235">
                      <a:extLst>
                        <a:ext uri="{FF2B5EF4-FFF2-40B4-BE49-F238E27FC236}">
                          <a16:creationId xmlns:a16="http://schemas.microsoft.com/office/drawing/2014/main" id="{7C5FFA0C-08E9-47A0-9933-77BB784656F2}"/>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pulle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32" name="Rectangle 231">
                    <a:extLst>
                      <a:ext uri="{FF2B5EF4-FFF2-40B4-BE49-F238E27FC236}">
                        <a16:creationId xmlns:a16="http://schemas.microsoft.com/office/drawing/2014/main" id="{32A58DA7-B05B-4479-B98A-AEE1E8B338C6}"/>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33" name="Straight Arrow Connector 232">
                    <a:extLst>
                      <a:ext uri="{FF2B5EF4-FFF2-40B4-BE49-F238E27FC236}">
                        <a16:creationId xmlns:a16="http://schemas.microsoft.com/office/drawing/2014/main" id="{E6B1B1D7-1E36-4A67-9E53-0767ADC9773E}"/>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94C8611F-1C2E-4F11-8B71-534E0C0EE77C}"/>
                    </a:ext>
                  </a:extLst>
                </p:cNvPr>
                <p:cNvGrpSpPr/>
                <p:nvPr/>
              </p:nvGrpSpPr>
              <p:grpSpPr>
                <a:xfrm>
                  <a:off x="4843552" y="5384026"/>
                  <a:ext cx="1478814" cy="1030098"/>
                  <a:chOff x="3467109" y="1842882"/>
                  <a:chExt cx="1478814" cy="1030098"/>
                </a:xfrm>
              </p:grpSpPr>
              <p:grpSp>
                <p:nvGrpSpPr>
                  <p:cNvPr id="224" name="Group 223">
                    <a:extLst>
                      <a:ext uri="{FF2B5EF4-FFF2-40B4-BE49-F238E27FC236}">
                        <a16:creationId xmlns:a16="http://schemas.microsoft.com/office/drawing/2014/main" id="{B083CCFA-D26A-4D94-BE56-9BE189C59037}"/>
                      </a:ext>
                    </a:extLst>
                  </p:cNvPr>
                  <p:cNvGrpSpPr/>
                  <p:nvPr/>
                </p:nvGrpSpPr>
                <p:grpSpPr>
                  <a:xfrm>
                    <a:off x="3668968" y="1842882"/>
                    <a:ext cx="1143679" cy="1030098"/>
                    <a:chOff x="3625536" y="1826561"/>
                    <a:chExt cx="1180897" cy="1041827"/>
                  </a:xfrm>
                </p:grpSpPr>
                <p:sp>
                  <p:nvSpPr>
                    <p:cNvPr id="228" name="Right Triangle 227">
                      <a:extLst>
                        <a:ext uri="{FF2B5EF4-FFF2-40B4-BE49-F238E27FC236}">
                          <a16:creationId xmlns:a16="http://schemas.microsoft.com/office/drawing/2014/main" id="{8FCD7D46-346A-45F9-95C7-EDCACEDD022E}"/>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9" name="TextBox 228">
                      <a:extLst>
                        <a:ext uri="{FF2B5EF4-FFF2-40B4-BE49-F238E27FC236}">
                          <a16:creationId xmlns:a16="http://schemas.microsoft.com/office/drawing/2014/main" id="{CD7D562C-FA17-4C1A-AF8C-B99A6311D5D4}"/>
                        </a:ext>
                      </a:extLst>
                    </p:cNvPr>
                    <p:cNvSpPr txBox="1"/>
                    <p:nvPr/>
                  </p:nvSpPr>
                  <p:spPr>
                    <a:xfrm>
                      <a:off x="3625536" y="249156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0" name="TextBox 229">
                      <a:extLst>
                        <a:ext uri="{FF2B5EF4-FFF2-40B4-BE49-F238E27FC236}">
                          <a16:creationId xmlns:a16="http://schemas.microsoft.com/office/drawing/2014/main" id="{0985411F-534B-420B-829B-987FEE576EA4}"/>
                        </a:ext>
                      </a:extLst>
                    </p:cNvPr>
                    <p:cNvSpPr txBox="1"/>
                    <p:nvPr/>
                  </p:nvSpPr>
                  <p:spPr>
                    <a:xfrm>
                      <a:off x="4020627" y="1826561"/>
                      <a:ext cx="78580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rgbClr val="115076"/>
                          </a:solidFill>
                          <a:latin typeface="Century Gothic" panose="020B0502020202020204" pitchFamily="34" charset="0"/>
                          <a:ea typeface="+mn-ea"/>
                          <a:cs typeface="+mn-cs"/>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25" name="Rectangle 224">
                    <a:extLst>
                      <a:ext uri="{FF2B5EF4-FFF2-40B4-BE49-F238E27FC236}">
                        <a16:creationId xmlns:a16="http://schemas.microsoft.com/office/drawing/2014/main" id="{52F2B084-F020-4E06-9521-D24F681AB3C6}"/>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26" name="Straight Arrow Connector 225">
                    <a:extLst>
                      <a:ext uri="{FF2B5EF4-FFF2-40B4-BE49-F238E27FC236}">
                        <a16:creationId xmlns:a16="http://schemas.microsoft.com/office/drawing/2014/main" id="{1D619C9A-A63F-404B-A350-A353E3FD2621}"/>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A285F01A-D1FC-4D5A-B120-232F86B7C1E1}"/>
                      </a:ext>
                    </a:extLst>
                  </p:cNvPr>
                  <p:cNvCxnSpPr>
                    <a:stCxn id="225"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19" name="Picture 2" descr="Skull And Crossbones Clip Art">
                <a:extLst>
                  <a:ext uri="{FF2B5EF4-FFF2-40B4-BE49-F238E27FC236}">
                    <a16:creationId xmlns:a16="http://schemas.microsoft.com/office/drawing/2014/main" id="{F12E91F3-80CB-4D13-9FC9-4649046042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91" name="Straight Arrow Connector 190">
              <a:extLst>
                <a:ext uri="{FF2B5EF4-FFF2-40B4-BE49-F238E27FC236}">
                  <a16:creationId xmlns:a16="http://schemas.microsoft.com/office/drawing/2014/main" id="{6F67F0B5-D580-48ED-AC69-BFB33C91BAAE}"/>
                </a:ext>
              </a:extLst>
            </p:cNvPr>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92" name="Picture 2" descr="Skull And Crossbones Clip Art">
              <a:extLst>
                <a:ext uri="{FF2B5EF4-FFF2-40B4-BE49-F238E27FC236}">
                  <a16:creationId xmlns:a16="http://schemas.microsoft.com/office/drawing/2014/main" id="{87B3B897-FFB0-4348-95A9-D240189AF3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93" name="Straight Arrow Connector 192">
              <a:extLst>
                <a:ext uri="{FF2B5EF4-FFF2-40B4-BE49-F238E27FC236}">
                  <a16:creationId xmlns:a16="http://schemas.microsoft.com/office/drawing/2014/main" id="{11540459-B3CD-4602-8BB6-235B4027B6EE}"/>
                </a:ext>
              </a:extLst>
            </p:cNvPr>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4CAE308-D59D-498B-AAA3-D98B7C87E877}"/>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165239D7-3C11-4F56-9D5B-D655CE2F2A4C}"/>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2C008FCE-BAF9-4202-A9C9-FFA9C5FDC235}"/>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33842FF9-6C11-4436-AD87-08467AD2F868}"/>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912587F2-41F8-4BBF-8B94-104C52218CD6}"/>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99" name="Picture 2" descr="Skull And Crossbones Clip Art">
              <a:extLst>
                <a:ext uri="{FF2B5EF4-FFF2-40B4-BE49-F238E27FC236}">
                  <a16:creationId xmlns:a16="http://schemas.microsoft.com/office/drawing/2014/main" id="{AE63C58D-EDCF-44B4-88C9-BED4BBAC79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00" name="Right Triangle 199">
              <a:extLst>
                <a:ext uri="{FF2B5EF4-FFF2-40B4-BE49-F238E27FC236}">
                  <a16:creationId xmlns:a16="http://schemas.microsoft.com/office/drawing/2014/main" id="{9885A1CB-BF56-4A67-A3F2-70C1111BB238}"/>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1" name="TextBox 200">
              <a:extLst>
                <a:ext uri="{FF2B5EF4-FFF2-40B4-BE49-F238E27FC236}">
                  <a16:creationId xmlns:a16="http://schemas.microsoft.com/office/drawing/2014/main" id="{60A33D48-B317-452B-A5E9-2A157C5D9124}"/>
                </a:ext>
              </a:extLst>
            </p:cNvPr>
            <p:cNvSpPr txBox="1"/>
            <p:nvPr/>
          </p:nvSpPr>
          <p:spPr>
            <a:xfrm>
              <a:off x="5584894" y="3677767"/>
              <a:ext cx="910584" cy="338554"/>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202" name="TextBox 201">
              <a:extLst>
                <a:ext uri="{FF2B5EF4-FFF2-40B4-BE49-F238E27FC236}">
                  <a16:creationId xmlns:a16="http://schemas.microsoft.com/office/drawing/2014/main" id="{C2F2096E-497A-410D-B2E9-94C0A1D1BB46}"/>
                </a:ext>
              </a:extLst>
            </p:cNvPr>
            <p:cNvSpPr txBox="1"/>
            <p:nvPr/>
          </p:nvSpPr>
          <p:spPr>
            <a:xfrm>
              <a:off x="5900207" y="3097625"/>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sp>
          <p:nvSpPr>
            <p:cNvPr id="203" name="Rectangle 202">
              <a:extLst>
                <a:ext uri="{FF2B5EF4-FFF2-40B4-BE49-F238E27FC236}">
                  <a16:creationId xmlns:a16="http://schemas.microsoft.com/office/drawing/2014/main" id="{5D1DAD79-E90A-413B-90E3-0BA46C68493D}"/>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4" name="Picture 2" descr="Skull And Crossbones Clip Art">
              <a:extLst>
                <a:ext uri="{FF2B5EF4-FFF2-40B4-BE49-F238E27FC236}">
                  <a16:creationId xmlns:a16="http://schemas.microsoft.com/office/drawing/2014/main" id="{A4F8BE5F-4B1B-4127-9C27-2EE3C2E45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05" name="Straight Arrow Connector 204">
              <a:extLst>
                <a:ext uri="{FF2B5EF4-FFF2-40B4-BE49-F238E27FC236}">
                  <a16:creationId xmlns:a16="http://schemas.microsoft.com/office/drawing/2014/main" id="{230AF1CD-E502-4ABB-B138-9FC65CE64D46}"/>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BA0E4B3A-42AE-4A23-8FC7-0F5132BA5D24}"/>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07" name="TextBox 206">
              <a:extLst>
                <a:ext uri="{FF2B5EF4-FFF2-40B4-BE49-F238E27FC236}">
                  <a16:creationId xmlns:a16="http://schemas.microsoft.com/office/drawing/2014/main" id="{DB32B66A-C5DD-40DC-9F2C-F9A9051F43A3}"/>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208" name="TextBox 207">
              <a:extLst>
                <a:ext uri="{FF2B5EF4-FFF2-40B4-BE49-F238E27FC236}">
                  <a16:creationId xmlns:a16="http://schemas.microsoft.com/office/drawing/2014/main" id="{08C1F4F3-B2F2-481B-BE39-336FE464519F}"/>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209" name="TextBox 208">
              <a:extLst>
                <a:ext uri="{FF2B5EF4-FFF2-40B4-BE49-F238E27FC236}">
                  <a16:creationId xmlns:a16="http://schemas.microsoft.com/office/drawing/2014/main" id="{8974C406-59B8-4650-B153-DF7B0DC8070A}"/>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210" name="TextBox 209">
              <a:extLst>
                <a:ext uri="{FF2B5EF4-FFF2-40B4-BE49-F238E27FC236}">
                  <a16:creationId xmlns:a16="http://schemas.microsoft.com/office/drawing/2014/main" id="{18D219A1-AB3C-484D-AD7E-92AE15D8C1E2}"/>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211" name="TextBox 210">
              <a:extLst>
                <a:ext uri="{FF2B5EF4-FFF2-40B4-BE49-F238E27FC236}">
                  <a16:creationId xmlns:a16="http://schemas.microsoft.com/office/drawing/2014/main" id="{6F630E34-2F06-45CA-9B3B-1A1C37B06CB9}"/>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212" name="TextBox 211">
              <a:extLst>
                <a:ext uri="{FF2B5EF4-FFF2-40B4-BE49-F238E27FC236}">
                  <a16:creationId xmlns:a16="http://schemas.microsoft.com/office/drawing/2014/main" id="{90C79E60-7C55-4FED-8BF6-918D301C3BDB}"/>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213" name="TextBox 212">
              <a:extLst>
                <a:ext uri="{FF2B5EF4-FFF2-40B4-BE49-F238E27FC236}">
                  <a16:creationId xmlns:a16="http://schemas.microsoft.com/office/drawing/2014/main" id="{D275971A-3A1B-4717-8A34-F88FE4021AFC}"/>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214" name="TextBox 213">
              <a:extLst>
                <a:ext uri="{FF2B5EF4-FFF2-40B4-BE49-F238E27FC236}">
                  <a16:creationId xmlns:a16="http://schemas.microsoft.com/office/drawing/2014/main" id="{7D4B92B4-A1CD-49F9-9512-C3464366CC2F}"/>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215" name="TextBox 214">
              <a:extLst>
                <a:ext uri="{FF2B5EF4-FFF2-40B4-BE49-F238E27FC236}">
                  <a16:creationId xmlns:a16="http://schemas.microsoft.com/office/drawing/2014/main" id="{6F5DC21A-B220-4DF9-A8A2-DDC0BA2853E9}"/>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216" name="TextBox 215">
              <a:extLst>
                <a:ext uri="{FF2B5EF4-FFF2-40B4-BE49-F238E27FC236}">
                  <a16:creationId xmlns:a16="http://schemas.microsoft.com/office/drawing/2014/main" id="{3226A9C8-9B6E-4BCF-9056-FF888409FAE5}"/>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217" name="TextBox 216">
              <a:extLst>
                <a:ext uri="{FF2B5EF4-FFF2-40B4-BE49-F238E27FC236}">
                  <a16:creationId xmlns:a16="http://schemas.microsoft.com/office/drawing/2014/main" id="{72B1A84B-51D8-4F31-908F-6A23F0B6C8B9}"/>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342" name="Picture 2" descr="Play Audio Button Set Clip Art">
            <a:hlinkClick r:id="" action="ppaction://noaction" highlightClick="1">
              <a:snd r:embed="rId5" name="list 3.wav"/>
            </a:hlinkClick>
            <a:extLst>
              <a:ext uri="{FF2B5EF4-FFF2-40B4-BE49-F238E27FC236}">
                <a16:creationId xmlns:a16="http://schemas.microsoft.com/office/drawing/2014/main" id="{FE852C96-443D-4EB9-B91C-7F3BEC0340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343" name="TextBox 342">
            <a:extLst>
              <a:ext uri="{FF2B5EF4-FFF2-40B4-BE49-F238E27FC236}">
                <a16:creationId xmlns:a16="http://schemas.microsoft.com/office/drawing/2014/main" id="{09808083-0F80-40F5-8700-809A56AA7AF5}"/>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344" name="Picture 8" descr="Chest3 Clip Art">
            <a:extLst>
              <a:ext uri="{FF2B5EF4-FFF2-40B4-BE49-F238E27FC236}">
                <a16:creationId xmlns:a16="http://schemas.microsoft.com/office/drawing/2014/main" id="{A97CCD48-5F33-4DE0-84CF-74682CA6A1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8" descr="Chest3 Clip Art">
            <a:extLst>
              <a:ext uri="{FF2B5EF4-FFF2-40B4-BE49-F238E27FC236}">
                <a16:creationId xmlns:a16="http://schemas.microsoft.com/office/drawing/2014/main" id="{EE248B3A-DC6F-453A-8B28-1F163400E5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8" descr="Chest3 Clip Art">
            <a:extLst>
              <a:ext uri="{FF2B5EF4-FFF2-40B4-BE49-F238E27FC236}">
                <a16:creationId xmlns:a16="http://schemas.microsoft.com/office/drawing/2014/main" id="{BD45625D-B69F-465F-892B-E314BAB40F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8" name="Picture 8" descr="Chest3 Clip Art">
            <a:extLst>
              <a:ext uri="{FF2B5EF4-FFF2-40B4-BE49-F238E27FC236}">
                <a16:creationId xmlns:a16="http://schemas.microsoft.com/office/drawing/2014/main" id="{030359D5-2A86-4C4E-8654-B3A2B45D40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8" descr="Chest3 Clip Art">
            <a:extLst>
              <a:ext uri="{FF2B5EF4-FFF2-40B4-BE49-F238E27FC236}">
                <a16:creationId xmlns:a16="http://schemas.microsoft.com/office/drawing/2014/main" id="{15416218-99C1-4104-BF47-50AC8E6E3C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8" descr="Chest3 Clip Art">
            <a:extLst>
              <a:ext uri="{FF2B5EF4-FFF2-40B4-BE49-F238E27FC236}">
                <a16:creationId xmlns:a16="http://schemas.microsoft.com/office/drawing/2014/main" id="{581D524A-78B9-4DAA-91E0-9E4B157C8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1" name="Picture 8" descr="Chest3 Clip Art">
            <a:extLst>
              <a:ext uri="{FF2B5EF4-FFF2-40B4-BE49-F238E27FC236}">
                <a16:creationId xmlns:a16="http://schemas.microsoft.com/office/drawing/2014/main" id="{B375B3AB-BCCD-4DF7-94E3-3EA844F67D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8" descr="Chest3 Clip Art">
            <a:extLst>
              <a:ext uri="{FF2B5EF4-FFF2-40B4-BE49-F238E27FC236}">
                <a16:creationId xmlns:a16="http://schemas.microsoft.com/office/drawing/2014/main" id="{A228A22A-432D-4FC0-B826-FBD6F09F8E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3" name="Picture 8" descr="Chest3 Clip Art">
            <a:extLst>
              <a:ext uri="{FF2B5EF4-FFF2-40B4-BE49-F238E27FC236}">
                <a16:creationId xmlns:a16="http://schemas.microsoft.com/office/drawing/2014/main" id="{B92072B2-65BA-4240-915C-14A52724F5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354">
            <a:extLst>
              <a:ext uri="{FF2B5EF4-FFF2-40B4-BE49-F238E27FC236}">
                <a16:creationId xmlns:a16="http://schemas.microsoft.com/office/drawing/2014/main" id="{35B8237F-CC3B-4B6E-9C35-A67ACF9757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356" name="Picture 16" descr="Treasure Map Clip Art">
            <a:extLst>
              <a:ext uri="{FF2B5EF4-FFF2-40B4-BE49-F238E27FC236}">
                <a16:creationId xmlns:a16="http://schemas.microsoft.com/office/drawing/2014/main" id="{5F55768F-A014-4C0E-947E-6C697F5421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356" descr="background rectangle ">
            <a:extLst>
              <a:ext uri="{FF2B5EF4-FFF2-40B4-BE49-F238E27FC236}">
                <a16:creationId xmlns:a16="http://schemas.microsoft.com/office/drawing/2014/main" id="{7D32101D-2FCF-4F3E-91F6-0601BA33C0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8" name="Title 3">
            <a:extLst>
              <a:ext uri="{FF2B5EF4-FFF2-40B4-BE49-F238E27FC236}">
                <a16:creationId xmlns:a16="http://schemas.microsoft.com/office/drawing/2014/main" id="{81D9B200-AA21-4B8C-BCC0-A94764AF19CC}"/>
              </a:ext>
            </a:extLst>
          </p:cNvPr>
          <p:cNvSpPr txBox="1">
            <a:spLocks/>
          </p:cNvSpPr>
          <p:nvPr/>
        </p:nvSpPr>
        <p:spPr>
          <a:xfrm>
            <a:off x="36592" y="289357"/>
            <a:ext cx="5915046"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sym typeface="Century Gothic"/>
              </a:rPr>
              <a:t>Les pirates</a:t>
            </a:r>
          </a:p>
        </p:txBody>
      </p:sp>
      <p:pic>
        <p:nvPicPr>
          <p:cNvPr id="359" name="Picture 8" descr="Chest3 Clip Art">
            <a:extLst>
              <a:ext uri="{FF2B5EF4-FFF2-40B4-BE49-F238E27FC236}">
                <a16:creationId xmlns:a16="http://schemas.microsoft.com/office/drawing/2014/main" id="{A9D7E4B1-DB07-432B-A44E-A879C58E93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2039" y="32869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60" name="Picture 8" descr="Chest3 Clip Art">
            <a:extLst>
              <a:ext uri="{FF2B5EF4-FFF2-40B4-BE49-F238E27FC236}">
                <a16:creationId xmlns:a16="http://schemas.microsoft.com/office/drawing/2014/main" id="{E6E2F149-2C45-4B3D-AD0D-A50194A5E5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4998" y="1143124"/>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09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44"/>
                                        </p:tgtEl>
                                      </p:cBhvr>
                                    </p:animEffect>
                                    <p:set>
                                      <p:cBhvr>
                                        <p:cTn id="12" dur="1" fill="hold">
                                          <p:stCondLst>
                                            <p:cond delay="499"/>
                                          </p:stCondLst>
                                        </p:cTn>
                                        <p:tgtEl>
                                          <p:spTgt spid="344"/>
                                        </p:tgtEl>
                                        <p:attrNameLst>
                                          <p:attrName>style.visibility</p:attrName>
                                        </p:attrNameLst>
                                      </p:cBhvr>
                                      <p:to>
                                        <p:strVal val="hidden"/>
                                      </p:to>
                                    </p:set>
                                  </p:childTnLst>
                                </p:cTn>
                              </p:par>
                            </p:childTnLst>
                          </p:cTn>
                        </p:par>
                      </p:childTnLst>
                    </p:cTn>
                  </p:par>
                </p:childTnLst>
              </p:cTn>
              <p:nextCondLst>
                <p:cond evt="onClick" delay="0">
                  <p:tgtEl>
                    <p:spTgt spid="344"/>
                  </p:tgtEl>
                </p:cond>
              </p:nextCondLst>
            </p:seq>
            <p:seq concurrent="1" nextAc="seek">
              <p:cTn id="13" restart="whenNotActive" fill="hold" evtFilter="cancelBubble" nodeType="interactiveSeq">
                <p:stCondLst>
                  <p:cond evt="onClick" delay="0">
                    <p:tgtEl>
                      <p:spTgt spid="345"/>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45"/>
                                        </p:tgtEl>
                                      </p:cBhvr>
                                    </p:animEffect>
                                    <p:set>
                                      <p:cBhvr>
                                        <p:cTn id="18" dur="1" fill="hold">
                                          <p:stCondLst>
                                            <p:cond delay="499"/>
                                          </p:stCondLst>
                                        </p:cTn>
                                        <p:tgtEl>
                                          <p:spTgt spid="345"/>
                                        </p:tgtEl>
                                        <p:attrNameLst>
                                          <p:attrName>style.visibility</p:attrName>
                                        </p:attrNameLst>
                                      </p:cBhvr>
                                      <p:to>
                                        <p:strVal val="hidden"/>
                                      </p:to>
                                    </p:set>
                                  </p:childTnLst>
                                </p:cTn>
                              </p:par>
                            </p:childTnLst>
                          </p:cTn>
                        </p:par>
                      </p:childTnLst>
                    </p:cTn>
                  </p:par>
                </p:childTnLst>
              </p:cTn>
              <p:nextCondLst>
                <p:cond evt="onClick" delay="0">
                  <p:tgtEl>
                    <p:spTgt spid="345"/>
                  </p:tgtEl>
                </p:cond>
              </p:nextCondLst>
            </p:seq>
            <p:seq concurrent="1" nextAc="seek">
              <p:cTn id="19" restart="whenNotActive" fill="hold" evtFilter="cancelBubble" nodeType="interactiveSeq">
                <p:stCondLst>
                  <p:cond evt="onClick" delay="0">
                    <p:tgtEl>
                      <p:spTgt spid="34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46"/>
                                        </p:tgtEl>
                                      </p:cBhvr>
                                    </p:animEffect>
                                    <p:set>
                                      <p:cBhvr>
                                        <p:cTn id="24" dur="1" fill="hold">
                                          <p:stCondLst>
                                            <p:cond delay="499"/>
                                          </p:stCondLst>
                                        </p:cTn>
                                        <p:tgtEl>
                                          <p:spTgt spid="346"/>
                                        </p:tgtEl>
                                        <p:attrNameLst>
                                          <p:attrName>style.visibility</p:attrName>
                                        </p:attrNameLst>
                                      </p:cBhvr>
                                      <p:to>
                                        <p:strVal val="hidden"/>
                                      </p:to>
                                    </p:set>
                                  </p:childTnLst>
                                </p:cTn>
                              </p:par>
                            </p:childTnLst>
                          </p:cTn>
                        </p:par>
                      </p:childTnLst>
                    </p:cTn>
                  </p:par>
                </p:childTnLst>
              </p:cTn>
              <p:nextCondLst>
                <p:cond evt="onClick" delay="0">
                  <p:tgtEl>
                    <p:spTgt spid="346"/>
                  </p:tgtEl>
                </p:cond>
              </p:nextCondLst>
            </p:seq>
            <p:seq concurrent="1" nextAc="seek">
              <p:cTn id="25" restart="whenNotActive" fill="hold" evtFilter="cancelBubble" nodeType="interactiveSeq">
                <p:stCondLst>
                  <p:cond evt="onClick" delay="0">
                    <p:tgtEl>
                      <p:spTgt spid="348"/>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48"/>
                                        </p:tgtEl>
                                      </p:cBhvr>
                                    </p:animEffect>
                                    <p:set>
                                      <p:cBhvr>
                                        <p:cTn id="30" dur="1" fill="hold">
                                          <p:stCondLst>
                                            <p:cond delay="499"/>
                                          </p:stCondLst>
                                        </p:cTn>
                                        <p:tgtEl>
                                          <p:spTgt spid="348"/>
                                        </p:tgtEl>
                                        <p:attrNameLst>
                                          <p:attrName>style.visibility</p:attrName>
                                        </p:attrNameLst>
                                      </p:cBhvr>
                                      <p:to>
                                        <p:strVal val="hidden"/>
                                      </p:to>
                                    </p:set>
                                  </p:childTnLst>
                                </p:cTn>
                              </p:par>
                            </p:childTnLst>
                          </p:cTn>
                        </p:par>
                      </p:childTnLst>
                    </p:cTn>
                  </p:par>
                </p:childTnLst>
              </p:cTn>
              <p:nextCondLst>
                <p:cond evt="onClick" delay="0">
                  <p:tgtEl>
                    <p:spTgt spid="348"/>
                  </p:tgtEl>
                </p:cond>
              </p:nextCondLst>
            </p:seq>
            <p:seq concurrent="1" nextAc="seek">
              <p:cTn id="31" restart="whenNotActive" fill="hold" evtFilter="cancelBubble" nodeType="interactiveSeq">
                <p:stCondLst>
                  <p:cond evt="onClick" delay="0">
                    <p:tgtEl>
                      <p:spTgt spid="34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49"/>
                                        </p:tgtEl>
                                      </p:cBhvr>
                                    </p:animEffect>
                                    <p:set>
                                      <p:cBhvr>
                                        <p:cTn id="36"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7" restart="whenNotActive" fill="hold" evtFilter="cancelBubble" nodeType="interactiveSeq">
                <p:stCondLst>
                  <p:cond evt="onClick" delay="0">
                    <p:tgtEl>
                      <p:spTgt spid="35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50"/>
                                        </p:tgtEl>
                                      </p:cBhvr>
                                    </p:animEffect>
                                    <p:set>
                                      <p:cBhvr>
                                        <p:cTn id="42" dur="1" fill="hold">
                                          <p:stCondLst>
                                            <p:cond delay="499"/>
                                          </p:stCondLst>
                                        </p:cTn>
                                        <p:tgtEl>
                                          <p:spTgt spid="350"/>
                                        </p:tgtEl>
                                        <p:attrNameLst>
                                          <p:attrName>style.visibility</p:attrName>
                                        </p:attrNameLst>
                                      </p:cBhvr>
                                      <p:to>
                                        <p:strVal val="hidden"/>
                                      </p:to>
                                    </p:set>
                                  </p:childTnLst>
                                </p:cTn>
                              </p:par>
                            </p:childTnLst>
                          </p:cTn>
                        </p:par>
                      </p:childTnLst>
                    </p:cTn>
                  </p:par>
                </p:childTnLst>
              </p:cTn>
              <p:nextCondLst>
                <p:cond evt="onClick" delay="0">
                  <p:tgtEl>
                    <p:spTgt spid="350"/>
                  </p:tgtEl>
                </p:cond>
              </p:nextCondLst>
            </p:seq>
            <p:seq concurrent="1" nextAc="seek">
              <p:cTn id="43" restart="whenNotActive" fill="hold" evtFilter="cancelBubble" nodeType="interactiveSeq">
                <p:stCondLst>
                  <p:cond evt="onClick" delay="0">
                    <p:tgtEl>
                      <p:spTgt spid="351"/>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51"/>
                                        </p:tgtEl>
                                      </p:cBhvr>
                                    </p:animEffect>
                                    <p:set>
                                      <p:cBhvr>
                                        <p:cTn id="48" dur="1" fill="hold">
                                          <p:stCondLst>
                                            <p:cond delay="499"/>
                                          </p:stCondLst>
                                        </p:cTn>
                                        <p:tgtEl>
                                          <p:spTgt spid="351"/>
                                        </p:tgtEl>
                                        <p:attrNameLst>
                                          <p:attrName>style.visibility</p:attrName>
                                        </p:attrNameLst>
                                      </p:cBhvr>
                                      <p:to>
                                        <p:strVal val="hidden"/>
                                      </p:to>
                                    </p:set>
                                  </p:childTnLst>
                                </p:cTn>
                              </p:par>
                            </p:childTnLst>
                          </p:cTn>
                        </p:par>
                      </p:childTnLst>
                    </p:cTn>
                  </p:par>
                </p:childTnLst>
              </p:cTn>
              <p:nextCondLst>
                <p:cond evt="onClick" delay="0">
                  <p:tgtEl>
                    <p:spTgt spid="351"/>
                  </p:tgtEl>
                </p:cond>
              </p:nextCondLst>
            </p:seq>
            <p:seq concurrent="1" nextAc="seek">
              <p:cTn id="49" restart="whenNotActive" fill="hold" evtFilter="cancelBubble" nodeType="interactiveSeq">
                <p:stCondLst>
                  <p:cond evt="onClick" delay="0">
                    <p:tgtEl>
                      <p:spTgt spid="352"/>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52"/>
                                        </p:tgtEl>
                                      </p:cBhvr>
                                    </p:animEffect>
                                    <p:set>
                                      <p:cBhvr>
                                        <p:cTn id="54" dur="1" fill="hold">
                                          <p:stCondLst>
                                            <p:cond delay="499"/>
                                          </p:stCondLst>
                                        </p:cTn>
                                        <p:tgtEl>
                                          <p:spTgt spid="352"/>
                                        </p:tgtEl>
                                        <p:attrNameLst>
                                          <p:attrName>style.visibility</p:attrName>
                                        </p:attrNameLst>
                                      </p:cBhvr>
                                      <p:to>
                                        <p:strVal val="hidden"/>
                                      </p:to>
                                    </p:set>
                                  </p:childTnLst>
                                </p:cTn>
                              </p:par>
                            </p:childTnLst>
                          </p:cTn>
                        </p:par>
                      </p:childTnLst>
                    </p:cTn>
                  </p:par>
                </p:childTnLst>
              </p:cTn>
              <p:nextCondLst>
                <p:cond evt="onClick" delay="0">
                  <p:tgtEl>
                    <p:spTgt spid="352"/>
                  </p:tgtEl>
                </p:cond>
              </p:nextCondLst>
            </p:seq>
            <p:seq concurrent="1" nextAc="seek">
              <p:cTn id="55" restart="whenNotActive" fill="hold" evtFilter="cancelBubble" nodeType="interactiveSeq">
                <p:stCondLst>
                  <p:cond evt="onClick" delay="0">
                    <p:tgtEl>
                      <p:spTgt spid="353"/>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53"/>
                                        </p:tgtEl>
                                      </p:cBhvr>
                                    </p:animEffect>
                                    <p:set>
                                      <p:cBhvr>
                                        <p:cTn id="60" dur="1" fill="hold">
                                          <p:stCondLst>
                                            <p:cond delay="499"/>
                                          </p:stCondLst>
                                        </p:cTn>
                                        <p:tgtEl>
                                          <p:spTgt spid="353"/>
                                        </p:tgtEl>
                                        <p:attrNameLst>
                                          <p:attrName>style.visibility</p:attrName>
                                        </p:attrNameLst>
                                      </p:cBhvr>
                                      <p:to>
                                        <p:strVal val="hidden"/>
                                      </p:to>
                                    </p:set>
                                  </p:childTnLst>
                                </p:cTn>
                              </p:par>
                            </p:childTnLst>
                          </p:cTn>
                        </p:par>
                      </p:childTnLst>
                    </p:cTn>
                  </p:par>
                </p:childTnLst>
              </p:cTn>
              <p:nextCondLst>
                <p:cond evt="onClick" delay="0">
                  <p:tgtEl>
                    <p:spTgt spid="353"/>
                  </p:tgtEl>
                </p:cond>
              </p:nextCondLst>
            </p:seq>
            <p:seq concurrent="1" nextAc="seek">
              <p:cTn id="61" restart="whenNotActive" fill="hold" evtFilter="cancelBubble" nodeType="interactiveSeq">
                <p:stCondLst>
                  <p:cond evt="onClick" delay="0">
                    <p:tgtEl>
                      <p:spTgt spid="359"/>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59"/>
                                        </p:tgtEl>
                                      </p:cBhvr>
                                    </p:animEffect>
                                    <p:set>
                                      <p:cBhvr>
                                        <p:cTn id="66" dur="1" fill="hold">
                                          <p:stCondLst>
                                            <p:cond delay="499"/>
                                          </p:stCondLst>
                                        </p:cTn>
                                        <p:tgtEl>
                                          <p:spTgt spid="359"/>
                                        </p:tgtEl>
                                        <p:attrNameLst>
                                          <p:attrName>style.visibility</p:attrName>
                                        </p:attrNameLst>
                                      </p:cBhvr>
                                      <p:to>
                                        <p:strVal val="hidden"/>
                                      </p:to>
                                    </p:set>
                                  </p:childTnLst>
                                </p:cTn>
                              </p:par>
                            </p:childTnLst>
                          </p:cTn>
                        </p:par>
                      </p:childTnLst>
                    </p:cTn>
                  </p:par>
                </p:childTnLst>
              </p:cTn>
              <p:nextCondLst>
                <p:cond evt="onClick" delay="0">
                  <p:tgtEl>
                    <p:spTgt spid="359"/>
                  </p:tgtEl>
                </p:cond>
              </p:nextCondLst>
            </p:seq>
            <p:seq concurrent="1" nextAc="seek">
              <p:cTn id="67" restart="whenNotActive" fill="hold" evtFilter="cancelBubble" nodeType="interactiveSeq">
                <p:stCondLst>
                  <p:cond evt="onClick" delay="0">
                    <p:tgtEl>
                      <p:spTgt spid="36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60"/>
                                        </p:tgtEl>
                                      </p:cBhvr>
                                    </p:animEffect>
                                    <p:set>
                                      <p:cBhvr>
                                        <p:cTn id="72" dur="1" fill="hold">
                                          <p:stCondLst>
                                            <p:cond delay="499"/>
                                          </p:stCondLst>
                                        </p:cTn>
                                        <p:tgtEl>
                                          <p:spTgt spid="360"/>
                                        </p:tgtEl>
                                        <p:attrNameLst>
                                          <p:attrName>style.visibility</p:attrName>
                                        </p:attrNameLst>
                                      </p:cBhvr>
                                      <p:to>
                                        <p:strVal val="hidden"/>
                                      </p:to>
                                    </p:set>
                                  </p:childTnLst>
                                </p:cTn>
                              </p:par>
                            </p:childTnLst>
                          </p:cTn>
                        </p:par>
                      </p:childTnLst>
                    </p:cTn>
                  </p:par>
                </p:childTnLst>
              </p:cTn>
              <p:nextCondLst>
                <p:cond evt="onClick" delay="0">
                  <p:tgtEl>
                    <p:spTgt spid="36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
            <a:extLst>
              <a:ext uri="{FF2B5EF4-FFF2-40B4-BE49-F238E27FC236}">
                <a16:creationId xmlns:a16="http://schemas.microsoft.com/office/drawing/2014/main" id="{274CD760-E76E-4149-9E94-5F8CE90399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41B552B2-C02E-4F72-949D-5817EBC1A549}"/>
              </a:ext>
            </a:extLst>
          </p:cNvPr>
          <p:cNvSpPr txBox="1">
            <a:spLocks/>
          </p:cNvSpPr>
          <p:nvPr/>
        </p:nvSpPr>
        <p:spPr>
          <a:xfrm>
            <a:off x="271099" y="289129"/>
            <a:ext cx="5915046"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sym typeface="Century Gothic"/>
              </a:rPr>
              <a:t>Minimal pairs</a:t>
            </a:r>
          </a:p>
        </p:txBody>
      </p:sp>
      <p:sp>
        <p:nvSpPr>
          <p:cNvPr id="32" name="TextBox 31">
            <a:extLst>
              <a:ext uri="{FF2B5EF4-FFF2-40B4-BE49-F238E27FC236}">
                <a16:creationId xmlns:a16="http://schemas.microsoft.com/office/drawing/2014/main" id="{0B0362BD-CE19-49E9-859A-369CB06A5EE9}"/>
              </a:ext>
            </a:extLst>
          </p:cNvPr>
          <p:cNvSpPr txBox="1"/>
          <p:nvPr/>
        </p:nvSpPr>
        <p:spPr>
          <a:xfrm>
            <a:off x="382360" y="2636727"/>
            <a:ext cx="2286001" cy="1815882"/>
          </a:xfrm>
          <a:prstGeom prst="rect">
            <a:avLst/>
          </a:prstGeom>
          <a:noFill/>
        </p:spPr>
        <p:txBody>
          <a:bodyPr wrap="square" rtlCol="0">
            <a:spAutoFit/>
          </a:bodyPr>
          <a:lstStyle/>
          <a:p>
            <a:pPr lvl="0" algn="ctr">
              <a:buClrTx/>
              <a:defRPr/>
            </a:pPr>
            <a:endParaRPr lang="en-GB" sz="2800" kern="1200" dirty="0">
              <a:solidFill>
                <a:srgbClr val="115076"/>
              </a:solidFill>
              <a:latin typeface="Century Gothic" panose="020B0502020202020204" pitchFamily="34" charset="0"/>
              <a:ea typeface="+mn-ea"/>
              <a:cs typeface="+mn-cs"/>
            </a:endParaRPr>
          </a:p>
          <a:p>
            <a:pPr lvl="0" algn="ctr">
              <a:buClrTx/>
              <a:defRPr/>
            </a:pPr>
            <a:r>
              <a:rPr lang="en-GB" sz="2800" kern="1200" dirty="0">
                <a:solidFill>
                  <a:srgbClr val="115076"/>
                </a:solidFill>
                <a:latin typeface="Century Gothic" panose="020B0502020202020204" pitchFamily="34" charset="0"/>
                <a:ea typeface="+mn-ea"/>
                <a:cs typeface="+mn-cs"/>
              </a:rPr>
              <a:t>la </a:t>
            </a:r>
            <a:r>
              <a:rPr lang="en-GB" sz="2800" kern="1200" dirty="0" err="1">
                <a:solidFill>
                  <a:srgbClr val="115076"/>
                </a:solidFill>
                <a:latin typeface="Century Gothic" panose="020B0502020202020204" pitchFamily="34" charset="0"/>
                <a:ea typeface="+mn-ea"/>
                <a:cs typeface="+mn-cs"/>
              </a:rPr>
              <a:t>bûche</a:t>
            </a:r>
            <a:endParaRPr lang="en-GB" sz="2800" kern="1200" dirty="0">
              <a:solidFill>
                <a:srgbClr val="115076"/>
              </a:solidFill>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1200" dirty="0">
                <a:solidFill>
                  <a:srgbClr val="115076"/>
                </a:solidFill>
                <a:latin typeface="Century Gothic" panose="020B0502020202020204" pitchFamily="34" charset="0"/>
                <a:ea typeface="+mn-ea"/>
                <a:cs typeface="+mn-cs"/>
              </a:rPr>
              <a:t>la bouche</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8470196E-B57B-4128-BA8A-1DBE70E66739}"/>
              </a:ext>
            </a:extLst>
          </p:cNvPr>
          <p:cNvSpPr txBox="1"/>
          <p:nvPr/>
        </p:nvSpPr>
        <p:spPr>
          <a:xfrm>
            <a:off x="3015574" y="2636727"/>
            <a:ext cx="149686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kern="1200" dirty="0">
              <a:solidFill>
                <a:srgbClr val="115076"/>
              </a:solidFill>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1200" dirty="0">
                <a:solidFill>
                  <a:srgbClr val="115076"/>
                </a:solidFill>
                <a:latin typeface="Century Gothic" panose="020B0502020202020204" pitchFamily="34" charset="0"/>
                <a:ea typeface="+mn-ea"/>
                <a:cs typeface="+mn-cs"/>
              </a:rPr>
              <a:t>l</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 jus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joue</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3F6B3A7C-0CA7-4B4C-A7D8-32D1C13FEC60}"/>
              </a:ext>
            </a:extLst>
          </p:cNvPr>
          <p:cNvSpPr txBox="1"/>
          <p:nvPr/>
        </p:nvSpPr>
        <p:spPr>
          <a:xfrm>
            <a:off x="5269791" y="2627806"/>
            <a:ext cx="1788626"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kern="1200" dirty="0">
              <a:solidFill>
                <a:srgbClr val="115076"/>
              </a:solidFill>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1200" dirty="0">
                <a:solidFill>
                  <a:srgbClr val="115076"/>
                </a:solidFill>
                <a:latin typeface="Century Gothic" panose="020B0502020202020204" pitchFamily="34" charset="0"/>
                <a:ea typeface="+mn-ea"/>
                <a:cs typeface="+mn-cs"/>
              </a:rPr>
              <a:t>la puce</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pouce</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6" name="AutoShape 6" descr="Image result for austria clipart">
            <a:extLst>
              <a:ext uri="{FF2B5EF4-FFF2-40B4-BE49-F238E27FC236}">
                <a16:creationId xmlns:a16="http://schemas.microsoft.com/office/drawing/2014/main" id="{99E790B2-55D5-42D3-96E1-07F88AD3D3C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0" name="TextBox 39">
            <a:extLst>
              <a:ext uri="{FF2B5EF4-FFF2-40B4-BE49-F238E27FC236}">
                <a16:creationId xmlns:a16="http://schemas.microsoft.com/office/drawing/2014/main" id="{1A3E2947-375A-41D8-8910-AB070B26918D}"/>
              </a:ext>
            </a:extLst>
          </p:cNvPr>
          <p:cNvSpPr txBox="1"/>
          <p:nvPr/>
        </p:nvSpPr>
        <p:spPr>
          <a:xfrm>
            <a:off x="9776422" y="2636727"/>
            <a:ext cx="1788626"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kern="1200" dirty="0">
              <a:solidFill>
                <a:srgbClr val="115076"/>
              </a:solidFill>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 pull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poule</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E406A42F-3684-41ED-9C0B-A65952AD6843}"/>
              </a:ext>
            </a:extLst>
          </p:cNvPr>
          <p:cNvSpPr txBox="1"/>
          <p:nvPr/>
        </p:nvSpPr>
        <p:spPr>
          <a:xfrm>
            <a:off x="7058417" y="2636727"/>
            <a:ext cx="2837146"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pic>
        <p:nvPicPr>
          <p:cNvPr id="1026" name="Picture 2" descr="Firewood, Forest, Log, Trapped, Tree, Wood">
            <a:hlinkClick r:id="" action="ppaction://noaction">
              <a:snd r:embed="rId4" name="la buche.wav"/>
            </a:hlinkClick>
            <a:extLst>
              <a:ext uri="{FF2B5EF4-FFF2-40B4-BE49-F238E27FC236}">
                <a16:creationId xmlns:a16="http://schemas.microsoft.com/office/drawing/2014/main" id="{34727C94-A089-4675-834A-58450DD38D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417" y="1732774"/>
            <a:ext cx="1661841" cy="8309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uth - Body Part Clip Art">
            <a:hlinkClick r:id="" action="ppaction://noaction">
              <a:snd r:embed="rId6" name="la bouche.wav"/>
            </a:hlinkClick>
            <a:extLst>
              <a:ext uri="{FF2B5EF4-FFF2-40B4-BE49-F238E27FC236}">
                <a16:creationId xmlns:a16="http://schemas.microsoft.com/office/drawing/2014/main" id="{51182CA9-1741-4EA2-910C-8E774E895E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739" y="4895318"/>
            <a:ext cx="1811674" cy="8152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range Juice Box Clip Art">
            <a:hlinkClick r:id="" action="ppaction://noaction">
              <a:snd r:embed="rId8" name="le jus.wav"/>
            </a:hlinkClick>
            <a:extLst>
              <a:ext uri="{FF2B5EF4-FFF2-40B4-BE49-F238E27FC236}">
                <a16:creationId xmlns:a16="http://schemas.microsoft.com/office/drawing/2014/main" id="{EFB41E32-D7A8-42CD-ABF2-F1197356D0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5718" y="1421602"/>
            <a:ext cx="914098" cy="13353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EAE0DF4-8BFD-467D-BCED-4BE38BDB231B}"/>
              </a:ext>
            </a:extLst>
          </p:cNvPr>
          <p:cNvGrpSpPr/>
          <p:nvPr/>
        </p:nvGrpSpPr>
        <p:grpSpPr>
          <a:xfrm>
            <a:off x="3214780" y="4740709"/>
            <a:ext cx="1244618" cy="1429846"/>
            <a:chOff x="3214780" y="4740709"/>
            <a:chExt cx="1244618" cy="1429846"/>
          </a:xfrm>
        </p:grpSpPr>
        <p:pic>
          <p:nvPicPr>
            <p:cNvPr id="1032" name="Picture 8" descr="Girl, Happy, Smiling, Smile, Laughing, Cheerful, Joyful">
              <a:hlinkClick r:id="" action="ppaction://noaction">
                <a:snd r:embed="rId10" name="la joue.wav"/>
              </a:hlinkClick>
              <a:extLst>
                <a:ext uri="{FF2B5EF4-FFF2-40B4-BE49-F238E27FC236}">
                  <a16:creationId xmlns:a16="http://schemas.microsoft.com/office/drawing/2014/main" id="{DD42C442-F2EF-4A92-8FD3-C529EFA824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4780" y="4740709"/>
              <a:ext cx="1244618" cy="1258602"/>
            </a:xfrm>
            <a:prstGeom prst="rect">
              <a:avLst/>
            </a:prstGeom>
            <a:noFill/>
            <a:extLst>
              <a:ext uri="{909E8E84-426E-40DD-AFC4-6F175D3DCCD1}">
                <a14:hiddenFill xmlns:a14="http://schemas.microsoft.com/office/drawing/2010/main">
                  <a:solidFill>
                    <a:srgbClr val="FFFFFF"/>
                  </a:solidFill>
                </a14:hiddenFill>
              </a:ext>
            </a:extLst>
          </p:spPr>
        </p:pic>
        <p:sp>
          <p:nvSpPr>
            <p:cNvPr id="4" name="Arrow: Up 3">
              <a:extLst>
                <a:ext uri="{FF2B5EF4-FFF2-40B4-BE49-F238E27FC236}">
                  <a16:creationId xmlns:a16="http://schemas.microsoft.com/office/drawing/2014/main" id="{C8BF89CD-EDE3-42FE-A52D-6CCE2AA66A2F}"/>
                </a:ext>
              </a:extLst>
            </p:cNvPr>
            <p:cNvSpPr/>
            <p:nvPr/>
          </p:nvSpPr>
          <p:spPr>
            <a:xfrm>
              <a:off x="3379669" y="5568459"/>
              <a:ext cx="251617" cy="602096"/>
            </a:xfrm>
            <a:prstGeom prst="up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34" name="Picture 10" descr="Animal, Flea, Insect, Parasite, Parasitic, Pest">
            <a:hlinkClick r:id="" action="ppaction://noaction">
              <a:snd r:embed="rId12" name="la puce.wav"/>
            </a:hlinkClick>
            <a:extLst>
              <a:ext uri="{FF2B5EF4-FFF2-40B4-BE49-F238E27FC236}">
                <a16:creationId xmlns:a16="http://schemas.microsoft.com/office/drawing/2014/main" id="{5EB2D6B3-198B-4535-BCCD-3EFE268B7F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62149" y="1788564"/>
            <a:ext cx="1247992" cy="98633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7B06203-99B0-4188-89FE-CDB25D27A66B}"/>
              </a:ext>
            </a:extLst>
          </p:cNvPr>
          <p:cNvGrpSpPr/>
          <p:nvPr/>
        </p:nvGrpSpPr>
        <p:grpSpPr>
          <a:xfrm>
            <a:off x="5699735" y="4687328"/>
            <a:ext cx="1058559" cy="1311983"/>
            <a:chOff x="5699735" y="4687328"/>
            <a:chExt cx="1058559" cy="1311983"/>
          </a:xfrm>
        </p:grpSpPr>
        <p:pic>
          <p:nvPicPr>
            <p:cNvPr id="2" name="Picture 2" descr="Thumbs Up 3 Clip Art">
              <a:hlinkClick r:id="" action="ppaction://noaction">
                <a:snd r:embed="rId14" name="le pouce.wav"/>
              </a:hlinkClick>
              <a:extLst>
                <a:ext uri="{FF2B5EF4-FFF2-40B4-BE49-F238E27FC236}">
                  <a16:creationId xmlns:a16="http://schemas.microsoft.com/office/drawing/2014/main" id="{433ACA3B-3815-4220-A1E9-07FA0200EEC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99735" y="4687328"/>
              <a:ext cx="800310" cy="1311983"/>
            </a:xfrm>
            <a:prstGeom prst="rect">
              <a:avLst/>
            </a:prstGeom>
            <a:noFill/>
            <a:extLst>
              <a:ext uri="{909E8E84-426E-40DD-AFC4-6F175D3DCCD1}">
                <a14:hiddenFill xmlns:a14="http://schemas.microsoft.com/office/drawing/2010/main">
                  <a:solidFill>
                    <a:srgbClr val="FFFFFF"/>
                  </a:solidFill>
                </a14:hiddenFill>
              </a:ext>
            </a:extLst>
          </p:spPr>
        </p:pic>
        <p:sp>
          <p:nvSpPr>
            <p:cNvPr id="27" name="Arrow: Up 26">
              <a:extLst>
                <a:ext uri="{FF2B5EF4-FFF2-40B4-BE49-F238E27FC236}">
                  <a16:creationId xmlns:a16="http://schemas.microsoft.com/office/drawing/2014/main" id="{C5CD2C3A-2D8E-4B9C-97C6-6C887D3FD1F5}"/>
                </a:ext>
              </a:extLst>
            </p:cNvPr>
            <p:cNvSpPr/>
            <p:nvPr/>
          </p:nvSpPr>
          <p:spPr>
            <a:xfrm rot="16200000">
              <a:off x="6331437" y="4567490"/>
              <a:ext cx="251617" cy="602096"/>
            </a:xfrm>
            <a:prstGeom prst="up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8" descr="Pullover Clip Art">
            <a:hlinkClick r:id="" action="ppaction://noaction">
              <a:snd r:embed="rId16" name="le pull.wav"/>
            </a:hlinkClick>
            <a:extLst>
              <a:ext uri="{FF2B5EF4-FFF2-40B4-BE49-F238E27FC236}">
                <a16:creationId xmlns:a16="http://schemas.microsoft.com/office/drawing/2014/main" id="{51B49182-4E8A-4354-BC0F-2F1A611DBFB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43839" y="1908267"/>
            <a:ext cx="1247993" cy="848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en Clip Art">
            <a:hlinkClick r:id="" action="ppaction://noaction">
              <a:snd r:embed="rId18" name="la poule.wav"/>
            </a:hlinkClick>
            <a:extLst>
              <a:ext uri="{FF2B5EF4-FFF2-40B4-BE49-F238E27FC236}">
                <a16:creationId xmlns:a16="http://schemas.microsoft.com/office/drawing/2014/main" id="{C75B12AA-E1E4-4E76-B7AC-1FA2606BA8E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66525" y="4787923"/>
            <a:ext cx="1402619" cy="11641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wdj\Google Drive\Primary\Y5 SoW\From Tracy\Pronouns\we.png">
            <a:hlinkClick r:id="" action="ppaction://noaction">
              <a:snd r:embed="rId20" name="nous.wav"/>
            </a:hlinkClick>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40382" y="4646356"/>
            <a:ext cx="1604776" cy="129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900692" y="2113507"/>
            <a:ext cx="1395336"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naked</a:t>
            </a:r>
          </a:p>
        </p:txBody>
      </p:sp>
      <p:sp>
        <p:nvSpPr>
          <p:cNvPr id="6" name="Rectangle 5">
            <a:hlinkClick r:id="" action="ppaction://noaction">
              <a:snd r:embed="rId22" name="nu.wav"/>
            </a:hlinkClick>
          </p:cNvPr>
          <p:cNvSpPr/>
          <p:nvPr/>
        </p:nvSpPr>
        <p:spPr>
          <a:xfrm>
            <a:off x="7900692" y="2113507"/>
            <a:ext cx="1260893" cy="52322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337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br>
              <a:rPr lang="en-GB" sz="24000" b="1" dirty="0">
                <a:solidFill>
                  <a:srgbClr val="115076"/>
                </a:solidFill>
                <a:latin typeface="Century Gothic" panose="020B0502020202020204" pitchFamily="34" charset="0"/>
                <a:ea typeface="+mn-ea"/>
                <a:cs typeface="Calibri" panose="020F0502020204030204" pitchFamily="34" charset="0"/>
              </a:rPr>
            </a:br>
            <a:endParaRPr lang="en-US" dirty="0"/>
          </a:p>
        </p:txBody>
      </p:sp>
      <p:pic>
        <p:nvPicPr>
          <p:cNvPr id="9" name="Picture 8" descr="group of childr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348689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nou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2A0C00-88F8-0B40-A74D-0B58517D86B2}"/>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br>
              <a:rPr lang="en-GB" sz="24000" b="1" dirty="0">
                <a:solidFill>
                  <a:srgbClr val="115076"/>
                </a:solidFill>
                <a:latin typeface="Century Gothic" panose="020B0502020202020204" pitchFamily="34" charset="0"/>
                <a:ea typeface="+mn-ea"/>
                <a:cs typeface="Calibri" panose="020F0502020204030204" pitchFamily="34" charset="0"/>
              </a:rPr>
            </a:br>
            <a:endParaRPr lang="en-US" dirty="0"/>
          </a:p>
        </p:txBody>
      </p:sp>
      <p:sp>
        <p:nvSpPr>
          <p:cNvPr id="2" name="Rectangle 1"/>
          <p:cNvSpPr/>
          <p:nvPr/>
        </p:nvSpPr>
        <p:spPr>
          <a:xfrm>
            <a:off x="4263607" y="1839380"/>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189813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F9DB31-EBA6-6149-B741-46C0CAE3C03D}"/>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br>
              <a:rPr lang="en-GB" sz="24000" b="1" dirty="0">
                <a:solidFill>
                  <a:srgbClr val="115076"/>
                </a:solidFill>
                <a:latin typeface="Century Gothic" panose="020B0502020202020204" pitchFamily="34" charset="0"/>
                <a:ea typeface="+mn-ea"/>
                <a:cs typeface="Calibri" panose="020F0502020204030204" pitchFamily="34" charset="0"/>
              </a:rPr>
            </a:br>
            <a:endParaRPr lang="en-US" dirty="0"/>
          </a:p>
        </p:txBody>
      </p:sp>
      <p:pic>
        <p:nvPicPr>
          <p:cNvPr id="9" name="Picture 8" descr="a group of childr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n</a:t>
            </a:r>
            <a:r>
              <a:rPr lang="en-GB" sz="12000" b="1" dirty="0">
                <a:solidFill>
                  <a:srgbClr val="FA6500"/>
                </a:solidFill>
                <a:latin typeface="Century Gothic" panose="020B0502020202020204" pitchFamily="34" charset="0"/>
                <a:cs typeface="Calibri" panose="020F0502020204030204" pitchFamily="34" charset="0"/>
              </a:rPr>
              <a:t>ou</a:t>
            </a:r>
            <a:r>
              <a:rPr lang="en-GB" sz="12000" dirty="0">
                <a:solidFill>
                  <a:srgbClr val="115076"/>
                </a:solidFill>
                <a:latin typeface="Century Gothic" panose="020B0502020202020204" pitchFamily="34" charset="0"/>
                <a:cs typeface="Calibri" panose="020F0502020204030204" pitchFamily="34" charset="0"/>
              </a:rPr>
              <a:t>s</a:t>
            </a:r>
          </a:p>
        </p:txBody>
      </p:sp>
    </p:spTree>
    <p:extLst>
      <p:ext uri="{BB962C8B-B14F-4D97-AF65-F5344CB8AC3E}">
        <p14:creationId xmlns:p14="http://schemas.microsoft.com/office/powerpoint/2010/main" val="80790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4F4BEE-5596-BF44-B8CB-3F3DA0AEE149}"/>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br>
              <a:rPr lang="en-GB" sz="24000" b="1" dirty="0">
                <a:solidFill>
                  <a:srgbClr val="115076"/>
                </a:solidFill>
                <a:latin typeface="Century Gothic" panose="020B0502020202020204" pitchFamily="34" charset="0"/>
                <a:ea typeface="+mn-ea"/>
                <a:cs typeface="Calibri" panose="020F0502020204030204" pitchFamily="34" charset="0"/>
              </a:rPr>
            </a:br>
            <a:endParaRPr lang="en-US" dirty="0"/>
          </a:p>
        </p:txBody>
      </p:sp>
      <p:sp>
        <p:nvSpPr>
          <p:cNvPr id="2" name="Rectangle 1"/>
          <p:cNvSpPr/>
          <p:nvPr/>
        </p:nvSpPr>
        <p:spPr>
          <a:xfrm>
            <a:off x="4263607" y="1839380"/>
            <a:ext cx="3664786"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n</a:t>
            </a:r>
            <a:r>
              <a:rPr lang="en-GB" sz="12000" b="1" dirty="0">
                <a:solidFill>
                  <a:srgbClr val="FA6500"/>
                </a:solidFill>
                <a:latin typeface="Century Gothic" panose="020B0502020202020204" pitchFamily="34" charset="0"/>
                <a:cs typeface="Calibri" panose="020F0502020204030204" pitchFamily="34" charset="0"/>
              </a:rPr>
              <a:t>ou</a:t>
            </a:r>
            <a:r>
              <a:rPr lang="en-GB" sz="12000" dirty="0">
                <a:solidFill>
                  <a:srgbClr val="115076"/>
                </a:solidFill>
                <a:latin typeface="Century Gothic" panose="020B0502020202020204" pitchFamily="34" charset="0"/>
                <a:cs typeface="Calibri" panose="020F0502020204030204" pitchFamily="34" charset="0"/>
              </a:rPr>
              <a:t>s</a:t>
            </a:r>
          </a:p>
        </p:txBody>
      </p:sp>
    </p:spTree>
    <p:extLst>
      <p:ext uri="{BB962C8B-B14F-4D97-AF65-F5344CB8AC3E}">
        <p14:creationId xmlns:p14="http://schemas.microsoft.com/office/powerpoint/2010/main" val="149392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024" y="266873"/>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br>
              <a:rPr lang="en-GB" sz="9600" b="1" dirty="0">
                <a:solidFill>
                  <a:srgbClr val="115076"/>
                </a:solidFill>
                <a:cs typeface="Calibri" panose="020F0502020204030204" pitchFamily="34" charset="0"/>
              </a:rPr>
            </a:b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oup of childr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3" name="Picture 2" descr="person reaching dow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2796" y="1456541"/>
            <a:ext cx="1235106" cy="16034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0" name="Picture 9" descr="handshak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507" y="4676323"/>
            <a:ext cx="1992627" cy="1495510"/>
          </a:xfrm>
          <a:prstGeom prst="rect">
            <a:avLst/>
          </a:prstGeom>
        </p:spPr>
      </p:pic>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4636280" y="5525502"/>
            <a:ext cx="29194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[always; still]</a:t>
            </a: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4" name="Picture 23" descr="two children playing with a bal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74783" y="1337452"/>
            <a:ext cx="1931728" cy="1764365"/>
          </a:xfrm>
          <a:prstGeom prst="rect">
            <a:avLst/>
          </a:prstGeom>
        </p:spPr>
      </p:pic>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number twelve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1175" y="4493703"/>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853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4"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rouv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6" name="jouer.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7" name="bonjou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8" name="toujour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9" name="douz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2" grpId="0"/>
      <p:bldP spid="7" grpId="0"/>
      <p:bldP spid="18" grpId="0"/>
      <p:bldP spid="15" grpId="0"/>
      <p:bldP spid="6"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74172"/>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br>
              <a:rPr lang="en-GB" sz="9600" b="1" dirty="0">
                <a:solidFill>
                  <a:srgbClr val="115076"/>
                </a:solidFill>
                <a:cs typeface="Calibri" panose="020F0502020204030204" pitchFamily="34" charset="0"/>
              </a:rPr>
            </a:b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84748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nous.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trouver.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subTnLst>
                                    <p:audio>
                                      <p:cMediaNode>
                                        <p:cTn display="0" masterRel="sameClick">
                                          <p:stCondLst>
                                            <p:cond evt="begin" delay="0">
                                              <p:tn val="22"/>
                                            </p:cond>
                                          </p:stCondLst>
                                          <p:endCondLst>
                                            <p:cond evt="onStopAudio" delay="0">
                                              <p:tgtEl>
                                                <p:sldTgt/>
                                              </p:tgtEl>
                                            </p:cond>
                                          </p:endCondLst>
                                        </p:cTn>
                                        <p:tgtEl>
                                          <p:sndTgt r:embed="rId6" name="jouer.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subTnLst>
                                    <p:audio>
                                      <p:cMediaNode>
                                        <p:cTn display="0" masterRel="sameClick">
                                          <p:stCondLst>
                                            <p:cond evt="begin" delay="0">
                                              <p:tn val="27"/>
                                            </p:cond>
                                          </p:stCondLst>
                                          <p:endCondLst>
                                            <p:cond evt="onStopAudio" delay="0">
                                              <p:tgtEl>
                                                <p:sldTgt/>
                                              </p:tgtEl>
                                            </p:cond>
                                          </p:endCondLst>
                                        </p:cTn>
                                        <p:tgtEl>
                                          <p:sndTgt r:embed="rId7" name="bonjour.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8" name="toujours.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9"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3ADE3-C1AF-A448-838C-62ED3AA671AE}"/>
              </a:ext>
            </a:extLst>
          </p:cNvPr>
          <p:cNvSpPr>
            <a:spLocks noGrp="1"/>
          </p:cNvSpPr>
          <p:nvPr>
            <p:ph type="title"/>
          </p:nvPr>
        </p:nvSpPr>
        <p:spPr>
          <a:xfrm>
            <a:off x="831024" y="286939"/>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br>
              <a:rPr lang="en-GB" sz="9600" b="1" dirty="0">
                <a:solidFill>
                  <a:srgbClr val="115076"/>
                </a:solidFill>
                <a:cs typeface="Calibri" panose="020F0502020204030204" pitchFamily="34" charset="0"/>
              </a:rPr>
            </a:br>
            <a:endParaRPr lang="en-US" dirty="0"/>
          </a:p>
        </p:txBody>
      </p:sp>
      <p:sp>
        <p:nvSpPr>
          <p:cNvPr id="2" name="Rounded Rectangle 1" descr="rectangle">
            <a:extLst>
              <a:ext uri="{C183D7F6-B498-43B3-948B-1728B52AA6E4}">
                <adec:decorative xmlns:adec="http://schemas.microsoft.com/office/drawing/2017/decorative" val="1"/>
              </a:ext>
            </a:extLst>
          </p:cNvPr>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oup of childr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66552" y="428039"/>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3" name="Picture 2" descr="person reaching d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796" y="1456541"/>
            <a:ext cx="1235106" cy="16034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0" name="Picture 9" descr="men shaking hand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07" y="4676323"/>
            <a:ext cx="1992627" cy="1495510"/>
          </a:xfrm>
          <a:prstGeom prst="rect">
            <a:avLst/>
          </a:prstGeom>
        </p:spPr>
      </p:pic>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4636280" y="5525502"/>
            <a:ext cx="29194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[always; still]</a:t>
            </a: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4" name="Picture 23" descr="two children playing with a bal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4278" y="1368806"/>
            <a:ext cx="1931728" cy="1764365"/>
          </a:xfrm>
          <a:prstGeom prst="rect">
            <a:avLst/>
          </a:prstGeom>
        </p:spPr>
      </p:pic>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number twelve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1175" y="4493703"/>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674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2" grpId="0"/>
      <p:bldP spid="7" grpId="0"/>
      <p:bldP spid="18" grpId="0"/>
      <p:bldP spid="15" grpId="0"/>
      <p:bldP spid="6"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ADC67D-3E92-F64A-B119-B54EAB4CC257}"/>
              </a:ext>
            </a:extLst>
          </p:cNvPr>
          <p:cNvSpPr>
            <a:spLocks noGrp="1"/>
          </p:cNvSpPr>
          <p:nvPr>
            <p:ph type="title"/>
          </p:nvPr>
        </p:nvSpPr>
        <p:spPr>
          <a:xfrm>
            <a:off x="838200" y="273088"/>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br>
              <a:rPr lang="en-GB" sz="9600" b="1" dirty="0">
                <a:solidFill>
                  <a:srgbClr val="115076"/>
                </a:solidFill>
                <a:cs typeface="Calibri" panose="020F0502020204030204" pitchFamily="34" charset="0"/>
              </a:rPr>
            </a:br>
            <a:endParaRPr lang="en-US" dirty="0"/>
          </a:p>
        </p:txBody>
      </p:sp>
      <p:sp>
        <p:nvSpPr>
          <p:cNvPr id="2" name="Rounded Rectangle 1" descr="rectangle">
            <a:extLst>
              <a:ext uri="{C183D7F6-B498-43B3-948B-1728B52AA6E4}">
                <adec:decorative xmlns:adec="http://schemas.microsoft.com/office/drawing/2017/decorative" val="1"/>
              </a:ext>
            </a:extLst>
          </p:cNvPr>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66552" y="428039"/>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9438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10159</TotalTime>
  <Words>1978</Words>
  <Application>Microsoft Office PowerPoint</Application>
  <PresentationFormat>Widescreen</PresentationFormat>
  <Paragraphs>411</Paragraphs>
  <Slides>15</Slides>
  <Notes>15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TitlesOfParts>
    <vt:vector size="23" baseType="lpstr">
      <vt:lpstr>Arial</vt:lpstr>
      <vt:lpstr>Calibri</vt:lpstr>
      <vt:lpstr>Century Gothic</vt:lpstr>
      <vt:lpstr>Tw Cen MT</vt:lpstr>
      <vt:lpstr>1_Office Theme</vt:lpstr>
      <vt:lpstr>2_Office Theme</vt:lpstr>
      <vt:lpstr>4_Office Theme</vt:lpstr>
      <vt:lpstr>5_Office Theme</vt:lpstr>
      <vt:lpstr>Phonics </vt:lpstr>
      <vt:lpstr>ou </vt:lpstr>
      <vt:lpstr>ou </vt:lpstr>
      <vt:lpstr>ou </vt:lpstr>
      <vt:lpstr>ou </vt:lpstr>
      <vt:lpstr>ou </vt:lpstr>
      <vt:lpstr>ou </vt:lpstr>
      <vt:lpstr>ou </vt:lpstr>
      <vt:lpstr>ou </vt:lpstr>
      <vt:lpstr>Saying what people have: nous and vous</vt:lpstr>
      <vt:lpstr>Saying what people have: nous and vous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Natalie Finlayson</cp:lastModifiedBy>
  <cp:revision>726</cp:revision>
  <dcterms:created xsi:type="dcterms:W3CDTF">2019-03-27T07:30:03Z</dcterms:created>
  <dcterms:modified xsi:type="dcterms:W3CDTF">2020-03-24T00:53:57Z</dcterms:modified>
</cp:coreProperties>
</file>