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10" r:id="rId3"/>
    <p:sldMasterId id="2147483723" r:id="rId4"/>
    <p:sldMasterId id="2147483735" r:id="rId5"/>
    <p:sldMasterId id="2147483748" r:id="rId6"/>
    <p:sldMasterId id="2147483774" r:id="rId7"/>
  </p:sldMasterIdLst>
  <p:notesMasterIdLst>
    <p:notesMasterId r:id="rId64"/>
  </p:notesMasterIdLst>
  <p:sldIdLst>
    <p:sldId id="259" r:id="rId8"/>
    <p:sldId id="638" r:id="rId9"/>
    <p:sldId id="639" r:id="rId10"/>
    <p:sldId id="640" r:id="rId11"/>
    <p:sldId id="641" r:id="rId12"/>
    <p:sldId id="642" r:id="rId13"/>
    <p:sldId id="643" r:id="rId14"/>
    <p:sldId id="632" r:id="rId15"/>
    <p:sldId id="633" r:id="rId16"/>
    <p:sldId id="634" r:id="rId17"/>
    <p:sldId id="635" r:id="rId18"/>
    <p:sldId id="636" r:id="rId19"/>
    <p:sldId id="637" r:id="rId20"/>
    <p:sldId id="644" r:id="rId21"/>
    <p:sldId id="603" r:id="rId22"/>
    <p:sldId id="608" r:id="rId23"/>
    <p:sldId id="523" r:id="rId24"/>
    <p:sldId id="538" r:id="rId25"/>
    <p:sldId id="407" r:id="rId26"/>
    <p:sldId id="282" r:id="rId27"/>
    <p:sldId id="279" r:id="rId28"/>
    <p:sldId id="598" r:id="rId29"/>
    <p:sldId id="312" r:id="rId30"/>
    <p:sldId id="625" r:id="rId31"/>
    <p:sldId id="610" r:id="rId32"/>
    <p:sldId id="611" r:id="rId33"/>
    <p:sldId id="612" r:id="rId34"/>
    <p:sldId id="613" r:id="rId35"/>
    <p:sldId id="614" r:id="rId36"/>
    <p:sldId id="615" r:id="rId37"/>
    <p:sldId id="616" r:id="rId38"/>
    <p:sldId id="617" r:id="rId39"/>
    <p:sldId id="618" r:id="rId40"/>
    <p:sldId id="619" r:id="rId41"/>
    <p:sldId id="620" r:id="rId42"/>
    <p:sldId id="621" r:id="rId43"/>
    <p:sldId id="597" r:id="rId44"/>
    <p:sldId id="645" r:id="rId45"/>
    <p:sldId id="453" r:id="rId46"/>
    <p:sldId id="471" r:id="rId47"/>
    <p:sldId id="604" r:id="rId48"/>
    <p:sldId id="622" r:id="rId49"/>
    <p:sldId id="586" r:id="rId50"/>
    <p:sldId id="321" r:id="rId51"/>
    <p:sldId id="589" r:id="rId52"/>
    <p:sldId id="590" r:id="rId53"/>
    <p:sldId id="596" r:id="rId54"/>
    <p:sldId id="606" r:id="rId55"/>
    <p:sldId id="607" r:id="rId56"/>
    <p:sldId id="575" r:id="rId57"/>
    <p:sldId id="462" r:id="rId58"/>
    <p:sldId id="281" r:id="rId59"/>
    <p:sldId id="623" r:id="rId60"/>
    <p:sldId id="624" r:id="rId61"/>
    <p:sldId id="631" r:id="rId62"/>
    <p:sldId id="62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1F4E79"/>
    <a:srgbClr val="FF3300"/>
    <a:srgbClr val="DAA520"/>
    <a:srgbClr val="FFF4E7"/>
    <a:srgbClr val="FDEEB9"/>
    <a:srgbClr val="FFE8CB"/>
    <a:srgbClr val="D1DFEF"/>
    <a:srgbClr val="EBEFF7"/>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13" autoAdjust="0"/>
    <p:restoredTop sz="87044" autoAdjust="0"/>
  </p:normalViewPr>
  <p:slideViewPr>
    <p:cSldViewPr snapToGrid="0">
      <p:cViewPr varScale="1">
        <p:scale>
          <a:sx n="64" d="100"/>
          <a:sy n="64" d="100"/>
        </p:scale>
        <p:origin x="438" y="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ei</a:t>
            </a:r>
            <a:r>
              <a:rPr lang="en-GB" sz="1200" b="1" dirty="0"/>
              <a:t>] </a:t>
            </a:r>
            <a:r>
              <a:rPr lang="en-GB" sz="1200" b="0" dirty="0"/>
              <a:t>and contrast with </a:t>
            </a:r>
            <a:r>
              <a:rPr lang="en-GB" sz="1200" b="1" dirty="0"/>
              <a:t>[</a:t>
            </a:r>
            <a:r>
              <a:rPr lang="en-GB" sz="1200" b="1" dirty="0" err="1"/>
              <a:t>ie</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to second set of R3 (dative) verbs – those without word-for-word English translations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gefallen [601] gehören [460] meinen [213] tun [123] Leid [1300] Meinung [787] fit [4080] weh [2798] dass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Gesicht [346] Haar [748] Haare [748] Mund [856] Nase [1264]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361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ie</a:t>
            </a:r>
            <a:r>
              <a:rPr lang="en-GB" b="1" baseline="0" dirty="0"/>
              <a:t>] </a:t>
            </a:r>
            <a:r>
              <a:rPr lang="en-GB" baseline="0" dirty="0"/>
              <a:t>and then the </a:t>
            </a:r>
            <a:r>
              <a:rPr lang="en-GB" b="1" baseline="0" dirty="0"/>
              <a:t>source</a:t>
            </a:r>
            <a:r>
              <a:rPr lang="en-GB" baseline="0" dirty="0"/>
              <a:t> word again ‘</a:t>
            </a:r>
            <a:r>
              <a:rPr lang="en-GB" b="1" baseline="0" dirty="0"/>
              <a:t>Liebe</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a:t>Liebe </a:t>
            </a:r>
            <a:r>
              <a:rPr lang="en-GB" baseline="0" dirty="0"/>
              <a:t>[843]; </a:t>
            </a:r>
            <a:r>
              <a:rPr lang="en-GB" b="1" baseline="0" dirty="0" err="1"/>
              <a:t>ziehen</a:t>
            </a:r>
            <a:r>
              <a:rPr lang="en-GB" b="0" baseline="0" dirty="0"/>
              <a:t>[266]</a:t>
            </a:r>
            <a:r>
              <a:rPr lang="en-GB" baseline="0" dirty="0"/>
              <a:t> </a:t>
            </a:r>
            <a:r>
              <a:rPr lang="en-GB" b="1" baseline="0" dirty="0" err="1"/>
              <a:t>sie</a:t>
            </a:r>
            <a:r>
              <a:rPr lang="en-GB" baseline="0" dirty="0"/>
              <a:t> [10]; </a:t>
            </a:r>
            <a:r>
              <a:rPr lang="en-GB" b="1" baseline="0" dirty="0" err="1"/>
              <a:t>tief</a:t>
            </a:r>
            <a:r>
              <a:rPr lang="en-GB" b="1" baseline="0" dirty="0"/>
              <a:t> </a:t>
            </a:r>
            <a:r>
              <a:rPr lang="en-GB" baseline="0" dirty="0"/>
              <a:t>[506]; </a:t>
            </a:r>
            <a:r>
              <a:rPr lang="en-GB" b="1" baseline="0" dirty="0" err="1"/>
              <a:t>liegen</a:t>
            </a:r>
            <a:r>
              <a:rPr lang="en-GB" b="1" baseline="0" dirty="0"/>
              <a:t> </a:t>
            </a:r>
            <a:r>
              <a:rPr lang="en-GB" baseline="0" dirty="0"/>
              <a:t>[118]; </a:t>
            </a:r>
            <a:r>
              <a:rPr lang="en-GB" b="1" baseline="0" dirty="0"/>
              <a:t>Brief </a:t>
            </a:r>
            <a:r>
              <a:rPr lang="en-GB" baseline="0" dirty="0"/>
              <a:t>[813].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632891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645785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75505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5 seconds</a:t>
            </a:r>
            <a:r>
              <a:rPr lang="en-GB" dirty="0"/>
              <a:t/>
            </a:r>
            <a:br>
              <a:rPr lang="en-GB" dirty="0"/>
            </a:br>
            <a:r>
              <a:rPr lang="en-GB" b="1" dirty="0"/>
              <a:t/>
            </a:r>
            <a:br>
              <a:rPr lang="en-GB" b="1" dirty="0"/>
            </a:br>
            <a:r>
              <a:rPr lang="en-GB" b="1" dirty="0"/>
              <a:t>Aim: </a:t>
            </a:r>
            <a:r>
              <a:rPr lang="en-GB" b="0" baseline="0" dirty="0"/>
              <a:t>To recap the two source words before the listening task on the next slide.</a:t>
            </a:r>
            <a:r>
              <a:rPr lang="en-GB" dirty="0"/>
              <a:t/>
            </a:r>
            <a:br>
              <a:rPr lang="en-GB" dirty="0"/>
            </a:br>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860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1" baseline="0" dirty="0"/>
              <a:t>3 minutes</a:t>
            </a:r>
            <a:r>
              <a:rPr lang="en-GB" dirty="0"/>
              <a:t/>
            </a:r>
            <a:br>
              <a:rPr lang="en-GB" dirty="0"/>
            </a:br>
            <a:r>
              <a:rPr lang="en-GB" b="1" dirty="0"/>
              <a:t/>
            </a:r>
            <a:br>
              <a:rPr lang="en-GB" b="1" dirty="0"/>
            </a:br>
            <a:r>
              <a:rPr lang="en-US" b="1" dirty="0"/>
              <a:t>Aim:</a:t>
            </a:r>
            <a:r>
              <a:rPr lang="en-US" b="1" baseline="0" dirty="0"/>
              <a:t> </a:t>
            </a:r>
            <a:r>
              <a:rPr lang="en-US" b="0" dirty="0"/>
              <a:t>To </a:t>
            </a:r>
            <a:r>
              <a:rPr lang="en-US" b="0" dirty="0" err="1"/>
              <a:t>practise</a:t>
            </a:r>
            <a:r>
              <a:rPr lang="en-US" b="0" baseline="0" dirty="0"/>
              <a:t> recognition of minimal pairs with SSC [</a:t>
            </a:r>
            <a:r>
              <a:rPr lang="en-US" b="0" baseline="0" dirty="0" err="1"/>
              <a:t>ei</a:t>
            </a:r>
            <a:r>
              <a:rPr lang="en-US" b="0" baseline="0" dirty="0"/>
              <a:t>] and [</a:t>
            </a:r>
            <a:r>
              <a:rPr lang="en-US" b="0" baseline="0" dirty="0" err="1"/>
              <a:t>ie</a:t>
            </a:r>
            <a:r>
              <a:rPr lang="en-US" b="0" baseline="0" dirty="0"/>
              <a:t>]</a:t>
            </a:r>
            <a:endParaRPr lang="en-US" b="0" dirty="0"/>
          </a:p>
          <a:p>
            <a:endParaRPr lang="en-US" b="1" dirty="0"/>
          </a:p>
          <a:p>
            <a:r>
              <a:rPr lang="en-US" b="1" dirty="0"/>
              <a:t>Procedure:</a:t>
            </a:r>
          </a:p>
          <a:p>
            <a:r>
              <a:rPr lang="en-US" b="0" dirty="0"/>
              <a:t>1. Click on a number to hear a recording. Students listen and </a:t>
            </a:r>
            <a:r>
              <a:rPr lang="en-US" b="0" baseline="0" dirty="0"/>
              <a:t>follow the correct pathway, taking the left- or right-hand branch in each case according to which SSC they hear, [</a:t>
            </a:r>
            <a:r>
              <a:rPr lang="en-US" b="0" baseline="0" dirty="0" err="1"/>
              <a:t>ei</a:t>
            </a:r>
            <a:r>
              <a:rPr lang="en-US" b="0" baseline="0" dirty="0"/>
              <a:t>] or [</a:t>
            </a:r>
            <a:r>
              <a:rPr lang="en-US" b="0" baseline="0" dirty="0" err="1"/>
              <a:t>ie</a:t>
            </a:r>
            <a:r>
              <a:rPr lang="en-US" b="0" baseline="0" dirty="0"/>
              <a:t>].</a:t>
            </a:r>
            <a:endParaRPr lang="en-US" b="0" dirty="0"/>
          </a:p>
          <a:p>
            <a:r>
              <a:rPr lang="en-US" b="0" dirty="0"/>
              <a:t>2. The answers</a:t>
            </a:r>
            <a:r>
              <a:rPr lang="en-US" b="0" baseline="0" dirty="0"/>
              <a:t> are animated and appear on clicks.</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0" dirty="0" err="1"/>
              <a:t>Biene</a:t>
            </a:r>
            <a:r>
              <a:rPr lang="en-GB" b="0" dirty="0"/>
              <a:t>, Weise, </a:t>
            </a:r>
            <a:r>
              <a:rPr lang="en-GB" b="0" dirty="0" err="1"/>
              <a:t>hieß</a:t>
            </a:r>
            <a:r>
              <a:rPr lang="en-GB" b="0" dirty="0"/>
              <a:t/>
            </a:r>
            <a:br>
              <a:rPr lang="en-GB" b="0" dirty="0"/>
            </a:br>
            <a:r>
              <a:rPr lang="en-GB" b="0" dirty="0"/>
              <a:t>2. </a:t>
            </a:r>
            <a:r>
              <a:rPr lang="en-GB" b="0" dirty="0" err="1"/>
              <a:t>Beine</a:t>
            </a:r>
            <a:r>
              <a:rPr lang="en-GB" b="0" dirty="0"/>
              <a:t>, Wein, </a:t>
            </a:r>
            <a:r>
              <a:rPr lang="en-GB" b="0" dirty="0" err="1"/>
              <a:t>schien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b="0" dirty="0" err="1"/>
              <a:t>Beine</a:t>
            </a:r>
            <a:r>
              <a:rPr lang="en-GB" b="0" dirty="0"/>
              <a:t>, Wien, </a:t>
            </a:r>
            <a:r>
              <a:rPr lang="en-GB" b="0" dirty="0" err="1"/>
              <a:t>reif</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GB" b="0" dirty="0" err="1"/>
              <a:t>Biene</a:t>
            </a:r>
            <a:r>
              <a:rPr lang="en-GB" b="0" dirty="0"/>
              <a:t>, Wiese, </a:t>
            </a:r>
            <a:r>
              <a:rPr lang="en-GB" b="0" dirty="0" err="1"/>
              <a:t>Leib</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b="0" dirty="0" err="1"/>
              <a:t>Beine</a:t>
            </a:r>
            <a:r>
              <a:rPr lang="en-GB" b="0" dirty="0"/>
              <a:t>, Wein, Schein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a:t>
            </a:r>
            <a:r>
              <a:rPr lang="en-GB" b="0" dirty="0" err="1"/>
              <a:t>Biene</a:t>
            </a:r>
            <a:r>
              <a:rPr lang="en-GB" b="0" dirty="0"/>
              <a:t>, Wiese, </a:t>
            </a:r>
            <a:r>
              <a:rPr lang="en-GB" b="0" dirty="0" err="1"/>
              <a:t>Lieb</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00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 minute for practice + 1 minute for saying them out loud</a:t>
            </a:r>
            <a:r>
              <a:rPr lang="en-GB" dirty="0"/>
              <a:t/>
            </a:r>
            <a:br>
              <a:rPr lang="en-GB" dirty="0"/>
            </a:br>
            <a:r>
              <a:rPr lang="en-GB" b="1" dirty="0"/>
              <a:t/>
            </a:r>
            <a:br>
              <a:rPr lang="en-GB" b="1" dirty="0"/>
            </a:br>
            <a:r>
              <a:rPr lang="en-GB" b="1" dirty="0"/>
              <a:t>Aim: </a:t>
            </a:r>
            <a:r>
              <a:rPr lang="en-GB" b="0" dirty="0"/>
              <a:t>To practise SSCs in unfamiliar word context. The time limit helps </a:t>
            </a:r>
            <a:r>
              <a:rPr lang="en-GB" b="0" dirty="0" err="1"/>
              <a:t>automatization</a:t>
            </a:r>
            <a:r>
              <a:rPr lang="en-GB" b="0" dirty="0"/>
              <a:t>.</a:t>
            </a:r>
            <a:r>
              <a:rPr lang="en-GB" dirty="0"/>
              <a:t/>
            </a:r>
            <a:br>
              <a:rPr lang="en-GB" dirty="0"/>
            </a:br>
            <a:r>
              <a:rPr lang="en-GB" dirty="0"/>
              <a:t/>
            </a:r>
            <a:br>
              <a:rPr lang="en-GB" dirty="0"/>
            </a:br>
            <a:r>
              <a:rPr lang="en-GB" b="1" dirty="0"/>
              <a:t>Procedure:</a:t>
            </a:r>
            <a:r>
              <a:rPr lang="en-GB" dirty="0"/>
              <a:t/>
            </a:r>
            <a:br>
              <a:rPr lang="en-GB" dirty="0"/>
            </a:br>
            <a:r>
              <a:rPr lang="en-GB" dirty="0"/>
              <a:t>1. Students take 60 seconds to practise saying the words out loud to themselves. Click LOS! to start the timer.</a:t>
            </a:r>
          </a:p>
          <a:p>
            <a:r>
              <a:rPr lang="en-GB" dirty="0"/>
              <a:t>2.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 teacher clicks and each word flashes a couple of times before disappearing. Students have to pronounce the word (in chorus) – teacher checks pronunciation this week (as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Covid</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prevents circulating round the class currently).</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err="1"/>
              <a:t>Schiene</a:t>
            </a:r>
            <a:r>
              <a:rPr lang="en-GB" baseline="0" dirty="0"/>
              <a:t> [&gt;5000], </a:t>
            </a:r>
            <a:r>
              <a:rPr lang="en-GB" baseline="0" dirty="0" err="1"/>
              <a:t>weich</a:t>
            </a:r>
            <a:r>
              <a:rPr lang="en-GB" baseline="0" dirty="0"/>
              <a:t> [1836], Stein [1404], </a:t>
            </a:r>
            <a:r>
              <a:rPr lang="en-GB" baseline="0" dirty="0" err="1"/>
              <a:t>biegen</a:t>
            </a:r>
            <a:r>
              <a:rPr lang="en-GB" baseline="0" dirty="0"/>
              <a:t> [2986], </a:t>
            </a:r>
            <a:r>
              <a:rPr lang="en-GB" baseline="0" dirty="0" err="1"/>
              <a:t>Teich</a:t>
            </a:r>
            <a:r>
              <a:rPr lang="en-GB" baseline="0" dirty="0"/>
              <a:t> [&gt;5000], </a:t>
            </a:r>
            <a:r>
              <a:rPr lang="en-GB" baseline="0" dirty="0" err="1"/>
              <a:t>fliehen</a:t>
            </a:r>
            <a:r>
              <a:rPr lang="en-GB" baseline="0" dirty="0"/>
              <a:t> [2824], Reis [&gt;5000], </a:t>
            </a:r>
            <a:r>
              <a:rPr lang="en-GB" baseline="0" dirty="0" err="1"/>
              <a:t>schleichen</a:t>
            </a:r>
            <a:r>
              <a:rPr lang="en-GB" baseline="0" dirty="0"/>
              <a:t> [4008], Leiter [1321], Frieden[1478], </a:t>
            </a:r>
            <a:r>
              <a:rPr lang="en-GB" baseline="0" dirty="0" err="1"/>
              <a:t>beißen</a:t>
            </a:r>
            <a:r>
              <a:rPr lang="en-GB" baseline="0" dirty="0"/>
              <a:t> [&gt;5000], </a:t>
            </a:r>
            <a:r>
              <a:rPr lang="en-GB" baseline="0" dirty="0" err="1"/>
              <a:t>Wiege</a:t>
            </a:r>
            <a:r>
              <a:rPr lang="en-GB" baseline="0" dirty="0"/>
              <a:t> [&gt;5000], </a:t>
            </a:r>
            <a:r>
              <a:rPr lang="en-GB" baseline="0" dirty="0" err="1"/>
              <a:t>Kiesel</a:t>
            </a:r>
            <a:r>
              <a:rPr lang="en-GB" baseline="0" dirty="0"/>
              <a:t> [&gt;5000], </a:t>
            </a:r>
            <a:r>
              <a:rPr lang="en-GB" baseline="0" dirty="0" err="1"/>
              <a:t>Sieg</a:t>
            </a:r>
            <a:r>
              <a:rPr lang="en-GB" baseline="0" dirty="0"/>
              <a:t> [1246], </a:t>
            </a:r>
            <a:r>
              <a:rPr lang="en-GB" baseline="0" dirty="0" err="1"/>
              <a:t>Scheitel</a:t>
            </a:r>
            <a:r>
              <a:rPr lang="en-GB" baseline="0" dirty="0"/>
              <a:t> [&gt;5000], </a:t>
            </a:r>
            <a:r>
              <a:rPr lang="en-GB" baseline="0" dirty="0" err="1"/>
              <a:t>Fliege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700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err="1"/>
              <a:t>Vokabeln</a:t>
            </a:r>
            <a:r>
              <a:rPr lang="en-GB" b="1" baseline="0" dirty="0"/>
              <a:t/>
            </a:r>
            <a:br>
              <a:rPr lang="en-GB" b="1" baseline="0" dirty="0"/>
            </a:br>
            <a:r>
              <a:rPr lang="en-GB" b="1" baseline="0" dirty="0"/>
              <a:t>Timing: </a:t>
            </a:r>
            <a:r>
              <a:rPr lang="en-GB" b="0" baseline="0" dirty="0"/>
              <a:t>3 minutes</a:t>
            </a:r>
          </a:p>
          <a:p>
            <a:pPr marL="0"/>
            <a:r>
              <a:rPr lang="en-GB" b="1" baseline="0" dirty="0"/>
              <a:t/>
            </a:r>
            <a:br>
              <a:rPr lang="en-GB" b="1" baseline="0" dirty="0"/>
            </a:br>
            <a:r>
              <a:rPr lang="en-GB" b="1" baseline="0" dirty="0"/>
              <a:t>Aim: </a:t>
            </a:r>
            <a:r>
              <a:rPr lang="en-GB" b="0" baseline="0" dirty="0"/>
              <a:t>To practise recall of meaning of words in this week’s revisited sets in the written modality.</a:t>
            </a:r>
            <a:endParaRPr lang="en-GB" b="1" baseline="0" dirty="0"/>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On click a word appears. </a:t>
            </a:r>
          </a:p>
          <a:p>
            <a:pPr marL="0"/>
            <a:r>
              <a:rPr lang="en-GB" sz="1200" kern="1200" dirty="0">
                <a:solidFill>
                  <a:schemeClr val="tx1"/>
                </a:solidFill>
                <a:effectLst/>
                <a:latin typeface="+mn-lt"/>
                <a:ea typeface="+mn-ea"/>
                <a:cs typeface="+mn-cs"/>
              </a:rPr>
              <a:t>2. Write down the translation before the word disappears.</a:t>
            </a:r>
          </a:p>
          <a:p>
            <a:pPr mar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fehlen</a:t>
            </a:r>
            <a:r>
              <a:rPr lang="de-DE" sz="1200" b="0" i="0" u="none" strike="noStrike" kern="1200" cap="none" dirty="0">
                <a:solidFill>
                  <a:schemeClr val="tx1"/>
                </a:solidFill>
                <a:effectLst/>
                <a:latin typeface="+mn-lt"/>
                <a:ea typeface="Calibri"/>
                <a:cs typeface="Calibri"/>
                <a:sym typeface="Calibri"/>
              </a:rPr>
              <a:t> [420] </a:t>
            </a:r>
            <a:r>
              <a:rPr lang="de-DE" sz="1200" b="1" i="0" u="none" strike="noStrike" kern="1200" cap="none" dirty="0">
                <a:solidFill>
                  <a:schemeClr val="tx1"/>
                </a:solidFill>
                <a:effectLst/>
                <a:latin typeface="+mn-lt"/>
                <a:ea typeface="Calibri"/>
                <a:cs typeface="Calibri"/>
                <a:sym typeface="Calibri"/>
              </a:rPr>
              <a:t>gefallen</a:t>
            </a:r>
            <a:r>
              <a:rPr lang="de-DE" sz="1200" b="0" i="0" u="none" strike="noStrike" kern="1200" cap="none" dirty="0">
                <a:solidFill>
                  <a:schemeClr val="tx1"/>
                </a:solidFill>
                <a:effectLst/>
                <a:latin typeface="+mn-lt"/>
                <a:ea typeface="Calibri"/>
                <a:cs typeface="Calibri"/>
                <a:sym typeface="Calibri"/>
              </a:rPr>
              <a:t> [601] </a:t>
            </a:r>
            <a:r>
              <a:rPr lang="de-DE" sz="1200" b="1" i="0" u="none" strike="noStrike" kern="1200" cap="none" dirty="0">
                <a:solidFill>
                  <a:schemeClr val="tx1"/>
                </a:solidFill>
                <a:effectLst/>
                <a:latin typeface="+mn-lt"/>
                <a:ea typeface="Calibri"/>
                <a:cs typeface="Calibri"/>
                <a:sym typeface="Calibri"/>
              </a:rPr>
              <a:t>gehören</a:t>
            </a:r>
            <a:r>
              <a:rPr lang="de-DE" sz="1200" b="0" i="0" u="none" strike="noStrike" kern="1200" cap="none" dirty="0">
                <a:solidFill>
                  <a:schemeClr val="tx1"/>
                </a:solidFill>
                <a:effectLst/>
                <a:latin typeface="+mn-lt"/>
                <a:ea typeface="Calibri"/>
                <a:cs typeface="Calibri"/>
                <a:sym typeface="Calibri"/>
              </a:rPr>
              <a:t> [460] meinen [213] </a:t>
            </a:r>
            <a:r>
              <a:rPr lang="de-DE" sz="1200" b="1" i="0" u="none" strike="noStrike" kern="1200" cap="none" dirty="0">
                <a:solidFill>
                  <a:schemeClr val="tx1"/>
                </a:solidFill>
                <a:effectLst/>
                <a:latin typeface="+mn-lt"/>
                <a:ea typeface="Calibri"/>
                <a:cs typeface="Calibri"/>
                <a:sym typeface="Calibri"/>
              </a:rPr>
              <a:t>tun</a:t>
            </a:r>
            <a:r>
              <a:rPr lang="de-DE" sz="1200" b="0" i="0" u="none" strike="noStrike" kern="1200" cap="none" dirty="0">
                <a:solidFill>
                  <a:schemeClr val="tx1"/>
                </a:solidFill>
                <a:effectLst/>
                <a:latin typeface="+mn-lt"/>
                <a:ea typeface="Calibri"/>
                <a:cs typeface="Calibri"/>
                <a:sym typeface="Calibri"/>
              </a:rPr>
              <a:t> [123] Leid [1300] Meinung [787] fit [4080] weh [2798] dass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a:t>
            </a:r>
            <a:r>
              <a:rPr lang="de-DE" sz="1200" b="1" i="0" u="none" strike="noStrike" kern="1200" cap="none" dirty="0">
                <a:solidFill>
                  <a:schemeClr val="tx1"/>
                </a:solidFill>
                <a:effectLst/>
                <a:latin typeface="+mn-lt"/>
                <a:ea typeface="Calibri"/>
                <a:cs typeface="Calibri"/>
                <a:sym typeface="Calibri"/>
              </a:rPr>
              <a:t>langsam</a:t>
            </a:r>
            <a:r>
              <a:rPr lang="de-DE" sz="1200" b="0" i="0" u="none" strike="noStrike" kern="1200" cap="none" dirty="0">
                <a:solidFill>
                  <a:schemeClr val="tx1"/>
                </a:solidFill>
                <a:effectLst/>
                <a:latin typeface="+mn-lt"/>
                <a:ea typeface="Calibri"/>
                <a:cs typeface="Calibri"/>
                <a:sym typeface="Calibri"/>
              </a:rPr>
              <a:t> [526] </a:t>
            </a:r>
            <a:r>
              <a:rPr lang="de-DE" sz="1200" b="1" i="0" u="none" strike="noStrike" kern="1200" cap="none" dirty="0">
                <a:solidFill>
                  <a:schemeClr val="tx1"/>
                </a:solidFill>
                <a:effectLst/>
                <a:latin typeface="+mn-lt"/>
                <a:ea typeface="Calibri"/>
                <a:cs typeface="Calibri"/>
                <a:sym typeface="Calibri"/>
              </a:rPr>
              <a:t>normal</a:t>
            </a:r>
            <a:r>
              <a:rPr lang="de-DE" sz="1200" b="0" i="0" u="none" strike="noStrike" kern="1200" cap="none" dirty="0">
                <a:solidFill>
                  <a:schemeClr val="tx1"/>
                </a:solidFill>
                <a:effectLst/>
                <a:latin typeface="+mn-lt"/>
                <a:ea typeface="Calibri"/>
                <a:cs typeface="Calibri"/>
                <a:sym typeface="Calibri"/>
              </a:rPr>
              <a:t> [642] </a:t>
            </a:r>
            <a:r>
              <a:rPr lang="de-DE" sz="1200" b="1" i="0" u="none" strike="noStrike" kern="1200" cap="none" dirty="0">
                <a:solidFill>
                  <a:schemeClr val="tx1"/>
                </a:solidFill>
                <a:effectLst/>
                <a:latin typeface="+mn-lt"/>
                <a:ea typeface="Calibri"/>
                <a:cs typeface="Calibri"/>
                <a:sym typeface="Calibri"/>
              </a:rPr>
              <a:t>schnell</a:t>
            </a:r>
            <a:r>
              <a:rPr lang="de-DE" sz="1200" b="0" i="0" u="none" strike="noStrike" kern="1200" cap="none" dirty="0">
                <a:solidFill>
                  <a:schemeClr val="tx1"/>
                </a:solidFill>
                <a:effectLst/>
                <a:latin typeface="+mn-lt"/>
                <a:ea typeface="Calibri"/>
                <a:cs typeface="Calibri"/>
                <a:sym typeface="Calibri"/>
              </a:rPr>
              <a:t> [203] </a:t>
            </a:r>
            <a:r>
              <a:rPr lang="de-DE" sz="1200" b="1" i="0" u="none" strike="noStrike" kern="1200" cap="none" dirty="0">
                <a:solidFill>
                  <a:schemeClr val="tx1"/>
                </a:solidFill>
                <a:effectLst/>
                <a:latin typeface="+mn-lt"/>
                <a:ea typeface="Calibri"/>
                <a:cs typeface="Calibri"/>
                <a:sym typeface="Calibri"/>
              </a:rPr>
              <a:t>gern</a:t>
            </a:r>
            <a:r>
              <a:rPr lang="de-DE" sz="1200" b="0" i="0" u="none" strike="noStrike" kern="1200" cap="none" dirty="0">
                <a:solidFill>
                  <a:schemeClr val="tx1"/>
                </a:solidFill>
                <a:effectLst/>
                <a:latin typeface="+mn-lt"/>
                <a:ea typeface="Calibri"/>
                <a:cs typeface="Calibri"/>
                <a:sym typeface="Calibri"/>
              </a:rPr>
              <a:t>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verbringen </a:t>
            </a:r>
            <a:r>
              <a:rPr lang="de-DE" sz="1200" b="0" i="0" u="none" strike="noStrike" kern="1200" cap="none" dirty="0">
                <a:solidFill>
                  <a:schemeClr val="tx1"/>
                </a:solidFill>
                <a:effectLst/>
                <a:latin typeface="+mn-lt"/>
                <a:ea typeface="Calibri"/>
                <a:cs typeface="Calibri"/>
                <a:sym typeface="Calibri"/>
              </a:rPr>
              <a:t>[1391] </a:t>
            </a:r>
            <a:r>
              <a:rPr lang="de-DE" sz="1200" b="1" i="0" u="none" strike="noStrike" kern="1200" cap="none" dirty="0">
                <a:solidFill>
                  <a:schemeClr val="tx1"/>
                </a:solidFill>
                <a:effectLst/>
                <a:latin typeface="+mn-lt"/>
                <a:ea typeface="Calibri"/>
                <a:cs typeface="Calibri"/>
                <a:sym typeface="Calibri"/>
              </a:rPr>
              <a:t>Auge</a:t>
            </a:r>
            <a:r>
              <a:rPr lang="de-DE" sz="1200" b="0" i="0" u="none" strike="noStrike" kern="1200" cap="none" dirty="0">
                <a:solidFill>
                  <a:schemeClr val="tx1"/>
                </a:solidFill>
                <a:effectLst/>
                <a:latin typeface="+mn-lt"/>
                <a:ea typeface="Calibri"/>
                <a:cs typeface="Calibri"/>
                <a:sym typeface="Calibri"/>
              </a:rPr>
              <a:t> [222] Gesicht [346] Haar [748] Haare [748] Mund [856] Nase [1264] </a:t>
            </a:r>
            <a:r>
              <a:rPr lang="de-DE" sz="1200" b="1" i="0" u="none" strike="noStrike" kern="1200" cap="none" dirty="0">
                <a:solidFill>
                  <a:schemeClr val="tx1"/>
                </a:solidFill>
                <a:effectLst/>
                <a:latin typeface="+mn-lt"/>
                <a:ea typeface="Calibri"/>
                <a:cs typeface="Calibri"/>
                <a:sym typeface="Calibri"/>
              </a:rPr>
              <a:t>Schüler</a:t>
            </a:r>
            <a:r>
              <a:rPr lang="de-DE" sz="1200" b="0" i="0" u="none" strike="noStrike" kern="1200" cap="none" dirty="0">
                <a:solidFill>
                  <a:schemeClr val="tx1"/>
                </a:solidFill>
                <a:effectLst/>
                <a:latin typeface="+mn-lt"/>
                <a:ea typeface="Calibri"/>
                <a:cs typeface="Calibri"/>
                <a:sym typeface="Calibri"/>
              </a:rPr>
              <a:t> [557] </a:t>
            </a:r>
            <a:r>
              <a:rPr lang="de-DE" sz="1200" b="1" i="0" u="none" strike="noStrike" kern="1200" cap="none" dirty="0">
                <a:solidFill>
                  <a:schemeClr val="tx1"/>
                </a:solidFill>
                <a:effectLst/>
                <a:latin typeface="+mn-lt"/>
                <a:ea typeface="Calibri"/>
                <a:cs typeface="Calibri"/>
                <a:sym typeface="Calibri"/>
              </a:rPr>
              <a:t>Zeit </a:t>
            </a:r>
            <a:r>
              <a:rPr lang="de-DE" sz="1200" b="0" i="0" u="none" strike="noStrike" kern="1200" cap="none" dirty="0">
                <a:solidFill>
                  <a:schemeClr val="tx1"/>
                </a:solidFill>
                <a:effectLst/>
                <a:latin typeface="+mn-lt"/>
                <a:ea typeface="Calibri"/>
                <a:cs typeface="Calibri"/>
                <a:sym typeface="Calibri"/>
              </a:rPr>
              <a:t>[96] ähnlich [437]  </a:t>
            </a:r>
            <a:r>
              <a:rPr lang="de-DE" sz="1200" b="1" i="0" u="none" strike="noStrike" kern="1200" cap="none" dirty="0">
                <a:solidFill>
                  <a:schemeClr val="tx1"/>
                </a:solidFill>
                <a:effectLst/>
                <a:latin typeface="+mn-lt"/>
                <a:ea typeface="Calibri"/>
                <a:cs typeface="Calibri"/>
                <a:sym typeface="Calibri"/>
              </a:rPr>
              <a:t>breit</a:t>
            </a:r>
            <a:r>
              <a:rPr lang="de-DE" sz="1200" b="0" i="0" u="none" strike="noStrike" kern="1200" cap="none" dirty="0">
                <a:solidFill>
                  <a:schemeClr val="tx1"/>
                </a:solidFill>
                <a:effectLst/>
                <a:latin typeface="+mn-lt"/>
                <a:ea typeface="Calibri"/>
                <a:cs typeface="Calibri"/>
                <a:sym typeface="Calibri"/>
              </a:rPr>
              <a:t> [847] </a:t>
            </a:r>
            <a:r>
              <a:rPr lang="de-DE" sz="1200" b="1" i="0" u="none" strike="noStrike" kern="1200" cap="none" dirty="0">
                <a:solidFill>
                  <a:schemeClr val="tx1"/>
                </a:solidFill>
                <a:effectLst/>
                <a:latin typeface="+mn-lt"/>
                <a:ea typeface="Calibri"/>
                <a:cs typeface="Calibri"/>
                <a:sym typeface="Calibri"/>
              </a:rPr>
              <a:t>dünn</a:t>
            </a:r>
            <a:r>
              <a:rPr lang="de-DE" sz="1200" b="0" i="0" u="none" strike="noStrike" kern="1200" cap="none" dirty="0">
                <a:solidFill>
                  <a:schemeClr val="tx1"/>
                </a:solidFill>
                <a:effectLst/>
                <a:latin typeface="+mn-lt"/>
                <a:ea typeface="Calibri"/>
                <a:cs typeface="Calibri"/>
                <a:sym typeface="Calibri"/>
              </a:rPr>
              <a:t> [1739] </a:t>
            </a:r>
            <a:r>
              <a:rPr lang="de-DE" sz="1200" b="1" i="0" u="none" strike="noStrike" kern="1200" cap="none" dirty="0">
                <a:solidFill>
                  <a:schemeClr val="tx1"/>
                </a:solidFill>
                <a:effectLst/>
                <a:latin typeface="+mn-lt"/>
                <a:ea typeface="Calibri"/>
                <a:cs typeface="Calibri"/>
                <a:sym typeface="Calibri"/>
              </a:rPr>
              <a:t>neu</a:t>
            </a:r>
            <a:r>
              <a:rPr lang="de-DE" sz="1200" b="0" i="0" u="none" strike="noStrike" kern="1200" cap="none" dirty="0">
                <a:solidFill>
                  <a:schemeClr val="tx1"/>
                </a:solidFill>
                <a:effectLst/>
                <a:latin typeface="+mn-lt"/>
                <a:ea typeface="Calibri"/>
                <a:cs typeface="Calibri"/>
                <a:sym typeface="Calibri"/>
              </a:rPr>
              <a:t> [84] </a:t>
            </a:r>
            <a:r>
              <a:rPr lang="de-DE" sz="1200" b="1" i="0" u="none" strike="noStrike" kern="1200" cap="none" dirty="0">
                <a:solidFill>
                  <a:schemeClr val="tx1"/>
                </a:solidFill>
                <a:effectLst/>
                <a:latin typeface="+mn-lt"/>
                <a:ea typeface="Calibri"/>
                <a:cs typeface="Calibri"/>
                <a:sym typeface="Calibri"/>
              </a:rPr>
              <a:t>rund</a:t>
            </a:r>
            <a:r>
              <a:rPr lang="de-DE" sz="1200" b="0" i="0" u="none" strike="noStrike" kern="1200" cap="none" dirty="0">
                <a:solidFill>
                  <a:schemeClr val="tx1"/>
                </a:solidFill>
                <a:effectLst/>
                <a:latin typeface="+mn-lt"/>
                <a:ea typeface="Calibri"/>
                <a:cs typeface="Calibri"/>
                <a:sym typeface="Calibri"/>
              </a:rPr>
              <a:t> [298] </a:t>
            </a:r>
            <a:r>
              <a:rPr lang="de-DE" sz="1200" b="1" i="0" u="none" strike="noStrike" kern="1200" cap="none" dirty="0">
                <a:solidFill>
                  <a:schemeClr val="tx1"/>
                </a:solidFill>
                <a:effectLst/>
                <a:latin typeface="+mn-lt"/>
                <a:ea typeface="Calibri"/>
                <a:cs typeface="Calibri"/>
                <a:sym typeface="Calibri"/>
              </a:rPr>
              <a:t>als</a:t>
            </a:r>
            <a:r>
              <a:rPr lang="de-DE" sz="1200" b="0" i="0" u="none" strike="noStrike" kern="1200" cap="none" dirty="0">
                <a:solidFill>
                  <a:schemeClr val="tx1"/>
                </a:solidFill>
                <a:effectLst/>
                <a:latin typeface="+mn-lt"/>
                <a:ea typeface="Calibri"/>
                <a:cs typeface="Calibri"/>
                <a:sym typeface="Calibri"/>
              </a:rPr>
              <a:t>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kern="1200" dirty="0">
              <a:solidFill>
                <a:schemeClr val="tx1"/>
              </a:solidFill>
              <a:effectLst/>
              <a:latin typeface="+mn-lt"/>
              <a:ea typeface="+mn-ea"/>
              <a:cs typeface="+mn-cs"/>
            </a:endParaRPr>
          </a:p>
          <a:p>
            <a:pPr marL="0"/>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
            </a: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82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err="1"/>
              <a:t>Antworten</a:t>
            </a:r>
            <a:r>
              <a:rPr lang="en-GB" b="1" baseline="0" dirty="0"/>
              <a:t/>
            </a:r>
            <a:br>
              <a:rPr lang="en-GB" b="1" baseline="0" dirty="0"/>
            </a:br>
            <a:r>
              <a:rPr lang="en-GB" b="1" baseline="0" dirty="0"/>
              <a:t>Timing: </a:t>
            </a:r>
            <a:r>
              <a:rPr lang="en-GB" b="0" baseline="0" dirty="0"/>
              <a:t>30 seconds</a:t>
            </a:r>
          </a:p>
          <a:p>
            <a:pPr marL="0"/>
            <a:r>
              <a:rPr lang="en-GB" b="1" baseline="0" dirty="0"/>
              <a:t/>
            </a:r>
            <a:br>
              <a:rPr lang="en-GB" b="1" baseline="0" dirty="0"/>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
            </a: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201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recognition and cued productive oral recall of one of the revisited vocabulary sets.</a:t>
            </a:r>
            <a:br>
              <a:rPr lang="en-GB" b="0" dirty="0"/>
            </a:br>
            <a:endParaRPr lang="en-GB" b="0" baseline="0" dirty="0"/>
          </a:p>
          <a:p>
            <a:r>
              <a:rPr lang="en-US" b="1" dirty="0"/>
              <a:t>Procedure:</a:t>
            </a:r>
          </a:p>
          <a:p>
            <a:r>
              <a:rPr lang="en-US" b="0" dirty="0"/>
              <a:t>1. Students supply the German</a:t>
            </a:r>
            <a:r>
              <a:rPr lang="en-US" b="0" baseline="0" dirty="0"/>
              <a:t> for the word which appears in English.  The aim is to be able to give the German before the teacher counts </a:t>
            </a:r>
            <a:r>
              <a:rPr lang="en-US" b="0" baseline="0" dirty="0" err="1"/>
              <a:t>drei</a:t>
            </a:r>
            <a:r>
              <a:rPr lang="en-US" b="0" baseline="0" dirty="0"/>
              <a:t> – </a:t>
            </a:r>
            <a:r>
              <a:rPr lang="en-US" b="0" baseline="0" dirty="0" err="1"/>
              <a:t>zwei</a:t>
            </a:r>
            <a:r>
              <a:rPr lang="en-US" b="0" baseline="0" dirty="0"/>
              <a:t> – </a:t>
            </a:r>
            <a:r>
              <a:rPr lang="en-US" b="0" baseline="0" dirty="0" err="1"/>
              <a:t>eins</a:t>
            </a:r>
            <a:r>
              <a:rPr lang="en-US" b="0" baseline="0" dirty="0"/>
              <a:t>.  Note: it may be helpful to give students a few moments to look through the list of German words before starting the exercise.  </a:t>
            </a:r>
            <a:endParaRPr lang="en-US" b="0" dirty="0"/>
          </a:p>
          <a:p>
            <a:endParaRPr lang="en-US" b="0" dirty="0"/>
          </a:p>
          <a:p>
            <a:r>
              <a:rPr lang="en-US" b="1" dirty="0"/>
              <a:t>Notes:</a:t>
            </a:r>
          </a:p>
          <a:p>
            <a:pPr marL="228600" indent="-228600">
              <a:buAutoNum type="arabicPeriod"/>
            </a:pPr>
            <a:r>
              <a:rPr lang="en-US" b="0" baseline="0" dirty="0"/>
              <a:t>T</a:t>
            </a:r>
            <a:r>
              <a:rPr lang="en-US" b="0" dirty="0"/>
              <a:t>he</a:t>
            </a:r>
            <a:r>
              <a:rPr lang="en-US" b="0" baseline="0" dirty="0"/>
              <a:t> activity</a:t>
            </a:r>
            <a:r>
              <a:rPr lang="en-US" b="0" dirty="0"/>
              <a:t> can be repeated,</a:t>
            </a:r>
            <a:r>
              <a:rPr lang="en-US" b="0" baseline="0" dirty="0"/>
              <a:t> clicking faster through the animations to increase speed of recall.</a:t>
            </a:r>
          </a:p>
          <a:p>
            <a:pPr marL="228600" indent="-228600">
              <a:buAutoNum type="arabicPeriod"/>
            </a:pPr>
            <a:r>
              <a:rPr lang="en-US" b="0" baseline="0" dirty="0"/>
              <a:t>Teachers may wish to give students 30 seconds to look at the German words before showing the English prompts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fehlen</a:t>
            </a:r>
            <a:r>
              <a:rPr lang="de-DE" sz="1200" b="0" i="0" u="none" strike="noStrike" kern="1200" cap="none" dirty="0">
                <a:solidFill>
                  <a:schemeClr val="tx1"/>
                </a:solidFill>
                <a:effectLst/>
                <a:latin typeface="+mn-lt"/>
                <a:ea typeface="Calibri"/>
                <a:cs typeface="Calibri"/>
                <a:sym typeface="Calibri"/>
              </a:rPr>
              <a:t> [420] </a:t>
            </a:r>
            <a:r>
              <a:rPr lang="de-DE" sz="1200" b="1" i="0" u="none" strike="noStrike" kern="1200" cap="none" dirty="0">
                <a:solidFill>
                  <a:schemeClr val="tx1"/>
                </a:solidFill>
                <a:effectLst/>
                <a:latin typeface="+mn-lt"/>
                <a:ea typeface="Calibri"/>
                <a:cs typeface="Calibri"/>
                <a:sym typeface="Calibri"/>
              </a:rPr>
              <a:t>gefallen </a:t>
            </a:r>
            <a:r>
              <a:rPr lang="de-DE" sz="1200" b="0" i="0" u="none" strike="noStrike" kern="1200" cap="none" dirty="0">
                <a:solidFill>
                  <a:schemeClr val="tx1"/>
                </a:solidFill>
                <a:effectLst/>
                <a:latin typeface="+mn-lt"/>
                <a:ea typeface="Calibri"/>
                <a:cs typeface="Calibri"/>
                <a:sym typeface="Calibri"/>
              </a:rPr>
              <a:t>[601] </a:t>
            </a:r>
            <a:r>
              <a:rPr lang="de-DE" sz="1200" b="1" i="0" u="none" strike="noStrike" kern="1200" cap="none" dirty="0">
                <a:solidFill>
                  <a:schemeClr val="tx1"/>
                </a:solidFill>
                <a:effectLst/>
                <a:latin typeface="+mn-lt"/>
                <a:ea typeface="Calibri"/>
                <a:cs typeface="Calibri"/>
                <a:sym typeface="Calibri"/>
              </a:rPr>
              <a:t>gehören </a:t>
            </a:r>
            <a:r>
              <a:rPr lang="de-DE" sz="1200" b="0" i="0" u="none" strike="noStrike" kern="1200" cap="none" dirty="0">
                <a:solidFill>
                  <a:schemeClr val="tx1"/>
                </a:solidFill>
                <a:effectLst/>
                <a:latin typeface="+mn-lt"/>
                <a:ea typeface="Calibri"/>
                <a:cs typeface="Calibri"/>
                <a:sym typeface="Calibri"/>
              </a:rPr>
              <a:t>[460] meinen [213] </a:t>
            </a:r>
            <a:r>
              <a:rPr lang="de-DE" sz="1200" b="1" i="0" u="none" strike="noStrike" kern="1200" cap="none" dirty="0">
                <a:solidFill>
                  <a:schemeClr val="tx1"/>
                </a:solidFill>
                <a:effectLst/>
                <a:latin typeface="+mn-lt"/>
                <a:ea typeface="Calibri"/>
                <a:cs typeface="Calibri"/>
                <a:sym typeface="Calibri"/>
              </a:rPr>
              <a:t>tun</a:t>
            </a:r>
            <a:r>
              <a:rPr lang="de-DE" sz="1200" b="0" i="0" u="none" strike="noStrike" kern="1200" cap="none" dirty="0">
                <a:solidFill>
                  <a:schemeClr val="tx1"/>
                </a:solidFill>
                <a:effectLst/>
                <a:latin typeface="+mn-lt"/>
                <a:ea typeface="Calibri"/>
                <a:cs typeface="Calibri"/>
                <a:sym typeface="Calibri"/>
              </a:rPr>
              <a:t> [123] </a:t>
            </a:r>
            <a:r>
              <a:rPr lang="de-DE" sz="1200" b="1" i="0" u="none" strike="noStrike" kern="1200" cap="none" dirty="0">
                <a:solidFill>
                  <a:schemeClr val="tx1"/>
                </a:solidFill>
                <a:effectLst/>
                <a:latin typeface="+mn-lt"/>
                <a:ea typeface="Calibri"/>
                <a:cs typeface="Calibri"/>
                <a:sym typeface="Calibri"/>
              </a:rPr>
              <a:t>Leid</a:t>
            </a:r>
            <a:r>
              <a:rPr lang="de-DE" sz="1200" b="0" i="0" u="none" strike="noStrike" kern="1200" cap="none" dirty="0">
                <a:solidFill>
                  <a:schemeClr val="tx1"/>
                </a:solidFill>
                <a:effectLst/>
                <a:latin typeface="+mn-lt"/>
                <a:ea typeface="Calibri"/>
                <a:cs typeface="Calibri"/>
                <a:sym typeface="Calibri"/>
              </a:rPr>
              <a:t> [1300] Meinung [787] fit [4080] </a:t>
            </a:r>
            <a:r>
              <a:rPr lang="de-DE" sz="1200" b="1" i="0" u="none" strike="noStrike" kern="1200" cap="none" dirty="0">
                <a:solidFill>
                  <a:schemeClr val="tx1"/>
                </a:solidFill>
                <a:effectLst/>
                <a:latin typeface="+mn-lt"/>
                <a:ea typeface="Calibri"/>
                <a:cs typeface="Calibri"/>
                <a:sym typeface="Calibri"/>
              </a:rPr>
              <a:t>weh</a:t>
            </a:r>
            <a:r>
              <a:rPr lang="de-DE" sz="1200" b="0" i="0" u="none" strike="noStrike" kern="1200" cap="none" dirty="0">
                <a:solidFill>
                  <a:schemeClr val="tx1"/>
                </a:solidFill>
                <a:effectLst/>
                <a:latin typeface="+mn-lt"/>
                <a:ea typeface="Calibri"/>
                <a:cs typeface="Calibri"/>
                <a:sym typeface="Calibri"/>
              </a:rPr>
              <a:t> [2798] dass [22] </a:t>
            </a:r>
            <a:r>
              <a:rPr lang="de-DE" sz="1200" b="1" i="0" u="none" strike="noStrike" kern="1200" cap="none" dirty="0">
                <a:solidFill>
                  <a:schemeClr val="tx1"/>
                </a:solidFill>
                <a:effectLst/>
                <a:latin typeface="+mn-lt"/>
                <a:ea typeface="Calibri"/>
                <a:cs typeface="Calibri"/>
                <a:sym typeface="Calibri"/>
              </a:rPr>
              <a:t>schwer </a:t>
            </a:r>
            <a:r>
              <a:rPr lang="de-DE" sz="1200" b="0" i="0" u="none" strike="noStrike" kern="1200" cap="none" dirty="0">
                <a:solidFill>
                  <a:schemeClr val="tx1"/>
                </a:solidFill>
                <a:effectLst/>
                <a:latin typeface="+mn-lt"/>
                <a:ea typeface="Calibri"/>
                <a:cs typeface="Calibri"/>
                <a:sym typeface="Calibri"/>
              </a:rPr>
              <a:t>[257]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anderer, andere, anderes </a:t>
            </a:r>
            <a:r>
              <a:rPr lang="de-DE" sz="1200" b="0" i="0" u="none" strike="noStrike" kern="1200" cap="none" dirty="0">
                <a:solidFill>
                  <a:schemeClr val="tx1"/>
                </a:solidFill>
                <a:effectLst/>
                <a:latin typeface="+mn-lt"/>
                <a:ea typeface="Calibri"/>
                <a:cs typeface="Calibri"/>
                <a:sym typeface="Calibri"/>
              </a:rPr>
              <a:t>[59] Aktivität [1422] Hobby [3608] Jugendclub [2117/1360] Schloss [1907] Telefon [1595]  </a:t>
            </a:r>
            <a:r>
              <a:rPr lang="de-DE" sz="1200" b="1" i="0" u="none" strike="noStrike" kern="1200" cap="none" dirty="0">
                <a:solidFill>
                  <a:schemeClr val="tx1"/>
                </a:solidFill>
                <a:effectLst/>
                <a:latin typeface="+mn-lt"/>
                <a:ea typeface="Calibri"/>
                <a:cs typeface="Calibri"/>
                <a:sym typeface="Calibri"/>
              </a:rPr>
              <a:t>langsam</a:t>
            </a:r>
            <a:r>
              <a:rPr lang="de-DE" sz="1200" b="0" i="0" u="none" strike="noStrike" kern="1200" cap="none" dirty="0">
                <a:solidFill>
                  <a:schemeClr val="tx1"/>
                </a:solidFill>
                <a:effectLst/>
                <a:latin typeface="+mn-lt"/>
                <a:ea typeface="Calibri"/>
                <a:cs typeface="Calibri"/>
                <a:sym typeface="Calibri"/>
              </a:rPr>
              <a:t> [526] normal [642] </a:t>
            </a:r>
            <a:r>
              <a:rPr lang="de-DE" sz="1200" b="1" i="0" u="none" strike="noStrike" kern="1200" cap="none" dirty="0">
                <a:solidFill>
                  <a:schemeClr val="tx1"/>
                </a:solidFill>
                <a:effectLst/>
                <a:latin typeface="+mn-lt"/>
                <a:ea typeface="Calibri"/>
                <a:cs typeface="Calibri"/>
                <a:sym typeface="Calibri"/>
              </a:rPr>
              <a:t>schnell</a:t>
            </a:r>
            <a:r>
              <a:rPr lang="de-DE" sz="1200" b="0" i="0" u="none" strike="noStrike" kern="1200" cap="none" dirty="0">
                <a:solidFill>
                  <a:schemeClr val="tx1"/>
                </a:solidFill>
                <a:effectLst/>
                <a:latin typeface="+mn-lt"/>
                <a:ea typeface="Calibri"/>
                <a:cs typeface="Calibri"/>
                <a:sym typeface="Calibri"/>
              </a:rPr>
              <a:t> [203] </a:t>
            </a:r>
            <a:r>
              <a:rPr lang="de-DE" sz="1200" b="1" i="0" u="none" strike="noStrike" kern="1200" cap="none" dirty="0">
                <a:solidFill>
                  <a:schemeClr val="tx1"/>
                </a:solidFill>
                <a:effectLst/>
                <a:latin typeface="+mn-lt"/>
                <a:ea typeface="Calibri"/>
                <a:cs typeface="Calibri"/>
                <a:sym typeface="Calibri"/>
              </a:rPr>
              <a:t>gern</a:t>
            </a:r>
            <a:r>
              <a:rPr lang="de-DE" sz="1200" b="0" i="0" u="none" strike="noStrike" kern="1200" cap="none" dirty="0">
                <a:solidFill>
                  <a:schemeClr val="tx1"/>
                </a:solidFill>
                <a:effectLst/>
                <a:latin typeface="+mn-lt"/>
                <a:ea typeface="Calibri"/>
                <a:cs typeface="Calibri"/>
                <a:sym typeface="Calibri"/>
              </a:rPr>
              <a:t>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verbringen</a:t>
            </a:r>
            <a:r>
              <a:rPr lang="de-DE" sz="1200" b="0" i="0" u="none" strike="noStrike" kern="1200" cap="none" dirty="0">
                <a:solidFill>
                  <a:schemeClr val="tx1"/>
                </a:solidFill>
                <a:effectLst/>
                <a:latin typeface="+mn-lt"/>
                <a:ea typeface="Calibri"/>
                <a:cs typeface="Calibri"/>
                <a:sym typeface="Calibri"/>
              </a:rPr>
              <a:t> [1391] Auge [222] Gesicht [346] Haar [748] Haare [748] Mund [856] Nase [1264] Schüler [557] </a:t>
            </a:r>
            <a:r>
              <a:rPr lang="de-DE" sz="1200" b="1" i="0" u="none" strike="noStrike" kern="1200" cap="none" dirty="0">
                <a:solidFill>
                  <a:schemeClr val="tx1"/>
                </a:solidFill>
                <a:effectLst/>
                <a:latin typeface="+mn-lt"/>
                <a:ea typeface="Calibri"/>
                <a:cs typeface="Calibri"/>
                <a:sym typeface="Calibri"/>
              </a:rPr>
              <a:t>Zeit</a:t>
            </a:r>
            <a:r>
              <a:rPr lang="de-DE" sz="1200" b="0" i="0" u="none" strike="noStrike" kern="1200" cap="none" dirty="0">
                <a:solidFill>
                  <a:schemeClr val="tx1"/>
                </a:solidFill>
                <a:effectLst/>
                <a:latin typeface="+mn-lt"/>
                <a:ea typeface="Calibri"/>
                <a:cs typeface="Calibri"/>
                <a:sym typeface="Calibri"/>
              </a:rPr>
              <a:t> [96] ähnlich [437]  </a:t>
            </a:r>
            <a:r>
              <a:rPr lang="de-DE" sz="1200" b="1" i="0" u="none" strike="noStrike" kern="1200" cap="none" dirty="0">
                <a:solidFill>
                  <a:schemeClr val="tx1"/>
                </a:solidFill>
                <a:effectLst/>
                <a:latin typeface="+mn-lt"/>
                <a:ea typeface="Calibri"/>
                <a:cs typeface="Calibri"/>
                <a:sym typeface="Calibri"/>
              </a:rPr>
              <a:t>breit</a:t>
            </a:r>
            <a:r>
              <a:rPr lang="de-DE" sz="1200" b="0" i="0" u="none" strike="noStrike" kern="1200" cap="none" dirty="0">
                <a:solidFill>
                  <a:schemeClr val="tx1"/>
                </a:solidFill>
                <a:effectLst/>
                <a:latin typeface="+mn-lt"/>
                <a:ea typeface="Calibri"/>
                <a:cs typeface="Calibri"/>
                <a:sym typeface="Calibri"/>
              </a:rPr>
              <a: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892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b="1" dirty="0" err="1"/>
              <a:t>ei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frei</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stretch both arms up in the air (pointing outwards slightly to make a Y shape with your body), and smile!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ei</a:t>
            </a:r>
            <a:r>
              <a:rPr lang="en-GB" b="1" dirty="0"/>
              <a:t>] </a:t>
            </a:r>
            <a:r>
              <a:rPr lang="en-GB" baseline="0" dirty="0"/>
              <a:t>sound, pronouncing </a:t>
            </a:r>
            <a:r>
              <a:rPr lang="en-GB" b="0" baseline="0" dirty="0"/>
              <a:t>”</a:t>
            </a:r>
            <a:r>
              <a:rPr lang="en-GB" b="1" baseline="0" dirty="0" err="1"/>
              <a:t>frei</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err="1"/>
              <a:t>frei</a:t>
            </a:r>
            <a:r>
              <a:rPr lang="en-GB" baseline="0" dirty="0"/>
              <a:t> [318]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152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To explain and illustrate the meaning of </a:t>
            </a:r>
            <a:r>
              <a:rPr lang="en-GB" b="0" i="1" dirty="0"/>
              <a:t>mir</a:t>
            </a:r>
            <a:r>
              <a:rPr lang="en-GB" b="0" i="0" dirty="0"/>
              <a:t> and to highlight the word order options in German sentences.</a:t>
            </a:r>
            <a:r>
              <a:rPr lang="en-GB" dirty="0"/>
              <a:t/>
            </a:r>
            <a:br>
              <a:rPr lang="en-GB" dirty="0"/>
            </a:br>
            <a:r>
              <a:rPr lang="en-GB" dirty="0"/>
              <a:t/>
            </a:r>
            <a:br>
              <a:rPr lang="en-GB" dirty="0"/>
            </a:br>
            <a:r>
              <a:rPr lang="en-GB" b="1" dirty="0"/>
              <a:t>Procedure:</a:t>
            </a:r>
            <a:r>
              <a:rPr lang="en-GB" dirty="0"/>
              <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r>
              <a:rPr lang="en-GB" dirty="0"/>
              <a:t/>
            </a:r>
            <a:br>
              <a:rPr lang="en-GB" dirty="0"/>
            </a:b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a:t>
            </a:r>
            <a:r>
              <a:rPr lang="de-DE" sz="1200" b="1" i="0" u="none" strike="noStrike" kern="1200" cap="none" dirty="0">
                <a:solidFill>
                  <a:schemeClr val="tx1"/>
                </a:solidFill>
                <a:effectLst/>
                <a:latin typeface="+mn-lt"/>
                <a:ea typeface="Calibri"/>
                <a:cs typeface="Calibri"/>
                <a:sym typeface="Calibri"/>
              </a:rPr>
              <a:t>gefallen</a:t>
            </a:r>
            <a:r>
              <a:rPr lang="de-DE" sz="1200" b="0" i="0" u="none" strike="noStrike" kern="1200" cap="none" dirty="0">
                <a:solidFill>
                  <a:schemeClr val="tx1"/>
                </a:solidFill>
                <a:effectLst/>
                <a:latin typeface="+mn-lt"/>
                <a:ea typeface="Calibri"/>
                <a:cs typeface="Calibri"/>
                <a:sym typeface="Calibri"/>
              </a:rPr>
              <a:t> [601] </a:t>
            </a:r>
            <a:r>
              <a:rPr lang="de-DE" sz="1200" b="1" i="0" u="none" strike="noStrike" kern="1200" cap="none" dirty="0">
                <a:solidFill>
                  <a:schemeClr val="tx1"/>
                </a:solidFill>
                <a:effectLst/>
                <a:latin typeface="+mn-lt"/>
                <a:ea typeface="Calibri"/>
                <a:cs typeface="Calibri"/>
                <a:sym typeface="Calibri"/>
              </a:rPr>
              <a:t>gehören </a:t>
            </a:r>
            <a:r>
              <a:rPr lang="de-DE" sz="1200" b="0" i="0" u="none" strike="noStrike" kern="1200" cap="none" dirty="0">
                <a:solidFill>
                  <a:schemeClr val="tx1"/>
                </a:solidFill>
                <a:effectLst/>
                <a:latin typeface="+mn-lt"/>
                <a:ea typeface="Calibri"/>
                <a:cs typeface="Calibri"/>
                <a:sym typeface="Calibri"/>
              </a:rPr>
              <a:t>[460] meinen [213] tun [123] Leid [1300] Meinung [787] fit [4080] weh [2798] dass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Gesicht [346] Haar [748] Haare [748] Mund [856] Nase [1264]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R1 (nominative) and R3 (dative) pronoun use by attending to the verbs. To practise listening out for negation. To practise listening for meaning.</a:t>
            </a:r>
            <a:r>
              <a:rPr lang="en-GB" dirty="0"/>
              <a:t/>
            </a:r>
            <a:br>
              <a:rPr lang="en-GB" dirty="0"/>
            </a:br>
            <a:r>
              <a:rPr lang="en-GB" dirty="0"/>
              <a:t/>
            </a:r>
            <a:br>
              <a:rPr lang="en-GB" dirty="0"/>
            </a:br>
            <a:r>
              <a:rPr lang="en-GB" b="1" dirty="0"/>
              <a:t>Procedure:</a:t>
            </a:r>
            <a:r>
              <a:rPr lang="en-GB" dirty="0"/>
              <a:t/>
            </a:r>
            <a:br>
              <a:rPr lang="en-GB" dirty="0"/>
            </a:br>
            <a:r>
              <a:rPr lang="en-GB" dirty="0"/>
              <a:t>1. For each sentence say which pronoun fits.</a:t>
            </a:r>
          </a:p>
          <a:p>
            <a:r>
              <a:rPr lang="en-GB" dirty="0"/>
              <a:t>2. Then in the second column say whether it a positive (like) or a negative (dislike) opinion</a:t>
            </a:r>
          </a:p>
          <a:p>
            <a:r>
              <a:rPr lang="en-GB" dirty="0"/>
              <a:t>3. In the last column write the activity in English.</a:t>
            </a:r>
          </a:p>
          <a:p>
            <a:r>
              <a:rPr lang="en-GB" dirty="0"/>
              <a:t>4. Click to reveal answers.</a:t>
            </a:r>
            <a:br>
              <a:rPr lang="en-GB" dirty="0"/>
            </a:b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a:t>
            </a:r>
            <a:r>
              <a:rPr lang="de-DE" sz="1200" b="1" i="0" u="none" strike="noStrike" kern="1200" cap="none" dirty="0">
                <a:solidFill>
                  <a:schemeClr val="tx1"/>
                </a:solidFill>
                <a:effectLst/>
                <a:latin typeface="+mn-lt"/>
                <a:ea typeface="Calibri"/>
                <a:cs typeface="Calibri"/>
                <a:sym typeface="Calibri"/>
              </a:rPr>
              <a:t>gefallen</a:t>
            </a:r>
            <a:r>
              <a:rPr lang="de-DE" sz="1200" b="0" i="0" u="none" strike="noStrike" kern="1200" cap="none" dirty="0">
                <a:solidFill>
                  <a:schemeClr val="tx1"/>
                </a:solidFill>
                <a:effectLst/>
                <a:latin typeface="+mn-lt"/>
                <a:ea typeface="Calibri"/>
                <a:cs typeface="Calibri"/>
                <a:sym typeface="Calibri"/>
              </a:rPr>
              <a:t> [601] gehören [460] meinen [213] tun [123] Leid [1300] Meinung [787] fit [4080] weh [2798] dass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a:t>
            </a:r>
            <a:r>
              <a:rPr lang="de-DE" sz="1200" b="1" i="0" u="none" strike="noStrike" kern="1200" cap="none" dirty="0">
                <a:solidFill>
                  <a:schemeClr val="tx1"/>
                </a:solidFill>
                <a:effectLst/>
                <a:latin typeface="+mn-lt"/>
                <a:ea typeface="Calibri"/>
                <a:cs typeface="Calibri"/>
                <a:sym typeface="Calibri"/>
              </a:rPr>
              <a:t>] Aktivität </a:t>
            </a:r>
            <a:r>
              <a:rPr lang="de-DE" sz="1200" b="0" i="0" u="none" strike="noStrike" kern="1200" cap="none" dirty="0">
                <a:solidFill>
                  <a:schemeClr val="tx1"/>
                </a:solidFill>
                <a:effectLst/>
                <a:latin typeface="+mn-lt"/>
                <a:ea typeface="Calibri"/>
                <a:cs typeface="Calibri"/>
                <a:sym typeface="Calibri"/>
              </a:rPr>
              <a:t>[1422] </a:t>
            </a:r>
            <a:r>
              <a:rPr lang="de-DE" sz="1200" b="1" i="0" u="none" strike="noStrike" kern="1200" cap="none" dirty="0">
                <a:solidFill>
                  <a:schemeClr val="tx1"/>
                </a:solidFill>
                <a:effectLst/>
                <a:latin typeface="+mn-lt"/>
                <a:ea typeface="Calibri"/>
                <a:cs typeface="Calibri"/>
                <a:sym typeface="Calibri"/>
              </a:rPr>
              <a:t>Hobby</a:t>
            </a:r>
            <a:r>
              <a:rPr lang="de-DE" sz="1200" b="0" i="0" u="none" strike="noStrike" kern="1200" cap="none" dirty="0">
                <a:solidFill>
                  <a:schemeClr val="tx1"/>
                </a:solidFill>
                <a:effectLst/>
                <a:latin typeface="+mn-lt"/>
                <a:ea typeface="Calibri"/>
                <a:cs typeface="Calibri"/>
                <a:sym typeface="Calibri"/>
              </a:rPr>
              <a:t> [3608] Jugendclub [2117/1360] </a:t>
            </a:r>
            <a:r>
              <a:rPr lang="de-DE" sz="1200" b="1" i="0" u="none" strike="noStrike" kern="1200" cap="none" dirty="0">
                <a:solidFill>
                  <a:schemeClr val="tx1"/>
                </a:solidFill>
                <a:effectLst/>
                <a:latin typeface="+mn-lt"/>
                <a:ea typeface="Calibri"/>
                <a:cs typeface="Calibri"/>
                <a:sym typeface="Calibri"/>
              </a:rPr>
              <a:t>Schloss </a:t>
            </a:r>
            <a:r>
              <a:rPr lang="de-DE" sz="1200" b="0" i="0" u="none" strike="noStrike" kern="1200" cap="none" dirty="0">
                <a:solidFill>
                  <a:schemeClr val="tx1"/>
                </a:solidFill>
                <a:effectLst/>
                <a:latin typeface="+mn-lt"/>
                <a:ea typeface="Calibri"/>
                <a:cs typeface="Calibri"/>
                <a:sym typeface="Calibri"/>
              </a:rPr>
              <a:t>[1907] </a:t>
            </a:r>
            <a:r>
              <a:rPr lang="de-DE" sz="1200" b="1" i="0" u="none" strike="noStrike" kern="1200" cap="none" dirty="0">
                <a:solidFill>
                  <a:schemeClr val="tx1"/>
                </a:solidFill>
                <a:effectLst/>
                <a:latin typeface="+mn-lt"/>
                <a:ea typeface="Calibri"/>
                <a:cs typeface="Calibri"/>
                <a:sym typeface="Calibri"/>
              </a:rPr>
              <a:t>Telefon</a:t>
            </a:r>
            <a:r>
              <a:rPr lang="de-DE" sz="1200" b="0" i="0" u="none" strike="noStrike" kern="1200" cap="none" dirty="0">
                <a:solidFill>
                  <a:schemeClr val="tx1"/>
                </a:solidFill>
                <a:effectLst/>
                <a:latin typeface="+mn-lt"/>
                <a:ea typeface="Calibri"/>
                <a:cs typeface="Calibri"/>
                <a:sym typeface="Calibri"/>
              </a:rPr>
              <a:t>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a:t>
            </a:r>
            <a:r>
              <a:rPr lang="de-DE" sz="1200" b="1" i="0" u="none" strike="noStrike" kern="1200" cap="none" dirty="0">
                <a:solidFill>
                  <a:schemeClr val="tx1"/>
                </a:solidFill>
                <a:effectLst/>
                <a:latin typeface="+mn-lt"/>
                <a:ea typeface="Calibri"/>
                <a:cs typeface="Calibri"/>
                <a:sym typeface="Calibri"/>
              </a:rPr>
              <a:t>] Auge </a:t>
            </a:r>
            <a:r>
              <a:rPr lang="de-DE" sz="1200" b="0" i="0" u="none" strike="noStrike" kern="1200" cap="none" dirty="0">
                <a:solidFill>
                  <a:schemeClr val="tx1"/>
                </a:solidFill>
                <a:effectLst/>
                <a:latin typeface="+mn-lt"/>
                <a:ea typeface="Calibri"/>
                <a:cs typeface="Calibri"/>
                <a:sym typeface="Calibri"/>
              </a:rPr>
              <a:t>[222] </a:t>
            </a:r>
            <a:r>
              <a:rPr lang="de-DE" sz="1200" b="1" i="0" u="none" strike="noStrike" kern="1200" cap="none" dirty="0">
                <a:solidFill>
                  <a:schemeClr val="tx1"/>
                </a:solidFill>
                <a:effectLst/>
                <a:latin typeface="+mn-lt"/>
                <a:ea typeface="Calibri"/>
                <a:cs typeface="Calibri"/>
                <a:sym typeface="Calibri"/>
              </a:rPr>
              <a:t>Gesicht</a:t>
            </a:r>
            <a:r>
              <a:rPr lang="de-DE" sz="1200" b="0" i="0" u="none" strike="noStrike" kern="1200" cap="none" dirty="0">
                <a:solidFill>
                  <a:schemeClr val="tx1"/>
                </a:solidFill>
                <a:effectLst/>
                <a:latin typeface="+mn-lt"/>
                <a:ea typeface="Calibri"/>
                <a:cs typeface="Calibri"/>
                <a:sym typeface="Calibri"/>
              </a:rPr>
              <a:t> [346] Haar [748</a:t>
            </a:r>
            <a:r>
              <a:rPr lang="de-DE" sz="1200" b="1" i="0" u="none" strike="noStrike" kern="1200" cap="none" dirty="0">
                <a:solidFill>
                  <a:schemeClr val="tx1"/>
                </a:solidFill>
                <a:effectLst/>
                <a:latin typeface="+mn-lt"/>
                <a:ea typeface="Calibri"/>
                <a:cs typeface="Calibri"/>
                <a:sym typeface="Calibri"/>
              </a:rPr>
              <a:t>] Haare </a:t>
            </a:r>
            <a:r>
              <a:rPr lang="de-DE" sz="1200" b="0" i="0" u="none" strike="noStrike" kern="1200" cap="none" dirty="0">
                <a:solidFill>
                  <a:schemeClr val="tx1"/>
                </a:solidFill>
                <a:effectLst/>
                <a:latin typeface="+mn-lt"/>
                <a:ea typeface="Calibri"/>
                <a:cs typeface="Calibri"/>
                <a:sym typeface="Calibri"/>
              </a:rPr>
              <a:t>[748] Mund [856] </a:t>
            </a:r>
            <a:r>
              <a:rPr lang="de-DE" sz="1200" b="1" i="0" u="none" strike="noStrike" kern="1200" cap="none" dirty="0">
                <a:solidFill>
                  <a:schemeClr val="tx1"/>
                </a:solidFill>
                <a:effectLst/>
                <a:latin typeface="+mn-lt"/>
                <a:ea typeface="Calibri"/>
                <a:cs typeface="Calibri"/>
                <a:sym typeface="Calibri"/>
              </a:rPr>
              <a:t>Nase </a:t>
            </a:r>
            <a:r>
              <a:rPr lang="de-DE" sz="1200" b="0" i="0" u="none" strike="noStrike" kern="1200" cap="none" dirty="0">
                <a:solidFill>
                  <a:schemeClr val="tx1"/>
                </a:solidFill>
                <a:effectLst/>
                <a:latin typeface="+mn-lt"/>
                <a:ea typeface="Calibri"/>
                <a:cs typeface="Calibri"/>
                <a:sym typeface="Calibri"/>
              </a:rPr>
              <a:t>[1264]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explain and illustrate another meaning of </a:t>
            </a:r>
            <a:r>
              <a:rPr lang="en-GB" b="0" i="1" dirty="0"/>
              <a:t>fallen.</a:t>
            </a:r>
            <a:r>
              <a:rPr lang="en-GB" dirty="0"/>
              <a:t/>
            </a:r>
            <a:br>
              <a:rPr lang="en-GB" dirty="0"/>
            </a:br>
            <a:r>
              <a:rPr lang="en-GB" dirty="0"/>
              <a:t/>
            </a:r>
            <a:br>
              <a:rPr lang="en-GB" dirty="0"/>
            </a:br>
            <a:r>
              <a:rPr lang="en-GB" b="1" dirty="0"/>
              <a:t>Procedure:</a:t>
            </a:r>
            <a:r>
              <a:rPr lang="en-GB" dirty="0"/>
              <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r>
              <a:rPr lang="en-GB" dirty="0"/>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397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using the correct verb, by listening out for the form of the personal pronoun. Also, to practise listening for meaning.</a:t>
            </a:r>
            <a:r>
              <a:rPr lang="en-GB" dirty="0"/>
              <a:t/>
            </a:r>
            <a:br>
              <a:rPr lang="en-GB" dirty="0"/>
            </a:br>
            <a:r>
              <a:rPr lang="en-GB" dirty="0"/>
              <a:t/>
            </a:r>
            <a:br>
              <a:rPr lang="en-GB" dirty="0"/>
            </a:br>
            <a:r>
              <a:rPr lang="en-GB" b="1" dirty="0"/>
              <a:t>Procedure:</a:t>
            </a:r>
            <a:r>
              <a:rPr lang="en-GB" dirty="0"/>
              <a:t/>
            </a:r>
            <a:br>
              <a:rPr lang="en-GB" dirty="0"/>
            </a:br>
            <a:r>
              <a:rPr lang="en-GB" dirty="0"/>
              <a:t>1. Click on a number to play the recording.</a:t>
            </a:r>
          </a:p>
          <a:p>
            <a:r>
              <a:rPr lang="en-GB" dirty="0"/>
              <a:t>2. For each item say which verb fits.</a:t>
            </a:r>
          </a:p>
          <a:p>
            <a:r>
              <a:rPr lang="en-GB" dirty="0"/>
              <a:t>3. In the second column write in German what subject they are talking about.</a:t>
            </a:r>
          </a:p>
          <a:p>
            <a:r>
              <a:rPr lang="en-GB" dirty="0"/>
              <a:t>4. In the final column say whether they express a positive or negative opinion.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Nowak - 1.  Sie [</a:t>
            </a:r>
            <a:r>
              <a:rPr lang="en-GB" dirty="0" err="1"/>
              <a:t>findet</a:t>
            </a:r>
            <a:r>
              <a:rPr lang="en-GB" dirty="0"/>
              <a:t>] </a:t>
            </a:r>
            <a:r>
              <a:rPr lang="en-GB" dirty="0" err="1"/>
              <a:t>Mathe</a:t>
            </a:r>
            <a:r>
              <a:rPr lang="en-GB" dirty="0"/>
              <a:t> </a:t>
            </a:r>
            <a:r>
              <a:rPr lang="en-GB" dirty="0" err="1"/>
              <a:t>schwer</a:t>
            </a:r>
            <a:r>
              <a:rPr lang="en-GB" dirty="0"/>
              <a:t>.  </a:t>
            </a:r>
            <a:br>
              <a:rPr lang="en-GB" dirty="0"/>
            </a:br>
            <a:r>
              <a:rPr lang="en-GB" dirty="0" err="1"/>
              <a:t>Bayrak</a:t>
            </a:r>
            <a:r>
              <a:rPr lang="en-GB" dirty="0"/>
              <a:t> – 2. O!  </a:t>
            </a:r>
            <a:r>
              <a:rPr lang="en-GB" dirty="0" err="1"/>
              <a:t>Ihm</a:t>
            </a:r>
            <a:r>
              <a:rPr lang="en-GB" dirty="0"/>
              <a:t> [</a:t>
            </a:r>
            <a:r>
              <a:rPr lang="en-GB" dirty="0" err="1"/>
              <a:t>fällt</a:t>
            </a:r>
            <a:r>
              <a:rPr lang="en-GB" dirty="0"/>
              <a:t>] </a:t>
            </a:r>
            <a:r>
              <a:rPr lang="en-GB" dirty="0" err="1"/>
              <a:t>Mathe</a:t>
            </a:r>
            <a:r>
              <a:rPr lang="en-GB" dirty="0"/>
              <a:t> dieses </a:t>
            </a:r>
            <a:r>
              <a:rPr lang="en-GB" dirty="0" err="1"/>
              <a:t>Jahr</a:t>
            </a:r>
            <a:r>
              <a:rPr lang="en-GB" dirty="0"/>
              <a:t> </a:t>
            </a:r>
            <a:r>
              <a:rPr lang="en-GB" dirty="0" err="1"/>
              <a:t>leicht</a:t>
            </a:r>
            <a:r>
              <a:rPr lang="en-GB" dirty="0"/>
              <a:t>. Der </a:t>
            </a:r>
            <a:r>
              <a:rPr lang="en-GB" dirty="0" err="1"/>
              <a:t>neue</a:t>
            </a:r>
            <a:r>
              <a:rPr lang="en-GB" dirty="0"/>
              <a:t> Lehrer </a:t>
            </a:r>
            <a:r>
              <a:rPr lang="en-GB" dirty="0" err="1"/>
              <a:t>ist</a:t>
            </a:r>
            <a:r>
              <a:rPr lang="en-GB" dirty="0"/>
              <a:t> gut.</a:t>
            </a:r>
            <a:br>
              <a:rPr lang="en-GB" dirty="0"/>
            </a:br>
            <a:r>
              <a:rPr lang="en-GB" dirty="0"/>
              <a:t>Nowak – 3.  Und </a:t>
            </a:r>
            <a:r>
              <a:rPr lang="en-GB" dirty="0" err="1"/>
              <a:t>Musik</a:t>
            </a:r>
            <a:r>
              <a:rPr lang="en-GB" dirty="0"/>
              <a:t> [</a:t>
            </a:r>
            <a:r>
              <a:rPr lang="en-GB" dirty="0" err="1"/>
              <a:t>findet</a:t>
            </a:r>
            <a:r>
              <a:rPr lang="en-GB" dirty="0"/>
              <a:t>] er </a:t>
            </a:r>
            <a:r>
              <a:rPr lang="en-GB" dirty="0" err="1"/>
              <a:t>immer</a:t>
            </a:r>
            <a:r>
              <a:rPr lang="en-GB" dirty="0"/>
              <a:t> </a:t>
            </a:r>
            <a:r>
              <a:rPr lang="en-GB" dirty="0" err="1"/>
              <a:t>noch</a:t>
            </a:r>
            <a:r>
              <a:rPr lang="en-GB" dirty="0"/>
              <a:t> toll, </a:t>
            </a:r>
            <a:r>
              <a:rPr lang="en-GB" dirty="0" err="1"/>
              <a:t>nicht</a:t>
            </a:r>
            <a:r>
              <a:rPr lang="en-GB" dirty="0"/>
              <a:t> </a:t>
            </a:r>
            <a:r>
              <a:rPr lang="en-GB" dirty="0" err="1"/>
              <a:t>wahr</a:t>
            </a:r>
            <a:r>
              <a:rPr lang="en-GB" dirty="0"/>
              <a:t>?</a:t>
            </a:r>
            <a:br>
              <a:rPr lang="en-GB" dirty="0"/>
            </a:br>
            <a:r>
              <a:rPr lang="en-GB" dirty="0" err="1"/>
              <a:t>Bayrak</a:t>
            </a:r>
            <a:r>
              <a:rPr lang="en-GB" dirty="0"/>
              <a:t> – 4. </a:t>
            </a:r>
            <a:r>
              <a:rPr lang="en-GB" dirty="0" err="1"/>
              <a:t>Ja</a:t>
            </a:r>
            <a:r>
              <a:rPr lang="en-GB" dirty="0"/>
              <a:t>. </a:t>
            </a:r>
            <a:r>
              <a:rPr lang="en-GB" dirty="0" err="1"/>
              <a:t>Englisch</a:t>
            </a:r>
            <a:r>
              <a:rPr lang="en-GB" dirty="0"/>
              <a:t> [</a:t>
            </a:r>
            <a:r>
              <a:rPr lang="en-GB" dirty="0" err="1"/>
              <a:t>fällt</a:t>
            </a:r>
            <a:r>
              <a:rPr lang="en-GB" dirty="0"/>
              <a:t>] </a:t>
            </a:r>
            <a:r>
              <a:rPr lang="en-GB" dirty="0" err="1"/>
              <a:t>ihm</a:t>
            </a:r>
            <a:r>
              <a:rPr lang="en-GB" dirty="0"/>
              <a:t> </a:t>
            </a:r>
            <a:r>
              <a:rPr lang="en-GB" dirty="0" err="1"/>
              <a:t>aber</a:t>
            </a:r>
            <a:r>
              <a:rPr lang="en-GB" dirty="0"/>
              <a:t> </a:t>
            </a:r>
            <a:r>
              <a:rPr lang="en-GB" dirty="0" err="1"/>
              <a:t>noch</a:t>
            </a:r>
            <a:r>
              <a:rPr lang="en-GB" dirty="0"/>
              <a:t> </a:t>
            </a:r>
            <a:r>
              <a:rPr lang="en-GB" dirty="0" err="1"/>
              <a:t>ziemlich</a:t>
            </a:r>
            <a:r>
              <a:rPr lang="en-GB" dirty="0"/>
              <a:t> </a:t>
            </a:r>
            <a:r>
              <a:rPr lang="en-GB" dirty="0" err="1"/>
              <a:t>schwer</a:t>
            </a:r>
            <a:r>
              <a:rPr lang="en-GB" dirty="0"/>
              <a:t>.</a:t>
            </a:r>
            <a:br>
              <a:rPr lang="en-GB" dirty="0"/>
            </a:br>
            <a:r>
              <a:rPr lang="en-GB" dirty="0"/>
              <a:t>Nowak – 5. </a:t>
            </a:r>
            <a:r>
              <a:rPr lang="en-GB" dirty="0" err="1"/>
              <a:t>Englisch</a:t>
            </a:r>
            <a:r>
              <a:rPr lang="en-GB" dirty="0"/>
              <a:t> [</a:t>
            </a:r>
            <a:r>
              <a:rPr lang="en-GB" dirty="0" err="1"/>
              <a:t>gefällt</a:t>
            </a:r>
            <a:r>
              <a:rPr lang="en-GB" dirty="0"/>
              <a:t>] </a:t>
            </a:r>
            <a:r>
              <a:rPr lang="en-GB" dirty="0" err="1"/>
              <a:t>ihr</a:t>
            </a:r>
            <a:r>
              <a:rPr lang="en-GB" dirty="0"/>
              <a:t> </a:t>
            </a:r>
            <a:r>
              <a:rPr lang="en-GB" dirty="0" err="1"/>
              <a:t>sehr</a:t>
            </a:r>
            <a:r>
              <a:rPr lang="en-GB" dirty="0"/>
              <a:t> gut, </a:t>
            </a:r>
            <a:r>
              <a:rPr lang="en-GB" dirty="0" err="1"/>
              <a:t>denn</a:t>
            </a:r>
            <a:r>
              <a:rPr lang="en-GB" dirty="0"/>
              <a:t> </a:t>
            </a:r>
            <a:r>
              <a:rPr lang="en-GB" dirty="0" err="1"/>
              <a:t>sie</a:t>
            </a:r>
            <a:r>
              <a:rPr lang="en-GB" dirty="0"/>
              <a:t> mag </a:t>
            </a:r>
            <a:r>
              <a:rPr lang="en-GB" dirty="0" err="1"/>
              <a:t>Fremdsprachen</a:t>
            </a:r>
            <a:r>
              <a:rPr lang="en-GB" dirty="0"/>
              <a:t>.</a:t>
            </a:r>
            <a:br>
              <a:rPr lang="en-GB" dirty="0"/>
            </a:br>
            <a:r>
              <a:rPr lang="en-GB" dirty="0" err="1"/>
              <a:t>Bayrak</a:t>
            </a:r>
            <a:r>
              <a:rPr lang="en-GB" dirty="0"/>
              <a:t> – 6. Er [mag] </a:t>
            </a:r>
            <a:r>
              <a:rPr lang="en-GB" dirty="0" err="1"/>
              <a:t>Naturwissenschaften</a:t>
            </a:r>
            <a:r>
              <a:rPr lang="en-GB" dirty="0"/>
              <a:t>.</a:t>
            </a:r>
            <a:br>
              <a:rPr lang="en-GB" dirty="0"/>
            </a:br>
            <a:r>
              <a:rPr lang="en-GB" dirty="0"/>
              <a:t>Nowak – 7. </a:t>
            </a:r>
            <a:r>
              <a:rPr lang="en-GB" dirty="0" err="1"/>
              <a:t>Ihr</a:t>
            </a:r>
            <a:r>
              <a:rPr lang="en-GB" dirty="0"/>
              <a:t> [</a:t>
            </a:r>
            <a:r>
              <a:rPr lang="en-GB" dirty="0" err="1"/>
              <a:t>fällt</a:t>
            </a:r>
            <a:r>
              <a:rPr lang="en-GB" dirty="0"/>
              <a:t>] </a:t>
            </a:r>
            <a:r>
              <a:rPr lang="en-GB" dirty="0" err="1"/>
              <a:t>Chemie</a:t>
            </a:r>
            <a:r>
              <a:rPr lang="en-GB" dirty="0"/>
              <a:t> </a:t>
            </a:r>
            <a:r>
              <a:rPr lang="en-GB" dirty="0" err="1"/>
              <a:t>aber</a:t>
            </a:r>
            <a:r>
              <a:rPr lang="en-GB" dirty="0"/>
              <a:t> </a:t>
            </a:r>
            <a:r>
              <a:rPr lang="en-GB" dirty="0" err="1"/>
              <a:t>sehr</a:t>
            </a:r>
            <a:r>
              <a:rPr lang="en-GB" dirty="0"/>
              <a:t> </a:t>
            </a:r>
            <a:r>
              <a:rPr lang="en-GB" dirty="0" err="1"/>
              <a:t>schwer</a:t>
            </a:r>
            <a:r>
              <a:rPr lang="en-GB" dirty="0"/>
              <a:t>. </a:t>
            </a:r>
            <a:br>
              <a:rPr lang="en-GB" dirty="0"/>
            </a:br>
            <a:r>
              <a:rPr lang="en-GB" dirty="0" err="1"/>
              <a:t>Bayrak</a:t>
            </a:r>
            <a:r>
              <a:rPr lang="en-GB" dirty="0"/>
              <a:t> – 8. Sport [</a:t>
            </a:r>
            <a:r>
              <a:rPr lang="en-GB" dirty="0" err="1"/>
              <a:t>findet</a:t>
            </a:r>
            <a:r>
              <a:rPr lang="en-GB" dirty="0"/>
              <a:t>] er super </a:t>
            </a:r>
            <a:r>
              <a:rPr lang="en-GB" dirty="0" err="1"/>
              <a:t>wie</a:t>
            </a:r>
            <a:r>
              <a:rPr lang="en-GB" dirty="0"/>
              <a:t> </a:t>
            </a:r>
            <a:r>
              <a:rPr lang="en-GB" dirty="0" err="1"/>
              <a:t>immer</a:t>
            </a:r>
            <a:r>
              <a:rPr lang="en-GB" dirty="0"/>
              <a:t>.</a:t>
            </a:r>
            <a:endParaRPr lang="de-DE" sz="11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a:t>
            </a:r>
            <a:r>
              <a:rPr lang="de-DE" sz="1200" b="1" i="0" u="none" strike="noStrike" kern="1200" cap="none" dirty="0">
                <a:solidFill>
                  <a:schemeClr val="tx1"/>
                </a:solidFill>
                <a:effectLst/>
                <a:latin typeface="+mn-lt"/>
                <a:ea typeface="Calibri"/>
                <a:cs typeface="Calibri"/>
                <a:sym typeface="Calibri"/>
              </a:rPr>
              <a:t>gefallen</a:t>
            </a:r>
            <a:r>
              <a:rPr lang="de-DE" sz="1200" b="0" i="0" u="none" strike="noStrike" kern="1200" cap="none" dirty="0">
                <a:solidFill>
                  <a:schemeClr val="tx1"/>
                </a:solidFill>
                <a:effectLst/>
                <a:latin typeface="+mn-lt"/>
                <a:ea typeface="Calibri"/>
                <a:cs typeface="Calibri"/>
                <a:sym typeface="Calibri"/>
              </a:rPr>
              <a:t> [601] gehören [460] meinen [213] tun [123] Leid [1300] Meinung [787] fit [4080] weh [2798] dass [22] </a:t>
            </a:r>
            <a:r>
              <a:rPr lang="de-DE" sz="1200" b="1" i="0" u="none" strike="noStrike" kern="1200" cap="none" dirty="0">
                <a:solidFill>
                  <a:schemeClr val="tx1"/>
                </a:solidFill>
                <a:effectLst/>
                <a:latin typeface="+mn-lt"/>
                <a:ea typeface="Calibri"/>
                <a:cs typeface="Calibri"/>
                <a:sym typeface="Calibri"/>
              </a:rPr>
              <a:t>schwer</a:t>
            </a:r>
            <a:r>
              <a:rPr lang="de-DE" sz="1200" b="0" i="0" u="none" strike="noStrike" kern="1200" cap="none" dirty="0">
                <a:solidFill>
                  <a:schemeClr val="tx1"/>
                </a:solidFill>
                <a:effectLst/>
                <a:latin typeface="+mn-lt"/>
                <a:ea typeface="Calibri"/>
                <a:cs typeface="Calibri"/>
                <a:sym typeface="Calibri"/>
              </a:rPr>
              <a:t>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Gesicht [346] Haar [748] Haare [748] Mund [856] Nase [1264]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To introduce more verbs that take R3. To illustrate English translations.</a:t>
            </a:r>
          </a:p>
          <a:p>
            <a:r>
              <a:rPr lang="en-GB" dirty="0"/>
              <a:t/>
            </a:r>
            <a:br>
              <a:rPr lang="en-GB" dirty="0"/>
            </a:br>
            <a:r>
              <a:rPr lang="en-GB" b="1" dirty="0"/>
              <a:t>Procedure:</a:t>
            </a:r>
            <a:r>
              <a:rPr lang="en-GB" dirty="0"/>
              <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r>
              <a:rPr lang="en-GB" dirty="0"/>
              <a:t/>
            </a:r>
            <a:br>
              <a:rPr lang="en-GB" dirty="0"/>
            </a:b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 </a:t>
            </a:r>
            <a:r>
              <a:rPr lang="de-DE" sz="1200" b="1" i="0" u="none" strike="noStrike" kern="1200" cap="none" dirty="0">
                <a:solidFill>
                  <a:schemeClr val="tx1"/>
                </a:solidFill>
                <a:effectLst/>
                <a:latin typeface="+mn-lt"/>
                <a:ea typeface="Calibri"/>
                <a:cs typeface="Calibri"/>
                <a:sym typeface="Calibri"/>
              </a:rPr>
              <a:t>fehlen </a:t>
            </a:r>
            <a:r>
              <a:rPr lang="de-DE" sz="1200" b="0" i="0" u="none" strike="noStrike" kern="1200" cap="none" dirty="0">
                <a:solidFill>
                  <a:schemeClr val="tx1"/>
                </a:solidFill>
                <a:effectLst/>
                <a:latin typeface="+mn-lt"/>
                <a:ea typeface="Calibri"/>
                <a:cs typeface="Calibri"/>
                <a:sym typeface="Calibri"/>
              </a:rPr>
              <a:t>[420] gefallen [601] gehören [460] meinen [213] </a:t>
            </a:r>
            <a:r>
              <a:rPr lang="de-DE" sz="1200" b="1" i="0" u="none" strike="noStrike" kern="1200" cap="none" dirty="0">
                <a:solidFill>
                  <a:schemeClr val="tx1"/>
                </a:solidFill>
                <a:effectLst/>
                <a:latin typeface="+mn-lt"/>
                <a:ea typeface="Calibri"/>
                <a:cs typeface="Calibri"/>
                <a:sym typeface="Calibri"/>
              </a:rPr>
              <a:t>tun</a:t>
            </a:r>
            <a:r>
              <a:rPr lang="de-DE" sz="1200" b="0" i="0" u="none" strike="noStrike" kern="1200" cap="none" dirty="0">
                <a:solidFill>
                  <a:schemeClr val="tx1"/>
                </a:solidFill>
                <a:effectLst/>
                <a:latin typeface="+mn-lt"/>
                <a:ea typeface="Calibri"/>
                <a:cs typeface="Calibri"/>
                <a:sym typeface="Calibri"/>
              </a:rPr>
              <a:t> [123] </a:t>
            </a:r>
            <a:r>
              <a:rPr lang="de-DE" sz="1200" b="1" i="0" u="none" strike="noStrike" kern="1200" cap="none" dirty="0">
                <a:solidFill>
                  <a:schemeClr val="tx1"/>
                </a:solidFill>
                <a:effectLst/>
                <a:latin typeface="+mn-lt"/>
                <a:ea typeface="Calibri"/>
                <a:cs typeface="Calibri"/>
                <a:sym typeface="Calibri"/>
              </a:rPr>
              <a:t>Leid</a:t>
            </a:r>
            <a:r>
              <a:rPr lang="de-DE" sz="1200" b="0" i="0" u="none" strike="noStrike" kern="1200" cap="none" dirty="0">
                <a:solidFill>
                  <a:schemeClr val="tx1"/>
                </a:solidFill>
                <a:effectLst/>
                <a:latin typeface="+mn-lt"/>
                <a:ea typeface="Calibri"/>
                <a:cs typeface="Calibri"/>
                <a:sym typeface="Calibri"/>
              </a:rPr>
              <a:t> [1300] Meinung [787] fit [4080] </a:t>
            </a:r>
            <a:r>
              <a:rPr lang="de-DE" sz="1200" b="1" i="0" u="none" strike="noStrike" kern="1200" cap="none" dirty="0">
                <a:solidFill>
                  <a:schemeClr val="tx1"/>
                </a:solidFill>
                <a:effectLst/>
                <a:latin typeface="+mn-lt"/>
                <a:ea typeface="Calibri"/>
                <a:cs typeface="Calibri"/>
                <a:sym typeface="Calibri"/>
              </a:rPr>
              <a:t>weh </a:t>
            </a:r>
            <a:r>
              <a:rPr lang="de-DE" sz="1200" b="0" i="0" u="none" strike="noStrike" kern="1200" cap="none" dirty="0">
                <a:solidFill>
                  <a:schemeClr val="tx1"/>
                </a:solidFill>
                <a:effectLst/>
                <a:latin typeface="+mn-lt"/>
                <a:ea typeface="Calibri"/>
                <a:cs typeface="Calibri"/>
                <a:sym typeface="Calibri"/>
              </a:rPr>
              <a:t>[2798] dass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Gesicht [346] Haar [748] Haare [748] Mund [856] </a:t>
            </a:r>
            <a:r>
              <a:rPr lang="de-DE" sz="1200" b="1" i="0" u="none" strike="noStrike" kern="1200" cap="none" dirty="0">
                <a:solidFill>
                  <a:schemeClr val="tx1"/>
                </a:solidFill>
                <a:effectLst/>
                <a:latin typeface="+mn-lt"/>
                <a:ea typeface="Calibri"/>
                <a:cs typeface="Calibri"/>
                <a:sym typeface="Calibri"/>
              </a:rPr>
              <a:t>Nase</a:t>
            </a:r>
            <a:r>
              <a:rPr lang="de-DE" sz="1200" b="0" i="0" u="none" strike="noStrike" kern="1200" cap="none" dirty="0">
                <a:solidFill>
                  <a:schemeClr val="tx1"/>
                </a:solidFill>
                <a:effectLst/>
                <a:latin typeface="+mn-lt"/>
                <a:ea typeface="Calibri"/>
                <a:cs typeface="Calibri"/>
                <a:sym typeface="Calibri"/>
              </a:rPr>
              <a:t> [1264]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400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(for 12 slides)</a:t>
            </a:r>
            <a:r>
              <a:rPr lang="en-GB" dirty="0"/>
              <a:t/>
            </a:r>
            <a:br>
              <a:rPr lang="en-GB" dirty="0"/>
            </a:br>
            <a:r>
              <a:rPr lang="en-GB" b="1" dirty="0"/>
              <a:t/>
            </a:r>
            <a:br>
              <a:rPr lang="en-GB" b="1" dirty="0"/>
            </a:br>
            <a:r>
              <a:rPr lang="en-GB" b="1" dirty="0"/>
              <a:t>Aim: </a:t>
            </a:r>
            <a:r>
              <a:rPr lang="en-GB" b="0" dirty="0"/>
              <a:t>To practise translation from German into English, especially for verbs that take R3 in German. The time limit will help </a:t>
            </a:r>
            <a:r>
              <a:rPr lang="en-GB" b="0" dirty="0" err="1"/>
              <a:t>automatization</a:t>
            </a:r>
            <a:r>
              <a:rPr lang="en-GB" b="0" dirty="0"/>
              <a:t>.</a:t>
            </a:r>
            <a:r>
              <a:rPr lang="en-GB" dirty="0"/>
              <a:t/>
            </a:r>
            <a:br>
              <a:rPr lang="en-GB" dirty="0"/>
            </a:br>
            <a:r>
              <a:rPr lang="en-GB" dirty="0"/>
              <a:t/>
            </a:r>
            <a:br>
              <a:rPr lang="en-GB" dirty="0"/>
            </a:br>
            <a:r>
              <a:rPr lang="en-GB" b="1" dirty="0"/>
              <a:t>Procedure:</a:t>
            </a:r>
            <a:r>
              <a:rPr lang="en-GB" dirty="0"/>
              <a:t/>
            </a:r>
            <a:br>
              <a:rPr lang="en-GB" dirty="0"/>
            </a:br>
            <a:r>
              <a:rPr lang="en-GB" dirty="0"/>
              <a:t>1. Read the German sentence on the screen.</a:t>
            </a:r>
          </a:p>
          <a:p>
            <a:r>
              <a:rPr lang="en-GB" dirty="0"/>
              <a:t>2. Write down the English translation before the sentence disappears.</a:t>
            </a:r>
            <a:br>
              <a:rPr lang="en-GB" dirty="0"/>
            </a:br>
            <a:r>
              <a:rPr lang="en-GB" dirty="0"/>
              <a:t/>
            </a:r>
            <a:br>
              <a:rPr lang="en-GB" dirty="0"/>
            </a:b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 </a:t>
            </a:r>
            <a:r>
              <a:rPr lang="de-DE" sz="1200" b="1" i="0" u="none" strike="noStrike" kern="1200" cap="none" dirty="0">
                <a:solidFill>
                  <a:schemeClr val="tx1"/>
                </a:solidFill>
                <a:effectLst/>
                <a:latin typeface="+mn-lt"/>
                <a:ea typeface="Calibri"/>
                <a:cs typeface="Calibri"/>
                <a:sym typeface="Calibri"/>
              </a:rPr>
              <a:t>fehlen </a:t>
            </a:r>
            <a:r>
              <a:rPr lang="de-DE" sz="1200" b="0" i="0" u="none" strike="noStrike" kern="1200" cap="none" dirty="0">
                <a:solidFill>
                  <a:schemeClr val="tx1"/>
                </a:solidFill>
                <a:effectLst/>
                <a:latin typeface="+mn-lt"/>
                <a:ea typeface="Calibri"/>
                <a:cs typeface="Calibri"/>
                <a:sym typeface="Calibri"/>
              </a:rPr>
              <a:t>[420] gefallen [601] </a:t>
            </a:r>
            <a:r>
              <a:rPr lang="de-DE" sz="1200" b="1" i="0" u="none" strike="noStrike" kern="1200" cap="none" dirty="0">
                <a:solidFill>
                  <a:schemeClr val="tx1"/>
                </a:solidFill>
                <a:effectLst/>
                <a:latin typeface="+mn-lt"/>
                <a:ea typeface="Calibri"/>
                <a:cs typeface="Calibri"/>
                <a:sym typeface="Calibri"/>
              </a:rPr>
              <a:t>gehören</a:t>
            </a:r>
            <a:r>
              <a:rPr lang="de-DE" sz="1200" b="0" i="0" u="none" strike="noStrike" kern="1200" cap="none" dirty="0">
                <a:solidFill>
                  <a:schemeClr val="tx1"/>
                </a:solidFill>
                <a:effectLst/>
                <a:latin typeface="+mn-lt"/>
                <a:ea typeface="Calibri"/>
                <a:cs typeface="Calibri"/>
                <a:sym typeface="Calibri"/>
              </a:rPr>
              <a:t> [460] meinen [213]</a:t>
            </a:r>
            <a:r>
              <a:rPr lang="de-DE" sz="1200" b="1" i="0" u="none" strike="noStrike" kern="1200" cap="none" dirty="0">
                <a:solidFill>
                  <a:schemeClr val="tx1"/>
                </a:solidFill>
                <a:effectLst/>
                <a:latin typeface="+mn-lt"/>
                <a:ea typeface="Calibri"/>
                <a:cs typeface="Calibri"/>
                <a:sym typeface="Calibri"/>
              </a:rPr>
              <a:t> tun </a:t>
            </a:r>
            <a:r>
              <a:rPr lang="de-DE" sz="1200" b="0" i="0" u="none" strike="noStrike" kern="1200" cap="none" dirty="0">
                <a:solidFill>
                  <a:schemeClr val="tx1"/>
                </a:solidFill>
                <a:effectLst/>
                <a:latin typeface="+mn-lt"/>
                <a:ea typeface="Calibri"/>
                <a:cs typeface="Calibri"/>
                <a:sym typeface="Calibri"/>
              </a:rPr>
              <a:t>[123] Leid [1300] Meinung [787] fit [4080] </a:t>
            </a:r>
            <a:r>
              <a:rPr lang="de-DE" sz="1200" b="1" i="0" u="none" strike="noStrike" kern="1200" cap="none" dirty="0">
                <a:solidFill>
                  <a:schemeClr val="tx1"/>
                </a:solidFill>
                <a:effectLst/>
                <a:latin typeface="+mn-lt"/>
                <a:ea typeface="Calibri"/>
                <a:cs typeface="Calibri"/>
                <a:sym typeface="Calibri"/>
              </a:rPr>
              <a:t>weh</a:t>
            </a:r>
            <a:r>
              <a:rPr lang="de-DE" sz="1200" b="0" i="0" u="none" strike="noStrike" kern="1200" cap="none" dirty="0">
                <a:solidFill>
                  <a:schemeClr val="tx1"/>
                </a:solidFill>
                <a:effectLst/>
                <a:latin typeface="+mn-lt"/>
                <a:ea typeface="Calibri"/>
                <a:cs typeface="Calibri"/>
                <a:sym typeface="Calibri"/>
              </a:rPr>
              <a:t> [2798] dass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a:t>
            </a:r>
            <a:r>
              <a:rPr lang="de-DE" sz="1200" b="1" i="0" u="none" strike="noStrike" kern="1200" cap="none" dirty="0">
                <a:solidFill>
                  <a:schemeClr val="tx1"/>
                </a:solidFill>
                <a:effectLst/>
                <a:latin typeface="+mn-lt"/>
                <a:ea typeface="Calibri"/>
                <a:cs typeface="Calibri"/>
                <a:sym typeface="Calibri"/>
              </a:rPr>
              <a:t>Gesich</a:t>
            </a:r>
            <a:r>
              <a:rPr lang="de-DE" sz="1200" b="0" i="0" u="none" strike="noStrike" kern="1200" cap="none" dirty="0">
                <a:solidFill>
                  <a:schemeClr val="tx1"/>
                </a:solidFill>
                <a:effectLst/>
                <a:latin typeface="+mn-lt"/>
                <a:ea typeface="Calibri"/>
                <a:cs typeface="Calibri"/>
                <a:sym typeface="Calibri"/>
              </a:rPr>
              <a:t>t [346] Haar [748] </a:t>
            </a:r>
            <a:r>
              <a:rPr lang="de-DE" sz="1200" b="1" i="0" u="none" strike="noStrike" kern="1200" cap="none" dirty="0">
                <a:solidFill>
                  <a:schemeClr val="tx1"/>
                </a:solidFill>
                <a:effectLst/>
                <a:latin typeface="+mn-lt"/>
                <a:ea typeface="Calibri"/>
                <a:cs typeface="Calibri"/>
                <a:sym typeface="Calibri"/>
              </a:rPr>
              <a:t>Haare</a:t>
            </a:r>
            <a:r>
              <a:rPr lang="de-DE" sz="1200" b="0" i="0" u="none" strike="noStrike" kern="1200" cap="none" dirty="0">
                <a:solidFill>
                  <a:schemeClr val="tx1"/>
                </a:solidFill>
                <a:effectLst/>
                <a:latin typeface="+mn-lt"/>
                <a:ea typeface="Calibri"/>
                <a:cs typeface="Calibri"/>
                <a:sym typeface="Calibri"/>
              </a:rPr>
              <a:t> [748] </a:t>
            </a:r>
            <a:r>
              <a:rPr lang="de-DE" sz="1200" b="1" i="0" u="none" strike="noStrike" kern="1200" cap="none" dirty="0">
                <a:solidFill>
                  <a:schemeClr val="tx1"/>
                </a:solidFill>
                <a:effectLst/>
                <a:latin typeface="+mn-lt"/>
                <a:ea typeface="Calibri"/>
                <a:cs typeface="Calibri"/>
                <a:sym typeface="Calibri"/>
              </a:rPr>
              <a:t>Mund</a:t>
            </a:r>
            <a:r>
              <a:rPr lang="de-DE" sz="1200" b="0" i="0" u="none" strike="noStrike" kern="1200" cap="none" dirty="0">
                <a:solidFill>
                  <a:schemeClr val="tx1"/>
                </a:solidFill>
                <a:effectLst/>
                <a:latin typeface="+mn-lt"/>
                <a:ea typeface="Calibri"/>
                <a:cs typeface="Calibri"/>
                <a:sym typeface="Calibri"/>
              </a:rPr>
              <a:t> [856] Nase [1264]</a:t>
            </a:r>
            <a:r>
              <a:rPr lang="de-DE" sz="1200" b="1" i="0" u="none" strike="noStrike" kern="1200" cap="none" dirty="0">
                <a:solidFill>
                  <a:schemeClr val="tx1"/>
                </a:solidFill>
                <a:effectLst/>
                <a:latin typeface="+mn-lt"/>
                <a:ea typeface="Calibri"/>
                <a:cs typeface="Calibri"/>
                <a:sym typeface="Calibri"/>
              </a:rPr>
              <a:t> Schüler </a:t>
            </a:r>
            <a:r>
              <a:rPr lang="de-DE" sz="1200" b="0" i="0" u="none" strike="noStrike" kern="1200" cap="none" dirty="0">
                <a:solidFill>
                  <a:schemeClr val="tx1"/>
                </a:solidFill>
                <a:effectLst/>
                <a:latin typeface="+mn-lt"/>
                <a:ea typeface="Calibri"/>
                <a:cs typeface="Calibri"/>
                <a:sym typeface="Calibri"/>
              </a:rPr>
              <a:t>[557] </a:t>
            </a:r>
            <a:r>
              <a:rPr lang="de-DE" sz="1200" b="1" i="0" u="none" strike="noStrike" kern="1200" cap="none" dirty="0">
                <a:solidFill>
                  <a:schemeClr val="tx1"/>
                </a:solidFill>
                <a:effectLst/>
                <a:latin typeface="+mn-lt"/>
                <a:ea typeface="Calibri"/>
                <a:cs typeface="Calibri"/>
                <a:sym typeface="Calibri"/>
              </a:rPr>
              <a:t>Zeit</a:t>
            </a:r>
            <a:r>
              <a:rPr lang="de-DE" sz="1200" b="0" i="0" u="none" strike="noStrike" kern="1200" cap="none" dirty="0">
                <a:solidFill>
                  <a:schemeClr val="tx1"/>
                </a:solidFill>
                <a:effectLst/>
                <a:latin typeface="+mn-lt"/>
                <a:ea typeface="Calibri"/>
                <a:cs typeface="Calibri"/>
                <a:sym typeface="Calibri"/>
              </a:rPr>
              <a:t> [96] </a:t>
            </a:r>
            <a:r>
              <a:rPr lang="de-DE" sz="1200" b="1" i="0" u="none" strike="noStrike" kern="1200" cap="none" dirty="0">
                <a:solidFill>
                  <a:schemeClr val="tx1"/>
                </a:solidFill>
                <a:effectLst/>
                <a:latin typeface="+mn-lt"/>
                <a:ea typeface="Calibri"/>
                <a:cs typeface="Calibri"/>
                <a:sym typeface="Calibri"/>
              </a:rPr>
              <a:t>ähnlich</a:t>
            </a:r>
            <a:r>
              <a:rPr lang="de-DE" sz="1200" b="0" i="0" u="none" strike="noStrike" kern="1200" cap="none" dirty="0">
                <a:solidFill>
                  <a:schemeClr val="tx1"/>
                </a:solidFill>
                <a:effectLst/>
                <a:latin typeface="+mn-lt"/>
                <a:ea typeface="Calibri"/>
                <a:cs typeface="Calibri"/>
                <a:sym typeface="Calibri"/>
              </a:rPr>
              <a:t>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749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2/12</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948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3/12</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403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4/12</a:t>
            </a:r>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49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5/12</a:t>
            </a:r>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142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005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6/12</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320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7/12</a:t>
            </a:r>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014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8/12</a:t>
            </a:r>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198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8/12</a:t>
            </a:r>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9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10/12</a:t>
            </a:r>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76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11/12</a:t>
            </a:r>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2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12/12</a:t>
            </a:r>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392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ei</a:t>
            </a:r>
            <a:r>
              <a:rPr lang="en-GB" sz="1200" b="1" dirty="0"/>
              <a:t>] </a:t>
            </a:r>
            <a:r>
              <a:rPr lang="en-GB" sz="1200" b="0" dirty="0"/>
              <a:t>and contrast with </a:t>
            </a:r>
            <a:r>
              <a:rPr lang="en-GB" sz="1200" b="1" dirty="0"/>
              <a:t>[</a:t>
            </a:r>
            <a:r>
              <a:rPr lang="en-GB" sz="1200" b="1" dirty="0" err="1"/>
              <a:t>ie</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to use of WO3 conjunction </a:t>
            </a:r>
            <a:r>
              <a:rPr lang="en-GB" sz="1200" b="1" i="1" baseline="0" dirty="0" err="1"/>
              <a:t>dass</a:t>
            </a:r>
            <a:r>
              <a:rPr lang="en-GB" sz="1200" b="0" baseline="0" dirty="0"/>
              <a:t> with verbs of opinion</a:t>
            </a:r>
            <a:br>
              <a:rPr lang="en-GB" sz="1200" b="0" baseline="0" dirty="0"/>
            </a:br>
            <a:r>
              <a:rPr lang="en-GB" sz="1200" b="0" baseline="0" dirty="0"/>
              <a:t>Consolidation of R3 (dative) verbs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gefallen [601] gehören [460] meinen [213] tun [123] Leid [1300] Meinung [787] fit [4080] weh [2798] dass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Gesicht [346] Haar [748] Haare [748] Mund [856] Nase [1264]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89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5 seconds</a:t>
            </a:r>
            <a:r>
              <a:rPr lang="en-GB" dirty="0"/>
              <a:t/>
            </a:r>
            <a:br>
              <a:rPr lang="en-GB" dirty="0"/>
            </a:br>
            <a:r>
              <a:rPr lang="en-GB" b="1" dirty="0"/>
              <a:t/>
            </a:r>
            <a:br>
              <a:rPr lang="en-GB" b="1" dirty="0"/>
            </a:br>
            <a:r>
              <a:rPr lang="en-GB" b="1" dirty="0"/>
              <a:t>Aim: </a:t>
            </a:r>
            <a:r>
              <a:rPr lang="en-GB" b="0" baseline="0" dirty="0"/>
              <a:t>To recap the two source words before the listening task on the next slide.</a:t>
            </a:r>
            <a:r>
              <a:rPr lang="en-GB" dirty="0"/>
              <a:t/>
            </a:r>
            <a:br>
              <a:rPr lang="en-GB" dirty="0"/>
            </a:br>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30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r>
              <a:rPr lang="en-GB" dirty="0"/>
              <a:t/>
            </a:r>
            <a:br>
              <a:rPr lang="en-GB" dirty="0"/>
            </a:br>
            <a:r>
              <a:rPr lang="en-GB" dirty="0"/>
              <a:t/>
            </a:r>
            <a:br>
              <a:rPr lang="en-GB" dirty="0"/>
            </a:br>
            <a:r>
              <a:rPr lang="en-GB" b="1" dirty="0"/>
              <a:t>Aim: </a:t>
            </a:r>
            <a:r>
              <a:rPr lang="en-GB" b="0" baseline="0" dirty="0"/>
              <a:t>To practise SSC </a:t>
            </a:r>
            <a:r>
              <a:rPr lang="en-GB" b="1" baseline="0" dirty="0"/>
              <a:t>[</a:t>
            </a:r>
            <a:r>
              <a:rPr lang="en-GB" b="1" baseline="0" dirty="0" err="1"/>
              <a:t>ei</a:t>
            </a:r>
            <a:r>
              <a:rPr lang="en-GB" b="1" baseline="0" dirty="0"/>
              <a:t>] </a:t>
            </a:r>
            <a:r>
              <a:rPr lang="en-GB" b="0" baseline="0" dirty="0"/>
              <a:t>and </a:t>
            </a:r>
            <a:r>
              <a:rPr lang="en-GB" b="1" baseline="0" dirty="0"/>
              <a:t>[</a:t>
            </a:r>
            <a:r>
              <a:rPr lang="en-GB" b="1" baseline="0" dirty="0" err="1"/>
              <a:t>ie</a:t>
            </a:r>
            <a:r>
              <a:rPr lang="en-GB" b="1" baseline="0" dirty="0"/>
              <a:t>] </a:t>
            </a:r>
            <a:r>
              <a:rPr lang="en-GB" b="0" baseline="0" dirty="0"/>
              <a:t>with mostly unknown vocabulary, compelling students to apply their phonics 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
            </a:r>
            <a:br>
              <a:rPr lang="en-GB" dirty="0"/>
            </a:br>
            <a:r>
              <a:rPr lang="en-GB" dirty="0"/>
              <a:t>1. Partner B draws two columns and numbers 1-4 in each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Partner A reads the words aloud. Partner B must turn away from the board and </a:t>
            </a:r>
            <a:r>
              <a:rPr lang="en-GB" baseline="0" dirty="0"/>
              <a:t>must transcribe the words in the correct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 next slide has the answers. </a:t>
            </a:r>
            <a:br>
              <a:rPr lang="en-GB" dirty="0"/>
            </a:br>
            <a:r>
              <a:rPr lang="en-GB" dirty="0"/>
              <a:t/>
            </a:r>
            <a:br>
              <a:rPr lang="en-GB" dirty="0"/>
            </a:br>
            <a:r>
              <a:rPr lang="en-GB" dirty="0"/>
              <a:t/>
            </a:r>
            <a:br>
              <a:rPr lang="en-GB" dirty="0"/>
            </a:br>
            <a:r>
              <a:rPr lang="en-GB" b="1" baseline="0" dirty="0"/>
              <a:t>Word frequency (1 is the most frequent word in German):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Schwein</a:t>
            </a:r>
            <a:r>
              <a:rPr lang="en-GB" sz="1200" kern="1200" dirty="0">
                <a:solidFill>
                  <a:schemeClr val="tx1"/>
                </a:solidFill>
                <a:effectLst/>
                <a:latin typeface="+mn-lt"/>
                <a:ea typeface="+mn-ea"/>
                <a:cs typeface="+mn-cs"/>
              </a:rPr>
              <a:t> [4009], </a:t>
            </a:r>
            <a:r>
              <a:rPr lang="en-GB" sz="1200" kern="1200" dirty="0" err="1">
                <a:solidFill>
                  <a:schemeClr val="tx1"/>
                </a:solidFill>
                <a:effectLst/>
                <a:latin typeface="+mn-lt"/>
                <a:ea typeface="+mn-ea"/>
                <a:cs typeface="+mn-cs"/>
              </a:rPr>
              <a:t>peinlich</a:t>
            </a:r>
            <a:r>
              <a:rPr lang="en-GB" sz="1200" kern="1200" dirty="0">
                <a:solidFill>
                  <a:schemeClr val="tx1"/>
                </a:solidFill>
                <a:effectLst/>
                <a:latin typeface="+mn-lt"/>
                <a:ea typeface="+mn-ea"/>
                <a:cs typeface="+mn-cs"/>
              </a:rPr>
              <a:t> [2936], Kiefer [&gt;5000], </a:t>
            </a:r>
            <a:r>
              <a:rPr lang="en-GB" sz="1200" kern="1200" dirty="0" err="1">
                <a:solidFill>
                  <a:schemeClr val="tx1"/>
                </a:solidFill>
                <a:effectLst/>
                <a:latin typeface="+mn-lt"/>
                <a:ea typeface="+mn-ea"/>
                <a:cs typeface="+mn-cs"/>
              </a:rPr>
              <a:t>Geige</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Ziege</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nieder</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Riese</a:t>
            </a:r>
            <a:r>
              <a:rPr lang="en-GB" sz="1200" kern="1200" dirty="0">
                <a:solidFill>
                  <a:schemeClr val="tx1"/>
                </a:solidFill>
                <a:effectLst/>
                <a:latin typeface="+mn-lt"/>
                <a:ea typeface="+mn-ea"/>
                <a:cs typeface="+mn-cs"/>
              </a:rPr>
              <a:t> [2794], </a:t>
            </a:r>
            <a:r>
              <a:rPr lang="en-GB" sz="1200" kern="1200" dirty="0" err="1">
                <a:solidFill>
                  <a:schemeClr val="tx1"/>
                </a:solidFill>
                <a:effectLst/>
                <a:latin typeface="+mn-lt"/>
                <a:ea typeface="+mn-ea"/>
                <a:cs typeface="+mn-cs"/>
              </a:rPr>
              <a:t>Eiche</a:t>
            </a:r>
            <a:r>
              <a:rPr lang="en-GB" sz="1200" kern="1200" dirty="0">
                <a:solidFill>
                  <a:schemeClr val="tx1"/>
                </a:solidFill>
                <a:effectLst/>
                <a:latin typeface="+mn-lt"/>
                <a:ea typeface="+mn-ea"/>
                <a:cs typeface="+mn-cs"/>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538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270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a:solidFill>
                  <a:schemeClr val="tx1"/>
                </a:solidFill>
                <a:effectLst/>
                <a:latin typeface="+mn-lt"/>
                <a:ea typeface="+mn-ea"/>
                <a:cs typeface="+mn-cs"/>
              </a:rPr>
              <a:t>Answers</a:t>
            </a:r>
            <a:endParaRPr lang="de-D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Timing: </a:t>
            </a:r>
            <a:r>
              <a:rPr lang="de-DE" sz="1200" kern="1200" dirty="0">
                <a:solidFill>
                  <a:schemeClr val="tx1"/>
                </a:solidFill>
                <a:effectLst/>
                <a:latin typeface="+mn-lt"/>
                <a:ea typeface="+mn-ea"/>
                <a:cs typeface="+mn-cs"/>
              </a:rPr>
              <a:t>30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Aim: </a:t>
            </a:r>
            <a:r>
              <a:rPr lang="de-DE" sz="1200" kern="1200" dirty="0">
                <a:solidFill>
                  <a:schemeClr val="tx1"/>
                </a:solidFill>
                <a:effectLst/>
                <a:latin typeface="+mn-lt"/>
                <a:ea typeface="+mn-ea"/>
                <a:cs typeface="+mn-cs"/>
              </a:rPr>
              <a:t>to check work of Partner B (who write) and Partner A (who spoke)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Answers appear in order of the 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Schwein</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peinlich</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Kiefer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Geige</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Ziege</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nieder</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Riese</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8. </a:t>
            </a:r>
            <a:r>
              <a:rPr lang="en-GB" sz="1200" kern="1200" dirty="0" err="1">
                <a:solidFill>
                  <a:schemeClr val="tx1"/>
                </a:solidFill>
                <a:effectLst/>
                <a:latin typeface="+mn-lt"/>
                <a:ea typeface="+mn-ea"/>
                <a:cs typeface="+mn-cs"/>
              </a:rPr>
              <a:t>Eiche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862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r>
              <a:rPr lang="en-GB" dirty="0"/>
              <a:t/>
            </a:r>
            <a:br>
              <a:rPr lang="en-GB" dirty="0"/>
            </a:br>
            <a:r>
              <a:rPr lang="en-GB" dirty="0"/>
              <a:t/>
            </a:r>
            <a:br>
              <a:rPr lang="en-GB" dirty="0"/>
            </a:br>
            <a:r>
              <a:rPr lang="en-GB" b="1" dirty="0"/>
              <a:t>Aim: </a:t>
            </a:r>
            <a:r>
              <a:rPr lang="en-GB" b="0" baseline="0" dirty="0"/>
              <a:t>To practise SSC </a:t>
            </a:r>
            <a:r>
              <a:rPr lang="en-GB" b="1" baseline="0" dirty="0"/>
              <a:t>[</a:t>
            </a:r>
            <a:r>
              <a:rPr lang="en-GB" b="1" baseline="0" dirty="0" err="1"/>
              <a:t>ei</a:t>
            </a:r>
            <a:r>
              <a:rPr lang="en-GB" b="1" baseline="0" dirty="0"/>
              <a:t>] </a:t>
            </a:r>
            <a:r>
              <a:rPr lang="en-GB" b="0" baseline="0" dirty="0"/>
              <a:t>and</a:t>
            </a:r>
            <a:r>
              <a:rPr lang="en-GB" b="1" baseline="0" dirty="0"/>
              <a:t> [</a:t>
            </a:r>
            <a:r>
              <a:rPr lang="en-GB" b="1" baseline="0" dirty="0" err="1"/>
              <a:t>ie</a:t>
            </a:r>
            <a:r>
              <a:rPr lang="en-GB" b="1" baseline="0" dirty="0"/>
              <a:t>] </a:t>
            </a:r>
            <a:r>
              <a:rPr lang="en-GB" b="0" baseline="0" dirty="0"/>
              <a:t>with mostly unknown vocabulary, compelling students to apply their phonics 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
            </a:r>
            <a:br>
              <a:rPr lang="en-GB" dirty="0"/>
            </a:br>
            <a:r>
              <a:rPr lang="en-GB" dirty="0"/>
              <a:t>1. Partner A draws two columns and numbers 1-4 in each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Partner B reads the words aloud. Partner A must turn away from the board and </a:t>
            </a:r>
            <a:r>
              <a:rPr lang="en-GB" baseline="0" dirty="0"/>
              <a:t>must transcribe the words in the correct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 next slide has the answers. </a:t>
            </a:r>
            <a:br>
              <a:rPr lang="en-GB" dirty="0"/>
            </a:br>
            <a:r>
              <a:rPr lang="en-GB" dirty="0"/>
              <a:t/>
            </a:r>
            <a:br>
              <a:rPr lang="en-GB" dirty="0"/>
            </a:br>
            <a:r>
              <a:rPr lang="en-GB" b="1" baseline="0" dirty="0"/>
              <a:t>Word frequency (1 is the most frequent word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Krieg [407], </a:t>
            </a:r>
            <a:r>
              <a:rPr lang="en-GB" b="0" dirty="0" err="1"/>
              <a:t>Kleid</a:t>
            </a:r>
            <a:r>
              <a:rPr lang="en-GB" b="0" dirty="0"/>
              <a:t> [1681], </a:t>
            </a:r>
            <a:r>
              <a:rPr lang="en-GB" b="0" dirty="0" err="1"/>
              <a:t>Sieb</a:t>
            </a:r>
            <a:r>
              <a:rPr lang="en-GB" b="0" dirty="0"/>
              <a:t> [&gt;5000], Diener [&gt;5000], </a:t>
            </a:r>
            <a:r>
              <a:rPr lang="en-GB" b="0" dirty="0" err="1"/>
              <a:t>Feind</a:t>
            </a:r>
            <a:r>
              <a:rPr lang="en-GB" b="0" dirty="0"/>
              <a:t> [24524], </a:t>
            </a:r>
            <a:r>
              <a:rPr lang="en-GB" b="0" dirty="0" err="1"/>
              <a:t>heiter</a:t>
            </a:r>
            <a:r>
              <a:rPr lang="en-GB" b="0" dirty="0"/>
              <a:t> [&gt;5000], </a:t>
            </a:r>
            <a:r>
              <a:rPr lang="en-GB" b="0" dirty="0" err="1"/>
              <a:t>Kreide</a:t>
            </a:r>
            <a:r>
              <a:rPr lang="en-GB" b="0" dirty="0"/>
              <a:t> [&gt;5000], </a:t>
            </a:r>
            <a:r>
              <a:rPr lang="en-GB" b="0" dirty="0" err="1"/>
              <a:t>niedlich</a:t>
            </a:r>
            <a:r>
              <a:rPr lang="en-GB"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
            </a:r>
            <a:br>
              <a:rPr lang="en-GB" b="1" dirty="0"/>
            </a:br>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998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a:solidFill>
                  <a:schemeClr val="tx1"/>
                </a:solidFill>
                <a:effectLst/>
                <a:latin typeface="+mn-lt"/>
                <a:ea typeface="+mn-ea"/>
                <a:cs typeface="+mn-cs"/>
              </a:rPr>
              <a:t>Answers</a:t>
            </a:r>
            <a:endParaRPr lang="de-D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Timing: </a:t>
            </a:r>
            <a:r>
              <a:rPr lang="de-DE" sz="1200" kern="1200" dirty="0">
                <a:solidFill>
                  <a:schemeClr val="tx1"/>
                </a:solidFill>
                <a:effectLst/>
                <a:latin typeface="+mn-lt"/>
                <a:ea typeface="+mn-ea"/>
                <a:cs typeface="+mn-cs"/>
              </a:rPr>
              <a:t>30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Aim: </a:t>
            </a:r>
            <a:r>
              <a:rPr lang="de-DE" sz="1200" kern="1200" dirty="0">
                <a:solidFill>
                  <a:schemeClr val="tx1"/>
                </a:solidFill>
                <a:effectLst/>
                <a:latin typeface="+mn-lt"/>
                <a:ea typeface="+mn-ea"/>
                <a:cs typeface="+mn-cs"/>
              </a:rPr>
              <a:t>to check work of Partner B (who write) and Partner A (who spoke)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Answers appear in order of the 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1. Krieg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Kleid</a:t>
            </a: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3.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Sieb</a:t>
            </a:r>
            <a: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4. Diener</a:t>
            </a:r>
            <a: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Feind</a:t>
            </a:r>
            <a: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6.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heiter</a:t>
            </a:r>
            <a: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7. </a:t>
            </a:r>
            <a:r>
              <a:rPr lang="en-GB" sz="1200" dirty="0" err="1">
                <a:solidFill>
                  <a:srgbClr val="1F4E79"/>
                </a:solidFill>
                <a:latin typeface="Century Gothic" panose="020F0302020204030204"/>
              </a:rPr>
              <a:t>Kreide</a:t>
            </a:r>
            <a: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8.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niedlich</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80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a:t>
            </a:r>
            <a:r>
              <a:rPr lang="en-GB" dirty="0"/>
              <a:t/>
            </a:r>
            <a:br>
              <a:rPr lang="en-GB" dirty="0"/>
            </a:br>
            <a:r>
              <a:rPr lang="en-GB" b="1" dirty="0"/>
              <a:t/>
            </a:r>
            <a:br>
              <a:rPr lang="en-GB" b="1" dirty="0"/>
            </a:br>
            <a:r>
              <a:rPr lang="en-US" b="1" dirty="0"/>
              <a:t>Aim: </a:t>
            </a:r>
            <a:r>
              <a:rPr lang="en-GB" b="0" noProof="0" dirty="0"/>
              <a:t>This slide practises the spoken form and meaning of the new vocabulary introduced this week, and some of the revisited vocabulary.  Timed spoken speed recall.</a:t>
            </a:r>
            <a:endParaRPr lang="en-GB" b="0" i="0" noProof="0" dirty="0"/>
          </a:p>
          <a:p>
            <a:endParaRPr lang="en-GB" b="0" noProof="0" dirty="0"/>
          </a:p>
          <a:p>
            <a:r>
              <a:rPr lang="en-GB" b="1" noProof="0" dirty="0"/>
              <a:t>Procedure:</a:t>
            </a:r>
          </a:p>
          <a:p>
            <a:pPr marL="0" indent="0">
              <a:buNone/>
            </a:pPr>
            <a:r>
              <a:rPr lang="en-GB" b="0" noProof="0" dirty="0"/>
              <a:t>The activity is designed like a scratch card. On clicks, the English translations appear in a </a:t>
            </a:r>
            <a:r>
              <a:rPr lang="en-GB" b="1" noProof="0" dirty="0"/>
              <a:t>rand</a:t>
            </a:r>
            <a:r>
              <a:rPr lang="en-GB" b="1" i="0" noProof="0" dirty="0"/>
              <a:t>om</a:t>
            </a:r>
            <a:r>
              <a:rPr lang="en-GB" b="0" i="0" noProof="0" dirty="0"/>
              <a:t> order.</a:t>
            </a:r>
            <a:endParaRPr lang="en-GB" b="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select a word (the word will change colour). Ask </a:t>
            </a:r>
            <a:r>
              <a:rPr lang="en-GB" b="0" i="1" noProof="0" dirty="0"/>
              <a:t>Wie </a:t>
            </a:r>
            <a:r>
              <a:rPr lang="en-GB" b="0" i="1" noProof="0" dirty="0" err="1"/>
              <a:t>heißt</a:t>
            </a:r>
            <a:r>
              <a:rPr lang="en-GB" b="0" i="1" noProof="0" dirty="0"/>
              <a:t> das auf </a:t>
            </a:r>
            <a:r>
              <a:rPr lang="en-GB" b="0" i="1" noProof="0" dirty="0" err="1"/>
              <a:t>Englisch</a:t>
            </a:r>
            <a:r>
              <a:rPr lang="en-GB" b="0" i="1" noProof="0" dirty="0"/>
              <a:t>?</a:t>
            </a:r>
          </a:p>
          <a:p>
            <a:pPr marL="228600" indent="-228600">
              <a:buAutoNum type="arabicPeriod"/>
            </a:pPr>
            <a:r>
              <a:rPr lang="en-GB" b="0" noProof="0" dirty="0"/>
              <a:t>Click again to trigger a </a:t>
            </a:r>
            <a:r>
              <a:rPr lang="en-GB" b="1" noProof="0" dirty="0"/>
              <a:t>5-second</a:t>
            </a:r>
            <a:r>
              <a:rPr lang="en-GB" b="0" noProof="0" dirty="0"/>
              <a:t> ‘scratch’ animation, which slowly reveals the English equivalent. Students must race against the timer and try to say the word before it is fully revealed.</a:t>
            </a:r>
          </a:p>
          <a:p>
            <a:r>
              <a:rPr lang="en-GB" dirty="0"/>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gefallen [601] gehören [460] meinen [213] tun [123]</a:t>
            </a:r>
            <a:r>
              <a:rPr lang="de-DE" sz="1200" b="1" i="0" u="none" strike="noStrike" kern="1200" cap="none" dirty="0">
                <a:solidFill>
                  <a:schemeClr val="tx1"/>
                </a:solidFill>
                <a:effectLst/>
                <a:latin typeface="+mn-lt"/>
                <a:ea typeface="Calibri"/>
                <a:cs typeface="Calibri"/>
                <a:sym typeface="Calibri"/>
              </a:rPr>
              <a:t> Leid </a:t>
            </a:r>
            <a:r>
              <a:rPr lang="de-DE" sz="1200" b="0" i="0" u="none" strike="noStrike" kern="1200" cap="none" dirty="0">
                <a:solidFill>
                  <a:schemeClr val="tx1"/>
                </a:solidFill>
                <a:effectLst/>
                <a:latin typeface="+mn-lt"/>
                <a:ea typeface="Calibri"/>
                <a:cs typeface="Calibri"/>
                <a:sym typeface="Calibri"/>
              </a:rPr>
              <a:t>[1300] </a:t>
            </a:r>
            <a:r>
              <a:rPr lang="de-DE" sz="1200" b="1" i="0" u="none" strike="noStrike" kern="1200" cap="none" dirty="0">
                <a:solidFill>
                  <a:schemeClr val="tx1"/>
                </a:solidFill>
                <a:effectLst/>
                <a:latin typeface="+mn-lt"/>
                <a:ea typeface="Calibri"/>
                <a:cs typeface="Calibri"/>
                <a:sym typeface="Calibri"/>
              </a:rPr>
              <a:t>Meinung</a:t>
            </a:r>
            <a:r>
              <a:rPr lang="de-DE" sz="1200" b="0" i="0" u="none" strike="noStrike" kern="1200" cap="none" dirty="0">
                <a:solidFill>
                  <a:schemeClr val="tx1"/>
                </a:solidFill>
                <a:effectLst/>
                <a:latin typeface="+mn-lt"/>
                <a:ea typeface="Calibri"/>
                <a:cs typeface="Calibri"/>
                <a:sym typeface="Calibri"/>
              </a:rPr>
              <a:t> [787] </a:t>
            </a:r>
            <a:r>
              <a:rPr lang="de-DE" sz="1200" b="1" i="0" u="none" strike="noStrike" kern="1200" cap="none" dirty="0">
                <a:solidFill>
                  <a:schemeClr val="tx1"/>
                </a:solidFill>
                <a:effectLst/>
                <a:latin typeface="+mn-lt"/>
                <a:ea typeface="Calibri"/>
                <a:cs typeface="Calibri"/>
                <a:sym typeface="Calibri"/>
              </a:rPr>
              <a:t>fit </a:t>
            </a:r>
            <a:r>
              <a:rPr lang="de-DE" sz="1200" b="0" i="0" u="none" strike="noStrike" kern="1200" cap="none" dirty="0">
                <a:solidFill>
                  <a:schemeClr val="tx1"/>
                </a:solidFill>
                <a:effectLst/>
                <a:latin typeface="+mn-lt"/>
                <a:ea typeface="Calibri"/>
                <a:cs typeface="Calibri"/>
                <a:sym typeface="Calibri"/>
              </a:rPr>
              <a:t>[4080] </a:t>
            </a:r>
            <a:r>
              <a:rPr lang="de-DE" sz="1200" b="1" i="0" u="none" strike="noStrike" kern="1200" cap="none" dirty="0">
                <a:solidFill>
                  <a:schemeClr val="tx1"/>
                </a:solidFill>
                <a:effectLst/>
                <a:latin typeface="+mn-lt"/>
                <a:ea typeface="Calibri"/>
                <a:cs typeface="Calibri"/>
                <a:sym typeface="Calibri"/>
              </a:rPr>
              <a:t>weh</a:t>
            </a:r>
            <a:r>
              <a:rPr lang="de-DE" sz="1200" b="0" i="0" u="none" strike="noStrike" kern="1200" cap="none" dirty="0">
                <a:solidFill>
                  <a:schemeClr val="tx1"/>
                </a:solidFill>
                <a:effectLst/>
                <a:latin typeface="+mn-lt"/>
                <a:ea typeface="Calibri"/>
                <a:cs typeface="Calibri"/>
                <a:sym typeface="Calibri"/>
              </a:rPr>
              <a:t> [2798] dass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anderer, andere, anderes </a:t>
            </a:r>
            <a:r>
              <a:rPr lang="de-DE" sz="1200" b="0" i="0" u="none" strike="noStrike" kern="1200" cap="none" dirty="0">
                <a:solidFill>
                  <a:schemeClr val="tx1"/>
                </a:solidFill>
                <a:effectLst/>
                <a:latin typeface="+mn-lt"/>
                <a:ea typeface="Calibri"/>
                <a:cs typeface="Calibri"/>
                <a:sym typeface="Calibri"/>
              </a:rPr>
              <a:t>[59] </a:t>
            </a:r>
            <a:r>
              <a:rPr lang="de-DE" sz="1200" b="1" i="0" u="none" strike="noStrike" kern="1200" cap="none" dirty="0">
                <a:solidFill>
                  <a:schemeClr val="tx1"/>
                </a:solidFill>
                <a:effectLst/>
                <a:latin typeface="+mn-lt"/>
                <a:ea typeface="Calibri"/>
                <a:cs typeface="Calibri"/>
                <a:sym typeface="Calibri"/>
              </a:rPr>
              <a:t>Aktivität</a:t>
            </a:r>
            <a:r>
              <a:rPr lang="de-DE" sz="1200" b="0" i="0" u="none" strike="noStrike" kern="1200" cap="none" dirty="0">
                <a:solidFill>
                  <a:schemeClr val="tx1"/>
                </a:solidFill>
                <a:effectLst/>
                <a:latin typeface="+mn-lt"/>
                <a:ea typeface="Calibri"/>
                <a:cs typeface="Calibri"/>
                <a:sym typeface="Calibri"/>
              </a:rPr>
              <a:t> [1422] Hobby [3608] </a:t>
            </a:r>
            <a:r>
              <a:rPr lang="de-DE" sz="1200" b="1" i="0" u="none" strike="noStrike" kern="1200" cap="none" dirty="0">
                <a:solidFill>
                  <a:schemeClr val="tx1"/>
                </a:solidFill>
                <a:effectLst/>
                <a:latin typeface="+mn-lt"/>
                <a:ea typeface="Calibri"/>
                <a:cs typeface="Calibri"/>
                <a:sym typeface="Calibri"/>
              </a:rPr>
              <a:t>Jugendclub</a:t>
            </a:r>
            <a:r>
              <a:rPr lang="de-DE" sz="1200" b="0" i="0" u="none" strike="noStrike" kern="1200" cap="none" dirty="0">
                <a:solidFill>
                  <a:schemeClr val="tx1"/>
                </a:solidFill>
                <a:effectLst/>
                <a:latin typeface="+mn-lt"/>
                <a:ea typeface="Calibri"/>
                <a:cs typeface="Calibri"/>
                <a:sym typeface="Calibri"/>
              </a:rPr>
              <a:t> [2117/1360] </a:t>
            </a:r>
            <a:r>
              <a:rPr lang="de-DE" sz="1200" b="1" i="0" u="none" strike="noStrike" kern="1200" cap="none" dirty="0">
                <a:solidFill>
                  <a:schemeClr val="tx1"/>
                </a:solidFill>
                <a:effectLst/>
                <a:latin typeface="+mn-lt"/>
                <a:ea typeface="Calibri"/>
                <a:cs typeface="Calibri"/>
                <a:sym typeface="Calibri"/>
              </a:rPr>
              <a:t>Schloss</a:t>
            </a:r>
            <a:r>
              <a:rPr lang="de-DE" sz="1200" b="0" i="0" u="none" strike="noStrike" kern="1200" cap="none" dirty="0">
                <a:solidFill>
                  <a:schemeClr val="tx1"/>
                </a:solidFill>
                <a:effectLst/>
                <a:latin typeface="+mn-lt"/>
                <a:ea typeface="Calibri"/>
                <a:cs typeface="Calibri"/>
                <a:sym typeface="Calibri"/>
              </a:rPr>
              <a:t> [1907] </a:t>
            </a:r>
            <a:r>
              <a:rPr lang="de-DE" sz="1200" b="1" i="0" u="none" strike="noStrike" kern="1200" cap="none" dirty="0">
                <a:solidFill>
                  <a:schemeClr val="tx1"/>
                </a:solidFill>
                <a:effectLst/>
                <a:latin typeface="+mn-lt"/>
                <a:ea typeface="Calibri"/>
                <a:cs typeface="Calibri"/>
                <a:sym typeface="Calibri"/>
              </a:rPr>
              <a:t>Telefon </a:t>
            </a:r>
            <a:r>
              <a:rPr lang="de-DE" sz="1200" b="0" i="0" u="none" strike="noStrike" kern="1200" cap="none" dirty="0">
                <a:solidFill>
                  <a:schemeClr val="tx1"/>
                </a:solidFill>
                <a:effectLst/>
                <a:latin typeface="+mn-lt"/>
                <a:ea typeface="Calibri"/>
                <a:cs typeface="Calibri"/>
                <a:sym typeface="Calibri"/>
              </a:rPr>
              <a:t>[1595]  </a:t>
            </a:r>
            <a:r>
              <a:rPr lang="de-DE" sz="1200" b="1" i="0" u="none" strike="noStrike" kern="1200" cap="none" dirty="0">
                <a:solidFill>
                  <a:schemeClr val="tx1"/>
                </a:solidFill>
                <a:effectLst/>
                <a:latin typeface="+mn-lt"/>
                <a:ea typeface="Calibri"/>
                <a:cs typeface="Calibri"/>
                <a:sym typeface="Calibri"/>
              </a:rPr>
              <a:t>langsam</a:t>
            </a:r>
            <a:r>
              <a:rPr lang="de-DE" sz="1200" b="0" i="0" u="none" strike="noStrike" kern="1200" cap="none" dirty="0">
                <a:solidFill>
                  <a:schemeClr val="tx1"/>
                </a:solidFill>
                <a:effectLst/>
                <a:latin typeface="+mn-lt"/>
                <a:ea typeface="Calibri"/>
                <a:cs typeface="Calibri"/>
                <a:sym typeface="Calibri"/>
              </a:rPr>
              <a:t> [526] normal [642] schnell [203] </a:t>
            </a:r>
            <a:r>
              <a:rPr lang="de-DE" sz="1200" b="1" i="0" u="none" strike="noStrike" kern="1200" cap="none" dirty="0">
                <a:solidFill>
                  <a:schemeClr val="tx1"/>
                </a:solidFill>
                <a:effectLst/>
                <a:latin typeface="+mn-lt"/>
                <a:ea typeface="Calibri"/>
                <a:cs typeface="Calibri"/>
                <a:sym typeface="Calibri"/>
              </a:rPr>
              <a:t>gern </a:t>
            </a:r>
            <a:r>
              <a:rPr lang="de-DE" sz="1200" b="0" i="0" u="none" strike="noStrike" kern="1200" cap="none" dirty="0">
                <a:solidFill>
                  <a:schemeClr val="tx1"/>
                </a:solidFill>
                <a:effectLst/>
                <a:latin typeface="+mn-lt"/>
                <a:ea typeface="Calibri"/>
                <a:cs typeface="Calibri"/>
                <a:sym typeface="Calibri"/>
              </a:rPr>
              <a:t>[278]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a:t>
            </a:r>
            <a:r>
              <a:rPr lang="de-DE" sz="1200" b="1" i="0" u="none" strike="noStrike" kern="1200" cap="none" dirty="0">
                <a:solidFill>
                  <a:schemeClr val="tx1"/>
                </a:solidFill>
                <a:effectLst/>
                <a:latin typeface="+mn-lt"/>
                <a:ea typeface="Calibri"/>
                <a:cs typeface="Calibri"/>
                <a:sym typeface="Calibri"/>
              </a:rPr>
              <a:t> Auge </a:t>
            </a:r>
            <a:r>
              <a:rPr lang="de-DE" sz="1200" b="0" i="0" u="none" strike="noStrike" kern="1200" cap="none" dirty="0">
                <a:solidFill>
                  <a:schemeClr val="tx1"/>
                </a:solidFill>
                <a:effectLst/>
                <a:latin typeface="+mn-lt"/>
                <a:ea typeface="Calibri"/>
                <a:cs typeface="Calibri"/>
                <a:sym typeface="Calibri"/>
              </a:rPr>
              <a:t>[222] Gesicht [346] Haar [748] Haare [748] </a:t>
            </a:r>
            <a:r>
              <a:rPr lang="de-DE" sz="1200" b="1" i="0" u="none" strike="noStrike" kern="1200" cap="none" dirty="0">
                <a:solidFill>
                  <a:schemeClr val="tx1"/>
                </a:solidFill>
                <a:effectLst/>
                <a:latin typeface="+mn-lt"/>
                <a:ea typeface="Calibri"/>
                <a:cs typeface="Calibri"/>
                <a:sym typeface="Calibri"/>
              </a:rPr>
              <a:t>Mund </a:t>
            </a:r>
            <a:r>
              <a:rPr lang="de-DE" sz="1200" b="0" i="0" u="none" strike="noStrike" kern="1200" cap="none" dirty="0">
                <a:solidFill>
                  <a:schemeClr val="tx1"/>
                </a:solidFill>
                <a:effectLst/>
                <a:latin typeface="+mn-lt"/>
                <a:ea typeface="Calibri"/>
                <a:cs typeface="Calibri"/>
                <a:sym typeface="Calibri"/>
              </a:rPr>
              <a:t>[856] Nase [1264] </a:t>
            </a:r>
            <a:r>
              <a:rPr lang="de-DE" sz="1200" b="1" i="0" u="none" strike="noStrike" kern="1200" cap="none" dirty="0">
                <a:solidFill>
                  <a:schemeClr val="tx1"/>
                </a:solidFill>
                <a:effectLst/>
                <a:latin typeface="+mn-lt"/>
                <a:ea typeface="Calibri"/>
                <a:cs typeface="Calibri"/>
                <a:sym typeface="Calibri"/>
              </a:rPr>
              <a:t>Schüler</a:t>
            </a:r>
            <a:r>
              <a:rPr lang="de-DE" sz="1200" b="0" i="0" u="none" strike="noStrike" kern="1200" cap="none" dirty="0">
                <a:solidFill>
                  <a:schemeClr val="tx1"/>
                </a:solidFill>
                <a:effectLst/>
                <a:latin typeface="+mn-lt"/>
                <a:ea typeface="Calibri"/>
                <a:cs typeface="Calibri"/>
                <a:sym typeface="Calibri"/>
              </a:rPr>
              <a:t> [557] Zeit [96] ähnlich [437]  </a:t>
            </a:r>
            <a:r>
              <a:rPr lang="de-DE" sz="1200" b="1" i="0" u="none" strike="noStrike" kern="1200" cap="none" dirty="0">
                <a:solidFill>
                  <a:schemeClr val="tx1"/>
                </a:solidFill>
                <a:effectLst/>
                <a:latin typeface="+mn-lt"/>
                <a:ea typeface="Calibri"/>
                <a:cs typeface="Calibri"/>
                <a:sym typeface="Calibri"/>
              </a:rPr>
              <a:t>breit</a:t>
            </a:r>
            <a:r>
              <a:rPr lang="de-DE" sz="1200" b="0" i="0" u="none" strike="noStrike" kern="1200" cap="none" dirty="0">
                <a:solidFill>
                  <a:schemeClr val="tx1"/>
                </a:solidFill>
                <a:effectLst/>
                <a:latin typeface="+mn-lt"/>
                <a:ea typeface="Calibri"/>
                <a:cs typeface="Calibri"/>
                <a:sym typeface="Calibri"/>
              </a:rPr>
              <a:t> [847] </a:t>
            </a:r>
            <a:r>
              <a:rPr lang="de-DE" sz="1200" b="1" i="0" u="none" strike="noStrike" kern="1200" cap="none" dirty="0">
                <a:solidFill>
                  <a:schemeClr val="tx1"/>
                </a:solidFill>
                <a:effectLst/>
                <a:latin typeface="+mn-lt"/>
                <a:ea typeface="Calibri"/>
                <a:cs typeface="Calibri"/>
                <a:sym typeface="Calibri"/>
              </a:rPr>
              <a:t>dünn</a:t>
            </a:r>
            <a:r>
              <a:rPr lang="de-DE" sz="1200" b="0" i="0" u="none" strike="noStrike" kern="1200" cap="none" dirty="0">
                <a:solidFill>
                  <a:schemeClr val="tx1"/>
                </a:solidFill>
                <a:effectLst/>
                <a:latin typeface="+mn-lt"/>
                <a:ea typeface="Calibri"/>
                <a:cs typeface="Calibri"/>
                <a:sym typeface="Calibri"/>
              </a:rPr>
              <a:t> [1739] </a:t>
            </a:r>
            <a:r>
              <a:rPr lang="de-DE" sz="1200" b="1" i="0" u="none" strike="noStrike" kern="1200" cap="none" dirty="0">
                <a:solidFill>
                  <a:schemeClr val="tx1"/>
                </a:solidFill>
                <a:effectLst/>
                <a:latin typeface="+mn-lt"/>
                <a:ea typeface="Calibri"/>
                <a:cs typeface="Calibri"/>
                <a:sym typeface="Calibri"/>
              </a:rPr>
              <a:t>neu</a:t>
            </a:r>
            <a:r>
              <a:rPr lang="de-DE" sz="1200" b="0" i="0" u="none" strike="noStrike" kern="1200" cap="none" dirty="0">
                <a:solidFill>
                  <a:schemeClr val="tx1"/>
                </a:solidFill>
                <a:effectLst/>
                <a:latin typeface="+mn-lt"/>
                <a:ea typeface="Calibri"/>
                <a:cs typeface="Calibri"/>
                <a:sym typeface="Calibri"/>
              </a:rPr>
              <a:t> [84]</a:t>
            </a:r>
            <a:r>
              <a:rPr lang="de-DE" sz="1200" b="1" i="0" u="none" strike="noStrike" kern="1200" cap="none" dirty="0">
                <a:solidFill>
                  <a:schemeClr val="tx1"/>
                </a:solidFill>
                <a:effectLst/>
                <a:latin typeface="+mn-lt"/>
                <a:ea typeface="Calibri"/>
                <a:cs typeface="Calibri"/>
                <a:sym typeface="Calibri"/>
              </a:rPr>
              <a:t> rund </a:t>
            </a:r>
            <a:r>
              <a:rPr lang="de-DE" sz="1200" b="0" i="0" u="none" strike="noStrike" kern="1200" cap="none" dirty="0">
                <a:solidFill>
                  <a:schemeClr val="tx1"/>
                </a:solidFill>
                <a:effectLst/>
                <a:latin typeface="+mn-lt"/>
                <a:ea typeface="Calibri"/>
                <a:cs typeface="Calibri"/>
                <a:sym typeface="Calibri"/>
              </a:rPr>
              <a:t>[298] </a:t>
            </a:r>
            <a:r>
              <a:rPr lang="de-DE" sz="1200" b="1" i="0" u="none" strike="noStrike" kern="1200" cap="none" dirty="0">
                <a:solidFill>
                  <a:schemeClr val="tx1"/>
                </a:solidFill>
                <a:effectLst/>
                <a:latin typeface="+mn-lt"/>
                <a:ea typeface="Calibri"/>
                <a:cs typeface="Calibri"/>
                <a:sym typeface="Calibri"/>
              </a:rPr>
              <a:t>als </a:t>
            </a:r>
            <a:r>
              <a:rPr lang="de-DE" sz="1200" b="0" i="0" u="none" strike="noStrike" kern="1200" cap="none" dirty="0">
                <a:solidFill>
                  <a:schemeClr val="tx1"/>
                </a:solidFill>
                <a:effectLst/>
                <a:latin typeface="+mn-lt"/>
                <a:ea typeface="Calibri"/>
                <a:cs typeface="Calibri"/>
                <a:sym typeface="Calibri"/>
              </a:rPr>
              <a:t>[22]</a:t>
            </a:r>
            <a:br>
              <a:rPr lang="de-DE" sz="1200" b="0" i="0" u="none" strike="noStrike" kern="1200" cap="none" dirty="0">
                <a:solidFill>
                  <a:schemeClr val="tx1"/>
                </a:solidFill>
                <a:effectLst/>
                <a:latin typeface="+mn-lt"/>
                <a:ea typeface="Calibri"/>
                <a:cs typeface="Calibri"/>
                <a:sym typeface="Calibri"/>
              </a:rPr>
            </a:b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685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Starter - </a:t>
            </a:r>
            <a:r>
              <a:rPr lang="en-GB" b="1" dirty="0" err="1"/>
              <a:t>Vokabeln</a:t>
            </a:r>
            <a:r>
              <a:rPr lang="en-GB" b="1" dirty="0"/>
              <a:t/>
            </a:r>
            <a:br>
              <a:rPr lang="en-GB" b="1" dirty="0"/>
            </a:br>
            <a:r>
              <a:rPr lang="en-GB" b="1" dirty="0"/>
              <a:t>This starter activity challenges students to produce the vocabulary from this week from memory.</a:t>
            </a:r>
          </a:p>
          <a:p>
            <a:r>
              <a:rPr lang="en-GB" dirty="0"/>
              <a:t>This starter</a:t>
            </a:r>
            <a:r>
              <a:rPr lang="en-GB" baseline="0" dirty="0"/>
              <a:t> task revises 11 items of vocabulary (shown in </a:t>
            </a:r>
            <a:r>
              <a:rPr lang="en-GB" b="1" baseline="0" dirty="0"/>
              <a:t>bold </a:t>
            </a:r>
            <a:r>
              <a:rPr lang="en-GB" baseline="0" dirty="0"/>
              <a:t>below) drawn from this week’s vocabulary set.</a:t>
            </a:r>
            <a:br>
              <a:rPr lang="en-GB" baseline="0" dirty="0"/>
            </a:br>
            <a:r>
              <a:rPr lang="en-GB" baseline="0" dirty="0"/>
              <a:t>By working out the answers to the clues and spelling out the words correctly, students create the word ‘die </a:t>
            </a:r>
            <a:r>
              <a:rPr lang="en-GB" baseline="0" dirty="0" err="1"/>
              <a:t>Meinung</a:t>
            </a:r>
            <a:r>
              <a:rPr lang="en-GB" baseline="0" dirty="0"/>
              <a:t>’, which is part of the theme for this lesson. So the activity does the task of ‘sharing the context learning objective’ with students. </a:t>
            </a:r>
            <a:br>
              <a:rPr lang="en-GB" baseline="0" dirty="0"/>
            </a:br>
            <a:r>
              <a:rPr lang="en-GB" baseline="0" dirty="0"/>
              <a:t>Most students can do this by writing A-J and the answers in their books.  If students would benefit from writing in the grid, it can be printed out and reduced to A5 on the copier.</a:t>
            </a:r>
          </a:p>
          <a:p>
            <a:r>
              <a:rPr lang="en-GB" b="1" baseline="0" dirty="0"/>
              <a:t>Note: </a:t>
            </a:r>
            <a:r>
              <a:rPr lang="en-GB" baseline="0" dirty="0"/>
              <a:t>The clues relate to the words directly to their right.</a:t>
            </a:r>
            <a:br>
              <a:rPr lang="en-GB" baseline="0" dirty="0"/>
            </a:br>
            <a:r>
              <a:rPr lang="en-GB" baseline="0" dirty="0"/>
              <a:t/>
            </a:r>
            <a:br>
              <a:rPr lang="en-GB" baseline="0" dirty="0"/>
            </a:br>
            <a:r>
              <a:rPr lang="en-GB" b="1" baseline="0" dirty="0"/>
              <a:t>This slide is then animated to provide the ANSWERS and give additional alphabet practice, as per the routine below, as desired:</a:t>
            </a:r>
            <a:endParaRPr lang="en-GB" b="1" dirty="0"/>
          </a:p>
          <a:p>
            <a:r>
              <a:rPr lang="en-GB" b="1" dirty="0"/>
              <a:t/>
            </a:r>
            <a:br>
              <a:rPr lang="en-GB" b="1" dirty="0"/>
            </a:br>
            <a:r>
              <a:rPr lang="en-GB" b="0" dirty="0"/>
              <a:t>1. Teacher elicits</a:t>
            </a:r>
            <a:r>
              <a:rPr lang="en-GB" b="0" baseline="0" dirty="0"/>
              <a:t> the answers, asking for A – J on slide.</a:t>
            </a:r>
            <a:br>
              <a:rPr lang="en-GB" b="0" baseline="0" dirty="0"/>
            </a:br>
            <a:r>
              <a:rPr lang="en-GB" b="0" baseline="0" dirty="0"/>
              <a:t>2. Student(s) volunteer(s) the answer (e.g. </a:t>
            </a:r>
            <a:r>
              <a:rPr lang="en-GB" b="0" baseline="0" dirty="0" err="1"/>
              <a:t>dein</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Teacher asks ‘</a:t>
            </a:r>
            <a:r>
              <a:rPr lang="en-GB" b="0" baseline="0" dirty="0" err="1"/>
              <a:t>wie</a:t>
            </a:r>
            <a:r>
              <a:rPr lang="en-GB" b="0" baseline="0" dirty="0"/>
              <a:t> </a:t>
            </a:r>
            <a:r>
              <a:rPr lang="en-GB" b="0" baseline="0" dirty="0" err="1"/>
              <a:t>schreibt</a:t>
            </a:r>
            <a:r>
              <a:rPr lang="en-GB" b="0" baseline="0" dirty="0"/>
              <a:t> man das?’</a:t>
            </a:r>
            <a:br>
              <a:rPr lang="en-GB" b="0" baseline="0" dirty="0"/>
            </a:br>
            <a:r>
              <a:rPr lang="en-GB" b="0" baseline="0" dirty="0"/>
              <a:t>4. Students in chorus (slowly and steadily) respond to spell out the answer: </a:t>
            </a:r>
            <a:r>
              <a:rPr lang="en-GB" i="1" baseline="0" dirty="0"/>
              <a:t>D - E - I - N.</a:t>
            </a:r>
            <a:br>
              <a:rPr lang="en-GB" i="1" baseline="0" dirty="0"/>
            </a:br>
            <a:r>
              <a:rPr lang="en-GB" b="0" baseline="0" dirty="0"/>
              <a:t>5. As students spell the word, teacher reveals each letter on a click.</a:t>
            </a:r>
            <a:br>
              <a:rPr lang="en-GB" b="0" baseline="0" dirty="0"/>
            </a:br>
            <a:r>
              <a:rPr lang="en-GB" b="0" baseline="0" dirty="0"/>
              <a:t/>
            </a:r>
            <a:br>
              <a:rPr lang="en-GB" b="0" baseline="0" dirty="0"/>
            </a:br>
            <a:r>
              <a:rPr lang="en-GB" b="0" baseline="0" dirty="0"/>
              <a:t>This will enable the teacher to pick up on any of the trickier letters, and do some remedial practice in the moment.</a:t>
            </a:r>
            <a:endParaRPr lang="en-GB"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fehlen</a:t>
            </a:r>
            <a:r>
              <a:rPr lang="de-DE" sz="1200" b="0" i="0" u="none" strike="noStrike" kern="1200" cap="none" dirty="0">
                <a:solidFill>
                  <a:schemeClr val="tx1"/>
                </a:solidFill>
                <a:effectLst/>
                <a:latin typeface="+mn-lt"/>
                <a:ea typeface="Calibri"/>
                <a:cs typeface="Calibri"/>
                <a:sym typeface="Calibri"/>
              </a:rPr>
              <a:t> [420] </a:t>
            </a:r>
            <a:r>
              <a:rPr lang="de-DE" sz="1200" b="1" i="0" u="none" strike="noStrike" kern="1200" cap="none" dirty="0">
                <a:solidFill>
                  <a:schemeClr val="tx1"/>
                </a:solidFill>
                <a:effectLst/>
                <a:latin typeface="+mn-lt"/>
                <a:ea typeface="Calibri"/>
                <a:cs typeface="Calibri"/>
                <a:sym typeface="Calibri"/>
              </a:rPr>
              <a:t>gefallen</a:t>
            </a:r>
            <a:r>
              <a:rPr lang="de-DE" sz="1200" b="0" i="0" u="none" strike="noStrike" kern="1200" cap="none" dirty="0">
                <a:solidFill>
                  <a:schemeClr val="tx1"/>
                </a:solidFill>
                <a:effectLst/>
                <a:latin typeface="+mn-lt"/>
                <a:ea typeface="Calibri"/>
                <a:cs typeface="Calibri"/>
                <a:sym typeface="Calibri"/>
              </a:rPr>
              <a:t> [601] </a:t>
            </a:r>
            <a:r>
              <a:rPr lang="de-DE" sz="1200" b="1" i="0" u="none" strike="noStrike" kern="1200" cap="none" dirty="0">
                <a:solidFill>
                  <a:schemeClr val="tx1"/>
                </a:solidFill>
                <a:effectLst/>
                <a:latin typeface="+mn-lt"/>
                <a:ea typeface="Calibri"/>
                <a:cs typeface="Calibri"/>
                <a:sym typeface="Calibri"/>
              </a:rPr>
              <a:t>gehören </a:t>
            </a:r>
            <a:r>
              <a:rPr lang="de-DE" sz="1200" b="0" i="0" u="none" strike="noStrike" kern="1200" cap="none" dirty="0">
                <a:solidFill>
                  <a:schemeClr val="tx1"/>
                </a:solidFill>
                <a:effectLst/>
                <a:latin typeface="+mn-lt"/>
                <a:ea typeface="Calibri"/>
                <a:cs typeface="Calibri"/>
                <a:sym typeface="Calibri"/>
              </a:rPr>
              <a:t>[460] </a:t>
            </a:r>
            <a:r>
              <a:rPr lang="de-DE" sz="1200" b="1" i="0" u="none" strike="noStrike" kern="1200" cap="none" dirty="0">
                <a:solidFill>
                  <a:schemeClr val="tx1"/>
                </a:solidFill>
                <a:effectLst/>
                <a:latin typeface="+mn-lt"/>
                <a:ea typeface="Calibri"/>
                <a:cs typeface="Calibri"/>
                <a:sym typeface="Calibri"/>
              </a:rPr>
              <a:t>meinen</a:t>
            </a:r>
            <a:r>
              <a:rPr lang="de-DE" sz="1200" b="0" i="0" u="none" strike="noStrike" kern="1200" cap="none" dirty="0">
                <a:solidFill>
                  <a:schemeClr val="tx1"/>
                </a:solidFill>
                <a:effectLst/>
                <a:latin typeface="+mn-lt"/>
                <a:ea typeface="Calibri"/>
                <a:cs typeface="Calibri"/>
                <a:sym typeface="Calibri"/>
              </a:rPr>
              <a:t> [213]</a:t>
            </a:r>
            <a:r>
              <a:rPr lang="de-DE" sz="1200" b="1" i="0" u="none" strike="noStrike" kern="1200" cap="none" dirty="0">
                <a:solidFill>
                  <a:schemeClr val="tx1"/>
                </a:solidFill>
                <a:effectLst/>
                <a:latin typeface="+mn-lt"/>
                <a:ea typeface="Calibri"/>
                <a:cs typeface="Calibri"/>
                <a:sym typeface="Calibri"/>
              </a:rPr>
              <a:t> tun </a:t>
            </a:r>
            <a:r>
              <a:rPr lang="de-DE" sz="1200" b="0" i="0" u="none" strike="noStrike" kern="1200" cap="none" dirty="0">
                <a:solidFill>
                  <a:schemeClr val="tx1"/>
                </a:solidFill>
                <a:effectLst/>
                <a:latin typeface="+mn-lt"/>
                <a:ea typeface="Calibri"/>
                <a:cs typeface="Calibri"/>
                <a:sym typeface="Calibri"/>
              </a:rPr>
              <a:t>[123]</a:t>
            </a:r>
            <a:r>
              <a:rPr lang="de-DE" sz="1200" b="1" i="0" u="none" strike="noStrike" kern="1200" cap="none" dirty="0">
                <a:solidFill>
                  <a:schemeClr val="tx1"/>
                </a:solidFill>
                <a:effectLst/>
                <a:latin typeface="+mn-lt"/>
                <a:ea typeface="Calibri"/>
                <a:cs typeface="Calibri"/>
                <a:sym typeface="Calibri"/>
              </a:rPr>
              <a:t> Leid </a:t>
            </a:r>
            <a:r>
              <a:rPr lang="de-DE" sz="1200" b="0" i="0" u="none" strike="noStrike" kern="1200" cap="none" dirty="0">
                <a:solidFill>
                  <a:schemeClr val="tx1"/>
                </a:solidFill>
                <a:effectLst/>
                <a:latin typeface="+mn-lt"/>
                <a:ea typeface="Calibri"/>
                <a:cs typeface="Calibri"/>
                <a:sym typeface="Calibri"/>
              </a:rPr>
              <a:t>[1300] </a:t>
            </a:r>
            <a:r>
              <a:rPr lang="de-DE" sz="1200" b="1" i="0" u="none" strike="noStrike" kern="1200" cap="none" dirty="0">
                <a:solidFill>
                  <a:schemeClr val="tx1"/>
                </a:solidFill>
                <a:effectLst/>
                <a:latin typeface="+mn-lt"/>
                <a:ea typeface="Calibri"/>
                <a:cs typeface="Calibri"/>
                <a:sym typeface="Calibri"/>
              </a:rPr>
              <a:t>Meinung</a:t>
            </a:r>
            <a:r>
              <a:rPr lang="de-DE" sz="1200" b="0" i="0" u="none" strike="noStrike" kern="1200" cap="none" dirty="0">
                <a:solidFill>
                  <a:schemeClr val="tx1"/>
                </a:solidFill>
                <a:effectLst/>
                <a:latin typeface="+mn-lt"/>
                <a:ea typeface="Calibri"/>
                <a:cs typeface="Calibri"/>
                <a:sym typeface="Calibri"/>
              </a:rPr>
              <a:t> [787] </a:t>
            </a:r>
            <a:r>
              <a:rPr lang="de-DE" sz="1200" b="1" i="0" u="none" strike="noStrike" kern="1200" cap="none" dirty="0">
                <a:solidFill>
                  <a:schemeClr val="tx1"/>
                </a:solidFill>
                <a:effectLst/>
                <a:latin typeface="+mn-lt"/>
                <a:ea typeface="Calibri"/>
                <a:cs typeface="Calibri"/>
                <a:sym typeface="Calibri"/>
              </a:rPr>
              <a:t>fit</a:t>
            </a:r>
            <a:r>
              <a:rPr lang="de-DE" sz="1200" b="0" i="0" u="none" strike="noStrike" kern="1200" cap="none" dirty="0">
                <a:solidFill>
                  <a:schemeClr val="tx1"/>
                </a:solidFill>
                <a:effectLst/>
                <a:latin typeface="+mn-lt"/>
                <a:ea typeface="Calibri"/>
                <a:cs typeface="Calibri"/>
                <a:sym typeface="Calibri"/>
              </a:rPr>
              <a:t> [4080] </a:t>
            </a:r>
            <a:r>
              <a:rPr lang="de-DE" sz="1200" b="1" i="0" u="none" strike="noStrike" kern="1200" cap="none" dirty="0">
                <a:solidFill>
                  <a:schemeClr val="tx1"/>
                </a:solidFill>
                <a:effectLst/>
                <a:latin typeface="+mn-lt"/>
                <a:ea typeface="Calibri"/>
                <a:cs typeface="Calibri"/>
                <a:sym typeface="Calibri"/>
              </a:rPr>
              <a:t>weh</a:t>
            </a:r>
            <a:r>
              <a:rPr lang="de-DE" sz="1200" b="0" i="0" u="none" strike="noStrike" kern="1200" cap="none" dirty="0">
                <a:solidFill>
                  <a:schemeClr val="tx1"/>
                </a:solidFill>
                <a:effectLst/>
                <a:latin typeface="+mn-lt"/>
                <a:ea typeface="Calibri"/>
                <a:cs typeface="Calibri"/>
                <a:sym typeface="Calibri"/>
              </a:rPr>
              <a:t> [2798] </a:t>
            </a:r>
            <a:r>
              <a:rPr lang="de-DE" sz="1200" b="1" i="0" u="none" strike="noStrike" kern="1200" cap="none" dirty="0">
                <a:solidFill>
                  <a:schemeClr val="tx1"/>
                </a:solidFill>
                <a:effectLst/>
                <a:latin typeface="+mn-lt"/>
                <a:ea typeface="Calibri"/>
                <a:cs typeface="Calibri"/>
                <a:sym typeface="Calibri"/>
              </a:rPr>
              <a:t>dass</a:t>
            </a:r>
            <a:r>
              <a:rPr lang="de-DE" sz="1200" b="0" i="0" u="none" strike="noStrike" kern="1200" cap="none" dirty="0">
                <a:solidFill>
                  <a:schemeClr val="tx1"/>
                </a:solidFill>
                <a:effectLst/>
                <a:latin typeface="+mn-lt"/>
                <a:ea typeface="Calibri"/>
                <a:cs typeface="Calibri"/>
                <a:sym typeface="Calibri"/>
              </a:rPr>
              <a:t> [22] </a:t>
            </a:r>
            <a:r>
              <a:rPr lang="de-DE" sz="1200" b="1" i="0" u="none" strike="noStrike" kern="1200" cap="none" dirty="0">
                <a:solidFill>
                  <a:schemeClr val="tx1"/>
                </a:solidFill>
                <a:effectLst/>
                <a:latin typeface="+mn-lt"/>
                <a:ea typeface="Calibri"/>
                <a:cs typeface="Calibri"/>
                <a:sym typeface="Calibri"/>
              </a:rPr>
              <a:t>schwer</a:t>
            </a:r>
            <a:r>
              <a:rPr lang="de-DE" sz="1200" b="0" i="0" u="none" strike="noStrike" kern="1200" cap="none" dirty="0">
                <a:solidFill>
                  <a:schemeClr val="tx1"/>
                </a:solidFill>
                <a:effectLst/>
                <a:latin typeface="+mn-lt"/>
                <a:ea typeface="Calibri"/>
                <a:cs typeface="Calibri"/>
                <a:sym typeface="Calibri"/>
              </a:rPr>
              <a:t> [257]</a:t>
            </a:r>
            <a:endParaRPr lang="en-GB" sz="1200" b="0" i="0" u="none" strike="noStrike" kern="1200" cap="none" baseline="0" dirty="0">
              <a:solidFill>
                <a:schemeClr val="tx1"/>
              </a:solidFill>
              <a:effectLst/>
              <a:latin typeface="+mn-lt"/>
              <a:ea typeface="Calibri"/>
              <a:cs typeface="Calibri"/>
              <a:sym typeface="Calibri"/>
            </a:endParaRPr>
          </a:p>
          <a:p>
            <a:endParaRPr lang="en-GB"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7BA26-074C-42EA-B0E4-CCD2016A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601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 (two slides)</a:t>
            </a:r>
            <a:br>
              <a:rPr lang="en-GB" b="1" dirty="0"/>
            </a:br>
            <a:r>
              <a:rPr lang="en-GB" b="1" dirty="0"/>
              <a:t/>
            </a:r>
            <a:br>
              <a:rPr lang="en-GB" b="1" dirty="0"/>
            </a:br>
            <a:r>
              <a:rPr lang="en-GB" b="1" dirty="0"/>
              <a:t>Aim: </a:t>
            </a:r>
            <a:r>
              <a:rPr lang="en-GB" b="0" dirty="0"/>
              <a:t>To develop knowledge of word patterns within German, using examples from the poem.</a:t>
            </a:r>
            <a:br>
              <a:rPr lang="en-GB" b="0" dirty="0"/>
            </a:br>
            <a:r>
              <a:rPr lang="en-GB" b="0" dirty="0"/>
              <a:t/>
            </a:r>
            <a:br>
              <a:rPr lang="en-GB" b="0" dirty="0"/>
            </a:br>
            <a:r>
              <a:rPr lang="en-GB" b="1" dirty="0"/>
              <a:t>Procedure:</a:t>
            </a:r>
            <a:r>
              <a:rPr lang="en-GB" dirty="0"/>
              <a:t/>
            </a:r>
            <a:br>
              <a:rPr lang="en-GB" dirty="0"/>
            </a:br>
            <a:r>
              <a:rPr lang="en-GB" dirty="0"/>
              <a:t>1. Click to present the pattern and examples.</a:t>
            </a:r>
            <a:br>
              <a:rPr lang="en-GB" dirty="0"/>
            </a:br>
            <a:r>
              <a:rPr lang="en-GB" dirty="0"/>
              <a:t>2. Give students time to complete the five short tasks.</a:t>
            </a:r>
            <a:br>
              <a:rPr lang="en-GB" dirty="0"/>
            </a:br>
            <a:r>
              <a:rPr lang="en-GB" dirty="0"/>
              <a:t>3. Answers and further tasks on the next slide.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gefallen [601] gehören [460] meinen [213] tun [123] Leid [1300] Meinung [787] fit [4080] weh [2798] dass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Gesicht [346] Haar [748] Haare [748] Mund [856] Nase [1264]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endParaRPr lang="en-GB"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912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das</a:t>
            </a:r>
            <a:r>
              <a:rPr lang="en-GB" baseline="0" dirty="0"/>
              <a:t> Leben [life/living], das </a:t>
            </a:r>
            <a:r>
              <a:rPr lang="en-GB" baseline="0" dirty="0" err="1"/>
              <a:t>Wissen</a:t>
            </a:r>
            <a:r>
              <a:rPr lang="en-GB" baseline="0" dirty="0"/>
              <a:t> [knowledge/knowing], das Essen [food/eating]</a:t>
            </a:r>
            <a:br>
              <a:rPr lang="en-GB" baseline="0" dirty="0"/>
            </a:br>
            <a:r>
              <a:rPr lang="en-GB" baseline="0" dirty="0"/>
              <a:t/>
            </a:r>
            <a:br>
              <a:rPr lang="en-GB" baseline="0" dirty="0"/>
            </a:br>
            <a:r>
              <a:rPr lang="en-GB" baseline="0" dirty="0"/>
              <a:t>Note: in the 2019 edition of the frequency dictionary, verb nouns are not listed separately, whereas in 2019 edition they are.</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9858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b="0" dirty="0"/>
            </a:br>
            <a:r>
              <a:rPr lang="en-GB" b="1" dirty="0"/>
              <a:t/>
            </a:r>
            <a:br>
              <a:rPr lang="en-GB" b="1" dirty="0"/>
            </a:br>
            <a:r>
              <a:rPr lang="en-GB" b="1" dirty="0"/>
              <a:t>Aim: </a:t>
            </a:r>
            <a:r>
              <a:rPr lang="en-GB" b="0" dirty="0"/>
              <a:t>To introduce</a:t>
            </a:r>
            <a:r>
              <a:rPr lang="en-GB" b="0" baseline="0" dirty="0"/>
              <a:t> the conjunction </a:t>
            </a:r>
            <a:r>
              <a:rPr lang="en-GB" b="1" baseline="0" dirty="0" err="1"/>
              <a:t>dass</a:t>
            </a:r>
            <a:r>
              <a:rPr lang="en-GB" b="1" baseline="0" dirty="0"/>
              <a:t> </a:t>
            </a:r>
            <a:r>
              <a:rPr lang="en-GB" b="0" baseline="0" dirty="0"/>
              <a:t>with WO3, and the syntax of sentences with opinion verbs </a:t>
            </a:r>
            <a:r>
              <a:rPr lang="en-GB" b="0" u="sng" baseline="0" dirty="0"/>
              <a:t>with</a:t>
            </a:r>
            <a:r>
              <a:rPr lang="en-GB" b="0" baseline="0" dirty="0"/>
              <a:t> and </a:t>
            </a:r>
            <a:r>
              <a:rPr lang="en-GB" b="0" u="sng" baseline="0" dirty="0"/>
              <a:t>without</a:t>
            </a:r>
            <a:r>
              <a:rPr lang="en-GB" b="0" baseline="0" dirty="0"/>
              <a:t> </a:t>
            </a:r>
            <a:r>
              <a:rPr lang="en-GB" b="1" baseline="0" dirty="0" err="1"/>
              <a:t>dass</a:t>
            </a:r>
            <a:r>
              <a:rPr lang="en-GB" b="0" baseline="0" dirty="0"/>
              <a:t>.</a:t>
            </a:r>
            <a:r>
              <a:rPr lang="en-GB" b="0" dirty="0"/>
              <a:t/>
            </a:r>
            <a:br>
              <a:rPr lang="en-GB" b="0" dirty="0"/>
            </a:br>
            <a:r>
              <a:rPr lang="en-GB" b="0" dirty="0"/>
              <a:t/>
            </a:r>
            <a:br>
              <a:rPr lang="en-GB" b="0" dirty="0"/>
            </a:br>
            <a:r>
              <a:rPr lang="en-GB" b="1" dirty="0"/>
              <a:t>Procedure:</a:t>
            </a:r>
            <a:r>
              <a:rPr lang="en-GB" dirty="0"/>
              <a:t/>
            </a:r>
            <a:br>
              <a:rPr lang="en-GB" dirty="0"/>
            </a:br>
            <a:r>
              <a:rPr lang="en-GB" dirty="0"/>
              <a:t>1. Click </a:t>
            </a:r>
            <a:r>
              <a:rPr lang="en-GB" baseline="0" dirty="0"/>
              <a:t>to animate the explanation.</a:t>
            </a:r>
            <a:endParaRPr lang="en-GB" dirty="0"/>
          </a:p>
          <a:p>
            <a:r>
              <a:rPr lang="en-GB" dirty="0"/>
              <a:t>2. Ensure student understanding at each</a:t>
            </a:r>
            <a:r>
              <a:rPr lang="en-GB" baseline="0" dirty="0"/>
              <a:t> stage.</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5642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using </a:t>
            </a:r>
            <a:r>
              <a:rPr lang="en-GB" b="0" i="1" dirty="0" err="1"/>
              <a:t>dass</a:t>
            </a:r>
            <a:r>
              <a:rPr lang="en-GB" b="0" i="1" dirty="0"/>
              <a:t> </a:t>
            </a:r>
            <a:r>
              <a:rPr lang="en-GB" b="0" i="0" dirty="0"/>
              <a:t>or [ </a:t>
            </a:r>
            <a:r>
              <a:rPr lang="en-GB" b="0" i="1" dirty="0"/>
              <a:t>– - </a:t>
            </a:r>
            <a:r>
              <a:rPr lang="en-GB" b="0" i="0" dirty="0"/>
              <a:t>]</a:t>
            </a:r>
            <a:r>
              <a:rPr lang="en-GB" b="0" i="1" dirty="0"/>
              <a:t> </a:t>
            </a:r>
            <a:r>
              <a:rPr lang="en-GB" b="0" i="0" dirty="0"/>
              <a:t>by </a:t>
            </a:r>
            <a:r>
              <a:rPr lang="en-GB" b="0" dirty="0"/>
              <a:t>attending to word order</a:t>
            </a:r>
            <a:r>
              <a:rPr lang="en-GB" dirty="0"/>
              <a:t/>
            </a:r>
            <a:br>
              <a:rPr lang="en-GB" dirty="0"/>
            </a:br>
            <a:r>
              <a:rPr lang="en-GB" dirty="0"/>
              <a:t/>
            </a:r>
            <a:br>
              <a:rPr lang="en-GB" dirty="0"/>
            </a:br>
            <a:r>
              <a:rPr lang="en-GB" b="1" dirty="0"/>
              <a:t>Procedure:</a:t>
            </a:r>
            <a:r>
              <a:rPr lang="en-GB" dirty="0"/>
              <a:t/>
            </a:r>
            <a:br>
              <a:rPr lang="en-GB" dirty="0"/>
            </a:br>
            <a:r>
              <a:rPr lang="en-GB" dirty="0"/>
              <a:t>1. Click on a number to play the recording.</a:t>
            </a:r>
          </a:p>
          <a:p>
            <a:r>
              <a:rPr lang="en-GB" dirty="0"/>
              <a:t>2. For each item say whether </a:t>
            </a:r>
            <a:r>
              <a:rPr lang="en-GB" i="1" dirty="0" err="1"/>
              <a:t>dass</a:t>
            </a:r>
            <a:r>
              <a:rPr lang="en-GB" i="0" dirty="0"/>
              <a:t> or [--] fits.</a:t>
            </a:r>
            <a:endParaRPr lang="en-GB" dirty="0"/>
          </a:p>
          <a:p>
            <a:r>
              <a:rPr lang="en-GB" dirty="0"/>
              <a:t>3. Click to reveal answers.</a:t>
            </a:r>
            <a:br>
              <a:rPr lang="en-GB" dirty="0"/>
            </a:br>
            <a:r>
              <a:rPr lang="en-GB" dirty="0"/>
              <a:t>4. Click to bring up the full audio buttons.</a:t>
            </a:r>
            <a:br>
              <a:rPr lang="en-GB" dirty="0"/>
            </a:br>
            <a:r>
              <a:rPr lang="en-GB" dirty="0"/>
              <a:t>5. Click to reveal the full sentence/question text.  Listen and read, as desired, for additional reinforcement.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a:t>
            </a:r>
            <a:r>
              <a:rPr lang="en-GB" dirty="0" err="1"/>
              <a:t>Meinst</a:t>
            </a:r>
            <a:r>
              <a:rPr lang="en-GB" dirty="0"/>
              <a:t> du, […] </a:t>
            </a:r>
            <a:r>
              <a:rPr lang="en-GB" dirty="0" err="1"/>
              <a:t>meine</a:t>
            </a:r>
            <a:r>
              <a:rPr lang="en-GB" dirty="0"/>
              <a:t> </a:t>
            </a:r>
            <a:r>
              <a:rPr lang="en-GB" dirty="0" err="1"/>
              <a:t>Nase</a:t>
            </a:r>
            <a:r>
              <a:rPr lang="en-GB" dirty="0"/>
              <a:t> </a:t>
            </a:r>
            <a:r>
              <a:rPr lang="en-GB" dirty="0" err="1"/>
              <a:t>ist</a:t>
            </a:r>
            <a:r>
              <a:rPr lang="en-GB" dirty="0"/>
              <a:t> </a:t>
            </a:r>
            <a:r>
              <a:rPr lang="en-GB" dirty="0" err="1"/>
              <a:t>zu</a:t>
            </a:r>
            <a:r>
              <a:rPr lang="en-GB" dirty="0"/>
              <a:t> </a:t>
            </a:r>
            <a:r>
              <a:rPr lang="en-GB" dirty="0" err="1"/>
              <a:t>dünn</a:t>
            </a:r>
            <a:r>
              <a:rPr lang="en-GB" dirty="0"/>
              <a:t>? [</a:t>
            </a:r>
            <a:r>
              <a:rPr lang="en-GB" dirty="0" err="1"/>
              <a:t>dass</a:t>
            </a:r>
            <a:r>
              <a:rPr lang="en-GB"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Ich </a:t>
            </a:r>
            <a:r>
              <a:rPr lang="en-GB" dirty="0" err="1"/>
              <a:t>glaube</a:t>
            </a:r>
            <a:r>
              <a:rPr lang="en-GB" dirty="0"/>
              <a:t>, […] </a:t>
            </a:r>
            <a:r>
              <a:rPr lang="en-GB" dirty="0" err="1"/>
              <a:t>Heidis</a:t>
            </a:r>
            <a:r>
              <a:rPr lang="en-GB" dirty="0"/>
              <a:t> </a:t>
            </a:r>
            <a:r>
              <a:rPr lang="en-GB" dirty="0" err="1"/>
              <a:t>Nase</a:t>
            </a:r>
            <a:r>
              <a:rPr lang="en-GB" dirty="0"/>
              <a:t> </a:t>
            </a:r>
            <a:r>
              <a:rPr lang="en-GB" dirty="0" err="1"/>
              <a:t>perfekt</a:t>
            </a:r>
            <a:r>
              <a:rPr lang="en-GB" dirty="0"/>
              <a:t> </a:t>
            </a:r>
            <a:r>
              <a:rPr lang="en-GB" dirty="0" err="1"/>
              <a:t>ist</a:t>
            </a:r>
            <a:r>
              <a:rPr lang="en-GB" dirty="0"/>
              <a:t>. [</a:t>
            </a:r>
            <a:r>
              <a:rPr lang="en-GB" dirty="0" err="1"/>
              <a:t>dass</a:t>
            </a:r>
            <a:r>
              <a:rPr lang="en-GB"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Ich </a:t>
            </a:r>
            <a:r>
              <a:rPr lang="en-GB" dirty="0" err="1"/>
              <a:t>denke</a:t>
            </a:r>
            <a:r>
              <a:rPr lang="en-GB" dirty="0"/>
              <a:t>, […] </a:t>
            </a:r>
            <a:r>
              <a:rPr lang="en-GB" dirty="0" err="1"/>
              <a:t>dein</a:t>
            </a:r>
            <a:r>
              <a:rPr lang="en-GB" dirty="0"/>
              <a:t> </a:t>
            </a:r>
            <a:r>
              <a:rPr lang="en-GB" dirty="0" err="1"/>
              <a:t>Haar</a:t>
            </a:r>
            <a:r>
              <a:rPr lang="en-GB" dirty="0"/>
              <a:t> </a:t>
            </a:r>
            <a:r>
              <a:rPr lang="en-GB" dirty="0" err="1"/>
              <a:t>ist</a:t>
            </a:r>
            <a:r>
              <a:rPr lang="en-GB" dirty="0"/>
              <a:t> </a:t>
            </a:r>
            <a:r>
              <a:rPr lang="en-GB" dirty="0" err="1"/>
              <a:t>schön</a:t>
            </a:r>
            <a:r>
              <a:rPr lang="en-GB" dirty="0"/>
              <a:t> </a:t>
            </a:r>
            <a:r>
              <a:rPr lang="en-GB" dirty="0" err="1"/>
              <a:t>heute</a:t>
            </a:r>
            <a:r>
              <a:rPr lang="en-GB" dirty="0"/>
              <a:t>. [</a:t>
            </a:r>
            <a:r>
              <a:rPr lang="en-GB" dirty="0" err="1"/>
              <a:t>dass</a:t>
            </a:r>
            <a:r>
              <a:rPr lang="en-GB"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Glaubst</a:t>
            </a:r>
            <a:r>
              <a:rPr lang="en-GB" dirty="0"/>
              <a:t> du, […] </a:t>
            </a:r>
            <a:r>
              <a:rPr lang="en-GB" dirty="0" err="1"/>
              <a:t>meine</a:t>
            </a:r>
            <a:r>
              <a:rPr lang="en-GB" dirty="0"/>
              <a:t> </a:t>
            </a:r>
            <a:r>
              <a:rPr lang="en-GB" dirty="0" err="1"/>
              <a:t>Augen</a:t>
            </a:r>
            <a:r>
              <a:rPr lang="en-GB" dirty="0"/>
              <a:t> </a:t>
            </a:r>
            <a:r>
              <a:rPr lang="en-GB" dirty="0" err="1"/>
              <a:t>sind</a:t>
            </a:r>
            <a:r>
              <a:rPr lang="en-GB" dirty="0"/>
              <a:t> </a:t>
            </a:r>
            <a:r>
              <a:rPr lang="en-GB" dirty="0" err="1"/>
              <a:t>grün</a:t>
            </a:r>
            <a:r>
              <a:rPr lang="en-GB" dirty="0"/>
              <a:t> </a:t>
            </a:r>
            <a:r>
              <a:rPr lang="en-GB" dirty="0" err="1"/>
              <a:t>oder</a:t>
            </a:r>
            <a:r>
              <a:rPr lang="en-GB" dirty="0"/>
              <a:t> </a:t>
            </a:r>
            <a:r>
              <a:rPr lang="en-GB" dirty="0" err="1"/>
              <a:t>blau</a:t>
            </a:r>
            <a:r>
              <a:rPr lang="en-GB" dirty="0"/>
              <a:t>? [</a:t>
            </a:r>
            <a:r>
              <a:rPr lang="en-GB" dirty="0" err="1"/>
              <a:t>dass</a:t>
            </a:r>
            <a:r>
              <a:rPr lang="en-GB"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Ich </a:t>
            </a:r>
            <a:r>
              <a:rPr lang="en-GB" dirty="0" err="1"/>
              <a:t>meine</a:t>
            </a:r>
            <a:r>
              <a:rPr lang="en-GB" dirty="0"/>
              <a:t>, […] </a:t>
            </a:r>
            <a:r>
              <a:rPr lang="en-GB" dirty="0" err="1"/>
              <a:t>meine</a:t>
            </a:r>
            <a:r>
              <a:rPr lang="en-GB" dirty="0"/>
              <a:t> </a:t>
            </a:r>
            <a:r>
              <a:rPr lang="en-GB" dirty="0" err="1"/>
              <a:t>Augen</a:t>
            </a:r>
            <a:r>
              <a:rPr lang="en-GB" dirty="0"/>
              <a:t> </a:t>
            </a:r>
            <a:r>
              <a:rPr lang="en-GB" dirty="0" err="1"/>
              <a:t>blau</a:t>
            </a:r>
            <a:r>
              <a:rPr lang="en-GB" dirty="0"/>
              <a:t> </a:t>
            </a:r>
            <a:r>
              <a:rPr lang="en-GB" dirty="0" err="1"/>
              <a:t>sind</a:t>
            </a:r>
            <a:r>
              <a:rPr lang="en-GB" dirty="0"/>
              <a:t>. [</a:t>
            </a:r>
            <a:r>
              <a:rPr lang="en-GB" dirty="0" err="1"/>
              <a:t>dass</a:t>
            </a:r>
            <a:r>
              <a:rPr lang="en-GB"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Ich </a:t>
            </a:r>
            <a:r>
              <a:rPr lang="en-GB" dirty="0" err="1"/>
              <a:t>glaube</a:t>
            </a:r>
            <a:r>
              <a:rPr lang="en-GB" dirty="0"/>
              <a:t>, […] </a:t>
            </a:r>
            <a:r>
              <a:rPr lang="en-GB" dirty="0" err="1"/>
              <a:t>Chemie</a:t>
            </a:r>
            <a:r>
              <a:rPr lang="en-GB" dirty="0"/>
              <a:t> </a:t>
            </a:r>
            <a:r>
              <a:rPr lang="en-GB" dirty="0" err="1"/>
              <a:t>fällt</a:t>
            </a:r>
            <a:r>
              <a:rPr lang="en-GB" dirty="0"/>
              <a:t> Katja </a:t>
            </a:r>
            <a:r>
              <a:rPr lang="en-GB" dirty="0" err="1"/>
              <a:t>sehr</a:t>
            </a:r>
            <a:r>
              <a:rPr lang="en-GB" dirty="0"/>
              <a:t> </a:t>
            </a:r>
            <a:r>
              <a:rPr lang="en-GB" dirty="0" err="1"/>
              <a:t>schwer</a:t>
            </a:r>
            <a:r>
              <a:rPr lang="en-GB" dirty="0"/>
              <a:t>. [</a:t>
            </a:r>
            <a:r>
              <a:rPr lang="en-GB" dirty="0" err="1"/>
              <a:t>dass</a:t>
            </a:r>
            <a:r>
              <a:rPr lang="en-GB"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Denkst</a:t>
            </a:r>
            <a:r>
              <a:rPr lang="en-GB" dirty="0"/>
              <a:t> du, […] </a:t>
            </a:r>
            <a:r>
              <a:rPr lang="en-GB" dirty="0" err="1"/>
              <a:t>Chemie</a:t>
            </a:r>
            <a:r>
              <a:rPr lang="en-GB" dirty="0"/>
              <a:t> </a:t>
            </a:r>
            <a:r>
              <a:rPr lang="en-GB" dirty="0" err="1"/>
              <a:t>schwer</a:t>
            </a:r>
            <a:r>
              <a:rPr lang="en-GB" dirty="0"/>
              <a:t> </a:t>
            </a:r>
            <a:r>
              <a:rPr lang="en-GB" dirty="0" err="1"/>
              <a:t>ist</a:t>
            </a:r>
            <a:r>
              <a:rPr lang="en-GB" dirty="0"/>
              <a:t>? [</a:t>
            </a:r>
            <a:r>
              <a:rPr lang="en-GB" dirty="0" err="1"/>
              <a:t>dass</a:t>
            </a:r>
            <a:r>
              <a:rPr lang="en-GB"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Meinst</a:t>
            </a:r>
            <a:r>
              <a:rPr lang="en-GB" dirty="0"/>
              <a:t> du, […] [</a:t>
            </a:r>
            <a:r>
              <a:rPr lang="en-GB" dirty="0" err="1"/>
              <a:t>dass</a:t>
            </a:r>
            <a:r>
              <a:rPr lang="en-GB" dirty="0"/>
              <a:t> / --] </a:t>
            </a:r>
            <a:r>
              <a:rPr lang="en-GB" dirty="0" err="1"/>
              <a:t>Musik</a:t>
            </a:r>
            <a:r>
              <a:rPr lang="en-GB" dirty="0"/>
              <a:t> </a:t>
            </a:r>
            <a:r>
              <a:rPr lang="en-GB" dirty="0" err="1"/>
              <a:t>Spaß</a:t>
            </a:r>
            <a:r>
              <a:rPr lang="en-GB" dirty="0"/>
              <a:t> </a:t>
            </a:r>
            <a:r>
              <a:rPr lang="en-GB" dirty="0" err="1"/>
              <a:t>macht</a:t>
            </a:r>
            <a:r>
              <a:rPr lang="en-GB" dirty="0"/>
              <a:t>?</a:t>
            </a:r>
            <a:br>
              <a:rPr lang="en-GB" dirty="0"/>
            </a:b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gefallen [601] gehören [460]</a:t>
            </a:r>
            <a:r>
              <a:rPr lang="de-DE" sz="1200" b="1" i="0" u="none" strike="noStrike" kern="1200" cap="none" dirty="0">
                <a:solidFill>
                  <a:schemeClr val="tx1"/>
                </a:solidFill>
                <a:effectLst/>
                <a:latin typeface="+mn-lt"/>
                <a:ea typeface="Calibri"/>
                <a:cs typeface="Calibri"/>
                <a:sym typeface="Calibri"/>
              </a:rPr>
              <a:t> meinen </a:t>
            </a:r>
            <a:r>
              <a:rPr lang="de-DE" sz="1200" b="0" i="0" u="none" strike="noStrike" kern="1200" cap="none" dirty="0">
                <a:solidFill>
                  <a:schemeClr val="tx1"/>
                </a:solidFill>
                <a:effectLst/>
                <a:latin typeface="+mn-lt"/>
                <a:ea typeface="Calibri"/>
                <a:cs typeface="Calibri"/>
                <a:sym typeface="Calibri"/>
              </a:rPr>
              <a:t>[213] tun [123] Leid [1300] Meinung [787] fit [4080] weh [2798]</a:t>
            </a:r>
            <a:r>
              <a:rPr lang="de-DE" sz="1200" b="1" i="0" u="none" strike="noStrike" kern="1200" cap="none" dirty="0">
                <a:solidFill>
                  <a:schemeClr val="tx1"/>
                </a:solidFill>
                <a:effectLst/>
                <a:latin typeface="+mn-lt"/>
                <a:ea typeface="Calibri"/>
                <a:cs typeface="Calibri"/>
                <a:sym typeface="Calibri"/>
              </a:rPr>
              <a:t> dass </a:t>
            </a:r>
            <a:r>
              <a:rPr lang="de-DE" sz="1200" b="0" i="0" u="none" strike="noStrike" kern="1200" cap="none" dirty="0">
                <a:solidFill>
                  <a:schemeClr val="tx1"/>
                </a:solidFill>
                <a:effectLst/>
                <a:latin typeface="+mn-lt"/>
                <a:ea typeface="Calibri"/>
                <a:cs typeface="Calibri"/>
                <a:sym typeface="Calibri"/>
              </a:rPr>
              <a:t>[22] </a:t>
            </a:r>
            <a:r>
              <a:rPr lang="de-DE" sz="1200" b="1" i="0" u="none" strike="noStrike" kern="1200" cap="none" dirty="0">
                <a:solidFill>
                  <a:schemeClr val="tx1"/>
                </a:solidFill>
                <a:effectLst/>
                <a:latin typeface="+mn-lt"/>
                <a:ea typeface="Calibri"/>
                <a:cs typeface="Calibri"/>
                <a:sym typeface="Calibri"/>
              </a:rPr>
              <a:t>schwer</a:t>
            </a:r>
            <a:r>
              <a:rPr lang="de-DE" sz="1200" b="0" i="0" u="none" strike="noStrike" kern="1200" cap="none" dirty="0">
                <a:solidFill>
                  <a:schemeClr val="tx1"/>
                </a:solidFill>
                <a:effectLst/>
                <a:latin typeface="+mn-lt"/>
                <a:ea typeface="Calibri"/>
                <a:cs typeface="Calibri"/>
                <a:sym typeface="Calibri"/>
              </a:rPr>
              <a:t>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Gesicht [346] Haar [748] Haare [748] Mund [856] Nase [1264]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613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To practise using </a:t>
            </a:r>
            <a:r>
              <a:rPr lang="en-GB" b="0" i="1" dirty="0" err="1"/>
              <a:t>dass</a:t>
            </a:r>
            <a:r>
              <a:rPr lang="en-GB" b="0" i="0" dirty="0"/>
              <a:t> / -- in a sentence context.</a:t>
            </a:r>
            <a:r>
              <a:rPr lang="en-GB" dirty="0"/>
              <a:t/>
            </a:r>
            <a:br>
              <a:rPr lang="en-GB" dirty="0"/>
            </a:br>
            <a:r>
              <a:rPr lang="en-GB" dirty="0"/>
              <a:t/>
            </a:r>
            <a:br>
              <a:rPr lang="en-GB" dirty="0"/>
            </a:br>
            <a:r>
              <a:rPr lang="en-GB" b="1" dirty="0"/>
              <a:t>Procedure:</a:t>
            </a:r>
            <a:r>
              <a:rPr lang="en-GB" dirty="0"/>
              <a:t/>
            </a:r>
            <a:br>
              <a:rPr lang="en-GB" dirty="0"/>
            </a:br>
            <a:r>
              <a:rPr lang="en-GB" dirty="0"/>
              <a:t>1. Read Wolfgang and Heidi’s messages. What fits? </a:t>
            </a:r>
            <a:r>
              <a:rPr lang="en-GB" i="1" dirty="0" err="1"/>
              <a:t>Dass</a:t>
            </a:r>
            <a:r>
              <a:rPr lang="en-GB" dirty="0"/>
              <a:t> or --?</a:t>
            </a:r>
          </a:p>
          <a:p>
            <a:r>
              <a:rPr lang="en-GB" dirty="0"/>
              <a:t>2.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 </a:t>
            </a:r>
            <a:r>
              <a:rPr lang="de-DE" sz="1200" b="1" i="0" u="none" strike="noStrike" kern="1200" cap="none" dirty="0">
                <a:solidFill>
                  <a:schemeClr val="tx1"/>
                </a:solidFill>
                <a:effectLst/>
                <a:latin typeface="+mn-lt"/>
                <a:ea typeface="Calibri"/>
                <a:cs typeface="Calibri"/>
                <a:sym typeface="Calibri"/>
              </a:rPr>
              <a:t>fehlen </a:t>
            </a:r>
            <a:r>
              <a:rPr lang="de-DE" sz="1200" b="0" i="0" u="none" strike="noStrike" kern="1200" cap="none" dirty="0">
                <a:solidFill>
                  <a:schemeClr val="tx1"/>
                </a:solidFill>
                <a:effectLst/>
                <a:latin typeface="+mn-lt"/>
                <a:ea typeface="Calibri"/>
                <a:cs typeface="Calibri"/>
                <a:sym typeface="Calibri"/>
              </a:rPr>
              <a:t>[420] </a:t>
            </a:r>
            <a:r>
              <a:rPr lang="de-DE" sz="1200" b="1" i="0" u="none" strike="noStrike" kern="1200" cap="none" dirty="0">
                <a:solidFill>
                  <a:schemeClr val="tx1"/>
                </a:solidFill>
                <a:effectLst/>
                <a:latin typeface="+mn-lt"/>
                <a:ea typeface="Calibri"/>
                <a:cs typeface="Calibri"/>
                <a:sym typeface="Calibri"/>
              </a:rPr>
              <a:t>gefallen</a:t>
            </a:r>
            <a:r>
              <a:rPr lang="de-DE" sz="1200" b="0" i="0" u="none" strike="noStrike" kern="1200" cap="none" dirty="0">
                <a:solidFill>
                  <a:schemeClr val="tx1"/>
                </a:solidFill>
                <a:effectLst/>
                <a:latin typeface="+mn-lt"/>
                <a:ea typeface="Calibri"/>
                <a:cs typeface="Calibri"/>
                <a:sym typeface="Calibri"/>
              </a:rPr>
              <a:t> [601] </a:t>
            </a:r>
            <a:r>
              <a:rPr lang="de-DE" sz="1200" b="1" i="0" u="none" strike="noStrike" kern="1200" cap="none" dirty="0">
                <a:solidFill>
                  <a:schemeClr val="tx1"/>
                </a:solidFill>
                <a:effectLst/>
                <a:latin typeface="+mn-lt"/>
                <a:ea typeface="Calibri"/>
                <a:cs typeface="Calibri"/>
                <a:sym typeface="Calibri"/>
              </a:rPr>
              <a:t>gehören</a:t>
            </a:r>
            <a:r>
              <a:rPr lang="de-DE" sz="1200" b="0" i="0" u="none" strike="noStrike" kern="1200" cap="none" dirty="0">
                <a:solidFill>
                  <a:schemeClr val="tx1"/>
                </a:solidFill>
                <a:effectLst/>
                <a:latin typeface="+mn-lt"/>
                <a:ea typeface="Calibri"/>
                <a:cs typeface="Calibri"/>
                <a:sym typeface="Calibri"/>
              </a:rPr>
              <a:t> [460] </a:t>
            </a:r>
            <a:r>
              <a:rPr lang="de-DE" sz="1200" b="1" i="0" u="none" strike="noStrike" kern="1200" cap="none" dirty="0">
                <a:solidFill>
                  <a:schemeClr val="tx1"/>
                </a:solidFill>
                <a:effectLst/>
                <a:latin typeface="+mn-lt"/>
                <a:ea typeface="Calibri"/>
                <a:cs typeface="Calibri"/>
                <a:sym typeface="Calibri"/>
              </a:rPr>
              <a:t>meinen</a:t>
            </a:r>
            <a:r>
              <a:rPr lang="de-DE" sz="1200" b="0" i="0" u="none" strike="noStrike" kern="1200" cap="none" dirty="0">
                <a:solidFill>
                  <a:schemeClr val="tx1"/>
                </a:solidFill>
                <a:effectLst/>
                <a:latin typeface="+mn-lt"/>
                <a:ea typeface="Calibri"/>
                <a:cs typeface="Calibri"/>
                <a:sym typeface="Calibri"/>
              </a:rPr>
              <a:t> [213] </a:t>
            </a:r>
            <a:r>
              <a:rPr lang="de-DE" sz="1200" b="1" i="0" u="none" strike="noStrike" kern="1200" cap="none" dirty="0">
                <a:solidFill>
                  <a:schemeClr val="tx1"/>
                </a:solidFill>
                <a:effectLst/>
                <a:latin typeface="+mn-lt"/>
                <a:ea typeface="Calibri"/>
                <a:cs typeface="Calibri"/>
                <a:sym typeface="Calibri"/>
              </a:rPr>
              <a:t>tun</a:t>
            </a:r>
            <a:r>
              <a:rPr lang="de-DE" sz="1200" b="0" i="0" u="none" strike="noStrike" kern="1200" cap="none" dirty="0">
                <a:solidFill>
                  <a:schemeClr val="tx1"/>
                </a:solidFill>
                <a:effectLst/>
                <a:latin typeface="+mn-lt"/>
                <a:ea typeface="Calibri"/>
                <a:cs typeface="Calibri"/>
                <a:sym typeface="Calibri"/>
              </a:rPr>
              <a:t> [123] </a:t>
            </a:r>
            <a:r>
              <a:rPr lang="de-DE" sz="1200" b="1" i="0" u="none" strike="noStrike" kern="1200" cap="none" dirty="0">
                <a:solidFill>
                  <a:schemeClr val="tx1"/>
                </a:solidFill>
                <a:effectLst/>
                <a:latin typeface="+mn-lt"/>
                <a:ea typeface="Calibri"/>
                <a:cs typeface="Calibri"/>
                <a:sym typeface="Calibri"/>
              </a:rPr>
              <a:t>Leid </a:t>
            </a:r>
            <a:r>
              <a:rPr lang="de-DE" sz="1200" b="0" i="0" u="none" strike="noStrike" kern="1200" cap="none" dirty="0">
                <a:solidFill>
                  <a:schemeClr val="tx1"/>
                </a:solidFill>
                <a:effectLst/>
                <a:latin typeface="+mn-lt"/>
                <a:ea typeface="Calibri"/>
                <a:cs typeface="Calibri"/>
                <a:sym typeface="Calibri"/>
              </a:rPr>
              <a:t>[1300] Meinung [787] fit [4080] weh [2798] </a:t>
            </a:r>
            <a:r>
              <a:rPr lang="de-DE" sz="1200" b="1" i="0" u="none" strike="noStrike" kern="1200" cap="none" dirty="0">
                <a:solidFill>
                  <a:schemeClr val="tx1"/>
                </a:solidFill>
                <a:effectLst/>
                <a:latin typeface="+mn-lt"/>
                <a:ea typeface="Calibri"/>
                <a:cs typeface="Calibri"/>
                <a:sym typeface="Calibri"/>
              </a:rPr>
              <a:t>dass</a:t>
            </a:r>
            <a:r>
              <a:rPr lang="de-DE" sz="1200" b="0" i="0" u="none" strike="noStrike" kern="1200" cap="none" dirty="0">
                <a:solidFill>
                  <a:schemeClr val="tx1"/>
                </a:solidFill>
                <a:effectLst/>
                <a:latin typeface="+mn-lt"/>
                <a:ea typeface="Calibri"/>
                <a:cs typeface="Calibri"/>
                <a:sym typeface="Calibri"/>
              </a:rPr>
              <a:t>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Gesicht [346] Haar [748] Haare [748] Mund [856] Nase [1264]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787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ei</a:t>
            </a:r>
            <a:r>
              <a:rPr lang="en-GB" b="1" baseline="0" dirty="0"/>
              <a:t>] </a:t>
            </a:r>
            <a:r>
              <a:rPr lang="en-GB" baseline="0" dirty="0"/>
              <a:t>and then the </a:t>
            </a:r>
            <a:r>
              <a:rPr lang="en-GB" b="1" baseline="0" dirty="0"/>
              <a:t>source</a:t>
            </a:r>
            <a:r>
              <a:rPr lang="en-GB" baseline="0" dirty="0"/>
              <a:t> word again ‘</a:t>
            </a:r>
            <a:r>
              <a:rPr lang="en-GB" b="1" baseline="0" dirty="0" err="1"/>
              <a:t>frei</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frei</a:t>
            </a:r>
            <a:r>
              <a:rPr lang="en-GB" baseline="0" dirty="0"/>
              <a:t> [318]; </a:t>
            </a:r>
            <a:r>
              <a:rPr lang="en-GB" b="1" baseline="0" dirty="0" err="1"/>
              <a:t>leider</a:t>
            </a:r>
            <a:r>
              <a:rPr lang="en-GB" b="0" baseline="0" dirty="0"/>
              <a:t> [642]</a:t>
            </a:r>
            <a:r>
              <a:rPr lang="en-GB" baseline="0" dirty="0"/>
              <a:t> </a:t>
            </a:r>
            <a:r>
              <a:rPr lang="en-GB" b="1" baseline="0" dirty="0" err="1"/>
              <a:t>ein</a:t>
            </a:r>
            <a:r>
              <a:rPr lang="en-GB" baseline="0" dirty="0"/>
              <a:t> [5]; </a:t>
            </a:r>
            <a:r>
              <a:rPr lang="en-GB" b="1" baseline="0" dirty="0" err="1"/>
              <a:t>klein</a:t>
            </a:r>
            <a:r>
              <a:rPr lang="en-GB" b="1" baseline="0" dirty="0"/>
              <a:t> </a:t>
            </a:r>
            <a:r>
              <a:rPr lang="en-GB" baseline="0" dirty="0"/>
              <a:t>[114]; </a:t>
            </a:r>
            <a:r>
              <a:rPr lang="en-GB" b="1" baseline="0" dirty="0"/>
              <a:t>sein </a:t>
            </a:r>
            <a:r>
              <a:rPr lang="en-GB" baseline="0" dirty="0"/>
              <a:t>[3]; </a:t>
            </a:r>
            <a:r>
              <a:rPr lang="en-GB" b="1" baseline="0" dirty="0" err="1"/>
              <a:t>allein</a:t>
            </a:r>
            <a:r>
              <a:rPr lang="en-GB" b="1" baseline="0" dirty="0"/>
              <a:t> </a:t>
            </a:r>
            <a:r>
              <a:rPr lang="en-GB" baseline="0" dirty="0"/>
              <a:t>[258].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5342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b="0" dirty="0"/>
            </a:br>
            <a:r>
              <a:rPr lang="en-GB" b="1" dirty="0"/>
              <a:t/>
            </a:r>
            <a:br>
              <a:rPr lang="en-GB" b="1" dirty="0"/>
            </a:br>
            <a:r>
              <a:rPr lang="en-GB" b="1" dirty="0"/>
              <a:t>Aim: </a:t>
            </a:r>
            <a:r>
              <a:rPr lang="en-GB" b="0" dirty="0"/>
              <a:t>To practise recognising the word order used in each sentence and</a:t>
            </a:r>
            <a:r>
              <a:rPr lang="en-GB" b="0" baseline="0" dirty="0"/>
              <a:t> inferring the use of </a:t>
            </a:r>
            <a:r>
              <a:rPr lang="en-GB" b="0" i="1" baseline="0" dirty="0" err="1"/>
              <a:t>dass</a:t>
            </a:r>
            <a:r>
              <a:rPr lang="en-GB" b="0" i="1" baseline="0" dirty="0"/>
              <a:t> </a:t>
            </a:r>
            <a:r>
              <a:rPr lang="en-GB" b="0" baseline="0" dirty="0"/>
              <a:t>or </a:t>
            </a:r>
            <a:r>
              <a:rPr lang="en-GB" b="0" i="1" baseline="0" dirty="0"/>
              <a:t>--</a:t>
            </a:r>
            <a:r>
              <a:rPr lang="en-GB" b="0" baseline="0" dirty="0"/>
              <a:t> as appropriate.</a:t>
            </a:r>
            <a:r>
              <a:rPr lang="en-GB" b="0" dirty="0"/>
              <a:t/>
            </a:r>
            <a:br>
              <a:rPr lang="en-GB" b="0" dirty="0"/>
            </a:br>
            <a:r>
              <a:rPr lang="en-GB" dirty="0"/>
              <a:t/>
            </a:r>
            <a:br>
              <a:rPr lang="en-GB" dirty="0"/>
            </a:br>
            <a:r>
              <a:rPr lang="en-GB" b="1" dirty="0"/>
              <a:t>Procedure:</a:t>
            </a:r>
            <a:r>
              <a:rPr lang="en-GB" dirty="0"/>
              <a:t/>
            </a:r>
            <a:br>
              <a:rPr lang="en-GB" dirty="0"/>
            </a:br>
            <a:r>
              <a:rPr lang="en-GB" dirty="0"/>
              <a:t>1. Write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read sentences and</a:t>
            </a:r>
            <a:r>
              <a:rPr lang="en-GB" baseline="0" dirty="0"/>
              <a:t> write </a:t>
            </a:r>
            <a:r>
              <a:rPr lang="en-GB" b="0" i="1" baseline="0" dirty="0" err="1"/>
              <a:t>dass</a:t>
            </a:r>
            <a:r>
              <a:rPr lang="en-GB" b="0" i="1" baseline="0" dirty="0"/>
              <a:t> </a:t>
            </a:r>
            <a:r>
              <a:rPr lang="en-GB" b="0" baseline="0" dirty="0"/>
              <a:t>or </a:t>
            </a:r>
            <a:r>
              <a:rPr lang="en-GB" b="0" i="1" baseline="0" dirty="0"/>
              <a:t>--</a:t>
            </a:r>
            <a:r>
              <a:rPr lang="en-GB" b="0" baseline="0" dirty="0"/>
              <a:t> for each, as appropriate.</a:t>
            </a:r>
            <a:endParaRPr lang="en-GB" dirty="0"/>
          </a:p>
          <a:p>
            <a:r>
              <a:rPr lang="en-GB" dirty="0"/>
              <a:t>3. Click on the mouse</a:t>
            </a:r>
            <a:r>
              <a:rPr lang="en-GB" baseline="0" dirty="0"/>
              <a:t> to animate the correct answers.</a:t>
            </a:r>
            <a:br>
              <a:rPr lang="en-GB" baseline="0" dirty="0"/>
            </a:br>
            <a:r>
              <a:rPr lang="en-GB" baseline="0" dirty="0"/>
              <a:t/>
            </a:r>
            <a:br>
              <a:rPr lang="en-GB" baseline="0" dirty="0"/>
            </a:br>
            <a:r>
              <a:rPr lang="en-GB" b="1" baseline="0" dirty="0"/>
              <a:t>Context: </a:t>
            </a:r>
            <a:r>
              <a:rPr lang="en-GB" baseline="0" dirty="0"/>
              <a:t>This is a </a:t>
            </a:r>
            <a:r>
              <a:rPr lang="en-GB" baseline="0" dirty="0" err="1"/>
              <a:t>padlet</a:t>
            </a:r>
            <a:r>
              <a:rPr lang="en-GB" baseline="0" dirty="0"/>
              <a:t> wall.  Mia’s class is helping Andrea’s class with their German grammar by posting </a:t>
            </a:r>
            <a:r>
              <a:rPr lang="en-GB" i="1" baseline="0" dirty="0" err="1"/>
              <a:t>dass</a:t>
            </a:r>
            <a:r>
              <a:rPr lang="en-GB" i="1" baseline="0" dirty="0"/>
              <a:t> / -- </a:t>
            </a:r>
            <a:r>
              <a:rPr lang="en-GB" baseline="0" dirty="0"/>
              <a:t>sentences for them to practise. Initials are initials of Mia’s classmates.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gefallen [601] gehören [460] </a:t>
            </a:r>
            <a:r>
              <a:rPr lang="de-DE" sz="1200" b="1" i="0" u="none" strike="noStrike" kern="1200" cap="none" dirty="0">
                <a:solidFill>
                  <a:schemeClr val="tx1"/>
                </a:solidFill>
                <a:effectLst/>
                <a:latin typeface="+mn-lt"/>
                <a:ea typeface="Calibri"/>
                <a:cs typeface="Calibri"/>
                <a:sym typeface="Calibri"/>
              </a:rPr>
              <a:t>meinen</a:t>
            </a:r>
            <a:r>
              <a:rPr lang="de-DE" sz="1200" b="0" i="0" u="none" strike="noStrike" kern="1200" cap="none" dirty="0">
                <a:solidFill>
                  <a:schemeClr val="tx1"/>
                </a:solidFill>
                <a:effectLst/>
                <a:latin typeface="+mn-lt"/>
                <a:ea typeface="Calibri"/>
                <a:cs typeface="Calibri"/>
                <a:sym typeface="Calibri"/>
              </a:rPr>
              <a:t> [213] tun [123] Leid [1300] Meinung [787] fit [4080] weh [2798] </a:t>
            </a:r>
            <a:r>
              <a:rPr lang="de-DE" sz="1200" b="1" i="0" u="none" strike="noStrike" kern="1200" cap="none" dirty="0">
                <a:solidFill>
                  <a:schemeClr val="tx1"/>
                </a:solidFill>
                <a:effectLst/>
                <a:latin typeface="+mn-lt"/>
                <a:ea typeface="Calibri"/>
                <a:cs typeface="Calibri"/>
                <a:sym typeface="Calibri"/>
              </a:rPr>
              <a:t>dass</a:t>
            </a:r>
            <a:r>
              <a:rPr lang="de-DE" sz="1200" b="0" i="0" u="none" strike="noStrike" kern="1200" cap="none" dirty="0">
                <a:solidFill>
                  <a:schemeClr val="tx1"/>
                </a:solidFill>
                <a:effectLst/>
                <a:latin typeface="+mn-lt"/>
                <a:ea typeface="Calibri"/>
                <a:cs typeface="Calibri"/>
                <a:sym typeface="Calibri"/>
              </a:rPr>
              <a:t>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a:t>
            </a:r>
            <a:r>
              <a:rPr lang="de-DE" sz="1200" b="1" i="0" u="none" strike="noStrike" kern="1200" cap="none" dirty="0">
                <a:solidFill>
                  <a:schemeClr val="tx1"/>
                </a:solidFill>
                <a:effectLst/>
                <a:latin typeface="+mn-lt"/>
                <a:ea typeface="Calibri"/>
                <a:cs typeface="Calibri"/>
                <a:sym typeface="Calibri"/>
              </a:rPr>
              <a:t> schnell </a:t>
            </a:r>
            <a:r>
              <a:rPr lang="de-DE" sz="1200" b="0" i="0" u="none" strike="noStrike" kern="1200" cap="none" dirty="0">
                <a:solidFill>
                  <a:schemeClr val="tx1"/>
                </a:solidFill>
                <a:effectLst/>
                <a:latin typeface="+mn-lt"/>
                <a:ea typeface="Calibri"/>
                <a:cs typeface="Calibri"/>
                <a:sym typeface="Calibri"/>
              </a:rPr>
              <a:t>[203]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Gesicht [346] </a:t>
            </a:r>
            <a:r>
              <a:rPr lang="de-DE" sz="1200" b="1" i="0" u="none" strike="noStrike" kern="1200" cap="none" dirty="0">
                <a:solidFill>
                  <a:schemeClr val="tx1"/>
                </a:solidFill>
                <a:effectLst/>
                <a:latin typeface="+mn-lt"/>
                <a:ea typeface="Calibri"/>
                <a:cs typeface="Calibri"/>
                <a:sym typeface="Calibri"/>
              </a:rPr>
              <a:t>Haar</a:t>
            </a:r>
            <a:r>
              <a:rPr lang="de-DE" sz="1200" b="0" i="0" u="none" strike="noStrike" kern="1200" cap="none" dirty="0">
                <a:solidFill>
                  <a:schemeClr val="tx1"/>
                </a:solidFill>
                <a:effectLst/>
                <a:latin typeface="+mn-lt"/>
                <a:ea typeface="Calibri"/>
                <a:cs typeface="Calibri"/>
                <a:sym typeface="Calibri"/>
              </a:rPr>
              <a:t> [748] Haare [748] Mund [856] Nase [1264]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497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Sprechen</a:t>
            </a:r>
            <a:r>
              <a:rPr lang="en-GB" b="1" baseline="0" dirty="0"/>
              <a:t/>
            </a:r>
            <a:br>
              <a:rPr lang="en-GB" b="1" baseline="0" dirty="0"/>
            </a:br>
            <a:r>
              <a:rPr lang="en-GB" b="1" baseline="0" dirty="0"/>
              <a:t>Timing:</a:t>
            </a:r>
            <a:r>
              <a:rPr lang="en-GB" b="0" baseline="0" dirty="0"/>
              <a:t> 5 minutes</a:t>
            </a:r>
          </a:p>
          <a:p>
            <a:endParaRPr lang="en-GB" b="1" dirty="0"/>
          </a:p>
          <a:p>
            <a:r>
              <a:rPr lang="en-GB" b="1" dirty="0"/>
              <a:t>Speaking activity:</a:t>
            </a:r>
            <a:r>
              <a:rPr lang="en-GB" b="1" baseline="0" dirty="0"/>
              <a:t> </a:t>
            </a:r>
            <a:r>
              <a:rPr lang="en-GB" b="1" dirty="0" err="1"/>
              <a:t>Wer</a:t>
            </a:r>
            <a:r>
              <a:rPr lang="en-GB" b="1" baseline="0" dirty="0"/>
              <a:t> </a:t>
            </a:r>
            <a:r>
              <a:rPr lang="en-GB" b="1" baseline="0" dirty="0" err="1"/>
              <a:t>ist</a:t>
            </a:r>
            <a:r>
              <a:rPr lang="en-GB" b="1" baseline="0" dirty="0"/>
              <a:t> das?</a:t>
            </a:r>
            <a:br>
              <a:rPr lang="en-GB" b="1" baseline="0" dirty="0"/>
            </a:br>
            <a:endParaRPr lang="en-GB" b="1" baseline="0" dirty="0"/>
          </a:p>
          <a:p>
            <a:r>
              <a:rPr lang="en-GB" b="1" dirty="0"/>
              <a:t>Aim: </a:t>
            </a:r>
            <a:r>
              <a:rPr lang="en-GB" b="0" dirty="0"/>
              <a:t>To</a:t>
            </a:r>
            <a:r>
              <a:rPr lang="en-GB" b="0" baseline="0" dirty="0"/>
              <a:t> practise asking ‘why?’ questions and giving answers with reasons using an opinion verb and </a:t>
            </a:r>
            <a:r>
              <a:rPr lang="en-GB" b="0" i="1" baseline="0" dirty="0" err="1"/>
              <a:t>dass</a:t>
            </a:r>
            <a:r>
              <a:rPr lang="en-GB" b="0" i="1" baseline="0" dirty="0"/>
              <a:t> </a:t>
            </a:r>
            <a:r>
              <a:rPr lang="en-GB" b="0" baseline="0" dirty="0"/>
              <a:t>or </a:t>
            </a:r>
            <a:r>
              <a:rPr lang="en-GB" b="0" i="1" baseline="0" dirty="0"/>
              <a:t>[-]</a:t>
            </a:r>
            <a:r>
              <a:rPr lang="en-GB" b="0" baseline="0" dirty="0"/>
              <a:t>.</a:t>
            </a:r>
            <a:r>
              <a:rPr lang="en-GB" b="0" i="0" baseline="0" dirty="0"/>
              <a:t> This is a variation on the ‘guess who’ game.</a:t>
            </a:r>
          </a:p>
          <a:p>
            <a:r>
              <a:rPr lang="en-GB" b="0" dirty="0"/>
              <a:t/>
            </a:r>
            <a:br>
              <a:rPr lang="en-GB" b="0" dirty="0"/>
            </a:br>
            <a:r>
              <a:rPr lang="en-GB" b="1" dirty="0"/>
              <a:t>Procedure:</a:t>
            </a:r>
            <a:r>
              <a:rPr lang="en-GB" dirty="0"/>
              <a:t/>
            </a:r>
            <a:br>
              <a:rPr lang="en-GB" dirty="0"/>
            </a:br>
            <a:r>
              <a:rPr lang="en-GB" dirty="0"/>
              <a:t>1. Student A picks a character.</a:t>
            </a:r>
          </a:p>
          <a:p>
            <a:r>
              <a:rPr lang="en-GB" dirty="0"/>
              <a:t>2. Student B asks ‘</a:t>
            </a:r>
            <a:r>
              <a:rPr lang="en-GB" dirty="0" err="1"/>
              <a:t>Warum</a:t>
            </a:r>
            <a:r>
              <a:rPr lang="en-GB" dirty="0"/>
              <a:t> mag </a:t>
            </a:r>
            <a:r>
              <a:rPr lang="en-GB" dirty="0" err="1"/>
              <a:t>diese</a:t>
            </a:r>
            <a:r>
              <a:rPr lang="en-GB" dirty="0"/>
              <a:t> Person ..... </a:t>
            </a:r>
            <a:r>
              <a:rPr lang="en-GB" dirty="0" err="1"/>
              <a:t>nicht</a:t>
            </a:r>
            <a:r>
              <a:rPr lang="en-GB" dirty="0"/>
              <a:t>?’, naming one of the things</a:t>
            </a:r>
            <a:r>
              <a:rPr lang="en-GB" baseline="0" dirty="0"/>
              <a:t> mentioned in the left-hand column for each character.</a:t>
            </a:r>
            <a:endParaRPr lang="en-GB" dirty="0"/>
          </a:p>
          <a:p>
            <a:r>
              <a:rPr lang="en-GB" dirty="0"/>
              <a:t>3. Student A answers, giving the reason</a:t>
            </a:r>
            <a:r>
              <a:rPr lang="en-GB" baseline="0" dirty="0"/>
              <a:t> corresponding to the thing mentioned by Student B in the right-hand column for their chosen character (using an opinion verb (</a:t>
            </a:r>
            <a:r>
              <a:rPr lang="en-GB" baseline="0" dirty="0" err="1"/>
              <a:t>denken</a:t>
            </a:r>
            <a:r>
              <a:rPr lang="en-GB" baseline="0" dirty="0"/>
              <a:t>, </a:t>
            </a:r>
            <a:r>
              <a:rPr lang="en-GB" baseline="0" dirty="0" err="1"/>
              <a:t>meinen</a:t>
            </a:r>
            <a:r>
              <a:rPr lang="en-GB" baseline="0" dirty="0"/>
              <a:t> or </a:t>
            </a:r>
            <a:r>
              <a:rPr lang="en-GB" baseline="0" dirty="0" err="1"/>
              <a:t>glauben</a:t>
            </a:r>
            <a:r>
              <a:rPr lang="en-GB" baseline="0" dirty="0"/>
              <a:t>) and </a:t>
            </a:r>
            <a:r>
              <a:rPr lang="en-GB" i="1" baseline="0" dirty="0" err="1"/>
              <a:t>dass</a:t>
            </a:r>
            <a:r>
              <a:rPr lang="en-GB" i="0" baseline="0" dirty="0"/>
              <a:t> or </a:t>
            </a:r>
            <a:r>
              <a:rPr lang="en-GB" i="1" baseline="0" dirty="0"/>
              <a:t>--</a:t>
            </a:r>
            <a:r>
              <a:rPr lang="en-GB" i="0" baseline="0" dirty="0"/>
              <a:t> as indicated, with correct word order).</a:t>
            </a:r>
            <a:endParaRPr lang="en-GB" dirty="0"/>
          </a:p>
          <a:p>
            <a:r>
              <a:rPr lang="en-GB" dirty="0"/>
              <a:t>4. By spotting the</a:t>
            </a:r>
            <a:r>
              <a:rPr lang="en-GB" baseline="0" dirty="0"/>
              <a:t> reason given in the exact form specified, Student B attempts to guess the character chosen.</a:t>
            </a:r>
            <a:endParaRPr lang="en-GB" dirty="0"/>
          </a:p>
          <a:p>
            <a:r>
              <a:rPr lang="en-GB" dirty="0"/>
              <a:t>5. Partners swap roles.</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The names include several SSC.  Teachers</a:t>
            </a:r>
            <a:r>
              <a:rPr lang="en-GB" baseline="0" dirty="0"/>
              <a:t> may usefully ask students to pronounce their names before the activity starts:</a:t>
            </a:r>
            <a:br>
              <a:rPr lang="en-GB" baseline="0" dirty="0"/>
            </a:br>
            <a:r>
              <a:rPr lang="en-GB" baseline="0" dirty="0"/>
              <a:t>[</a:t>
            </a:r>
            <a:r>
              <a:rPr lang="en-GB" b="1" baseline="0" dirty="0"/>
              <a:t>St]</a:t>
            </a:r>
            <a:r>
              <a:rPr lang="en-GB" baseline="0" dirty="0" err="1"/>
              <a:t>efanie</a:t>
            </a:r>
            <a:r>
              <a:rPr lang="en-GB" baseline="0" dirty="0"/>
              <a:t>, D[</a:t>
            </a:r>
            <a:r>
              <a:rPr lang="en-GB" b="1" baseline="0" dirty="0" err="1"/>
              <a:t>ie</a:t>
            </a:r>
            <a:r>
              <a:rPr lang="en-GB" b="1" baseline="0" dirty="0"/>
              <a:t>]</a:t>
            </a:r>
            <a:r>
              <a:rPr lang="en-GB" baseline="0" dirty="0"/>
              <a:t>t[</a:t>
            </a:r>
            <a:r>
              <a:rPr lang="en-GB" b="1" baseline="0" dirty="0" err="1"/>
              <a:t>er</a:t>
            </a:r>
            <a:r>
              <a:rPr lang="en-GB" b="0" baseline="0" dirty="0"/>
              <a:t>], [</a:t>
            </a:r>
            <a:r>
              <a:rPr lang="en-GB" b="1" baseline="0" dirty="0"/>
              <a:t>J</a:t>
            </a:r>
            <a:r>
              <a:rPr lang="en-GB" b="0" baseline="0" dirty="0"/>
              <a:t>][</a:t>
            </a:r>
            <a:r>
              <a:rPr lang="en-GB" b="1" baseline="0" dirty="0"/>
              <a:t>ö</a:t>
            </a:r>
            <a:r>
              <a:rPr lang="en-GB" b="0" baseline="0" dirty="0"/>
              <a:t>]</a:t>
            </a:r>
            <a:r>
              <a:rPr lang="en-GB" b="0" baseline="0" dirty="0" err="1"/>
              <a:t>rg</a:t>
            </a:r>
            <a:r>
              <a:rPr lang="en-GB" b="0" baseline="0" dirty="0"/>
              <a:t>, L[</a:t>
            </a:r>
            <a:r>
              <a:rPr lang="en-GB" b="1" baseline="0" dirty="0"/>
              <a:t>e</a:t>
            </a:r>
            <a:r>
              <a:rPr lang="en-GB" b="0" baseline="0" dirty="0"/>
              <a:t>]ah, M[</a:t>
            </a:r>
            <a:r>
              <a:rPr lang="en-GB" b="1" baseline="0" dirty="0"/>
              <a:t>o</a:t>
            </a:r>
            <a:r>
              <a:rPr lang="en-GB" b="0" baseline="0" dirty="0"/>
              <a:t>][</a:t>
            </a:r>
            <a:r>
              <a:rPr lang="en-GB" b="1" baseline="0" dirty="0"/>
              <a:t>r</a:t>
            </a:r>
            <a:r>
              <a:rPr lang="en-GB" b="0" baseline="0" dirty="0"/>
              <a:t>]it[</a:t>
            </a:r>
            <a:r>
              <a:rPr lang="en-GB" b="1" baseline="0" dirty="0"/>
              <a:t>z</a:t>
            </a:r>
            <a:r>
              <a:rPr lang="en-GB" b="0" baseline="0" dirty="0"/>
              <a:t>], [</a:t>
            </a:r>
            <a:r>
              <a:rPr lang="en-GB" b="1" baseline="0" dirty="0"/>
              <a:t>S</a:t>
            </a:r>
            <a:r>
              <a:rPr lang="en-GB" b="0" baseline="0" dirty="0"/>
              <a:t>]ab[</a:t>
            </a:r>
            <a:r>
              <a:rPr lang="en-GB" b="1" baseline="0" dirty="0" err="1"/>
              <a:t>i</a:t>
            </a:r>
            <a:r>
              <a:rPr lang="en-GB" b="0" baseline="0" dirty="0"/>
              <a:t>]n[</a:t>
            </a:r>
            <a:r>
              <a:rPr lang="en-GB" b="1" baseline="0" dirty="0"/>
              <a:t>e</a:t>
            </a:r>
            <a:r>
              <a:rPr lang="en-GB" b="0" baseline="0" dirty="0"/>
              <a:t>] (pronounce the final ‘e’)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cs typeface="Calibri"/>
              <a:sym typeface="Calibri"/>
            </a:endParaRPr>
          </a:p>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C7748-D062-4C64-B882-FCEF58CBC9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379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r>
              <a:rPr lang="en-GB" dirty="0"/>
              <a:t/>
            </a:r>
            <a:br>
              <a:rPr lang="en-GB" dirty="0"/>
            </a:br>
            <a:r>
              <a:rPr lang="en-GB" b="1" dirty="0"/>
              <a:t/>
            </a:r>
            <a:br>
              <a:rPr lang="en-GB" b="1" dirty="0"/>
            </a:br>
            <a:r>
              <a:rPr lang="en-GB" b="1" dirty="0"/>
              <a:t>Aim: </a:t>
            </a:r>
            <a:r>
              <a:rPr lang="en-GB" b="0" dirty="0"/>
              <a:t>To practise using the grammar and vocabulary introduced in this sequence in a semi-scaffolded task.</a:t>
            </a:r>
            <a:r>
              <a:rPr lang="en-GB" dirty="0"/>
              <a:t/>
            </a:r>
            <a:br>
              <a:rPr lang="en-GB" dirty="0"/>
            </a:br>
            <a:r>
              <a:rPr lang="en-GB" dirty="0"/>
              <a:t/>
            </a:r>
            <a:br>
              <a:rPr lang="en-GB" dirty="0"/>
            </a:br>
            <a:r>
              <a:rPr lang="en-GB" b="1" dirty="0"/>
              <a:t>Procedure:</a:t>
            </a:r>
            <a:r>
              <a:rPr lang="en-GB" dirty="0"/>
              <a:t/>
            </a:r>
            <a:br>
              <a:rPr lang="en-GB" dirty="0"/>
            </a:br>
            <a:r>
              <a:rPr lang="en-GB" dirty="0"/>
              <a:t>1. Read the questions and write answers using the words in brackets.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fehlen</a:t>
            </a:r>
            <a:r>
              <a:rPr lang="de-DE" sz="1200" b="0" i="0" u="none" strike="noStrike" kern="1200" cap="none" dirty="0">
                <a:solidFill>
                  <a:schemeClr val="tx1"/>
                </a:solidFill>
                <a:effectLst/>
                <a:latin typeface="+mn-lt"/>
                <a:ea typeface="Calibri"/>
                <a:cs typeface="Calibri"/>
                <a:sym typeface="Calibri"/>
              </a:rPr>
              <a:t> [420] </a:t>
            </a:r>
            <a:r>
              <a:rPr lang="de-DE" sz="1200" b="1" i="0" u="none" strike="noStrike" kern="1200" cap="none" dirty="0">
                <a:solidFill>
                  <a:schemeClr val="tx1"/>
                </a:solidFill>
                <a:effectLst/>
                <a:latin typeface="+mn-lt"/>
                <a:ea typeface="Calibri"/>
                <a:cs typeface="Calibri"/>
                <a:sym typeface="Calibri"/>
              </a:rPr>
              <a:t>gefallen</a:t>
            </a:r>
            <a:r>
              <a:rPr lang="de-DE" sz="1200" b="0" i="0" u="none" strike="noStrike" kern="1200" cap="none" dirty="0">
                <a:solidFill>
                  <a:schemeClr val="tx1"/>
                </a:solidFill>
                <a:effectLst/>
                <a:latin typeface="+mn-lt"/>
                <a:ea typeface="Calibri"/>
                <a:cs typeface="Calibri"/>
                <a:sym typeface="Calibri"/>
              </a:rPr>
              <a:t> [601] </a:t>
            </a:r>
            <a:r>
              <a:rPr lang="de-DE" sz="1200" b="1" i="0" u="none" strike="noStrike" kern="1200" cap="none" dirty="0">
                <a:solidFill>
                  <a:schemeClr val="tx1"/>
                </a:solidFill>
                <a:effectLst/>
                <a:latin typeface="+mn-lt"/>
                <a:ea typeface="Calibri"/>
                <a:cs typeface="Calibri"/>
                <a:sym typeface="Calibri"/>
              </a:rPr>
              <a:t>dass</a:t>
            </a:r>
            <a:r>
              <a:rPr lang="de-DE" sz="1200" b="0" i="0" u="none" strike="noStrike" kern="1200" cap="none" dirty="0">
                <a:solidFill>
                  <a:schemeClr val="tx1"/>
                </a:solidFill>
                <a:effectLst/>
                <a:latin typeface="+mn-lt"/>
                <a:ea typeface="Calibri"/>
                <a:cs typeface="Calibri"/>
                <a:sym typeface="Calibri"/>
              </a:rPr>
              <a:t> [22] </a:t>
            </a:r>
            <a:r>
              <a:rPr lang="de-DE" sz="1200" b="1" i="0" u="none" strike="noStrike" kern="1200" cap="none" dirty="0">
                <a:solidFill>
                  <a:schemeClr val="tx1"/>
                </a:solidFill>
                <a:effectLst/>
                <a:latin typeface="+mn-lt"/>
                <a:ea typeface="Calibri"/>
                <a:cs typeface="Calibri"/>
                <a:sym typeface="Calibri"/>
              </a:rPr>
              <a:t>schwer</a:t>
            </a:r>
            <a:r>
              <a:rPr lang="de-DE" sz="1200" b="0" i="0" u="none" strike="noStrike" kern="1200" cap="none" dirty="0">
                <a:solidFill>
                  <a:schemeClr val="tx1"/>
                </a:solidFill>
                <a:effectLst/>
                <a:latin typeface="+mn-lt"/>
                <a:ea typeface="Calibri"/>
                <a:cs typeface="Calibri"/>
                <a:sym typeface="Calibri"/>
              </a:rPr>
              <a:t>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Aktivität</a:t>
            </a:r>
            <a:r>
              <a:rPr lang="de-DE" sz="1200" b="0" i="0" u="none" strike="noStrike" kern="1200" cap="none" dirty="0">
                <a:solidFill>
                  <a:schemeClr val="tx1"/>
                </a:solidFill>
                <a:effectLst/>
                <a:latin typeface="+mn-lt"/>
                <a:ea typeface="Calibri"/>
                <a:cs typeface="Calibri"/>
                <a:sym typeface="Calibri"/>
              </a:rPr>
              <a:t> [1422]</a:t>
            </a:r>
            <a:r>
              <a:rPr lang="de-DE" sz="1200" b="1" i="0" u="none" strike="noStrike" kern="1200" cap="none" dirty="0">
                <a:solidFill>
                  <a:schemeClr val="tx1"/>
                </a:solidFill>
                <a:effectLst/>
                <a:latin typeface="+mn-lt"/>
                <a:ea typeface="Calibri"/>
                <a:cs typeface="Calibri"/>
                <a:sym typeface="Calibri"/>
              </a:rPr>
              <a:t> gern </a:t>
            </a:r>
            <a:r>
              <a:rPr lang="de-DE" sz="1200" b="0" i="0" u="none" strike="noStrike" kern="1200" cap="none" dirty="0">
                <a:solidFill>
                  <a:schemeClr val="tx1"/>
                </a:solidFill>
                <a:effectLst/>
                <a:latin typeface="+mn-lt"/>
                <a:ea typeface="Calibri"/>
                <a:cs typeface="Calibri"/>
                <a:sym typeface="Calibri"/>
              </a:rPr>
              <a:t>[278]</a:t>
            </a:r>
            <a:br>
              <a:rPr lang="de-DE" sz="1200" b="0" i="0" u="none" strike="noStrike" kern="1200" cap="none" dirty="0">
                <a:solidFill>
                  <a:schemeClr val="tx1"/>
                </a:solidFill>
                <a:effectLst/>
                <a:latin typeface="+mn-lt"/>
                <a:ea typeface="Calibri"/>
                <a:cs typeface="Calibri"/>
                <a:sym typeface="Calibri"/>
              </a:rPr>
            </a:br>
            <a:r>
              <a:rPr lang="de-DE" sz="1200" b="0" i="0" u="none" strike="noStrike" kern="1200" cap="none" dirty="0">
                <a:solidFill>
                  <a:schemeClr val="tx1"/>
                </a:solidFill>
                <a:effectLst/>
                <a:latin typeface="+mn-lt"/>
                <a:ea typeface="Calibri"/>
                <a:cs typeface="Calibri"/>
                <a:sym typeface="Calibri"/>
              </a:rPr>
              <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 [1/2]</a:t>
            </a:r>
            <a:br>
              <a:rPr lang="en-GB" b="1" dirty="0"/>
            </a:br>
            <a:r>
              <a:rPr lang="en-GB" b="1" dirty="0"/>
              <a:t>Timing: 2 minutes</a:t>
            </a:r>
            <a:r>
              <a:rPr lang="en-GB" dirty="0"/>
              <a:t/>
            </a:r>
            <a:br>
              <a:rPr lang="en-GB" dirty="0"/>
            </a:br>
            <a:r>
              <a:rPr lang="en-GB" b="1" dirty="0"/>
              <a:t/>
            </a:r>
            <a:br>
              <a:rPr lang="en-GB" b="1" dirty="0"/>
            </a:br>
            <a:r>
              <a:rPr lang="en-GB" b="1" dirty="0"/>
              <a:t>Procedure:</a:t>
            </a:r>
            <a:r>
              <a:rPr lang="en-GB" dirty="0"/>
              <a:t/>
            </a:r>
            <a:br>
              <a:rPr lang="en-GB" dirty="0"/>
            </a:br>
            <a:r>
              <a:rPr lang="en-GB" dirty="0"/>
              <a:t>1. Display the answers.</a:t>
            </a:r>
            <a:br>
              <a:rPr lang="en-GB" dirty="0"/>
            </a:br>
            <a:r>
              <a:rPr lang="en-GB" dirty="0"/>
              <a:t>2. Tell students that these suggestions are to model the overall sentence structure of possible answers and that there are different ways to finish the answers, of course.</a:t>
            </a:r>
            <a:r>
              <a:rPr lang="de-DE" sz="1200" b="0" i="0" u="none" strike="noStrike" kern="1200" cap="none" dirty="0">
                <a:solidFill>
                  <a:schemeClr val="tx1"/>
                </a:solidFill>
                <a:effectLst/>
                <a:latin typeface="+mn-lt"/>
                <a:ea typeface="Calibri"/>
                <a:cs typeface="Calibri"/>
                <a:sym typeface="Calibri"/>
              </a:rPr>
              <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8438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 [2/2]</a:t>
            </a:r>
            <a:br>
              <a:rPr lang="en-GB" b="1" dirty="0"/>
            </a:br>
            <a:r>
              <a:rPr lang="en-GB" dirty="0"/>
              <a:t/>
            </a:r>
            <a:br>
              <a:rPr lang="en-GB" dirty="0"/>
            </a:br>
            <a:r>
              <a:rPr lang="en-GB" b="1" dirty="0"/>
              <a:t/>
            </a:r>
            <a:br>
              <a:rPr lang="en-GB" b="1" dirty="0"/>
            </a:br>
            <a:r>
              <a:rPr lang="en-GB" b="1" dirty="0"/>
              <a:t>Procedure:</a:t>
            </a:r>
            <a:r>
              <a:rPr lang="en-GB" dirty="0"/>
              <a:t/>
            </a:r>
            <a:br>
              <a:rPr lang="en-GB" dirty="0"/>
            </a:br>
            <a:r>
              <a:rPr lang="en-GB" dirty="0"/>
              <a:t>1. Display the answers.</a:t>
            </a:r>
            <a:br>
              <a:rPr lang="en-GB" dirty="0"/>
            </a:br>
            <a:r>
              <a:rPr lang="en-GB" dirty="0"/>
              <a:t>2. Tell students that these suggestions are to model the overall sentence structure of possible answers and that there are different ways to finish the answers, of course.</a:t>
            </a:r>
            <a:r>
              <a:rPr lang="de-DE" sz="1200" b="0" i="0" u="none" strike="noStrike" kern="1200" cap="none" dirty="0">
                <a:solidFill>
                  <a:schemeClr val="tx1"/>
                </a:solidFill>
                <a:effectLst/>
                <a:latin typeface="+mn-lt"/>
                <a:ea typeface="Calibri"/>
                <a:cs typeface="Calibri"/>
                <a:sym typeface="Calibri"/>
              </a:rPr>
              <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68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554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90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374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b="1" dirty="0" err="1"/>
              <a:t>ie</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Liebe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fold both hands over your heart, and smile!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ie</a:t>
            </a:r>
            <a:r>
              <a:rPr lang="en-GB" b="1" dirty="0"/>
              <a:t>] </a:t>
            </a:r>
            <a:r>
              <a:rPr lang="en-GB" baseline="0" dirty="0"/>
              <a:t>sound, pronouncing </a:t>
            </a:r>
            <a:r>
              <a:rPr lang="en-GB" b="0" baseline="0" dirty="0"/>
              <a:t>”</a:t>
            </a:r>
            <a:r>
              <a:rPr lang="en-GB" b="1" baseline="0" dirty="0"/>
              <a:t>Liebe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a:t>Liebe </a:t>
            </a:r>
            <a:r>
              <a:rPr lang="en-GB" baseline="0" dirty="0"/>
              <a:t>[843]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98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23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81120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3166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9490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7453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8735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96582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10/08/2021</a:t>
            </a:fld>
            <a:endParaRPr lang="en-GB" dirty="0"/>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10450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10/08/2021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614446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10/08/2021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00239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10/08/2021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303099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10/08/2021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940001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734436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62505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39123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46522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92508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26273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027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49956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5575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8055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54339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778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32647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7019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08613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417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9027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661880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591669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803106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08997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057435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13537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88128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67281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152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09696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56503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198082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9203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70945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283244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74874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0282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688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512891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812292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9499383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70439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208049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7489375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356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4084768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766215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667216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64044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7976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7651414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52047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291476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11098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92143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27527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2868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287902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869801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0897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6609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89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latin typeface="Century Gothic" panose="020B0502020202020204" pitchFamily="34" charset="0"/>
              </a:rPr>
              <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19915701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4326887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05346152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786475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6410828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878604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audio" Target="../media/audio11.wav"/><Relationship Id="rId11" Type="http://schemas.openxmlformats.org/officeDocument/2006/relationships/image" Target="../media/image13.PNG"/><Relationship Id="rId5" Type="http://schemas.openxmlformats.org/officeDocument/2006/relationships/audio" Target="../media/audio10.wav"/><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2.jpeg"/><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image" Target="../media/image12.jpeg"/></Relationships>
</file>

<file path=ppt/slides/_rels/slide15.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21.png"/><Relationship Id="rId18" Type="http://schemas.openxmlformats.org/officeDocument/2006/relationships/image" Target="../media/image25.png"/><Relationship Id="rId26" Type="http://schemas.openxmlformats.org/officeDocument/2006/relationships/image" Target="../media/image31.png"/><Relationship Id="rId3" Type="http://schemas.openxmlformats.org/officeDocument/2006/relationships/image" Target="../media/image1.jpg"/><Relationship Id="rId21" Type="http://schemas.openxmlformats.org/officeDocument/2006/relationships/image" Target="../media/image27.png"/><Relationship Id="rId7" Type="http://schemas.openxmlformats.org/officeDocument/2006/relationships/audio" Target="../media/audio17.wav"/><Relationship Id="rId12" Type="http://schemas.openxmlformats.org/officeDocument/2006/relationships/image" Target="../media/image20.png"/><Relationship Id="rId17" Type="http://schemas.openxmlformats.org/officeDocument/2006/relationships/image" Target="../media/image24.png"/><Relationship Id="rId25" Type="http://schemas.openxmlformats.org/officeDocument/2006/relationships/audio" Target="../media/audio21.wav"/><Relationship Id="rId2" Type="http://schemas.openxmlformats.org/officeDocument/2006/relationships/notesSlide" Target="../notesSlides/notesSlide15.xml"/><Relationship Id="rId16" Type="http://schemas.openxmlformats.org/officeDocument/2006/relationships/image" Target="../media/image24.svg"/><Relationship Id="rId20" Type="http://schemas.openxmlformats.org/officeDocument/2006/relationships/image" Target="../media/image28.svg"/><Relationship Id="rId1" Type="http://schemas.openxmlformats.org/officeDocument/2006/relationships/slideLayout" Target="../slideLayouts/slideLayout48.xml"/><Relationship Id="rId6" Type="http://schemas.openxmlformats.org/officeDocument/2006/relationships/audio" Target="../media/audio16.wav"/><Relationship Id="rId11" Type="http://schemas.openxmlformats.org/officeDocument/2006/relationships/image" Target="../media/image19.png"/><Relationship Id="rId24" Type="http://schemas.openxmlformats.org/officeDocument/2006/relationships/image" Target="../media/image30.png"/><Relationship Id="rId5" Type="http://schemas.openxmlformats.org/officeDocument/2006/relationships/audio" Target="../media/audio15.wav"/><Relationship Id="rId15" Type="http://schemas.openxmlformats.org/officeDocument/2006/relationships/image" Target="../media/image23.png"/><Relationship Id="rId23" Type="http://schemas.openxmlformats.org/officeDocument/2006/relationships/image" Target="../media/image29.png"/><Relationship Id="rId10" Type="http://schemas.openxmlformats.org/officeDocument/2006/relationships/audio" Target="../media/audio20.wav"/><Relationship Id="rId19"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audio" Target="../media/audio19.wav"/><Relationship Id="rId14" Type="http://schemas.openxmlformats.org/officeDocument/2006/relationships/image" Target="../media/image22.png"/><Relationship Id="rId22" Type="http://schemas.openxmlformats.org/officeDocument/2006/relationships/image" Target="../media/image28.png"/><Relationship Id="rId27"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18.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16.xml"/><Relationship Id="rId16" Type="http://schemas.openxmlformats.org/officeDocument/2006/relationships/image" Target="../media/image45.png"/><Relationship Id="rId1" Type="http://schemas.openxmlformats.org/officeDocument/2006/relationships/slideLayout" Target="../slideLayouts/slideLayout4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jpe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48.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jpg"/><Relationship Id="rId7" Type="http://schemas.openxmlformats.org/officeDocument/2006/relationships/image" Target="../media/image52.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54.gif"/><Relationship Id="rId18" Type="http://schemas.openxmlformats.org/officeDocument/2006/relationships/audio" Target="../media/audio30.wav"/><Relationship Id="rId26" Type="http://schemas.openxmlformats.org/officeDocument/2006/relationships/image" Target="../media/image57.gif"/><Relationship Id="rId3" Type="http://schemas.openxmlformats.org/officeDocument/2006/relationships/image" Target="../media/image18.png"/><Relationship Id="rId21" Type="http://schemas.openxmlformats.org/officeDocument/2006/relationships/audio" Target="../media/audio33.wav"/><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61.svg"/><Relationship Id="rId25" Type="http://schemas.openxmlformats.org/officeDocument/2006/relationships/audio" Target="../media/audio37.wav"/><Relationship Id="rId2" Type="http://schemas.openxmlformats.org/officeDocument/2006/relationships/notesSlide" Target="../notesSlides/notesSlide23.xml"/><Relationship Id="rId16" Type="http://schemas.openxmlformats.org/officeDocument/2006/relationships/image" Target="../media/image49.png"/><Relationship Id="rId20" Type="http://schemas.openxmlformats.org/officeDocument/2006/relationships/audio" Target="../media/audio32.wav"/><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audio" Target="../media/audio28.wav"/><Relationship Id="rId24" Type="http://schemas.openxmlformats.org/officeDocument/2006/relationships/audio" Target="../media/audio36.wav"/><Relationship Id="rId5" Type="http://schemas.openxmlformats.org/officeDocument/2006/relationships/audio" Target="../media/audio23.wav"/><Relationship Id="rId15" Type="http://schemas.openxmlformats.org/officeDocument/2006/relationships/image" Target="../media/image56.png"/><Relationship Id="rId23" Type="http://schemas.openxmlformats.org/officeDocument/2006/relationships/audio" Target="../media/audio35.wav"/><Relationship Id="rId28" Type="http://schemas.openxmlformats.org/officeDocument/2006/relationships/image" Target="../media/image59.png"/><Relationship Id="rId10" Type="http://schemas.openxmlformats.org/officeDocument/2006/relationships/audio" Target="../media/audio27.wav"/><Relationship Id="rId19" Type="http://schemas.openxmlformats.org/officeDocument/2006/relationships/audio" Target="../media/audio31.wav"/><Relationship Id="rId4" Type="http://schemas.openxmlformats.org/officeDocument/2006/relationships/audio" Target="../media/audio22.wav"/><Relationship Id="rId9" Type="http://schemas.openxmlformats.org/officeDocument/2006/relationships/audio" Target="../media/audio26.wav"/><Relationship Id="rId14" Type="http://schemas.openxmlformats.org/officeDocument/2006/relationships/image" Target="../media/image55.png"/><Relationship Id="rId22" Type="http://schemas.openxmlformats.org/officeDocument/2006/relationships/audio" Target="../media/audio34.wav"/><Relationship Id="rId27"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image" Target="../media/image12.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48.xml"/><Relationship Id="rId5" Type="http://schemas.openxmlformats.org/officeDocument/2006/relationships/image" Target="../media/image60.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jpg"/><Relationship Id="rId7"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48.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18.png"/><Relationship Id="rId9"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48.xml"/><Relationship Id="rId5" Type="http://schemas.openxmlformats.org/officeDocument/2006/relationships/image" Target="../media/image60.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8.png"/><Relationship Id="rId7"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4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64.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48.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55.png"/><Relationship Id="rId18" Type="http://schemas.openxmlformats.org/officeDocument/2006/relationships/audio" Target="../media/audio48.wav"/><Relationship Id="rId3" Type="http://schemas.openxmlformats.org/officeDocument/2006/relationships/image" Target="../media/image18.png"/><Relationship Id="rId21" Type="http://schemas.openxmlformats.org/officeDocument/2006/relationships/audio" Target="../media/audio51.wav"/><Relationship Id="rId7" Type="http://schemas.openxmlformats.org/officeDocument/2006/relationships/audio" Target="../media/audio40.wav"/><Relationship Id="rId12" Type="http://schemas.openxmlformats.org/officeDocument/2006/relationships/audio" Target="../media/audio45.wav"/><Relationship Id="rId17" Type="http://schemas.openxmlformats.org/officeDocument/2006/relationships/audio" Target="../media/audio47.wav"/><Relationship Id="rId2" Type="http://schemas.openxmlformats.org/officeDocument/2006/relationships/notesSlide" Target="../notesSlides/notesSlide48.xml"/><Relationship Id="rId16" Type="http://schemas.openxmlformats.org/officeDocument/2006/relationships/audio" Target="../media/audio46.wav"/><Relationship Id="rId20" Type="http://schemas.openxmlformats.org/officeDocument/2006/relationships/audio" Target="../media/audio50.wav"/><Relationship Id="rId1" Type="http://schemas.openxmlformats.org/officeDocument/2006/relationships/slideLayout" Target="../slideLayouts/slideLayout2.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image" Target="../media/image48.png"/><Relationship Id="rId15" Type="http://schemas.openxmlformats.org/officeDocument/2006/relationships/image" Target="../media/image78.gif"/><Relationship Id="rId23" Type="http://schemas.openxmlformats.org/officeDocument/2006/relationships/audio" Target="../media/audio53.wav"/><Relationship Id="rId10" Type="http://schemas.openxmlformats.org/officeDocument/2006/relationships/audio" Target="../media/audio43.wav"/><Relationship Id="rId19" Type="http://schemas.openxmlformats.org/officeDocument/2006/relationships/audio" Target="../media/audio49.wav"/><Relationship Id="rId4" Type="http://schemas.openxmlformats.org/officeDocument/2006/relationships/audio" Target="../media/audio38.wav"/><Relationship Id="rId9" Type="http://schemas.openxmlformats.org/officeDocument/2006/relationships/audio" Target="../media/audio42.wav"/><Relationship Id="rId14" Type="http://schemas.openxmlformats.org/officeDocument/2006/relationships/image" Target="../media/image77.gif"/><Relationship Id="rId22" Type="http://schemas.openxmlformats.org/officeDocument/2006/relationships/audio" Target="../media/audio52.wav"/></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8.gif"/><Relationship Id="rId5" Type="http://schemas.openxmlformats.org/officeDocument/2006/relationships/image" Target="../media/image18.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jpe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48.xml"/><Relationship Id="rId6" Type="http://schemas.openxmlformats.org/officeDocument/2006/relationships/image" Target="../media/image80.gif"/><Relationship Id="rId5" Type="http://schemas.openxmlformats.org/officeDocument/2006/relationships/image" Target="../media/image77.gif"/><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72.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jpg"/><Relationship Id="rId7"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hyperlink" Target="https://www.gaminggrammar.com/" TargetMode="External"/><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hyperlink" Target="https://quizlet.com/gb/532967196/year-8-german-term-21-week-3-flash-cards/?new" TargetMode="Externa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1.jp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56446" y="2452612"/>
            <a:ext cx="8783631" cy="1485422"/>
          </a:xfrm>
        </p:spPr>
        <p:txBody>
          <a:bodyPr>
            <a:normAutofit/>
          </a:bodyPr>
          <a:lstStyle/>
          <a:p>
            <a:pPr algn="l"/>
            <a:r>
              <a:rPr lang="en-GB" sz="4000" b="1" dirty="0">
                <a:solidFill>
                  <a:prstClr val="white"/>
                </a:solidFill>
              </a:rPr>
              <a:t>Saying what we think about things</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0" y="3183926"/>
            <a:ext cx="7382608" cy="571756"/>
          </a:xfrm>
        </p:spPr>
        <p:txBody>
          <a:bodyPr/>
          <a:lstStyle/>
          <a:p>
            <a:pPr algn="l"/>
            <a:r>
              <a:rPr lang="en-GB" sz="3000" dirty="0">
                <a:solidFill>
                  <a:prstClr val="white"/>
                </a:solidFill>
              </a:rPr>
              <a:t>Verbs with indirect objects [2]</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43510" y="381353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dirty="0" err="1">
                <a:solidFill>
                  <a:prstClr val="white"/>
                </a:solidFill>
              </a:rPr>
              <a:t>ei</a:t>
            </a:r>
            <a:r>
              <a:rPr lang="en-GB" sz="3000" dirty="0">
                <a:solidFill>
                  <a:prstClr val="white"/>
                </a:solidFill>
              </a:rPr>
              <a:t>] and [</a:t>
            </a:r>
            <a:r>
              <a:rPr lang="en-GB" sz="3000" dirty="0" err="1">
                <a:solidFill>
                  <a:prstClr val="white"/>
                </a:solidFill>
              </a:rPr>
              <a:t>ie</a:t>
            </a:r>
            <a:r>
              <a:rPr lang="en-GB" sz="3000" dirty="0">
                <a:solidFill>
                  <a:prstClr val="white"/>
                </a:solidFill>
              </a:rPr>
              <a:t>] revisited</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31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551738"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a:solidFill>
                  <a:prstClr val="white"/>
                </a:solidFill>
                <a:latin typeface="Century Gothic" panose="020B0502020202020204" pitchFamily="34" charset="0"/>
              </a:rPr>
              <a:t>Date </a:t>
            </a:r>
            <a:r>
              <a:rPr lang="en-GB" sz="1400" smtClean="0">
                <a:solidFill>
                  <a:prstClr val="white"/>
                </a:solidFill>
                <a:latin typeface="Century Gothic" panose="020B0502020202020204" pitchFamily="34" charset="0"/>
              </a:rPr>
              <a:t>updated: 10/8/21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211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5AD6E12-F5D7-FE4D-A321-E2FE8415668C}"/>
              </a:ext>
            </a:extLst>
          </p:cNvPr>
          <p:cNvSpPr>
            <a:spLocks noGrp="1"/>
          </p:cNvSpPr>
          <p:nvPr>
            <p:ph type="title"/>
          </p:nvPr>
        </p:nvSpPr>
        <p:spPr>
          <a:xfrm>
            <a:off x="5110650" y="-3115"/>
            <a:ext cx="1970698" cy="1658441"/>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pic>
        <p:nvPicPr>
          <p:cNvPr id="2" name="Picture 1" descr="car going downhill with a man trying to pull it uphill"/>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017" y="873457"/>
            <a:ext cx="2217924" cy="2217924"/>
          </a:xfrm>
          <a:prstGeom prst="rect">
            <a:avLst/>
          </a:prstGeom>
        </p:spPr>
      </p:pic>
      <p:pic>
        <p:nvPicPr>
          <p:cNvPr id="11" name="Picture 2" descr="girl between two other childre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6432" y="1322670"/>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nvelop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89637" y="4585648"/>
            <a:ext cx="1934105" cy="1297410"/>
          </a:xfrm>
          <a:prstGeom prst="rect">
            <a:avLst/>
          </a:prstGeom>
        </p:spPr>
      </p:pic>
      <p:pic>
        <p:nvPicPr>
          <p:cNvPr id="13" name="Picture 12" descr="person lying dow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6324" y="5428320"/>
            <a:ext cx="1939351" cy="766044"/>
          </a:xfrm>
          <a:prstGeom prst="rect">
            <a:avLst/>
          </a:prstGeom>
        </p:spPr>
      </p:pic>
      <p:grpSp>
        <p:nvGrpSpPr>
          <p:cNvPr id="16" name="Group 15" descr="big fish, 2000 kilometer deep in the sea"/>
          <p:cNvGrpSpPr/>
          <p:nvPr/>
        </p:nvGrpSpPr>
        <p:grpSpPr>
          <a:xfrm>
            <a:off x="547419" y="4410020"/>
            <a:ext cx="2687616" cy="1631072"/>
            <a:chOff x="547419" y="4410020"/>
            <a:chExt cx="2687616" cy="1631072"/>
          </a:xfrm>
        </p:grpSpPr>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05227" y="4483180"/>
              <a:ext cx="1729808" cy="1484751"/>
            </a:xfrm>
            <a:prstGeom prst="rect">
              <a:avLst/>
            </a:prstGeom>
          </p:spPr>
        </p:pic>
        <p:cxnSp>
          <p:nvCxnSpPr>
            <p:cNvPr id="14" name="Straight Arrow Connector 13"/>
            <p:cNvCxnSpPr/>
            <p:nvPr/>
          </p:nvCxnSpPr>
          <p:spPr>
            <a:xfrm flipH="1">
              <a:off x="1228055" y="4410020"/>
              <a:ext cx="19667" cy="1631072"/>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121239" y="4904174"/>
              <a:ext cx="1405063" cy="552704"/>
            </a:xfrm>
            <a:prstGeom prst="rect">
              <a:avLst/>
            </a:prstGeom>
            <a:noFill/>
          </p:spPr>
          <p:txBody>
            <a:bodyPr wrap="square" rtlCol="0">
              <a:spAutoFit/>
            </a:bodyPr>
            <a:lstStyle/>
            <a:p>
              <a:r>
                <a:rPr lang="en-GB" dirty="0">
                  <a:solidFill>
                    <a:srgbClr val="002060"/>
                  </a:solidFill>
                  <a:latin typeface="Century Gothic" panose="020B0502020202020204" pitchFamily="34" charset="0"/>
                </a:rPr>
                <a:t>2000 </a:t>
              </a:r>
              <a:r>
                <a:rPr lang="en-GB" dirty="0" err="1">
                  <a:solidFill>
                    <a:srgbClr val="002060"/>
                  </a:solidFill>
                  <a:latin typeface="Century Gothic" panose="020B0502020202020204" pitchFamily="34" charset="0"/>
                </a:rPr>
                <a:t>Kilometer</a:t>
              </a:r>
              <a:endParaRPr lang="en-GB" dirty="0">
                <a:solidFill>
                  <a:srgbClr val="002060"/>
                </a:solidFill>
                <a:latin typeface="Century Gothic" panose="020B0502020202020204" pitchFamily="34" charset="0"/>
              </a:endParaRPr>
            </a:p>
          </p:txBody>
        </p:sp>
      </p:grpSp>
    </p:spTree>
    <p:extLst>
      <p:ext uri="{BB962C8B-B14F-4D97-AF65-F5344CB8AC3E}">
        <p14:creationId xmlns:p14="http://schemas.microsoft.com/office/powerpoint/2010/main" val="36832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zie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s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6" name="si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tief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7" name="tief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liege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liege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Brief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4A79-5980-3744-BD76-4CE1D3219A9D}"/>
              </a:ext>
            </a:extLst>
          </p:cNvPr>
          <p:cNvSpPr>
            <a:spLocks noGrp="1"/>
          </p:cNvSpPr>
          <p:nvPr>
            <p:ph type="title"/>
          </p:nvPr>
        </p:nvSpPr>
        <p:spPr>
          <a:xfrm>
            <a:off x="4727445" y="147600"/>
            <a:ext cx="2755232" cy="1352113"/>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276175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si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tief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lieg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8872-4EC1-D24E-AE55-3BA7059571B8}"/>
              </a:ext>
            </a:extLst>
          </p:cNvPr>
          <p:cNvSpPr>
            <a:spLocks noGrp="1"/>
          </p:cNvSpPr>
          <p:nvPr>
            <p:ph type="title"/>
          </p:nvPr>
        </p:nvSpPr>
        <p:spPr>
          <a:xfrm>
            <a:off x="4655255" y="3342"/>
            <a:ext cx="2899611" cy="1642399"/>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2459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34" name="Picture 33" descr="background rectangle">
            <a:extLst>
              <a:ext uri="{C183D7F6-B498-43B3-948B-1728B52AA6E4}">
                <adec:decorative xmlns=""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2788170" cy="869950"/>
          </a:xfrm>
          <a:prstGeom prst="rect">
            <a:avLst/>
          </a:prstGeom>
        </p:spPr>
      </p:pic>
      <p:sp>
        <p:nvSpPr>
          <p:cNvPr id="35"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18" name="Title 1">
            <a:extLst>
              <a:ext uri="{FF2B5EF4-FFF2-40B4-BE49-F238E27FC236}">
                <a16:creationId xmlns:a16="http://schemas.microsoft.com/office/drawing/2014/main" id="{3F248FE0-A8A8-438A-9C8D-B8219BE3AEAF}"/>
              </a:ext>
            </a:extLst>
          </p:cNvPr>
          <p:cNvSpPr txBox="1">
            <a:spLocks/>
          </p:cNvSpPr>
          <p:nvPr/>
        </p:nvSpPr>
        <p:spPr>
          <a:xfrm>
            <a:off x="2087796" y="1037341"/>
            <a:ext cx="1921752" cy="170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Calibri" panose="020F0502020204030204" pitchFamily="34" charset="0"/>
              </a:rPr>
              <a:t>ei</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9" name="Rounded Rectangle 3">
            <a:extLst>
              <a:ext uri="{FF2B5EF4-FFF2-40B4-BE49-F238E27FC236}">
                <a16:creationId xmlns:a16="http://schemas.microsoft.com/office/drawing/2014/main" id="{3B53470B-33AB-4EE6-9234-3EA5E0664020}"/>
              </a:ext>
            </a:extLst>
          </p:cNvPr>
          <p:cNvSpPr/>
          <p:nvPr/>
        </p:nvSpPr>
        <p:spPr>
          <a:xfrm>
            <a:off x="1325750" y="2662015"/>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man escaping from jail">
            <a:extLst>
              <a:ext uri="{FF2B5EF4-FFF2-40B4-BE49-F238E27FC236}">
                <a16:creationId xmlns:a16="http://schemas.microsoft.com/office/drawing/2014/main" id="{CE850726-4AFD-49FC-810F-CD37721367EC}"/>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4137" y="2825802"/>
            <a:ext cx="1721794" cy="1541754"/>
          </a:xfrm>
          <a:prstGeom prst="rect">
            <a:avLst/>
          </a:prstGeom>
        </p:spPr>
      </p:pic>
      <p:sp>
        <p:nvSpPr>
          <p:cNvPr id="33" name="Title 1">
            <a:extLst>
              <a:ext uri="{FF2B5EF4-FFF2-40B4-BE49-F238E27FC236}">
                <a16:creationId xmlns:a16="http://schemas.microsoft.com/office/drawing/2014/main" id="{BC83320C-70D5-49A5-9C15-037373441CBD}"/>
              </a:ext>
            </a:extLst>
          </p:cNvPr>
          <p:cNvSpPr txBox="1">
            <a:spLocks/>
          </p:cNvSpPr>
          <p:nvPr/>
        </p:nvSpPr>
        <p:spPr>
          <a:xfrm>
            <a:off x="7393372" y="1212139"/>
            <a:ext cx="2755232" cy="1352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2000" b="1" i="0" u="none" strike="noStrike" kern="1200" cap="none" spc="0" normalizeH="0" baseline="0" noProof="0">
                <a:ln>
                  <a:noFill/>
                </a:ln>
                <a:solidFill>
                  <a:srgbClr val="002060"/>
                </a:solidFill>
                <a:effectLst/>
                <a:uLnTx/>
                <a:uFillTx/>
                <a:latin typeface="Century Gothic" panose="020B0502020202020204" pitchFamily="34" charset="0"/>
                <a:ea typeface="+mj-ea"/>
                <a:cs typeface="Calibri" panose="020F0502020204030204" pitchFamily="34" charset="0"/>
              </a:rPr>
              <a:t>ie</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6" name="Rounded Rectangle 3">
            <a:extLst>
              <a:ext uri="{FF2B5EF4-FFF2-40B4-BE49-F238E27FC236}">
                <a16:creationId xmlns:a16="http://schemas.microsoft.com/office/drawing/2014/main" id="{4948986B-D364-4C1C-BFD4-E13B2B750E7F}"/>
              </a:ext>
            </a:extLst>
          </p:cNvPr>
          <p:cNvSpPr/>
          <p:nvPr/>
        </p:nvSpPr>
        <p:spPr>
          <a:xfrm>
            <a:off x="6950221" y="2706820"/>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9" name="Picture 38" descr="man with hearts">
            <a:extLst>
              <a:ext uri="{FF2B5EF4-FFF2-40B4-BE49-F238E27FC236}">
                <a16:creationId xmlns:a16="http://schemas.microsoft.com/office/drawing/2014/main" id="{5312A4A7-BF09-49C0-9676-86193DA7AF0A}"/>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7291" y="2859727"/>
            <a:ext cx="1524311" cy="1380385"/>
          </a:xfrm>
          <a:prstGeom prst="rect">
            <a:avLst/>
          </a:prstGeom>
        </p:spPr>
      </p:pic>
    </p:spTree>
    <p:extLst>
      <p:ext uri="{BB962C8B-B14F-4D97-AF65-F5344CB8AC3E}">
        <p14:creationId xmlns:p14="http://schemas.microsoft.com/office/powerpoint/2010/main" val="13712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subTnLst>
                                    <p:audio>
                                      <p:cMediaNode>
                                        <p:cTn display="0" masterRel="sameClick">
                                          <p:stCondLst>
                                            <p:cond evt="begin" delay="0">
                                              <p:tn val="18"/>
                                            </p:cond>
                                          </p:stCondLst>
                                          <p:endCondLst>
                                            <p:cond evt="onStopAudio" delay="0">
                                              <p:tgtEl>
                                                <p:sldTgt/>
                                              </p:tgtEl>
                                            </p:cond>
                                          </p:endCondLst>
                                        </p:cTn>
                                        <p:tgtEl>
                                          <p:sndTgt r:embed="rId5" name="i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subTnLst>
                                    <p:audio>
                                      <p:cMediaNode>
                                        <p:cTn display="0" masterRel="sameClick">
                                          <p:stCondLst>
                                            <p:cond evt="begin" delay="0">
                                              <p:tn val="23"/>
                                            </p:cond>
                                          </p:stCondLst>
                                          <p:endCondLst>
                                            <p:cond evt="onStopAudio" delay="0">
                                              <p:tgtEl>
                                                <p:sldTgt/>
                                              </p:tgtEl>
                                            </p:cond>
                                          </p:endCondLst>
                                        </p:cTn>
                                        <p:tgtEl>
                                          <p:sndTgt r:embed="rId6" name="Liebe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33" grpId="0"/>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67CB76E-FAF5-438A-94F9-2648A2156240}"/>
              </a:ext>
            </a:extLst>
          </p:cNvPr>
          <p:cNvSpPr/>
          <p:nvPr/>
        </p:nvSpPr>
        <p:spPr>
          <a:xfrm>
            <a:off x="2641222" y="2993109"/>
            <a:ext cx="2399137" cy="213532"/>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1D37B5DF-A407-418D-8EE6-2019146C0D65}"/>
              </a:ext>
            </a:extLst>
          </p:cNvPr>
          <p:cNvSpPr txBox="1"/>
          <p:nvPr/>
        </p:nvSpPr>
        <p:spPr>
          <a:xfrm>
            <a:off x="64665" y="1179131"/>
            <a:ext cx="7143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 und A, B, C…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9036990" cy="869950"/>
          </a:xfrm>
          <a:prstGeom prst="rect">
            <a:avLst/>
          </a:prstGeom>
        </p:spPr>
      </p:pic>
      <p:sp>
        <p:nvSpPr>
          <p:cNvPr id="35" name="Title 3"/>
          <p:cNvSpPr>
            <a:spLocks noGrp="1"/>
          </p:cNvSpPr>
          <p:nvPr>
            <p:ph type="title"/>
          </p:nvPr>
        </p:nvSpPr>
        <p:spPr>
          <a:xfrm>
            <a:off x="-1" y="294041"/>
            <a:ext cx="7918709" cy="707849"/>
          </a:xfrm>
        </p:spPr>
        <p:txBody>
          <a:bodyPr>
            <a:normAutofit fontScale="90000"/>
          </a:bodyPr>
          <a:lstStyle/>
          <a:p>
            <a:r>
              <a:rPr lang="en-GB" sz="3600" b="1" dirty="0" err="1">
                <a:solidFill>
                  <a:schemeClr val="bg1"/>
                </a:solidFill>
              </a:rPr>
              <a:t>Welcher</a:t>
            </a:r>
            <a:r>
              <a:rPr lang="en-GB" sz="3600" b="1" dirty="0">
                <a:solidFill>
                  <a:schemeClr val="bg1"/>
                </a:solidFill>
              </a:rPr>
              <a:t> </a:t>
            </a:r>
            <a:r>
              <a:rPr lang="en-GB" sz="3600" b="1" dirty="0" err="1">
                <a:solidFill>
                  <a:schemeClr val="bg1"/>
                </a:solidFill>
              </a:rPr>
              <a:t>Buchstabe</a:t>
            </a:r>
            <a:r>
              <a:rPr lang="en-GB" sz="3600" b="1" dirty="0">
                <a:solidFill>
                  <a:schemeClr val="bg1"/>
                </a:solidFill>
              </a:rPr>
              <a:t> </a:t>
            </a:r>
            <a:r>
              <a:rPr lang="en-GB" sz="3600" b="1" dirty="0" err="1">
                <a:solidFill>
                  <a:schemeClr val="bg1"/>
                </a:solidFill>
              </a:rPr>
              <a:t>ist</a:t>
            </a:r>
            <a:r>
              <a:rPr lang="en-GB" sz="3600" b="1" dirty="0">
                <a:solidFill>
                  <a:schemeClr val="bg1"/>
                </a:solidFill>
              </a:rPr>
              <a:t> das? A, B, C…?</a:t>
            </a:r>
          </a:p>
        </p:txBody>
      </p:sp>
      <p:sp>
        <p:nvSpPr>
          <p:cNvPr id="18" name="Action Button: Custom 16">
            <a:hlinkClick r:id="" action="ppaction://noaction" highlightClick="1">
              <a:snd r:embed="rId5" name="9. 1.wav"/>
            </a:hlinkClick>
            <a:extLst>
              <a:ext uri="{FF2B5EF4-FFF2-40B4-BE49-F238E27FC236}">
                <a16:creationId xmlns:a16="http://schemas.microsoft.com/office/drawing/2014/main" id="{0416BFB3-1766-4E1C-825B-530B75CD311D}"/>
              </a:ext>
            </a:extLst>
          </p:cNvPr>
          <p:cNvSpPr/>
          <p:nvPr/>
        </p:nvSpPr>
        <p:spPr>
          <a:xfrm>
            <a:off x="531743" y="21544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6" name="9. 2.wav"/>
            </a:hlinkClick>
            <a:extLst>
              <a:ext uri="{FF2B5EF4-FFF2-40B4-BE49-F238E27FC236}">
                <a16:creationId xmlns:a16="http://schemas.microsoft.com/office/drawing/2014/main" id="{246FFF31-DD98-49D3-959A-02BCFBB5C59D}"/>
              </a:ext>
            </a:extLst>
          </p:cNvPr>
          <p:cNvSpPr/>
          <p:nvPr/>
        </p:nvSpPr>
        <p:spPr>
          <a:xfrm>
            <a:off x="531743" y="26270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snd r:embed="rId7" name="9. 3.wav"/>
            </a:hlinkClick>
            <a:extLst>
              <a:ext uri="{FF2B5EF4-FFF2-40B4-BE49-F238E27FC236}">
                <a16:creationId xmlns:a16="http://schemas.microsoft.com/office/drawing/2014/main" id="{A1B372DD-C6AD-4E39-949C-3C9457534E7F}"/>
              </a:ext>
            </a:extLst>
          </p:cNvPr>
          <p:cNvSpPr/>
          <p:nvPr/>
        </p:nvSpPr>
        <p:spPr>
          <a:xfrm>
            <a:off x="529665" y="31377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8" name="9. 4.wav"/>
            </a:hlinkClick>
            <a:extLst>
              <a:ext uri="{FF2B5EF4-FFF2-40B4-BE49-F238E27FC236}">
                <a16:creationId xmlns:a16="http://schemas.microsoft.com/office/drawing/2014/main" id="{1633AC65-56BF-4C0B-BFA1-28BFF3ABE908}"/>
              </a:ext>
            </a:extLst>
          </p:cNvPr>
          <p:cNvSpPr/>
          <p:nvPr/>
        </p:nvSpPr>
        <p:spPr>
          <a:xfrm>
            <a:off x="529665" y="36199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 5.wav"/>
            </a:hlinkClick>
            <a:extLst>
              <a:ext uri="{FF2B5EF4-FFF2-40B4-BE49-F238E27FC236}">
                <a16:creationId xmlns:a16="http://schemas.microsoft.com/office/drawing/2014/main" id="{C395734F-318A-4B27-995F-FDA9D2A9EC77}"/>
              </a:ext>
            </a:extLst>
          </p:cNvPr>
          <p:cNvSpPr/>
          <p:nvPr/>
        </p:nvSpPr>
        <p:spPr>
          <a:xfrm>
            <a:off x="529665" y="413747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10" name="9. 6.wav"/>
            </a:hlinkClick>
            <a:extLst>
              <a:ext uri="{FF2B5EF4-FFF2-40B4-BE49-F238E27FC236}">
                <a16:creationId xmlns:a16="http://schemas.microsoft.com/office/drawing/2014/main" id="{2B3B22E6-048C-42D5-AB4C-70993CEB1021}"/>
              </a:ext>
            </a:extLst>
          </p:cNvPr>
          <p:cNvSpPr/>
          <p:nvPr/>
        </p:nvSpPr>
        <p:spPr>
          <a:xfrm>
            <a:off x="534459" y="46233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1" name="TextBox 40">
            <a:extLst>
              <a:ext uri="{FF2B5EF4-FFF2-40B4-BE49-F238E27FC236}">
                <a16:creationId xmlns:a16="http://schemas.microsoft.com/office/drawing/2014/main" id="{8C3BDF2D-D63C-415A-9773-75EE9369D5D2}"/>
              </a:ext>
            </a:extLst>
          </p:cNvPr>
          <p:cNvSpPr txBox="1"/>
          <p:nvPr/>
        </p:nvSpPr>
        <p:spPr>
          <a:xfrm>
            <a:off x="4371534" y="5925269"/>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1</a:t>
            </a:r>
          </a:p>
        </p:txBody>
      </p:sp>
      <p:sp>
        <p:nvSpPr>
          <p:cNvPr id="42" name="TextBox 41">
            <a:extLst>
              <a:ext uri="{FF2B5EF4-FFF2-40B4-BE49-F238E27FC236}">
                <a16:creationId xmlns:a16="http://schemas.microsoft.com/office/drawing/2014/main" id="{69299252-2F60-4233-9E3C-1E641DB8116C}"/>
              </a:ext>
            </a:extLst>
          </p:cNvPr>
          <p:cNvSpPr txBox="1"/>
          <p:nvPr/>
        </p:nvSpPr>
        <p:spPr>
          <a:xfrm>
            <a:off x="1764745" y="5915951"/>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4</a:t>
            </a:r>
          </a:p>
        </p:txBody>
      </p:sp>
      <p:sp>
        <p:nvSpPr>
          <p:cNvPr id="43" name="TextBox 42">
            <a:extLst>
              <a:ext uri="{FF2B5EF4-FFF2-40B4-BE49-F238E27FC236}">
                <a16:creationId xmlns:a16="http://schemas.microsoft.com/office/drawing/2014/main" id="{656F4803-169F-4539-88BF-C740691B68F7}"/>
              </a:ext>
            </a:extLst>
          </p:cNvPr>
          <p:cNvSpPr txBox="1"/>
          <p:nvPr/>
        </p:nvSpPr>
        <p:spPr>
          <a:xfrm>
            <a:off x="8580549" y="5965971"/>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2</a:t>
            </a:r>
          </a:p>
        </p:txBody>
      </p:sp>
      <p:sp>
        <p:nvSpPr>
          <p:cNvPr id="44" name="TextBox 43">
            <a:extLst>
              <a:ext uri="{FF2B5EF4-FFF2-40B4-BE49-F238E27FC236}">
                <a16:creationId xmlns:a16="http://schemas.microsoft.com/office/drawing/2014/main" id="{1C1F5B41-C486-4A90-8B14-E901879F12D8}"/>
              </a:ext>
            </a:extLst>
          </p:cNvPr>
          <p:cNvSpPr txBox="1"/>
          <p:nvPr/>
        </p:nvSpPr>
        <p:spPr>
          <a:xfrm>
            <a:off x="9818267" y="5946174"/>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3</a:t>
            </a:r>
          </a:p>
        </p:txBody>
      </p:sp>
      <p:sp>
        <p:nvSpPr>
          <p:cNvPr id="45" name="TextBox 44">
            <a:extLst>
              <a:ext uri="{FF2B5EF4-FFF2-40B4-BE49-F238E27FC236}">
                <a16:creationId xmlns:a16="http://schemas.microsoft.com/office/drawing/2014/main" id="{0795A0B9-2978-48C2-8A6D-62F82D5BE51C}"/>
              </a:ext>
            </a:extLst>
          </p:cNvPr>
          <p:cNvSpPr txBox="1"/>
          <p:nvPr/>
        </p:nvSpPr>
        <p:spPr>
          <a:xfrm>
            <a:off x="6999353" y="5955393"/>
            <a:ext cx="515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5</a:t>
            </a:r>
          </a:p>
        </p:txBody>
      </p:sp>
      <p:sp>
        <p:nvSpPr>
          <p:cNvPr id="46" name="TextBox 45">
            <a:extLst>
              <a:ext uri="{FF2B5EF4-FFF2-40B4-BE49-F238E27FC236}">
                <a16:creationId xmlns:a16="http://schemas.microsoft.com/office/drawing/2014/main" id="{3CF35687-1B36-47AB-89CA-EDBF668B876A}"/>
              </a:ext>
            </a:extLst>
          </p:cNvPr>
          <p:cNvSpPr txBox="1"/>
          <p:nvPr/>
        </p:nvSpPr>
        <p:spPr>
          <a:xfrm>
            <a:off x="-6982" y="5886073"/>
            <a:ext cx="17862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Antworten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t>
            </a:r>
          </a:p>
        </p:txBody>
      </p:sp>
      <p:cxnSp>
        <p:nvCxnSpPr>
          <p:cNvPr id="47" name="Straight Connector 46">
            <a:extLst>
              <a:ext uri="{FF2B5EF4-FFF2-40B4-BE49-F238E27FC236}">
                <a16:creationId xmlns:a16="http://schemas.microsoft.com/office/drawing/2014/main" id="{D8406AEF-66B5-4682-BE76-FC7370849EEF}"/>
              </a:ext>
            </a:extLst>
          </p:cNvPr>
          <p:cNvCxnSpPr>
            <a:cxnSpLocks/>
          </p:cNvCxnSpPr>
          <p:nvPr/>
        </p:nvCxnSpPr>
        <p:spPr>
          <a:xfrm>
            <a:off x="9136457" y="2798600"/>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73BD4F7-B550-47FA-8912-2C04737F6A0D}"/>
              </a:ext>
            </a:extLst>
          </p:cNvPr>
          <p:cNvSpPr/>
          <p:nvPr/>
        </p:nvSpPr>
        <p:spPr>
          <a:xfrm>
            <a:off x="3787507" y="1813331"/>
            <a:ext cx="5308619" cy="187237"/>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69E887EC-2A27-4E76-B8D6-B06ADAFE7948}"/>
              </a:ext>
            </a:extLst>
          </p:cNvPr>
          <p:cNvSpPr/>
          <p:nvPr/>
        </p:nvSpPr>
        <p:spPr>
          <a:xfrm>
            <a:off x="4577079" y="1918656"/>
            <a:ext cx="3788999"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433CBDD0-F965-4D2C-A78B-8D8173704EF9}"/>
              </a:ext>
            </a:extLst>
          </p:cNvPr>
          <p:cNvSpPr/>
          <p:nvPr/>
        </p:nvSpPr>
        <p:spPr>
          <a:xfrm>
            <a:off x="7826956" y="3005597"/>
            <a:ext cx="2407095" cy="22829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B150A0C1-196A-419C-B476-A3DF43368CA2}"/>
              </a:ext>
            </a:extLst>
          </p:cNvPr>
          <p:cNvSpPr/>
          <p:nvPr/>
        </p:nvSpPr>
        <p:spPr>
          <a:xfrm>
            <a:off x="8279926" y="3175979"/>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2" name="Straight Connector 51">
            <a:extLst>
              <a:ext uri="{FF2B5EF4-FFF2-40B4-BE49-F238E27FC236}">
                <a16:creationId xmlns:a16="http://schemas.microsoft.com/office/drawing/2014/main" id="{1D2E46A9-9444-475E-AAE5-B1D422286578}"/>
              </a:ext>
            </a:extLst>
          </p:cNvPr>
          <p:cNvCxnSpPr>
            <a:cxnSpLocks/>
            <a:endCxn id="53" idx="0"/>
          </p:cNvCxnSpPr>
          <p:nvPr/>
        </p:nvCxnSpPr>
        <p:spPr>
          <a:xfrm>
            <a:off x="3840791" y="2806789"/>
            <a:ext cx="0" cy="18632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98DC347-4EA1-4CFA-859F-05207AC90926}"/>
              </a:ext>
            </a:extLst>
          </p:cNvPr>
          <p:cNvSpPr/>
          <p:nvPr/>
        </p:nvSpPr>
        <p:spPr>
          <a:xfrm>
            <a:off x="3311906" y="3161968"/>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5" name="Straight Connector 54">
            <a:extLst>
              <a:ext uri="{FF2B5EF4-FFF2-40B4-BE49-F238E27FC236}">
                <a16:creationId xmlns:a16="http://schemas.microsoft.com/office/drawing/2014/main" id="{B44389A6-1FAC-411B-B760-FCBD8FA253CF}"/>
              </a:ext>
            </a:extLst>
          </p:cNvPr>
          <p:cNvCxnSpPr>
            <a:cxnSpLocks/>
          </p:cNvCxnSpPr>
          <p:nvPr/>
        </p:nvCxnSpPr>
        <p:spPr>
          <a:xfrm>
            <a:off x="2655736" y="4048293"/>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C5E5C093-4582-4311-884D-51581757355B}"/>
              </a:ext>
            </a:extLst>
          </p:cNvPr>
          <p:cNvSpPr/>
          <p:nvPr/>
        </p:nvSpPr>
        <p:spPr>
          <a:xfrm>
            <a:off x="2271947" y="4259346"/>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3FAB822A-6FEA-45EE-AB76-7693EBFA89B8}"/>
              </a:ext>
            </a:extLst>
          </p:cNvPr>
          <p:cNvSpPr/>
          <p:nvPr/>
        </p:nvSpPr>
        <p:spPr>
          <a:xfrm>
            <a:off x="2254046" y="4376043"/>
            <a:ext cx="871540" cy="157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9" name="Straight Connector 58">
            <a:extLst>
              <a:ext uri="{FF2B5EF4-FFF2-40B4-BE49-F238E27FC236}">
                <a16:creationId xmlns:a16="http://schemas.microsoft.com/office/drawing/2014/main" id="{1CF91166-4D7A-47F1-80D5-5D80D1B32FD3}"/>
              </a:ext>
            </a:extLst>
          </p:cNvPr>
          <p:cNvCxnSpPr>
            <a:cxnSpLocks/>
          </p:cNvCxnSpPr>
          <p:nvPr/>
        </p:nvCxnSpPr>
        <p:spPr>
          <a:xfrm>
            <a:off x="5059073" y="4015932"/>
            <a:ext cx="0" cy="271818"/>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DB36E9F1-D9D5-41B7-823F-216EC2CF7D38}"/>
              </a:ext>
            </a:extLst>
          </p:cNvPr>
          <p:cNvSpPr/>
          <p:nvPr/>
        </p:nvSpPr>
        <p:spPr>
          <a:xfrm>
            <a:off x="4613064" y="4287750"/>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6C629C6E-0F24-4FCB-A51C-792A0FD72D00}"/>
              </a:ext>
            </a:extLst>
          </p:cNvPr>
          <p:cNvSpPr/>
          <p:nvPr/>
        </p:nvSpPr>
        <p:spPr>
          <a:xfrm>
            <a:off x="5030806" y="4427414"/>
            <a:ext cx="939019" cy="188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62" name="Straight Connector 61">
            <a:extLst>
              <a:ext uri="{FF2B5EF4-FFF2-40B4-BE49-F238E27FC236}">
                <a16:creationId xmlns:a16="http://schemas.microsoft.com/office/drawing/2014/main" id="{09F9AD05-33C3-475D-A4A8-4F03F105683B}"/>
              </a:ext>
            </a:extLst>
          </p:cNvPr>
          <p:cNvCxnSpPr>
            <a:cxnSpLocks/>
          </p:cNvCxnSpPr>
          <p:nvPr/>
        </p:nvCxnSpPr>
        <p:spPr>
          <a:xfrm>
            <a:off x="7917069" y="405579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C8D191C-7430-4A4A-BE4D-5F3B0503E702}"/>
              </a:ext>
            </a:extLst>
          </p:cNvPr>
          <p:cNvSpPr/>
          <p:nvPr/>
        </p:nvSpPr>
        <p:spPr>
          <a:xfrm>
            <a:off x="7484992" y="4256332"/>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B074A1D1-C618-4EB3-8AB4-36A3F9717129}"/>
              </a:ext>
            </a:extLst>
          </p:cNvPr>
          <p:cNvSpPr/>
          <p:nvPr/>
        </p:nvSpPr>
        <p:spPr>
          <a:xfrm>
            <a:off x="7979827" y="4398188"/>
            <a:ext cx="931889" cy="10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67" name="Straight Connector 66">
            <a:extLst>
              <a:ext uri="{FF2B5EF4-FFF2-40B4-BE49-F238E27FC236}">
                <a16:creationId xmlns:a16="http://schemas.microsoft.com/office/drawing/2014/main" id="{A3A16A6B-F434-4D6A-93DB-FF8E1F68B1D3}"/>
              </a:ext>
            </a:extLst>
          </p:cNvPr>
          <p:cNvCxnSpPr>
            <a:cxnSpLocks/>
          </p:cNvCxnSpPr>
          <p:nvPr/>
        </p:nvCxnSpPr>
        <p:spPr>
          <a:xfrm>
            <a:off x="10237526" y="4034969"/>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DFDDBC56-E7AA-4D41-A8AF-00CBF11D4F0D}"/>
              </a:ext>
            </a:extLst>
          </p:cNvPr>
          <p:cNvSpPr/>
          <p:nvPr/>
        </p:nvSpPr>
        <p:spPr>
          <a:xfrm>
            <a:off x="9811969" y="4253400"/>
            <a:ext cx="1279751" cy="165699"/>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F0B8EA47-A6DF-46DE-ABE1-9F9627682696}"/>
              </a:ext>
            </a:extLst>
          </p:cNvPr>
          <p:cNvSpPr/>
          <p:nvPr/>
        </p:nvSpPr>
        <p:spPr>
          <a:xfrm>
            <a:off x="9877513" y="4390911"/>
            <a:ext cx="871540"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77943FA1-8095-44D8-A40A-CE9D251E8DF0}"/>
              </a:ext>
            </a:extLst>
          </p:cNvPr>
          <p:cNvSpPr txBox="1"/>
          <p:nvPr/>
        </p:nvSpPr>
        <p:spPr>
          <a:xfrm>
            <a:off x="1764745" y="539779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a:t>
            </a:r>
          </a:p>
        </p:txBody>
      </p:sp>
      <p:cxnSp>
        <p:nvCxnSpPr>
          <p:cNvPr id="71" name="Straight Connector 70">
            <a:extLst>
              <a:ext uri="{FF2B5EF4-FFF2-40B4-BE49-F238E27FC236}">
                <a16:creationId xmlns:a16="http://schemas.microsoft.com/office/drawing/2014/main" id="{844019FC-D230-4425-9BE6-B360B5B2496E}"/>
              </a:ext>
            </a:extLst>
          </p:cNvPr>
          <p:cNvCxnSpPr>
            <a:cxnSpLocks/>
          </p:cNvCxnSpPr>
          <p:nvPr/>
        </p:nvCxnSpPr>
        <p:spPr>
          <a:xfrm>
            <a:off x="1977489" y="518404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96D8D51-F617-4521-8A0F-8AEA357A865F}"/>
              </a:ext>
            </a:extLst>
          </p:cNvPr>
          <p:cNvSpPr txBox="1"/>
          <p:nvPr/>
        </p:nvSpPr>
        <p:spPr>
          <a:xfrm>
            <a:off x="3141446" y="539779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a:t>
            </a:r>
          </a:p>
        </p:txBody>
      </p:sp>
      <p:cxnSp>
        <p:nvCxnSpPr>
          <p:cNvPr id="73" name="Straight Connector 72">
            <a:extLst>
              <a:ext uri="{FF2B5EF4-FFF2-40B4-BE49-F238E27FC236}">
                <a16:creationId xmlns:a16="http://schemas.microsoft.com/office/drawing/2014/main" id="{089364B8-9DF6-40A9-81F9-3B8CB25065E8}"/>
              </a:ext>
            </a:extLst>
          </p:cNvPr>
          <p:cNvCxnSpPr>
            <a:cxnSpLocks/>
          </p:cNvCxnSpPr>
          <p:nvPr/>
        </p:nvCxnSpPr>
        <p:spPr>
          <a:xfrm>
            <a:off x="3352763" y="518404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96DFE7D-2DBB-4B22-9B7B-EA4636996485}"/>
              </a:ext>
            </a:extLst>
          </p:cNvPr>
          <p:cNvSpPr txBox="1"/>
          <p:nvPr/>
        </p:nvSpPr>
        <p:spPr>
          <a:xfrm>
            <a:off x="4354423" y="541380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t>
            </a:r>
          </a:p>
        </p:txBody>
      </p:sp>
      <p:cxnSp>
        <p:nvCxnSpPr>
          <p:cNvPr id="75" name="Straight Connector 74">
            <a:extLst>
              <a:ext uri="{FF2B5EF4-FFF2-40B4-BE49-F238E27FC236}">
                <a16:creationId xmlns:a16="http://schemas.microsoft.com/office/drawing/2014/main" id="{2F424F30-7960-44FA-83B8-07420E5DB080}"/>
              </a:ext>
            </a:extLst>
          </p:cNvPr>
          <p:cNvCxnSpPr>
            <a:cxnSpLocks/>
          </p:cNvCxnSpPr>
          <p:nvPr/>
        </p:nvCxnSpPr>
        <p:spPr>
          <a:xfrm>
            <a:off x="4533391" y="518971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380104B0-6F96-4FCD-AC1B-9C116D6FE9CE}"/>
              </a:ext>
            </a:extLst>
          </p:cNvPr>
          <p:cNvSpPr txBox="1"/>
          <p:nvPr/>
        </p:nvSpPr>
        <p:spPr>
          <a:xfrm>
            <a:off x="5531899" y="5402284"/>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p>
        </p:txBody>
      </p:sp>
      <p:cxnSp>
        <p:nvCxnSpPr>
          <p:cNvPr id="77" name="Straight Connector 76">
            <a:extLst>
              <a:ext uri="{FF2B5EF4-FFF2-40B4-BE49-F238E27FC236}">
                <a16:creationId xmlns:a16="http://schemas.microsoft.com/office/drawing/2014/main" id="{5338C008-55C5-483B-8557-C6629FD90E5B}"/>
              </a:ext>
            </a:extLst>
          </p:cNvPr>
          <p:cNvCxnSpPr>
            <a:cxnSpLocks/>
          </p:cNvCxnSpPr>
          <p:nvPr/>
        </p:nvCxnSpPr>
        <p:spPr>
          <a:xfrm>
            <a:off x="5743795" y="519480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21FBA680-8BD2-4EBF-9F97-FBA44416FBE6}"/>
              </a:ext>
            </a:extLst>
          </p:cNvPr>
          <p:cNvSpPr txBox="1"/>
          <p:nvPr/>
        </p:nvSpPr>
        <p:spPr>
          <a:xfrm>
            <a:off x="7097639" y="5402284"/>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p>
        </p:txBody>
      </p:sp>
      <p:cxnSp>
        <p:nvCxnSpPr>
          <p:cNvPr id="79" name="Straight Connector 78">
            <a:extLst>
              <a:ext uri="{FF2B5EF4-FFF2-40B4-BE49-F238E27FC236}">
                <a16:creationId xmlns:a16="http://schemas.microsoft.com/office/drawing/2014/main" id="{1A1F028D-4411-443C-8742-287A2D13C7E1}"/>
              </a:ext>
            </a:extLst>
          </p:cNvPr>
          <p:cNvCxnSpPr>
            <a:cxnSpLocks/>
          </p:cNvCxnSpPr>
          <p:nvPr/>
        </p:nvCxnSpPr>
        <p:spPr>
          <a:xfrm>
            <a:off x="7309383" y="519480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D9092B3-BCB3-499F-A0F0-DE2F97737DC6}"/>
              </a:ext>
            </a:extLst>
          </p:cNvPr>
          <p:cNvSpPr txBox="1"/>
          <p:nvPr/>
        </p:nvSpPr>
        <p:spPr>
          <a:xfrm>
            <a:off x="8570455" y="5412132"/>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t>
            </a:r>
          </a:p>
        </p:txBody>
      </p:sp>
      <p:cxnSp>
        <p:nvCxnSpPr>
          <p:cNvPr id="81" name="Straight Connector 80">
            <a:extLst>
              <a:ext uri="{FF2B5EF4-FFF2-40B4-BE49-F238E27FC236}">
                <a16:creationId xmlns:a16="http://schemas.microsoft.com/office/drawing/2014/main" id="{3B166EBE-383C-426F-8AEF-53D28B367375}"/>
              </a:ext>
            </a:extLst>
          </p:cNvPr>
          <p:cNvCxnSpPr>
            <a:cxnSpLocks/>
          </p:cNvCxnSpPr>
          <p:nvPr/>
        </p:nvCxnSpPr>
        <p:spPr>
          <a:xfrm>
            <a:off x="8781772" y="5196200"/>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C7DDD427-A4C0-4FA7-8E74-E8589E3483F8}"/>
              </a:ext>
            </a:extLst>
          </p:cNvPr>
          <p:cNvSpPr txBox="1"/>
          <p:nvPr/>
        </p:nvSpPr>
        <p:spPr>
          <a:xfrm>
            <a:off x="9816760" y="5397351"/>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t>
            </a:r>
          </a:p>
        </p:txBody>
      </p:sp>
      <p:cxnSp>
        <p:nvCxnSpPr>
          <p:cNvPr id="83" name="Straight Connector 82">
            <a:extLst>
              <a:ext uri="{FF2B5EF4-FFF2-40B4-BE49-F238E27FC236}">
                <a16:creationId xmlns:a16="http://schemas.microsoft.com/office/drawing/2014/main" id="{F0011F32-1A8D-442B-B56A-A12598371C08}"/>
              </a:ext>
            </a:extLst>
          </p:cNvPr>
          <p:cNvCxnSpPr>
            <a:cxnSpLocks/>
          </p:cNvCxnSpPr>
          <p:nvPr/>
        </p:nvCxnSpPr>
        <p:spPr>
          <a:xfrm>
            <a:off x="10028077" y="5195666"/>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70D6498B-3CE1-4B4C-9FCC-B07CBAC56DB3}"/>
              </a:ext>
            </a:extLst>
          </p:cNvPr>
          <p:cNvSpPr txBox="1"/>
          <p:nvPr/>
        </p:nvSpPr>
        <p:spPr>
          <a:xfrm>
            <a:off x="11097068" y="5389386"/>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a:t>
            </a:r>
          </a:p>
        </p:txBody>
      </p:sp>
      <p:cxnSp>
        <p:nvCxnSpPr>
          <p:cNvPr id="85" name="Straight Connector 84">
            <a:extLst>
              <a:ext uri="{FF2B5EF4-FFF2-40B4-BE49-F238E27FC236}">
                <a16:creationId xmlns:a16="http://schemas.microsoft.com/office/drawing/2014/main" id="{8E0782F4-5F3B-4D02-ACB7-D95246F39A88}"/>
              </a:ext>
            </a:extLst>
          </p:cNvPr>
          <p:cNvCxnSpPr>
            <a:cxnSpLocks/>
          </p:cNvCxnSpPr>
          <p:nvPr/>
        </p:nvCxnSpPr>
        <p:spPr>
          <a:xfrm>
            <a:off x="11305983" y="518404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6932E7F-26B0-447B-AE25-1F09484053F3}"/>
              </a:ext>
            </a:extLst>
          </p:cNvPr>
          <p:cNvSpPr txBox="1"/>
          <p:nvPr/>
        </p:nvSpPr>
        <p:spPr>
          <a:xfrm>
            <a:off x="3966105" y="4398742"/>
            <a:ext cx="1123884"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hieß</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508D5A64-E27E-48ED-BCED-79BB2926E3A4}"/>
              </a:ext>
            </a:extLst>
          </p:cNvPr>
          <p:cNvSpPr txBox="1"/>
          <p:nvPr/>
        </p:nvSpPr>
        <p:spPr>
          <a:xfrm>
            <a:off x="4258410" y="3196597"/>
            <a:ext cx="158106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Weise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2" name="Group 101">
            <a:extLst>
              <a:ext uri="{FF2B5EF4-FFF2-40B4-BE49-F238E27FC236}">
                <a16:creationId xmlns:a16="http://schemas.microsoft.com/office/drawing/2014/main" id="{7A5F1E0E-1347-8F47-A966-1568A5F17C7C}"/>
              </a:ext>
            </a:extLst>
          </p:cNvPr>
          <p:cNvGrpSpPr/>
          <p:nvPr/>
        </p:nvGrpSpPr>
        <p:grpSpPr>
          <a:xfrm>
            <a:off x="8317685" y="1982036"/>
            <a:ext cx="1556882" cy="830997"/>
            <a:chOff x="9350500" y="1452873"/>
            <a:chExt cx="1556882" cy="830997"/>
          </a:xfrm>
        </p:grpSpPr>
        <p:sp>
          <p:nvSpPr>
            <p:cNvPr id="93" name="TextBox 92">
              <a:extLst>
                <a:ext uri="{FF2B5EF4-FFF2-40B4-BE49-F238E27FC236}">
                  <a16:creationId xmlns:a16="http://schemas.microsoft.com/office/drawing/2014/main" id="{D5AC6C53-97D1-47CD-AE93-88CD0D01272C}"/>
                </a:ext>
              </a:extLst>
            </p:cNvPr>
            <p:cNvSpPr txBox="1"/>
            <p:nvPr/>
          </p:nvSpPr>
          <p:spPr>
            <a:xfrm>
              <a:off x="9350500" y="1452873"/>
              <a:ext cx="1556882" cy="830997"/>
            </a:xfrm>
            <a:prstGeom prst="rect">
              <a:avLst/>
            </a:prstGeom>
            <a:solidFill>
              <a:schemeClr val="bg1"/>
            </a:solidFill>
            <a:ln w="19050">
              <a:solidFill>
                <a:srgbClr val="115076"/>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Beine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 name="Picture 3" descr="A picture containing building&#10;&#10;Description automatically generated">
              <a:extLst>
                <a:ext uri="{FF2B5EF4-FFF2-40B4-BE49-F238E27FC236}">
                  <a16:creationId xmlns:a16="http://schemas.microsoft.com/office/drawing/2014/main" id="{F89AEF97-3F57-A341-B2E5-BD028FFF5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282916" y="1547552"/>
              <a:ext cx="577960" cy="707255"/>
            </a:xfrm>
            <a:prstGeom prst="rect">
              <a:avLst/>
            </a:prstGeom>
          </p:spPr>
        </p:pic>
      </p:grpSp>
      <p:sp>
        <p:nvSpPr>
          <p:cNvPr id="8" name="TextBox 7">
            <a:extLst>
              <a:ext uri="{FF2B5EF4-FFF2-40B4-BE49-F238E27FC236}">
                <a16:creationId xmlns:a16="http://schemas.microsoft.com/office/drawing/2014/main" id="{D445295C-CAE0-244D-984D-070D69DD1028}"/>
              </a:ext>
            </a:extLst>
          </p:cNvPr>
          <p:cNvSpPr txBox="1"/>
          <p:nvPr/>
        </p:nvSpPr>
        <p:spPr>
          <a:xfrm>
            <a:off x="1080863" y="4597869"/>
            <a:ext cx="184731" cy="461665"/>
          </a:xfrm>
          <a:prstGeom prst="rect">
            <a:avLst/>
          </a:prstGeom>
          <a:noFill/>
        </p:spPr>
        <p:txBody>
          <a:bodyPr wrap="none" rtlCol="0">
            <a:spAutoFit/>
          </a:bodyPr>
          <a:lstStyle/>
          <a:p>
            <a:pPr algn="l"/>
            <a:endParaRPr lang="en-US" sz="2400" dirty="0">
              <a:solidFill>
                <a:schemeClr val="accent5">
                  <a:lumMod val="50000"/>
                </a:schemeClr>
              </a:solidFill>
            </a:endParaRPr>
          </a:p>
        </p:txBody>
      </p:sp>
      <p:grpSp>
        <p:nvGrpSpPr>
          <p:cNvPr id="103" name="Group 102">
            <a:extLst>
              <a:ext uri="{FF2B5EF4-FFF2-40B4-BE49-F238E27FC236}">
                <a16:creationId xmlns:a16="http://schemas.microsoft.com/office/drawing/2014/main" id="{14910D21-961C-F54A-AF42-C19B745BA1D1}"/>
              </a:ext>
            </a:extLst>
          </p:cNvPr>
          <p:cNvGrpSpPr/>
          <p:nvPr/>
        </p:nvGrpSpPr>
        <p:grpSpPr>
          <a:xfrm>
            <a:off x="3109689" y="1987887"/>
            <a:ext cx="1556882" cy="830997"/>
            <a:chOff x="4303330" y="1467125"/>
            <a:chExt cx="1556882" cy="830997"/>
          </a:xfrm>
        </p:grpSpPr>
        <p:sp>
          <p:nvSpPr>
            <p:cNvPr id="91" name="TextBox 90">
              <a:extLst>
                <a:ext uri="{FF2B5EF4-FFF2-40B4-BE49-F238E27FC236}">
                  <a16:creationId xmlns:a16="http://schemas.microsoft.com/office/drawing/2014/main" id="{DCDE8BA9-FB7A-46AC-8B35-E8F922C8F187}"/>
                </a:ext>
              </a:extLst>
            </p:cNvPr>
            <p:cNvSpPr txBox="1"/>
            <p:nvPr/>
          </p:nvSpPr>
          <p:spPr>
            <a:xfrm>
              <a:off x="4303330" y="1467125"/>
              <a:ext cx="1556882" cy="830997"/>
            </a:xfrm>
            <a:prstGeom prst="rect">
              <a:avLst/>
            </a:prstGeom>
            <a:solidFill>
              <a:schemeClr val="bg1"/>
            </a:solidFill>
            <a:ln w="19050">
              <a:solidFill>
                <a:srgbClr val="115076"/>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descr="A picture containing drawing&#10;&#10;Description automatically generated">
              <a:extLst>
                <a:ext uri="{FF2B5EF4-FFF2-40B4-BE49-F238E27FC236}">
                  <a16:creationId xmlns:a16="http://schemas.microsoft.com/office/drawing/2014/main" id="{22B1DA79-AAB4-8F47-9D5A-FCF6D33F3C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0414" y="1684066"/>
              <a:ext cx="572878" cy="599088"/>
            </a:xfrm>
            <a:prstGeom prst="rect">
              <a:avLst/>
            </a:prstGeom>
          </p:spPr>
        </p:pic>
      </p:grpSp>
      <p:grpSp>
        <p:nvGrpSpPr>
          <p:cNvPr id="98" name="Group 97">
            <a:extLst>
              <a:ext uri="{FF2B5EF4-FFF2-40B4-BE49-F238E27FC236}">
                <a16:creationId xmlns:a16="http://schemas.microsoft.com/office/drawing/2014/main" id="{DB968F3A-A75D-0842-A252-87D3E1B0E6C1}"/>
              </a:ext>
            </a:extLst>
          </p:cNvPr>
          <p:cNvGrpSpPr/>
          <p:nvPr/>
        </p:nvGrpSpPr>
        <p:grpSpPr>
          <a:xfrm>
            <a:off x="1878230" y="3196597"/>
            <a:ext cx="1581065" cy="830997"/>
            <a:chOff x="2731671" y="2748519"/>
            <a:chExt cx="1581065" cy="830997"/>
          </a:xfrm>
        </p:grpSpPr>
        <p:sp>
          <p:nvSpPr>
            <p:cNvPr id="90" name="TextBox 89">
              <a:extLst>
                <a:ext uri="{FF2B5EF4-FFF2-40B4-BE49-F238E27FC236}">
                  <a16:creationId xmlns:a16="http://schemas.microsoft.com/office/drawing/2014/main" id="{F122644A-4BAD-4032-8BB9-468787B77128}"/>
                </a:ext>
              </a:extLst>
            </p:cNvPr>
            <p:cNvSpPr txBox="1"/>
            <p:nvPr/>
          </p:nvSpPr>
          <p:spPr>
            <a:xfrm>
              <a:off x="2731671" y="2748519"/>
              <a:ext cx="158106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95B24E0C-8576-0F47-A040-40D42EAD95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31195" y="3082899"/>
              <a:ext cx="546933" cy="422164"/>
            </a:xfrm>
            <a:prstGeom prst="rect">
              <a:avLst/>
            </a:prstGeom>
          </p:spPr>
        </p:pic>
      </p:grpSp>
      <p:grpSp>
        <p:nvGrpSpPr>
          <p:cNvPr id="105" name="Group 104">
            <a:extLst>
              <a:ext uri="{FF2B5EF4-FFF2-40B4-BE49-F238E27FC236}">
                <a16:creationId xmlns:a16="http://schemas.microsoft.com/office/drawing/2014/main" id="{7A1E9B21-FD60-5348-AFC7-50613F54025F}"/>
              </a:ext>
            </a:extLst>
          </p:cNvPr>
          <p:cNvGrpSpPr/>
          <p:nvPr/>
        </p:nvGrpSpPr>
        <p:grpSpPr>
          <a:xfrm>
            <a:off x="9432997" y="3198954"/>
            <a:ext cx="1556882" cy="830997"/>
            <a:chOff x="10477872" y="2688193"/>
            <a:chExt cx="1556882" cy="830997"/>
          </a:xfrm>
        </p:grpSpPr>
        <p:sp>
          <p:nvSpPr>
            <p:cNvPr id="109" name="TextBox 108">
              <a:extLst>
                <a:ext uri="{FF2B5EF4-FFF2-40B4-BE49-F238E27FC236}">
                  <a16:creationId xmlns:a16="http://schemas.microsoft.com/office/drawing/2014/main" id="{58AA835D-5440-400C-9D34-FE4F8235FDF7}"/>
                </a:ext>
              </a:extLst>
            </p:cNvPr>
            <p:cNvSpPr txBox="1"/>
            <p:nvPr/>
          </p:nvSpPr>
          <p:spPr>
            <a:xfrm>
              <a:off x="10477872" y="2688193"/>
              <a:ext cx="1556882"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6" name="Group 15">
              <a:extLst>
                <a:ext uri="{FF2B5EF4-FFF2-40B4-BE49-F238E27FC236}">
                  <a16:creationId xmlns:a16="http://schemas.microsoft.com/office/drawing/2014/main" id="{A4B1F504-6909-884E-AFE5-CA488BB5D08C}"/>
                </a:ext>
              </a:extLst>
            </p:cNvPr>
            <p:cNvGrpSpPr/>
            <p:nvPr/>
          </p:nvGrpSpPr>
          <p:grpSpPr>
            <a:xfrm>
              <a:off x="10841877" y="2786022"/>
              <a:ext cx="1082772" cy="678656"/>
              <a:chOff x="10841877" y="2786022"/>
              <a:chExt cx="1082772" cy="678656"/>
            </a:xfrm>
          </p:grpSpPr>
          <p:pic>
            <p:nvPicPr>
              <p:cNvPr id="13" name="Picture 12">
                <a:extLst>
                  <a:ext uri="{FF2B5EF4-FFF2-40B4-BE49-F238E27FC236}">
                    <a16:creationId xmlns:a16="http://schemas.microsoft.com/office/drawing/2014/main" id="{EC1010D8-4B88-314E-90CA-A4494C75D8A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41877" y="2935386"/>
                <a:ext cx="1026507" cy="529292"/>
              </a:xfrm>
              <a:prstGeom prst="rect">
                <a:avLst/>
              </a:prstGeom>
            </p:spPr>
          </p:pic>
          <p:pic>
            <p:nvPicPr>
              <p:cNvPr id="15" name="Graphic 14" descr="Marker">
                <a:extLst>
                  <a:ext uri="{FF2B5EF4-FFF2-40B4-BE49-F238E27FC236}">
                    <a16:creationId xmlns:a16="http://schemas.microsoft.com/office/drawing/2014/main" id="{FDB4B28A-ADD0-FD4C-9AB6-86BCDB3095D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1450546" y="2786022"/>
                <a:ext cx="474103" cy="474103"/>
              </a:xfrm>
              <a:prstGeom prst="rect">
                <a:avLst/>
              </a:prstGeom>
            </p:spPr>
          </p:pic>
        </p:grpSp>
      </p:grpSp>
      <p:grpSp>
        <p:nvGrpSpPr>
          <p:cNvPr id="104" name="Group 103">
            <a:extLst>
              <a:ext uri="{FF2B5EF4-FFF2-40B4-BE49-F238E27FC236}">
                <a16:creationId xmlns:a16="http://schemas.microsoft.com/office/drawing/2014/main" id="{A4E0C11F-D176-3249-A508-FD6AEEE293A2}"/>
              </a:ext>
            </a:extLst>
          </p:cNvPr>
          <p:cNvGrpSpPr/>
          <p:nvPr/>
        </p:nvGrpSpPr>
        <p:grpSpPr>
          <a:xfrm>
            <a:off x="7136618" y="3212202"/>
            <a:ext cx="1556882" cy="830997"/>
            <a:chOff x="8018701" y="2720659"/>
            <a:chExt cx="1556882" cy="830997"/>
          </a:xfrm>
        </p:grpSpPr>
        <p:sp>
          <p:nvSpPr>
            <p:cNvPr id="143" name="TextBox 142">
              <a:extLst>
                <a:ext uri="{FF2B5EF4-FFF2-40B4-BE49-F238E27FC236}">
                  <a16:creationId xmlns:a16="http://schemas.microsoft.com/office/drawing/2014/main" id="{967A03F9-A950-4F39-A5B5-E7859EDF3874}"/>
                </a:ext>
              </a:extLst>
            </p:cNvPr>
            <p:cNvSpPr txBox="1"/>
            <p:nvPr/>
          </p:nvSpPr>
          <p:spPr>
            <a:xfrm>
              <a:off x="8018701" y="2720659"/>
              <a:ext cx="1556882"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1" name="Picture 20" descr="A picture containing glass, table, sitting, food&#10;&#10;Description automatically generated">
              <a:extLst>
                <a:ext uri="{FF2B5EF4-FFF2-40B4-BE49-F238E27FC236}">
                  <a16:creationId xmlns:a16="http://schemas.microsoft.com/office/drawing/2014/main" id="{856ABFE1-D5BF-2044-B8FD-DCFC403A1C1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71794" y="2882831"/>
              <a:ext cx="288010" cy="576019"/>
            </a:xfrm>
            <a:prstGeom prst="rect">
              <a:avLst/>
            </a:prstGeom>
          </p:spPr>
        </p:pic>
      </p:grpSp>
      <p:grpSp>
        <p:nvGrpSpPr>
          <p:cNvPr id="99" name="Group 98">
            <a:extLst>
              <a:ext uri="{FF2B5EF4-FFF2-40B4-BE49-F238E27FC236}">
                <a16:creationId xmlns:a16="http://schemas.microsoft.com/office/drawing/2014/main" id="{814035D3-B3B8-2C43-ACE6-64D807635B9E}"/>
              </a:ext>
            </a:extLst>
          </p:cNvPr>
          <p:cNvGrpSpPr/>
          <p:nvPr/>
        </p:nvGrpSpPr>
        <p:grpSpPr>
          <a:xfrm>
            <a:off x="1327590" y="4403085"/>
            <a:ext cx="1286258" cy="830997"/>
            <a:chOff x="2030413" y="3966561"/>
            <a:chExt cx="1286258" cy="830997"/>
          </a:xfrm>
        </p:grpSpPr>
        <p:sp>
          <p:nvSpPr>
            <p:cNvPr id="97" name="TextBox 96">
              <a:extLst>
                <a:ext uri="{FF2B5EF4-FFF2-40B4-BE49-F238E27FC236}">
                  <a16:creationId xmlns:a16="http://schemas.microsoft.com/office/drawing/2014/main" id="{2651357D-4746-4C78-A5D5-B875A6D6F409}"/>
                </a:ext>
              </a:extLst>
            </p:cNvPr>
            <p:cNvSpPr txBox="1"/>
            <p:nvPr/>
          </p:nvSpPr>
          <p:spPr>
            <a:xfrm>
              <a:off x="2030413" y="3966561"/>
              <a:ext cx="1286258"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Leib</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3" name="Picture 22" descr="A picture containing dress, player, shirt, baseball&#10;&#10;Description automatically generated">
              <a:extLst>
                <a:ext uri="{FF2B5EF4-FFF2-40B4-BE49-F238E27FC236}">
                  <a16:creationId xmlns:a16="http://schemas.microsoft.com/office/drawing/2014/main" id="{98BA321C-CBE6-3A44-9042-C07D3626B2A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05546" y="4002039"/>
              <a:ext cx="366817" cy="733634"/>
            </a:xfrm>
            <a:prstGeom prst="rect">
              <a:avLst/>
            </a:prstGeom>
          </p:spPr>
        </p:pic>
      </p:grpSp>
      <p:grpSp>
        <p:nvGrpSpPr>
          <p:cNvPr id="100" name="Group 99">
            <a:extLst>
              <a:ext uri="{FF2B5EF4-FFF2-40B4-BE49-F238E27FC236}">
                <a16:creationId xmlns:a16="http://schemas.microsoft.com/office/drawing/2014/main" id="{F4AB6568-7E70-6645-8B63-DFF5255F8CDC}"/>
              </a:ext>
            </a:extLst>
          </p:cNvPr>
          <p:cNvGrpSpPr/>
          <p:nvPr/>
        </p:nvGrpSpPr>
        <p:grpSpPr>
          <a:xfrm>
            <a:off x="2716403" y="4402016"/>
            <a:ext cx="1198337" cy="843168"/>
            <a:chOff x="3686314" y="3966561"/>
            <a:chExt cx="1198337" cy="843168"/>
          </a:xfrm>
        </p:grpSpPr>
        <p:sp>
          <p:nvSpPr>
            <p:cNvPr id="58" name="TextBox 57">
              <a:extLst>
                <a:ext uri="{FF2B5EF4-FFF2-40B4-BE49-F238E27FC236}">
                  <a16:creationId xmlns:a16="http://schemas.microsoft.com/office/drawing/2014/main" id="{0E8A07D4-A389-460E-9B30-A22FABCB0066}"/>
                </a:ext>
              </a:extLst>
            </p:cNvPr>
            <p:cNvSpPr txBox="1"/>
            <p:nvPr/>
          </p:nvSpPr>
          <p:spPr>
            <a:xfrm>
              <a:off x="3686314" y="3966561"/>
              <a:ext cx="1198337"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ieb</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5" name="Graphic 24" descr="Two Hearts">
              <a:extLst>
                <a:ext uri="{FF2B5EF4-FFF2-40B4-BE49-F238E27FC236}">
                  <a16:creationId xmlns:a16="http://schemas.microsoft.com/office/drawing/2014/main" id="{E514A101-C135-5248-ABB3-901A8528CA1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4191804" y="4244115"/>
              <a:ext cx="565614" cy="565614"/>
            </a:xfrm>
            <a:prstGeom prst="rect">
              <a:avLst/>
            </a:prstGeom>
          </p:spPr>
        </p:pic>
      </p:grpSp>
      <p:grpSp>
        <p:nvGrpSpPr>
          <p:cNvPr id="101" name="Group 100">
            <a:extLst>
              <a:ext uri="{FF2B5EF4-FFF2-40B4-BE49-F238E27FC236}">
                <a16:creationId xmlns:a16="http://schemas.microsoft.com/office/drawing/2014/main" id="{C79D779C-D8E9-9C43-9CEE-87584974E812}"/>
              </a:ext>
            </a:extLst>
          </p:cNvPr>
          <p:cNvGrpSpPr/>
          <p:nvPr/>
        </p:nvGrpSpPr>
        <p:grpSpPr>
          <a:xfrm>
            <a:off x="5154834" y="4400077"/>
            <a:ext cx="1167565" cy="866510"/>
            <a:chOff x="6484731" y="3981173"/>
            <a:chExt cx="1167565" cy="866510"/>
          </a:xfrm>
        </p:grpSpPr>
        <p:sp>
          <p:nvSpPr>
            <p:cNvPr id="86" name="TextBox 85">
              <a:extLst>
                <a:ext uri="{FF2B5EF4-FFF2-40B4-BE49-F238E27FC236}">
                  <a16:creationId xmlns:a16="http://schemas.microsoft.com/office/drawing/2014/main" id="{482E46AA-AF35-44AB-B154-EBE2DC63477F}"/>
                </a:ext>
              </a:extLst>
            </p:cNvPr>
            <p:cNvSpPr txBox="1"/>
            <p:nvPr/>
          </p:nvSpPr>
          <p:spPr>
            <a:xfrm>
              <a:off x="6484731" y="3981173"/>
              <a:ext cx="116756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7" name="Picture 26" descr="A picture containing bottle, drawing&#10;&#10;Description automatically generated">
              <a:extLst>
                <a:ext uri="{FF2B5EF4-FFF2-40B4-BE49-F238E27FC236}">
                  <a16:creationId xmlns:a16="http://schemas.microsoft.com/office/drawing/2014/main" id="{FA2B16B2-705D-0F43-B281-09F4DBFCA41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83152" y="4055682"/>
              <a:ext cx="396001" cy="792001"/>
            </a:xfrm>
            <a:prstGeom prst="rect">
              <a:avLst/>
            </a:prstGeom>
          </p:spPr>
        </p:pic>
      </p:grpSp>
      <p:grpSp>
        <p:nvGrpSpPr>
          <p:cNvPr id="112" name="Group 111">
            <a:extLst>
              <a:ext uri="{FF2B5EF4-FFF2-40B4-BE49-F238E27FC236}">
                <a16:creationId xmlns:a16="http://schemas.microsoft.com/office/drawing/2014/main" id="{836BFA7D-AFB3-2A42-A847-37FD2B76C23A}"/>
              </a:ext>
            </a:extLst>
          </p:cNvPr>
          <p:cNvGrpSpPr/>
          <p:nvPr/>
        </p:nvGrpSpPr>
        <p:grpSpPr>
          <a:xfrm>
            <a:off x="8039681" y="4388143"/>
            <a:ext cx="1260728" cy="830997"/>
            <a:chOff x="8039681" y="4208428"/>
            <a:chExt cx="1260728" cy="830997"/>
          </a:xfrm>
        </p:grpSpPr>
        <p:sp>
          <p:nvSpPr>
            <p:cNvPr id="65" name="TextBox 64">
              <a:extLst>
                <a:ext uri="{FF2B5EF4-FFF2-40B4-BE49-F238E27FC236}">
                  <a16:creationId xmlns:a16="http://schemas.microsoft.com/office/drawing/2014/main" id="{AE39E2B9-57B0-4EC6-9EED-474A6A15A975}"/>
                </a:ext>
              </a:extLst>
            </p:cNvPr>
            <p:cNvSpPr txBox="1"/>
            <p:nvPr/>
          </p:nvSpPr>
          <p:spPr>
            <a:xfrm>
              <a:off x="8039681" y="4208428"/>
              <a:ext cx="1260728"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schien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9" name="Picture 28" descr="A picture containing computer, drawing&#10;&#10;Description automatically generated">
              <a:extLst>
                <a:ext uri="{FF2B5EF4-FFF2-40B4-BE49-F238E27FC236}">
                  <a16:creationId xmlns:a16="http://schemas.microsoft.com/office/drawing/2014/main" id="{7B26FF7C-743C-F54E-BD75-55A41B5893C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682757" y="4615724"/>
              <a:ext cx="548144" cy="411108"/>
            </a:xfrm>
            <a:prstGeom prst="rect">
              <a:avLst/>
            </a:prstGeom>
          </p:spPr>
        </p:pic>
      </p:grpSp>
      <p:grpSp>
        <p:nvGrpSpPr>
          <p:cNvPr id="106" name="Group 105">
            <a:extLst>
              <a:ext uri="{FF2B5EF4-FFF2-40B4-BE49-F238E27FC236}">
                <a16:creationId xmlns:a16="http://schemas.microsoft.com/office/drawing/2014/main" id="{14289C3E-5742-BA48-9A97-4FC18DE6B44B}"/>
              </a:ext>
            </a:extLst>
          </p:cNvPr>
          <p:cNvGrpSpPr/>
          <p:nvPr/>
        </p:nvGrpSpPr>
        <p:grpSpPr>
          <a:xfrm>
            <a:off x="6670779" y="4398188"/>
            <a:ext cx="1260729" cy="830997"/>
            <a:chOff x="7715728" y="3981173"/>
            <a:chExt cx="1260729" cy="830997"/>
          </a:xfrm>
        </p:grpSpPr>
        <p:sp>
          <p:nvSpPr>
            <p:cNvPr id="66" name="TextBox 65">
              <a:extLst>
                <a:ext uri="{FF2B5EF4-FFF2-40B4-BE49-F238E27FC236}">
                  <a16:creationId xmlns:a16="http://schemas.microsoft.com/office/drawing/2014/main" id="{5BAB82F7-D4B9-48DF-A78C-B5A85ADED6B7}"/>
                </a:ext>
              </a:extLst>
            </p:cNvPr>
            <p:cNvSpPr txBox="1"/>
            <p:nvPr/>
          </p:nvSpPr>
          <p:spPr>
            <a:xfrm>
              <a:off x="7715728" y="3981173"/>
              <a:ext cx="1260729"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Schein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1" name="Picture 30" descr="A picture containing sitting, holding, reading, looking&#10;&#10;Description automatically generated">
              <a:extLst>
                <a:ext uri="{FF2B5EF4-FFF2-40B4-BE49-F238E27FC236}">
                  <a16:creationId xmlns:a16="http://schemas.microsoft.com/office/drawing/2014/main" id="{FFD600E4-C4DD-5546-A4A5-239050E59C8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13236" y="4404970"/>
              <a:ext cx="722503" cy="361252"/>
            </a:xfrm>
            <a:prstGeom prst="rect">
              <a:avLst/>
            </a:prstGeom>
          </p:spPr>
        </p:pic>
      </p:grpSp>
      <p:sp>
        <p:nvSpPr>
          <p:cNvPr id="88" name="TextBox 87">
            <a:extLst>
              <a:ext uri="{FF2B5EF4-FFF2-40B4-BE49-F238E27FC236}">
                <a16:creationId xmlns:a16="http://schemas.microsoft.com/office/drawing/2014/main" id="{E7D6AD9B-ED12-4377-9724-B4FC685E865D}"/>
              </a:ext>
            </a:extLst>
          </p:cNvPr>
          <p:cNvSpPr txBox="1"/>
          <p:nvPr/>
        </p:nvSpPr>
        <p:spPr>
          <a:xfrm>
            <a:off x="10661686" y="4369293"/>
            <a:ext cx="115452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rief</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9" name="Picture 38" descr="A close up of a logo&#10;&#10;Description automatically generated">
            <a:extLst>
              <a:ext uri="{FF2B5EF4-FFF2-40B4-BE49-F238E27FC236}">
                <a16:creationId xmlns:a16="http://schemas.microsoft.com/office/drawing/2014/main" id="{017B3364-6459-E145-AEB8-F48C1E4F5E2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1198212" y="4688543"/>
            <a:ext cx="615691" cy="481677"/>
          </a:xfrm>
          <a:prstGeom prst="rect">
            <a:avLst/>
          </a:prstGeom>
        </p:spPr>
      </p:pic>
      <p:grpSp>
        <p:nvGrpSpPr>
          <p:cNvPr id="116" name="Group 115">
            <a:extLst>
              <a:ext uri="{FF2B5EF4-FFF2-40B4-BE49-F238E27FC236}">
                <a16:creationId xmlns:a16="http://schemas.microsoft.com/office/drawing/2014/main" id="{D784E900-D8E3-2844-8AFE-077B0C580B49}"/>
              </a:ext>
            </a:extLst>
          </p:cNvPr>
          <p:cNvGrpSpPr/>
          <p:nvPr/>
        </p:nvGrpSpPr>
        <p:grpSpPr>
          <a:xfrm>
            <a:off x="9416305" y="4375821"/>
            <a:ext cx="1091211" cy="830997"/>
            <a:chOff x="9416305" y="4196106"/>
            <a:chExt cx="1091211" cy="830997"/>
          </a:xfrm>
        </p:grpSpPr>
        <p:sp>
          <p:nvSpPr>
            <p:cNvPr id="107" name="TextBox 106">
              <a:hlinkClick r:id="" action="ppaction://noaction">
                <a:snd r:embed="rId25" name="5. serveuse.wav"/>
              </a:hlinkClick>
              <a:extLst>
                <a:ext uri="{FF2B5EF4-FFF2-40B4-BE49-F238E27FC236}">
                  <a16:creationId xmlns:a16="http://schemas.microsoft.com/office/drawing/2014/main" id="{6478306C-4A60-49BE-A276-7DC56B977531}"/>
                </a:ext>
              </a:extLst>
            </p:cNvPr>
            <p:cNvSpPr txBox="1"/>
            <p:nvPr/>
          </p:nvSpPr>
          <p:spPr>
            <a:xfrm>
              <a:off x="9416305" y="4196106"/>
              <a:ext cx="1091211"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reif</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4" name="Picture 93" descr="A close up of a logo&#10;&#10;Description automatically generated">
              <a:extLst>
                <a:ext uri="{FF2B5EF4-FFF2-40B4-BE49-F238E27FC236}">
                  <a16:creationId xmlns:a16="http://schemas.microsoft.com/office/drawing/2014/main" id="{FA75BE7B-33C1-7B4E-9E97-E5424E88BD7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432997" y="4591725"/>
              <a:ext cx="515577" cy="431796"/>
            </a:xfrm>
            <a:prstGeom prst="rect">
              <a:avLst/>
            </a:prstGeom>
          </p:spPr>
        </p:pic>
        <p:pic>
          <p:nvPicPr>
            <p:cNvPr id="96" name="Picture 95" descr="A picture containing flower, light&#10;&#10;Description automatically generated">
              <a:extLst>
                <a:ext uri="{FF2B5EF4-FFF2-40B4-BE49-F238E27FC236}">
                  <a16:creationId xmlns:a16="http://schemas.microsoft.com/office/drawing/2014/main" id="{8FFDD2C6-72E3-9D49-8462-87042B0044F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961910" y="4569460"/>
              <a:ext cx="518209" cy="421045"/>
            </a:xfrm>
            <a:prstGeom prst="rect">
              <a:avLst/>
            </a:prstGeom>
          </p:spPr>
        </p:pic>
        <p:sp>
          <p:nvSpPr>
            <p:cNvPr id="115" name="Down Arrow 114">
              <a:extLst>
                <a:ext uri="{FF2B5EF4-FFF2-40B4-BE49-F238E27FC236}">
                  <a16:creationId xmlns:a16="http://schemas.microsoft.com/office/drawing/2014/main" id="{3F39371A-03B8-1545-BA24-990E7A26D7AC}"/>
                </a:ext>
              </a:extLst>
            </p:cNvPr>
            <p:cNvSpPr/>
            <p:nvPr/>
          </p:nvSpPr>
          <p:spPr>
            <a:xfrm>
              <a:off x="10159519" y="4340577"/>
              <a:ext cx="208048" cy="35130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8" name="TextBox 117">
            <a:extLst>
              <a:ext uri="{FF2B5EF4-FFF2-40B4-BE49-F238E27FC236}">
                <a16:creationId xmlns:a16="http://schemas.microsoft.com/office/drawing/2014/main" id="{13770043-CF8F-B146-B830-30BBE15F00B7}"/>
              </a:ext>
            </a:extLst>
          </p:cNvPr>
          <p:cNvSpPr txBox="1"/>
          <p:nvPr/>
        </p:nvSpPr>
        <p:spPr>
          <a:xfrm>
            <a:off x="3092750" y="5926811"/>
            <a:ext cx="515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6</a:t>
            </a:r>
          </a:p>
        </p:txBody>
      </p:sp>
      <p:cxnSp>
        <p:nvCxnSpPr>
          <p:cNvPr id="110" name="Straight Connector 109">
            <a:extLst>
              <a:ext uri="{FF2B5EF4-FFF2-40B4-BE49-F238E27FC236}">
                <a16:creationId xmlns:a16="http://schemas.microsoft.com/office/drawing/2014/main" id="{1D2E46A9-9444-475E-AAE5-B1D422286578}"/>
              </a:ext>
            </a:extLst>
          </p:cNvPr>
          <p:cNvCxnSpPr>
            <a:cxnSpLocks/>
          </p:cNvCxnSpPr>
          <p:nvPr/>
        </p:nvCxnSpPr>
        <p:spPr>
          <a:xfrm>
            <a:off x="6496361" y="1268730"/>
            <a:ext cx="0" cy="544601"/>
          </a:xfrm>
          <a:prstGeom prst="line">
            <a:avLst/>
          </a:prstGeom>
          <a:ln w="19050">
            <a:solidFill>
              <a:srgbClr val="115076"/>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6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1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795332" y="1321458"/>
            <a:ext cx="241479"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grpSp>
        <p:nvGrpSpPr>
          <p:cNvPr id="19" name="Group 18">
            <a:extLst>
              <a:ext uri="{FF2B5EF4-FFF2-40B4-BE49-F238E27FC236}">
                <a16:creationId xmlns:a16="http://schemas.microsoft.com/office/drawing/2014/main" id="{A763FA47-DA53-47E3-B370-227B73F681BA}"/>
              </a:ext>
            </a:extLst>
          </p:cNvPr>
          <p:cNvGrpSpPr/>
          <p:nvPr/>
        </p:nvGrpSpPr>
        <p:grpSpPr>
          <a:xfrm>
            <a:off x="262897" y="3452054"/>
            <a:ext cx="1842935" cy="678796"/>
            <a:chOff x="6807200" y="1332884"/>
            <a:chExt cx="1842935" cy="678796"/>
          </a:xfrm>
        </p:grpSpPr>
        <p:sp>
          <p:nvSpPr>
            <p:cNvPr id="16" name="Rounded Rectangle 4">
              <a:extLst>
                <a:ext uri="{FF2B5EF4-FFF2-40B4-BE49-F238E27FC236}">
                  <a16:creationId xmlns:a16="http://schemas.microsoft.com/office/drawing/2014/main" id="{2AE8291E-95BF-45E8-B60D-98A03BEE226E}"/>
                </a:ext>
              </a:extLst>
            </p:cNvPr>
            <p:cNvSpPr/>
            <p:nvPr/>
          </p:nvSpPr>
          <p:spPr>
            <a:xfrm>
              <a:off x="6807200"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Leiter</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[ladder]</a:t>
              </a:r>
            </a:p>
          </p:txBody>
        </p:sp>
        <p:pic>
          <p:nvPicPr>
            <p:cNvPr id="18" name="Picture 17" descr="A close up of a logo&#10;&#10;Description automatically generated">
              <a:extLst>
                <a:ext uri="{FF2B5EF4-FFF2-40B4-BE49-F238E27FC236}">
                  <a16:creationId xmlns:a16="http://schemas.microsoft.com/office/drawing/2014/main" id="{69EBDE7D-3A5F-4BA7-BAD2-36D186251F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1197" y="1332884"/>
              <a:ext cx="327911" cy="655822"/>
            </a:xfrm>
            <a:prstGeom prst="rect">
              <a:avLst/>
            </a:prstGeom>
          </p:spPr>
        </p:pic>
      </p:grpSp>
      <p:sp>
        <p:nvSpPr>
          <p:cNvPr id="60" name="Rounded Rectangle 4">
            <a:extLst>
              <a:ext uri="{FF2B5EF4-FFF2-40B4-BE49-F238E27FC236}">
                <a16:creationId xmlns:a16="http://schemas.microsoft.com/office/drawing/2014/main" id="{339E3211-6633-6F4D-802C-50AAE5D0DFBA}"/>
              </a:ext>
            </a:extLst>
          </p:cNvPr>
          <p:cNvSpPr/>
          <p:nvPr/>
        </p:nvSpPr>
        <p:spPr>
          <a:xfrm>
            <a:off x="6807199"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biegen</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bend</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pSp>
        <p:nvGrpSpPr>
          <p:cNvPr id="106" name="Group 105">
            <a:extLst>
              <a:ext uri="{FF2B5EF4-FFF2-40B4-BE49-F238E27FC236}">
                <a16:creationId xmlns:a16="http://schemas.microsoft.com/office/drawing/2014/main" id="{5D902DD1-335B-9146-9AC1-9DED306D8705}"/>
              </a:ext>
            </a:extLst>
          </p:cNvPr>
          <p:cNvGrpSpPr/>
          <p:nvPr/>
        </p:nvGrpSpPr>
        <p:grpSpPr>
          <a:xfrm>
            <a:off x="6807200" y="4521797"/>
            <a:ext cx="1842935" cy="678796"/>
            <a:chOff x="6807200" y="4521797"/>
            <a:chExt cx="1842935" cy="678796"/>
          </a:xfrm>
        </p:grpSpPr>
        <p:sp>
          <p:nvSpPr>
            <p:cNvPr id="63" name="Rounded Rectangle 4">
              <a:extLst>
                <a:ext uri="{FF2B5EF4-FFF2-40B4-BE49-F238E27FC236}">
                  <a16:creationId xmlns:a16="http://schemas.microsoft.com/office/drawing/2014/main" id="{DE5D24D4-FEFA-FF4E-B1D2-8DBBC446E3CA}"/>
                </a:ext>
              </a:extLst>
            </p:cNvPr>
            <p:cNvSpPr/>
            <p:nvPr/>
          </p:nvSpPr>
          <p:spPr>
            <a:xfrm>
              <a:off x="6807200" y="4521797"/>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Fliege</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fly</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65" name="Picture 64" descr="A close up of a logo&#10;&#10;Description automatically generated">
              <a:extLst>
                <a:ext uri="{FF2B5EF4-FFF2-40B4-BE49-F238E27FC236}">
                  <a16:creationId xmlns:a16="http://schemas.microsoft.com/office/drawing/2014/main" id="{88EE5BE1-58D3-4643-A58A-455AC75EB7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7683" y="4588586"/>
              <a:ext cx="680979" cy="568192"/>
            </a:xfrm>
            <a:prstGeom prst="rect">
              <a:avLst/>
            </a:prstGeom>
          </p:spPr>
        </p:pic>
      </p:grpSp>
      <p:grpSp>
        <p:nvGrpSpPr>
          <p:cNvPr id="104" name="Group 103">
            <a:extLst>
              <a:ext uri="{FF2B5EF4-FFF2-40B4-BE49-F238E27FC236}">
                <a16:creationId xmlns:a16="http://schemas.microsoft.com/office/drawing/2014/main" id="{81744684-29B8-114C-AA82-662098B475CA}"/>
              </a:ext>
            </a:extLst>
          </p:cNvPr>
          <p:cNvGrpSpPr/>
          <p:nvPr/>
        </p:nvGrpSpPr>
        <p:grpSpPr>
          <a:xfrm>
            <a:off x="4565328" y="3466484"/>
            <a:ext cx="1842935" cy="678796"/>
            <a:chOff x="4565328" y="3466484"/>
            <a:chExt cx="1842935" cy="678796"/>
          </a:xfrm>
        </p:grpSpPr>
        <p:sp>
          <p:nvSpPr>
            <p:cNvPr id="21" name="Rounded Rectangle 4">
              <a:extLst>
                <a:ext uri="{FF2B5EF4-FFF2-40B4-BE49-F238E27FC236}">
                  <a16:creationId xmlns:a16="http://schemas.microsoft.com/office/drawing/2014/main" id="{A26B6810-2DE8-8049-9FC7-880810D263FC}"/>
                </a:ext>
              </a:extLst>
            </p:cNvPr>
            <p:cNvSpPr/>
            <p:nvPr/>
          </p:nvSpPr>
          <p:spPr>
            <a:xfrm>
              <a:off x="4565328" y="34664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b="1" dirty="0" err="1">
                  <a:solidFill>
                    <a:srgbClr val="115076"/>
                  </a:solidFill>
                </a:rPr>
                <a:t>beißen</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to bite</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67" name="Picture 66" descr="A picture containing food, light&#10;&#10;Description automatically generated">
              <a:extLst>
                <a:ext uri="{FF2B5EF4-FFF2-40B4-BE49-F238E27FC236}">
                  <a16:creationId xmlns:a16="http://schemas.microsoft.com/office/drawing/2014/main" id="{F64DF8CD-C97D-0043-9F31-44497430F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7162" y="3663205"/>
              <a:ext cx="380749" cy="444671"/>
            </a:xfrm>
            <a:prstGeom prst="rect">
              <a:avLst/>
            </a:prstGeom>
          </p:spPr>
        </p:pic>
      </p:grpSp>
      <p:grpSp>
        <p:nvGrpSpPr>
          <p:cNvPr id="107" name="Group 106">
            <a:extLst>
              <a:ext uri="{FF2B5EF4-FFF2-40B4-BE49-F238E27FC236}">
                <a16:creationId xmlns:a16="http://schemas.microsoft.com/office/drawing/2014/main" id="{C13B47D3-947C-FA47-ACE3-589F85C4250E}"/>
              </a:ext>
            </a:extLst>
          </p:cNvPr>
          <p:cNvGrpSpPr/>
          <p:nvPr/>
        </p:nvGrpSpPr>
        <p:grpSpPr>
          <a:xfrm>
            <a:off x="2409065" y="4533284"/>
            <a:ext cx="1842935" cy="678796"/>
            <a:chOff x="2409065" y="4533284"/>
            <a:chExt cx="1842935" cy="678796"/>
          </a:xfrm>
        </p:grpSpPr>
        <p:sp>
          <p:nvSpPr>
            <p:cNvPr id="57" name="Rounded Rectangle 4">
              <a:extLst>
                <a:ext uri="{FF2B5EF4-FFF2-40B4-BE49-F238E27FC236}">
                  <a16:creationId xmlns:a16="http://schemas.microsoft.com/office/drawing/2014/main" id="{21C8751F-9EF4-FE41-BDC5-8E636FDA140D}"/>
                </a:ext>
              </a:extLst>
            </p:cNvPr>
            <p:cNvSpPr/>
            <p:nvPr/>
          </p:nvSpPr>
          <p:spPr>
            <a:xfrm>
              <a:off x="2409065"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Sieg</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victory</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69" name="Picture 68" descr="A close up of a logo&#10;&#10;Description automatically generated">
              <a:extLst>
                <a:ext uri="{FF2B5EF4-FFF2-40B4-BE49-F238E27FC236}">
                  <a16:creationId xmlns:a16="http://schemas.microsoft.com/office/drawing/2014/main" id="{54BF8D16-F807-A64E-899A-05145949BA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2053" y="4653264"/>
              <a:ext cx="497329" cy="535843"/>
            </a:xfrm>
            <a:prstGeom prst="rect">
              <a:avLst/>
            </a:prstGeom>
          </p:spPr>
        </p:pic>
      </p:grpSp>
      <p:grpSp>
        <p:nvGrpSpPr>
          <p:cNvPr id="102" name="Group 101">
            <a:extLst>
              <a:ext uri="{FF2B5EF4-FFF2-40B4-BE49-F238E27FC236}">
                <a16:creationId xmlns:a16="http://schemas.microsoft.com/office/drawing/2014/main" id="{864CC639-CB1D-724E-B074-0AC81D524B61}"/>
              </a:ext>
            </a:extLst>
          </p:cNvPr>
          <p:cNvGrpSpPr/>
          <p:nvPr/>
        </p:nvGrpSpPr>
        <p:grpSpPr>
          <a:xfrm>
            <a:off x="6807200" y="2399684"/>
            <a:ext cx="1842935" cy="742612"/>
            <a:chOff x="6807200" y="2399684"/>
            <a:chExt cx="1842935" cy="742612"/>
          </a:xfrm>
        </p:grpSpPr>
        <p:sp>
          <p:nvSpPr>
            <p:cNvPr id="39" name="Rounded Rectangle 4">
              <a:extLst>
                <a:ext uri="{FF2B5EF4-FFF2-40B4-BE49-F238E27FC236}">
                  <a16:creationId xmlns:a16="http://schemas.microsoft.com/office/drawing/2014/main" id="{1C357640-B4DF-A047-BF0A-13472F317A9F}"/>
                </a:ext>
              </a:extLst>
            </p:cNvPr>
            <p:cNvSpPr/>
            <p:nvPr/>
          </p:nvSpPr>
          <p:spPr>
            <a:xfrm>
              <a:off x="6807200" y="23996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schleichen</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slink</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71" name="Picture 70" descr="A close up of a logo&#10;&#10;Description automatically generated">
              <a:extLst>
                <a:ext uri="{FF2B5EF4-FFF2-40B4-BE49-F238E27FC236}">
                  <a16:creationId xmlns:a16="http://schemas.microsoft.com/office/drawing/2014/main" id="{0F618883-6BD1-544A-B10D-21EB58D29C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0208" y="2694332"/>
              <a:ext cx="895927" cy="447964"/>
            </a:xfrm>
            <a:prstGeom prst="rect">
              <a:avLst/>
            </a:prstGeom>
          </p:spPr>
        </p:pic>
      </p:grpSp>
      <p:grpSp>
        <p:nvGrpSpPr>
          <p:cNvPr id="100" name="Group 99">
            <a:extLst>
              <a:ext uri="{FF2B5EF4-FFF2-40B4-BE49-F238E27FC236}">
                <a16:creationId xmlns:a16="http://schemas.microsoft.com/office/drawing/2014/main" id="{745AF4F4-C074-714B-8F1B-0A168577DFF8}"/>
              </a:ext>
            </a:extLst>
          </p:cNvPr>
          <p:cNvGrpSpPr/>
          <p:nvPr/>
        </p:nvGrpSpPr>
        <p:grpSpPr>
          <a:xfrm>
            <a:off x="2409064" y="2376710"/>
            <a:ext cx="1842935" cy="678796"/>
            <a:chOff x="2409064" y="2376710"/>
            <a:chExt cx="1842935" cy="678796"/>
          </a:xfrm>
        </p:grpSpPr>
        <p:sp>
          <p:nvSpPr>
            <p:cNvPr id="42" name="Rounded Rectangle 4">
              <a:extLst>
                <a:ext uri="{FF2B5EF4-FFF2-40B4-BE49-F238E27FC236}">
                  <a16:creationId xmlns:a16="http://schemas.microsoft.com/office/drawing/2014/main" id="{72D5242D-8229-5D42-AB0C-E18FD60440D6}"/>
                </a:ext>
              </a:extLst>
            </p:cNvPr>
            <p:cNvSpPr/>
            <p:nvPr/>
          </p:nvSpPr>
          <p:spPr>
            <a:xfrm>
              <a:off x="2409064" y="2376710"/>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fliehen</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to flee</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73" name="Picture 72" descr="A close up of a mans face&#10;&#10;Description automatically generated">
              <a:extLst>
                <a:ext uri="{FF2B5EF4-FFF2-40B4-BE49-F238E27FC236}">
                  <a16:creationId xmlns:a16="http://schemas.microsoft.com/office/drawing/2014/main" id="{37B68BFF-EA7D-1644-A24F-BF8FC9EAA2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67045" y="2458509"/>
              <a:ext cx="640413" cy="550355"/>
            </a:xfrm>
            <a:prstGeom prst="rect">
              <a:avLst/>
            </a:prstGeom>
          </p:spPr>
        </p:pic>
      </p:grpSp>
      <p:grpSp>
        <p:nvGrpSpPr>
          <p:cNvPr id="105" name="Group 104">
            <a:extLst>
              <a:ext uri="{FF2B5EF4-FFF2-40B4-BE49-F238E27FC236}">
                <a16:creationId xmlns:a16="http://schemas.microsoft.com/office/drawing/2014/main" id="{7712556C-D07A-5D4D-AAD4-E26AF52822A0}"/>
              </a:ext>
            </a:extLst>
          </p:cNvPr>
          <p:cNvGrpSpPr/>
          <p:nvPr/>
        </p:nvGrpSpPr>
        <p:grpSpPr>
          <a:xfrm>
            <a:off x="6791968" y="3460740"/>
            <a:ext cx="1842935" cy="678796"/>
            <a:chOff x="6791968" y="3460740"/>
            <a:chExt cx="1842935" cy="678796"/>
          </a:xfrm>
        </p:grpSpPr>
        <p:sp>
          <p:nvSpPr>
            <p:cNvPr id="51" name="Rounded Rectangle 4">
              <a:extLst>
                <a:ext uri="{FF2B5EF4-FFF2-40B4-BE49-F238E27FC236}">
                  <a16:creationId xmlns:a16="http://schemas.microsoft.com/office/drawing/2014/main" id="{2E6057B7-AA10-EE4C-96BB-98F6D4FF4F53}"/>
                </a:ext>
              </a:extLst>
            </p:cNvPr>
            <p:cNvSpPr/>
            <p:nvPr/>
          </p:nvSpPr>
          <p:spPr>
            <a:xfrm>
              <a:off x="6791968" y="3460740"/>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Wiege</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crib</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75" name="Picture 74" descr="A picture containing table&#10;&#10;Description automatically generated">
              <a:extLst>
                <a:ext uri="{FF2B5EF4-FFF2-40B4-BE49-F238E27FC236}">
                  <a16:creationId xmlns:a16="http://schemas.microsoft.com/office/drawing/2014/main" id="{267DAFB3-0319-544D-BCA5-DF498B7A46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3274" y="3506768"/>
              <a:ext cx="812800" cy="586740"/>
            </a:xfrm>
            <a:prstGeom prst="rect">
              <a:avLst/>
            </a:prstGeom>
          </p:spPr>
        </p:pic>
      </p:grpSp>
      <p:grpSp>
        <p:nvGrpSpPr>
          <p:cNvPr id="103" name="Group 102">
            <a:extLst>
              <a:ext uri="{FF2B5EF4-FFF2-40B4-BE49-F238E27FC236}">
                <a16:creationId xmlns:a16="http://schemas.microsoft.com/office/drawing/2014/main" id="{1AEE8F14-3473-4B45-933F-B77D7BB9B302}"/>
              </a:ext>
            </a:extLst>
          </p:cNvPr>
          <p:cNvGrpSpPr/>
          <p:nvPr/>
        </p:nvGrpSpPr>
        <p:grpSpPr>
          <a:xfrm>
            <a:off x="2409066" y="3466484"/>
            <a:ext cx="1842935" cy="678796"/>
            <a:chOff x="2409066" y="3466484"/>
            <a:chExt cx="1842935" cy="678796"/>
          </a:xfrm>
        </p:grpSpPr>
        <p:sp>
          <p:nvSpPr>
            <p:cNvPr id="45" name="Rounded Rectangle 4">
              <a:extLst>
                <a:ext uri="{FF2B5EF4-FFF2-40B4-BE49-F238E27FC236}">
                  <a16:creationId xmlns:a16="http://schemas.microsoft.com/office/drawing/2014/main" id="{50EDF244-E000-A642-A09A-C9176A6618CD}"/>
                </a:ext>
              </a:extLst>
            </p:cNvPr>
            <p:cNvSpPr/>
            <p:nvPr/>
          </p:nvSpPr>
          <p:spPr>
            <a:xfrm>
              <a:off x="2409066" y="34664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srgbClr val="115076"/>
                  </a:solidFill>
                  <a:latin typeface="Century Gothic" panose="020F0302020204030204"/>
                </a:rPr>
                <a:t>Frieden</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peace</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88" name="Picture 87" descr="A close up of a logo&#10;&#10;Description automatically generated">
              <a:extLst>
                <a:ext uri="{FF2B5EF4-FFF2-40B4-BE49-F238E27FC236}">
                  <a16:creationId xmlns:a16="http://schemas.microsoft.com/office/drawing/2014/main" id="{8F0E2D20-23A1-894B-AE73-D961DE4C9A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484263" y="3622389"/>
              <a:ext cx="743328" cy="356252"/>
            </a:xfrm>
            <a:prstGeom prst="rect">
              <a:avLst/>
            </a:prstGeom>
          </p:spPr>
        </p:pic>
      </p:grpSp>
      <p:grpSp>
        <p:nvGrpSpPr>
          <p:cNvPr id="99" name="Group 98">
            <a:extLst>
              <a:ext uri="{FF2B5EF4-FFF2-40B4-BE49-F238E27FC236}">
                <a16:creationId xmlns:a16="http://schemas.microsoft.com/office/drawing/2014/main" id="{5660F7B8-46DB-264C-A81A-086346E422F1}"/>
              </a:ext>
            </a:extLst>
          </p:cNvPr>
          <p:cNvGrpSpPr/>
          <p:nvPr/>
        </p:nvGrpSpPr>
        <p:grpSpPr>
          <a:xfrm>
            <a:off x="309418" y="2399684"/>
            <a:ext cx="1842935" cy="678796"/>
            <a:chOff x="309418" y="2399684"/>
            <a:chExt cx="1842935" cy="678796"/>
          </a:xfrm>
        </p:grpSpPr>
        <p:sp>
          <p:nvSpPr>
            <p:cNvPr id="30" name="Rounded Rectangle 4">
              <a:extLst>
                <a:ext uri="{FF2B5EF4-FFF2-40B4-BE49-F238E27FC236}">
                  <a16:creationId xmlns:a16="http://schemas.microsoft.com/office/drawing/2014/main" id="{1E839625-C501-D246-B935-5D435BE7191B}"/>
                </a:ext>
              </a:extLst>
            </p:cNvPr>
            <p:cNvSpPr/>
            <p:nvPr/>
          </p:nvSpPr>
          <p:spPr>
            <a:xfrm>
              <a:off x="309418" y="23996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Teich</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pond</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90" name="Picture 89">
              <a:extLst>
                <a:ext uri="{FF2B5EF4-FFF2-40B4-BE49-F238E27FC236}">
                  <a16:creationId xmlns:a16="http://schemas.microsoft.com/office/drawing/2014/main" id="{58EA96DF-4A08-0D4D-970C-4F771922E7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037" y="2454289"/>
              <a:ext cx="655248" cy="520103"/>
            </a:xfrm>
            <a:prstGeom prst="rect">
              <a:avLst/>
            </a:prstGeom>
          </p:spPr>
        </p:pic>
      </p:grpSp>
      <p:grpSp>
        <p:nvGrpSpPr>
          <p:cNvPr id="101" name="Group 100">
            <a:extLst>
              <a:ext uri="{FF2B5EF4-FFF2-40B4-BE49-F238E27FC236}">
                <a16:creationId xmlns:a16="http://schemas.microsoft.com/office/drawing/2014/main" id="{781BCD7C-7FA6-644B-9ECA-09AF17F7AE2C}"/>
              </a:ext>
            </a:extLst>
          </p:cNvPr>
          <p:cNvGrpSpPr/>
          <p:nvPr/>
        </p:nvGrpSpPr>
        <p:grpSpPr>
          <a:xfrm>
            <a:off x="4559875" y="2402532"/>
            <a:ext cx="1842935" cy="678796"/>
            <a:chOff x="4559875" y="2402532"/>
            <a:chExt cx="1842935" cy="678796"/>
          </a:xfrm>
        </p:grpSpPr>
        <p:sp>
          <p:nvSpPr>
            <p:cNvPr id="36" name="Rounded Rectangle 4">
              <a:extLst>
                <a:ext uri="{FF2B5EF4-FFF2-40B4-BE49-F238E27FC236}">
                  <a16:creationId xmlns:a16="http://schemas.microsoft.com/office/drawing/2014/main" id="{4E3B6457-4CEF-A84E-9B33-1E21FD289305}"/>
                </a:ext>
              </a:extLst>
            </p:cNvPr>
            <p:cNvSpPr/>
            <p:nvPr/>
          </p:nvSpPr>
          <p:spPr>
            <a:xfrm>
              <a:off x="4559875" y="2402532"/>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srgbClr val="115076"/>
                  </a:solidFill>
                  <a:latin typeface="Century Gothic" panose="020F0302020204030204"/>
                </a:rPr>
                <a:t>Reis</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rice</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92" name="Picture 91" descr="A picture containing clock&#10;&#10;Description automatically generated">
              <a:extLst>
                <a:ext uri="{FF2B5EF4-FFF2-40B4-BE49-F238E27FC236}">
                  <a16:creationId xmlns:a16="http://schemas.microsoft.com/office/drawing/2014/main" id="{2DA11267-E67A-FC46-BF4B-1D46774741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62770" y="2424914"/>
              <a:ext cx="697980" cy="564928"/>
            </a:xfrm>
            <a:prstGeom prst="rect">
              <a:avLst/>
            </a:prstGeom>
          </p:spPr>
        </p:pic>
      </p:grpSp>
      <p:grpSp>
        <p:nvGrpSpPr>
          <p:cNvPr id="98" name="Group 97">
            <a:extLst>
              <a:ext uri="{FF2B5EF4-FFF2-40B4-BE49-F238E27FC236}">
                <a16:creationId xmlns:a16="http://schemas.microsoft.com/office/drawing/2014/main" id="{520729DA-05FE-A446-B6BA-05F596DFFC08}"/>
              </a:ext>
            </a:extLst>
          </p:cNvPr>
          <p:cNvGrpSpPr/>
          <p:nvPr/>
        </p:nvGrpSpPr>
        <p:grpSpPr>
          <a:xfrm>
            <a:off x="4559875" y="1332884"/>
            <a:ext cx="1852092" cy="678796"/>
            <a:chOff x="4559875" y="1332884"/>
            <a:chExt cx="1852092" cy="678796"/>
          </a:xfrm>
        </p:grpSpPr>
        <p:sp>
          <p:nvSpPr>
            <p:cNvPr id="27" name="Rounded Rectangle 4">
              <a:extLst>
                <a:ext uri="{FF2B5EF4-FFF2-40B4-BE49-F238E27FC236}">
                  <a16:creationId xmlns:a16="http://schemas.microsoft.com/office/drawing/2014/main" id="{DB4C54F0-1265-F749-99D3-BED4436E2E0E}"/>
                </a:ext>
              </a:extLst>
            </p:cNvPr>
            <p:cNvSpPr/>
            <p:nvPr/>
          </p:nvSpPr>
          <p:spPr>
            <a:xfrm>
              <a:off x="4559875"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srgbClr val="115076"/>
                  </a:solidFill>
                  <a:latin typeface="Century Gothic" panose="020F0302020204030204"/>
                </a:rPr>
                <a:t>Stein</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stone</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94" name="Picture 93" descr="A picture containing computer&#10;&#10;Description automatically generated">
              <a:extLst>
                <a:ext uri="{FF2B5EF4-FFF2-40B4-BE49-F238E27FC236}">
                  <a16:creationId xmlns:a16="http://schemas.microsoft.com/office/drawing/2014/main" id="{D5C6D38D-160B-2F43-9D96-27F691D7A5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83105" y="1423733"/>
              <a:ext cx="828862" cy="466235"/>
            </a:xfrm>
            <a:prstGeom prst="rect">
              <a:avLst/>
            </a:prstGeom>
          </p:spPr>
        </p:pic>
      </p:grpSp>
      <p:grpSp>
        <p:nvGrpSpPr>
          <p:cNvPr id="108" name="Group 107">
            <a:extLst>
              <a:ext uri="{FF2B5EF4-FFF2-40B4-BE49-F238E27FC236}">
                <a16:creationId xmlns:a16="http://schemas.microsoft.com/office/drawing/2014/main" id="{346D44C1-33AC-C844-A2B0-28038045C9DB}"/>
              </a:ext>
            </a:extLst>
          </p:cNvPr>
          <p:cNvGrpSpPr/>
          <p:nvPr/>
        </p:nvGrpSpPr>
        <p:grpSpPr>
          <a:xfrm>
            <a:off x="309418" y="4533284"/>
            <a:ext cx="1842935" cy="678796"/>
            <a:chOff x="309418" y="4533284"/>
            <a:chExt cx="1842935" cy="678796"/>
          </a:xfrm>
        </p:grpSpPr>
        <p:sp>
          <p:nvSpPr>
            <p:cNvPr id="54" name="Rounded Rectangle 4">
              <a:extLst>
                <a:ext uri="{FF2B5EF4-FFF2-40B4-BE49-F238E27FC236}">
                  <a16:creationId xmlns:a16="http://schemas.microsoft.com/office/drawing/2014/main" id="{CD7598AC-F89F-BF49-B1F2-40863417ADB9}"/>
                </a:ext>
              </a:extLst>
            </p:cNvPr>
            <p:cNvSpPr/>
            <p:nvPr/>
          </p:nvSpPr>
          <p:spPr>
            <a:xfrm>
              <a:off x="309418"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Kiesel</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pebble</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96" name="Picture 95" descr="A close up of a rock&#10;&#10;Description automatically generated">
              <a:extLst>
                <a:ext uri="{FF2B5EF4-FFF2-40B4-BE49-F238E27FC236}">
                  <a16:creationId xmlns:a16="http://schemas.microsoft.com/office/drawing/2014/main" id="{6282A7E0-14A7-3944-BC54-1F9C057B93C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4278"/>
            <a:stretch/>
          </p:blipFill>
          <p:spPr>
            <a:xfrm>
              <a:off x="1512674" y="4577641"/>
              <a:ext cx="570929" cy="579137"/>
            </a:xfrm>
            <a:prstGeom prst="rect">
              <a:avLst/>
            </a:prstGeom>
          </p:spPr>
        </p:pic>
      </p:grpSp>
      <p:grpSp>
        <p:nvGrpSpPr>
          <p:cNvPr id="112" name="Group 111">
            <a:extLst>
              <a:ext uri="{FF2B5EF4-FFF2-40B4-BE49-F238E27FC236}">
                <a16:creationId xmlns:a16="http://schemas.microsoft.com/office/drawing/2014/main" id="{A27E7C42-8FE8-C745-9086-828E87A4F96A}"/>
              </a:ext>
            </a:extLst>
          </p:cNvPr>
          <p:cNvGrpSpPr/>
          <p:nvPr/>
        </p:nvGrpSpPr>
        <p:grpSpPr>
          <a:xfrm>
            <a:off x="4565328" y="4533284"/>
            <a:ext cx="1842935" cy="678796"/>
            <a:chOff x="4565328" y="4533284"/>
            <a:chExt cx="1842935" cy="678796"/>
          </a:xfrm>
        </p:grpSpPr>
        <p:sp>
          <p:nvSpPr>
            <p:cNvPr id="33" name="Rounded Rectangle 4">
              <a:extLst>
                <a:ext uri="{FF2B5EF4-FFF2-40B4-BE49-F238E27FC236}">
                  <a16:creationId xmlns:a16="http://schemas.microsoft.com/office/drawing/2014/main" id="{B614EFAD-896A-334A-BE7B-6638657C88BE}"/>
                </a:ext>
              </a:extLst>
            </p:cNvPr>
            <p:cNvSpPr/>
            <p:nvPr/>
          </p:nvSpPr>
          <p:spPr>
            <a:xfrm>
              <a:off x="4565328"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Scheitel</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parting</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110" name="Picture 109" descr="A picture containing shirt&#10;&#10;Description automatically generated">
              <a:extLst>
                <a:ext uri="{FF2B5EF4-FFF2-40B4-BE49-F238E27FC236}">
                  <a16:creationId xmlns:a16="http://schemas.microsoft.com/office/drawing/2014/main" id="{BEEF0756-3F51-D540-8540-AE921DFF12B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86235" y="4746061"/>
              <a:ext cx="408433" cy="443046"/>
            </a:xfrm>
            <a:prstGeom prst="rect">
              <a:avLst/>
            </a:prstGeom>
          </p:spPr>
        </p:pic>
        <p:sp>
          <p:nvSpPr>
            <p:cNvPr id="111" name="Down Arrow 110">
              <a:extLst>
                <a:ext uri="{FF2B5EF4-FFF2-40B4-BE49-F238E27FC236}">
                  <a16:creationId xmlns:a16="http://schemas.microsoft.com/office/drawing/2014/main" id="{88BEBEC2-B278-C94E-BD3E-624B5CC139DC}"/>
                </a:ext>
              </a:extLst>
            </p:cNvPr>
            <p:cNvSpPr/>
            <p:nvPr/>
          </p:nvSpPr>
          <p:spPr>
            <a:xfrm>
              <a:off x="6014835" y="4562855"/>
              <a:ext cx="116137" cy="18391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p:cNvGrpSpPr/>
          <p:nvPr/>
        </p:nvGrpSpPr>
        <p:grpSpPr>
          <a:xfrm>
            <a:off x="309417" y="1347314"/>
            <a:ext cx="1842935" cy="678796"/>
            <a:chOff x="309417" y="1347314"/>
            <a:chExt cx="1842935" cy="678796"/>
          </a:xfrm>
        </p:grpSpPr>
        <p:sp>
          <p:nvSpPr>
            <p:cNvPr id="48" name="Rounded Rectangle 4">
              <a:extLst>
                <a:ext uri="{FF2B5EF4-FFF2-40B4-BE49-F238E27FC236}">
                  <a16:creationId xmlns:a16="http://schemas.microsoft.com/office/drawing/2014/main" id="{1EF1B61B-BB0E-BC4E-AA01-D9E4166E109C}"/>
                </a:ext>
              </a:extLst>
            </p:cNvPr>
            <p:cNvSpPr/>
            <p:nvPr/>
          </p:nvSpPr>
          <p:spPr>
            <a:xfrm>
              <a:off x="309417" y="134731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Schiene</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rail</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61" name="Picture 60"/>
            <p:cNvPicPr>
              <a:picLocks noChangeAspect="1"/>
            </p:cNvPicPr>
            <p:nvPr/>
          </p:nvPicPr>
          <p:blipFill>
            <a:blip r:embed="rId17"/>
            <a:stretch>
              <a:fillRect/>
            </a:stretch>
          </p:blipFill>
          <p:spPr>
            <a:xfrm>
              <a:off x="1485443" y="1566425"/>
              <a:ext cx="598160" cy="398773"/>
            </a:xfrm>
            <a:prstGeom prst="rect">
              <a:avLst/>
            </a:prstGeom>
          </p:spPr>
        </p:pic>
      </p:grpSp>
      <p:grpSp>
        <p:nvGrpSpPr>
          <p:cNvPr id="17" name="Group 16"/>
          <p:cNvGrpSpPr/>
          <p:nvPr/>
        </p:nvGrpSpPr>
        <p:grpSpPr>
          <a:xfrm>
            <a:off x="2414678" y="1332884"/>
            <a:ext cx="1842935" cy="678796"/>
            <a:chOff x="2414678" y="1332884"/>
            <a:chExt cx="1842935" cy="678796"/>
          </a:xfrm>
        </p:grpSpPr>
        <p:sp>
          <p:nvSpPr>
            <p:cNvPr id="24" name="Rounded Rectangle 4">
              <a:extLst>
                <a:ext uri="{FF2B5EF4-FFF2-40B4-BE49-F238E27FC236}">
                  <a16:creationId xmlns:a16="http://schemas.microsoft.com/office/drawing/2014/main" id="{D1832BFF-532B-BF42-BB82-7CE6A461603B}"/>
                </a:ext>
              </a:extLst>
            </p:cNvPr>
            <p:cNvSpPr/>
            <p:nvPr/>
          </p:nvSpPr>
          <p:spPr>
            <a:xfrm>
              <a:off x="2414678"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weich</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US" sz="2000" dirty="0">
                  <a:solidFill>
                    <a:srgbClr val="115076"/>
                  </a:solidFill>
                  <a:latin typeface="Century Gothic" panose="020F0302020204030204"/>
                </a:rPr>
                <a:t>soft</a:t>
              </a:r>
              <a:r>
                <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62" name="Picture 61"/>
            <p:cNvPicPr>
              <a:picLocks noChangeAspect="1"/>
            </p:cNvPicPr>
            <p:nvPr/>
          </p:nvPicPr>
          <p:blipFill rotWithShape="1">
            <a:blip r:embed="rId18"/>
            <a:srcRect l="8014" t="15882" r="16579" b="15119"/>
            <a:stretch/>
          </p:blipFill>
          <p:spPr>
            <a:xfrm>
              <a:off x="3351853" y="1389900"/>
              <a:ext cx="803633" cy="551513"/>
            </a:xfrm>
            <a:prstGeom prst="rect">
              <a:avLst/>
            </a:prstGeom>
          </p:spPr>
        </p:pic>
      </p:grpSp>
      <p:sp>
        <p:nvSpPr>
          <p:cNvPr id="20" name="Arrow: Bent 19">
            <a:extLst>
              <a:ext uri="{FF2B5EF4-FFF2-40B4-BE49-F238E27FC236}">
                <a16:creationId xmlns:a16="http://schemas.microsoft.com/office/drawing/2014/main" id="{85271D2C-E6FB-4FA8-A331-9CCB33948C4B}"/>
              </a:ext>
            </a:extLst>
          </p:cNvPr>
          <p:cNvSpPr/>
          <p:nvPr/>
        </p:nvSpPr>
        <p:spPr>
          <a:xfrm>
            <a:off x="8103476" y="1502161"/>
            <a:ext cx="383748" cy="38780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5242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3000" tmFilter="0, 0; .2, .5; .8, .5; 1, 0"/>
                                        <p:tgtEl>
                                          <p:spTgt spid="19"/>
                                        </p:tgtEl>
                                      </p:cBhvr>
                                    </p:animEffect>
                                    <p:animScale>
                                      <p:cBhvr>
                                        <p:cTn id="7" dur="150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98"/>
                                        </p:tgtEl>
                                      </p:cBhvr>
                                    </p:animEffect>
                                    <p:animScale>
                                      <p:cBhvr>
                                        <p:cTn id="17" dur="250" autoRev="1" fill="hold"/>
                                        <p:tgtEl>
                                          <p:spTgt spid="9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9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03"/>
                                        </p:tgtEl>
                                      </p:cBhvr>
                                    </p:animEffect>
                                    <p:animScale>
                                      <p:cBhvr>
                                        <p:cTn id="26" dur="250" autoRev="1" fill="hold"/>
                                        <p:tgtEl>
                                          <p:spTgt spid="103"/>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01"/>
                                        </p:tgtEl>
                                      </p:cBhvr>
                                    </p:animEffect>
                                    <p:animScale>
                                      <p:cBhvr>
                                        <p:cTn id="35" dur="250" autoRev="1" fill="hold"/>
                                        <p:tgtEl>
                                          <p:spTgt spid="101"/>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0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05"/>
                                        </p:tgtEl>
                                      </p:cBhvr>
                                    </p:animEffect>
                                    <p:animScale>
                                      <p:cBhvr>
                                        <p:cTn id="44" dur="250" autoRev="1" fill="hold"/>
                                        <p:tgtEl>
                                          <p:spTgt spid="105"/>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0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07"/>
                                        </p:tgtEl>
                                      </p:cBhvr>
                                    </p:animEffect>
                                    <p:animScale>
                                      <p:cBhvr>
                                        <p:cTn id="53" dur="250" autoRev="1" fill="hold"/>
                                        <p:tgtEl>
                                          <p:spTgt spid="107"/>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06"/>
                                        </p:tgtEl>
                                      </p:cBhvr>
                                    </p:animEffect>
                                    <p:animScale>
                                      <p:cBhvr>
                                        <p:cTn id="62" dur="250" autoRev="1" fill="hold"/>
                                        <p:tgtEl>
                                          <p:spTgt spid="106"/>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0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108"/>
                                        </p:tgtEl>
                                      </p:cBhvr>
                                    </p:animEffect>
                                    <p:animScale>
                                      <p:cBhvr>
                                        <p:cTn id="71" dur="250" autoRev="1" fill="hold"/>
                                        <p:tgtEl>
                                          <p:spTgt spid="108"/>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10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7"/>
                                        </p:tgtEl>
                                      </p:cBhvr>
                                    </p:animEffect>
                                    <p:animScale>
                                      <p:cBhvr>
                                        <p:cTn id="80" dur="250" autoRev="1" fill="hold"/>
                                        <p:tgtEl>
                                          <p:spTgt spid="17"/>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6" presetClass="emph" presetSubtype="0" fill="hold" nodeType="clickEffect">
                                  <p:stCondLst>
                                    <p:cond delay="0"/>
                                  </p:stCondLst>
                                  <p:childTnLst>
                                    <p:animEffect transition="out" filter="fade">
                                      <p:cBhvr>
                                        <p:cTn id="88" dur="500" tmFilter="0, 0; .2, .5; .8, .5; 1, 0"/>
                                        <p:tgtEl>
                                          <p:spTgt spid="99"/>
                                        </p:tgtEl>
                                      </p:cBhvr>
                                    </p:animEffect>
                                    <p:animScale>
                                      <p:cBhvr>
                                        <p:cTn id="89" dur="250" autoRev="1" fill="hold"/>
                                        <p:tgtEl>
                                          <p:spTgt spid="99"/>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9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112"/>
                                        </p:tgtEl>
                                      </p:cBhvr>
                                    </p:animEffect>
                                    <p:animScale>
                                      <p:cBhvr>
                                        <p:cTn id="98" dur="250" autoRev="1" fill="hold"/>
                                        <p:tgtEl>
                                          <p:spTgt spid="112"/>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11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6" presetClass="emph" presetSubtype="0" fill="hold" grpId="0" nodeType="clickEffect">
                                  <p:stCondLst>
                                    <p:cond delay="0"/>
                                  </p:stCondLst>
                                  <p:childTnLst>
                                    <p:animEffect transition="out" filter="fade">
                                      <p:cBhvr>
                                        <p:cTn id="106" dur="500" tmFilter="0, 0; .2, .5; .8, .5; 1, 0"/>
                                        <p:tgtEl>
                                          <p:spTgt spid="60"/>
                                        </p:tgtEl>
                                      </p:cBhvr>
                                    </p:animEffect>
                                    <p:animScale>
                                      <p:cBhvr>
                                        <p:cTn id="107" dur="250" autoRev="1" fill="hold"/>
                                        <p:tgtEl>
                                          <p:spTgt spid="60"/>
                                        </p:tgtEl>
                                      </p:cBhvr>
                                      <p:by x="105000" y="105000"/>
                                    </p:animScale>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60"/>
                                        </p:tgtEl>
                                        <p:attrNameLst>
                                          <p:attrName>style.visibility</p:attrName>
                                        </p:attrNameLst>
                                      </p:cBhvr>
                                      <p:to>
                                        <p:strVal val="hidden"/>
                                      </p:to>
                                    </p:set>
                                  </p:childTnLst>
                                </p:cTn>
                              </p:par>
                              <p:par>
                                <p:cTn id="112" presetID="1" presetClass="exit" presetSubtype="0" fill="hold" grpId="0" nodeType="withEffect">
                                  <p:stCondLst>
                                    <p:cond delay="0"/>
                                  </p:stCondLst>
                                  <p:childTnLst>
                                    <p:set>
                                      <p:cBhvr>
                                        <p:cTn id="113" dur="1" fill="hold">
                                          <p:stCondLst>
                                            <p:cond delay="0"/>
                                          </p:stCondLst>
                                        </p:cTn>
                                        <p:tgtEl>
                                          <p:spTgt spid="20"/>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100"/>
                                        </p:tgtEl>
                                      </p:cBhvr>
                                    </p:animEffect>
                                    <p:animScale>
                                      <p:cBhvr>
                                        <p:cTn id="118" dur="250" autoRev="1" fill="hold"/>
                                        <p:tgtEl>
                                          <p:spTgt spid="100"/>
                                        </p:tgtEl>
                                      </p:cBhvr>
                                      <p:by x="105000" y="105000"/>
                                    </p:animScale>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10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104"/>
                                        </p:tgtEl>
                                      </p:cBhvr>
                                    </p:animEffect>
                                    <p:animScale>
                                      <p:cBhvr>
                                        <p:cTn id="127" dur="250" autoRev="1" fill="hold"/>
                                        <p:tgtEl>
                                          <p:spTgt spid="104"/>
                                        </p:tgtEl>
                                      </p:cBhvr>
                                      <p:by x="105000" y="105000"/>
                                    </p:animScale>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104"/>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26" presetClass="emph" presetSubtype="0" fill="hold" nodeType="clickEffect">
                                  <p:stCondLst>
                                    <p:cond delay="0"/>
                                  </p:stCondLst>
                                  <p:childTnLst>
                                    <p:animEffect transition="out" filter="fade">
                                      <p:cBhvr>
                                        <p:cTn id="135" dur="500" tmFilter="0, 0; .2, .5; .8, .5; 1, 0"/>
                                        <p:tgtEl>
                                          <p:spTgt spid="102"/>
                                        </p:tgtEl>
                                      </p:cBhvr>
                                    </p:animEffect>
                                    <p:animScale>
                                      <p:cBhvr>
                                        <p:cTn id="136" dur="250" autoRev="1" fill="hold"/>
                                        <p:tgtEl>
                                          <p:spTgt spid="102"/>
                                        </p:tgtEl>
                                      </p:cBhvr>
                                      <p:by x="105000" y="105000"/>
                                    </p:animScale>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102"/>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2"/>
                                        </p:tgtEl>
                                      </p:cBhvr>
                                    </p:animEffect>
                                    <p:animScale>
                                      <p:cBhvr>
                                        <p:cTn id="145" dur="250" autoRev="1" fill="hold"/>
                                        <p:tgtEl>
                                          <p:spTgt spid="2"/>
                                        </p:tgtEl>
                                      </p:cBhvr>
                                      <p:by x="105000" y="105000"/>
                                    </p:animScale>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nodeType="clickEffect">
                                  <p:stCondLst>
                                    <p:cond delay="0"/>
                                  </p:stCondLst>
                                  <p:childTnLst>
                                    <p:set>
                                      <p:cBhvr>
                                        <p:cTn id="149"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0" restart="whenNotActive" fill="hold" evtFilter="cancelBubble" nodeType="interactiveSeq">
                <p:stCondLst>
                  <p:cond evt="onClick" delay="0">
                    <p:tgtEl>
                      <p:spTgt spid="15"/>
                    </p:tgtEl>
                  </p:cond>
                </p:stCondLst>
                <p:endSync evt="end" delay="0">
                  <p:rtn val="all"/>
                </p:endSync>
                <p:childTnLst>
                  <p:par>
                    <p:cTn id="151" fill="hold">
                      <p:stCondLst>
                        <p:cond delay="0"/>
                      </p:stCondLst>
                      <p:childTnLst>
                        <p:par>
                          <p:cTn id="152" fill="hold">
                            <p:stCondLst>
                              <p:cond delay="0"/>
                            </p:stCondLst>
                            <p:childTnLst>
                              <p:par>
                                <p:cTn id="153" presetID="12" presetClass="exit" presetSubtype="4" fill="hold" nodeType="afterEffect">
                                  <p:stCondLst>
                                    <p:cond delay="0"/>
                                  </p:stCondLst>
                                  <p:childTnLst>
                                    <p:animEffect transition="out" filter="slide(fromBottom)">
                                      <p:cBhvr>
                                        <p:cTn id="154" dur="59000"/>
                                        <p:tgtEl>
                                          <p:spTgt spid="7"/>
                                        </p:tgtEl>
                                      </p:cBhvr>
                                    </p:animEffect>
                                    <p:set>
                                      <p:cBhvr>
                                        <p:cTn id="155"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0" grpId="0" animBg="1"/>
      <p:bldP spid="60" grpId="1"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4" name="Rounded Rectangle 11">
            <a:extLst>
              <a:ext uri="{FF2B5EF4-FFF2-40B4-BE49-F238E27FC236}">
                <a16:creationId xmlns:a16="http://schemas.microsoft.com/office/drawing/2014/main" id="{177FAC6E-F141-0C45-A3E1-B8D0F86114C2}"/>
              </a:ext>
            </a:extLst>
          </p:cNvPr>
          <p:cNvSpPr/>
          <p:nvPr/>
        </p:nvSpPr>
        <p:spPr>
          <a:xfrm>
            <a:off x="10718799" y="178811"/>
            <a:ext cx="1049905" cy="32461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itle 1">
            <a:extLst>
              <a:ext uri="{FF2B5EF4-FFF2-40B4-BE49-F238E27FC236}">
                <a16:creationId xmlns:a16="http://schemas.microsoft.com/office/drawing/2014/main" id="{E1D0B1A4-50D6-3A4E-A5EF-48C60CC88121}"/>
              </a:ext>
            </a:extLst>
          </p:cNvPr>
          <p:cNvSpPr txBox="1">
            <a:spLocks/>
          </p:cNvSpPr>
          <p:nvPr/>
        </p:nvSpPr>
        <p:spPr>
          <a:xfrm>
            <a:off x="10640785" y="199395"/>
            <a:ext cx="1242219" cy="3040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 name="Rounded Rectangle 4">
            <a:extLst>
              <a:ext uri="{FF2B5EF4-FFF2-40B4-BE49-F238E27FC236}">
                <a16:creationId xmlns:a16="http://schemas.microsoft.com/office/drawing/2014/main" id="{95C96405-04DE-CF4E-A167-369D4935A12F}"/>
              </a:ext>
            </a:extLst>
          </p:cNvPr>
          <p:cNvSpPr/>
          <p:nvPr/>
        </p:nvSpPr>
        <p:spPr>
          <a:xfrm>
            <a:off x="740229" y="2002971"/>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Auge</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F1FA08CF-31A3-724A-BFE8-AA85758EF4ED}"/>
              </a:ext>
            </a:extLst>
          </p:cNvPr>
          <p:cNvSpPr/>
          <p:nvPr/>
        </p:nvSpPr>
        <p:spPr>
          <a:xfrm>
            <a:off x="2674257" y="314637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Zeit</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ounded Rectangle 62">
            <a:extLst>
              <a:ext uri="{FF2B5EF4-FFF2-40B4-BE49-F238E27FC236}">
                <a16:creationId xmlns:a16="http://schemas.microsoft.com/office/drawing/2014/main" id="{AE8483ED-C818-FC45-BE9B-7F1E3D0CBD9B}"/>
              </a:ext>
            </a:extLst>
          </p:cNvPr>
          <p:cNvSpPr/>
          <p:nvPr/>
        </p:nvSpPr>
        <p:spPr>
          <a:xfrm>
            <a:off x="163286" y="3696089"/>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Century Gothic" panose="020F0302020204030204"/>
              </a:rPr>
              <a:t>gern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ounded Rectangle 67">
            <a:extLst>
              <a:ext uri="{FF2B5EF4-FFF2-40B4-BE49-F238E27FC236}">
                <a16:creationId xmlns:a16="http://schemas.microsoft.com/office/drawing/2014/main" id="{6091C48F-0B4E-1749-B438-43A8D7B368A5}"/>
              </a:ext>
            </a:extLst>
          </p:cNvPr>
          <p:cNvSpPr/>
          <p:nvPr/>
        </p:nvSpPr>
        <p:spPr>
          <a:xfrm>
            <a:off x="10526486" y="250371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Century Gothic" panose="020F0302020204030204"/>
              </a:rPr>
              <a:t>langsam</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Rounded Rectangle 68">
            <a:extLst>
              <a:ext uri="{FF2B5EF4-FFF2-40B4-BE49-F238E27FC236}">
                <a16:creationId xmlns:a16="http://schemas.microsoft.com/office/drawing/2014/main" id="{3ABA7840-0B96-414D-A3DF-47FD509E1F2C}"/>
              </a:ext>
            </a:extLst>
          </p:cNvPr>
          <p:cNvSpPr/>
          <p:nvPr/>
        </p:nvSpPr>
        <p:spPr>
          <a:xfrm>
            <a:off x="5050972" y="3946461"/>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schnell</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Rounded Rectangle 69">
            <a:extLst>
              <a:ext uri="{FF2B5EF4-FFF2-40B4-BE49-F238E27FC236}">
                <a16:creationId xmlns:a16="http://schemas.microsoft.com/office/drawing/2014/main" id="{43E4B731-C3CD-6243-896D-58ED4A0A957E}"/>
              </a:ext>
            </a:extLst>
          </p:cNvPr>
          <p:cNvSpPr/>
          <p:nvPr/>
        </p:nvSpPr>
        <p:spPr>
          <a:xfrm>
            <a:off x="7106719" y="105725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Century Gothic" panose="020F0302020204030204"/>
              </a:rPr>
              <a:t>gefallen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Rounded Rectangle 70">
            <a:extLst>
              <a:ext uri="{FF2B5EF4-FFF2-40B4-BE49-F238E27FC236}">
                <a16:creationId xmlns:a16="http://schemas.microsoft.com/office/drawing/2014/main" id="{1D527301-EB59-EB41-824B-2A653D692D4E}"/>
              </a:ext>
            </a:extLst>
          </p:cNvPr>
          <p:cNvSpPr/>
          <p:nvPr/>
        </p:nvSpPr>
        <p:spPr>
          <a:xfrm>
            <a:off x="10186185" y="115585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Schüler</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ounded Rectangle 71">
            <a:extLst>
              <a:ext uri="{FF2B5EF4-FFF2-40B4-BE49-F238E27FC236}">
                <a16:creationId xmlns:a16="http://schemas.microsoft.com/office/drawing/2014/main" id="{0170AEA7-4403-8A40-9065-B0DBC0F12415}"/>
              </a:ext>
            </a:extLst>
          </p:cNvPr>
          <p:cNvSpPr/>
          <p:nvPr/>
        </p:nvSpPr>
        <p:spPr>
          <a:xfrm>
            <a:off x="1872544" y="4479484"/>
            <a:ext cx="1727906"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Century Gothic" panose="020F0302020204030204"/>
              </a:rPr>
              <a:t>verbringen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ounded Rectangle 72">
            <a:extLst>
              <a:ext uri="{FF2B5EF4-FFF2-40B4-BE49-F238E27FC236}">
                <a16:creationId xmlns:a16="http://schemas.microsoft.com/office/drawing/2014/main" id="{6AEA5449-20F6-5448-AE47-5336BE97E2F8}"/>
              </a:ext>
            </a:extLst>
          </p:cNvPr>
          <p:cNvSpPr/>
          <p:nvPr/>
        </p:nvSpPr>
        <p:spPr>
          <a:xfrm>
            <a:off x="3403600" y="529123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breit</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Rounded Rectangle 73">
            <a:extLst>
              <a:ext uri="{FF2B5EF4-FFF2-40B4-BE49-F238E27FC236}">
                <a16:creationId xmlns:a16="http://schemas.microsoft.com/office/drawing/2014/main" id="{EF4F84A9-BEE7-8241-97DB-3334881E5D14}"/>
              </a:ext>
            </a:extLst>
          </p:cNvPr>
          <p:cNvSpPr/>
          <p:nvPr/>
        </p:nvSpPr>
        <p:spPr>
          <a:xfrm>
            <a:off x="7406240" y="4006722"/>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dünn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Rounded Rectangle 74">
            <a:extLst>
              <a:ext uri="{FF2B5EF4-FFF2-40B4-BE49-F238E27FC236}">
                <a16:creationId xmlns:a16="http://schemas.microsoft.com/office/drawing/2014/main" id="{D24E713B-39CA-3C42-9837-431D22ACFB1F}"/>
              </a:ext>
            </a:extLst>
          </p:cNvPr>
          <p:cNvSpPr/>
          <p:nvPr/>
        </p:nvSpPr>
        <p:spPr>
          <a:xfrm>
            <a:off x="6466114" y="280851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rund</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6" name="Rounded Rectangle 75">
            <a:extLst>
              <a:ext uri="{FF2B5EF4-FFF2-40B4-BE49-F238E27FC236}">
                <a16:creationId xmlns:a16="http://schemas.microsoft.com/office/drawing/2014/main" id="{8DFA090D-B544-F24C-8F0D-7FA0C7C62803}"/>
              </a:ext>
            </a:extLst>
          </p:cNvPr>
          <p:cNvSpPr/>
          <p:nvPr/>
        </p:nvSpPr>
        <p:spPr>
          <a:xfrm>
            <a:off x="6509657" y="5541607"/>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als</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Rounded Rectangle 76">
            <a:extLst>
              <a:ext uri="{FF2B5EF4-FFF2-40B4-BE49-F238E27FC236}">
                <a16:creationId xmlns:a16="http://schemas.microsoft.com/office/drawing/2014/main" id="{84F662EB-FCD8-5D48-AC26-6EBE4C03E0BE}"/>
              </a:ext>
            </a:extLst>
          </p:cNvPr>
          <p:cNvSpPr/>
          <p:nvPr/>
        </p:nvSpPr>
        <p:spPr>
          <a:xfrm>
            <a:off x="9590113" y="4479483"/>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Century Gothic" panose="020F0302020204030204"/>
              </a:rPr>
              <a:t>fehlen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8" name="Rounded Rectangle 77">
            <a:extLst>
              <a:ext uri="{FF2B5EF4-FFF2-40B4-BE49-F238E27FC236}">
                <a16:creationId xmlns:a16="http://schemas.microsoft.com/office/drawing/2014/main" id="{173B918A-325C-EB49-8F54-855089AAFCA5}"/>
              </a:ext>
            </a:extLst>
          </p:cNvPr>
          <p:cNvSpPr/>
          <p:nvPr/>
        </p:nvSpPr>
        <p:spPr>
          <a:xfrm>
            <a:off x="525358" y="5529942"/>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neu</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9" name="Rounded Rectangle 78">
            <a:extLst>
              <a:ext uri="{FF2B5EF4-FFF2-40B4-BE49-F238E27FC236}">
                <a16:creationId xmlns:a16="http://schemas.microsoft.com/office/drawing/2014/main" id="{53E25876-6625-134E-8374-69A8AE05746B}"/>
              </a:ext>
            </a:extLst>
          </p:cNvPr>
          <p:cNvSpPr/>
          <p:nvPr/>
        </p:nvSpPr>
        <p:spPr>
          <a:xfrm>
            <a:off x="8546218" y="212814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Century Gothic" panose="020F0302020204030204"/>
              </a:rPr>
              <a:t>gehören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0" name="Rounded Rectangle 79">
            <a:extLst>
              <a:ext uri="{FF2B5EF4-FFF2-40B4-BE49-F238E27FC236}">
                <a16:creationId xmlns:a16="http://schemas.microsoft.com/office/drawing/2014/main" id="{30194E82-407E-F74D-9E86-77F599585A5F}"/>
              </a:ext>
            </a:extLst>
          </p:cNvPr>
          <p:cNvSpPr/>
          <p:nvPr/>
        </p:nvSpPr>
        <p:spPr>
          <a:xfrm>
            <a:off x="10251500" y="5529942"/>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normal</a:t>
            </a:r>
          </a:p>
        </p:txBody>
      </p:sp>
      <p:sp>
        <p:nvSpPr>
          <p:cNvPr id="81" name="Rounded Rectangle 80">
            <a:extLst>
              <a:ext uri="{FF2B5EF4-FFF2-40B4-BE49-F238E27FC236}">
                <a16:creationId xmlns:a16="http://schemas.microsoft.com/office/drawing/2014/main" id="{E1BA15A3-3E37-C14D-B358-FAE34D987733}"/>
              </a:ext>
            </a:extLst>
          </p:cNvPr>
          <p:cNvSpPr/>
          <p:nvPr/>
        </p:nvSpPr>
        <p:spPr>
          <a:xfrm>
            <a:off x="4615543" y="1790309"/>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tun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6944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grpId="1" nodeType="afterEffect">
                                  <p:stCondLst>
                                    <p:cond delay="0"/>
                                  </p:stCondLst>
                                  <p:childTnLst>
                                    <p:animEffect transition="out" filter="fade">
                                      <p:cBhvr>
                                        <p:cTn id="9" dur="3000"/>
                                        <p:tgtEl>
                                          <p:spTgt spid="5"/>
                                        </p:tgtEl>
                                      </p:cBhvr>
                                    </p:animEffect>
                                    <p:set>
                                      <p:cBhvr>
                                        <p:cTn id="10" dur="1" fill="hold">
                                          <p:stCondLst>
                                            <p:cond delay="29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par>
                          <p:cTn id="15" fill="hold">
                            <p:stCondLst>
                              <p:cond delay="0"/>
                            </p:stCondLst>
                            <p:childTnLst>
                              <p:par>
                                <p:cTn id="16" presetID="10" presetClass="exit" presetSubtype="0" fill="hold" grpId="1" nodeType="afterEffect">
                                  <p:stCondLst>
                                    <p:cond delay="0"/>
                                  </p:stCondLst>
                                  <p:childTnLst>
                                    <p:animEffect transition="out" filter="fade">
                                      <p:cBhvr>
                                        <p:cTn id="17" dur="3000"/>
                                        <p:tgtEl>
                                          <p:spTgt spid="61"/>
                                        </p:tgtEl>
                                      </p:cBhvr>
                                    </p:animEffect>
                                    <p:set>
                                      <p:cBhvr>
                                        <p:cTn id="18" dur="1" fill="hold">
                                          <p:stCondLst>
                                            <p:cond delay="2999"/>
                                          </p:stCondLst>
                                        </p:cTn>
                                        <p:tgtEl>
                                          <p:spTgt spid="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par>
                          <p:cTn id="23" fill="hold">
                            <p:stCondLst>
                              <p:cond delay="0"/>
                            </p:stCondLst>
                            <p:childTnLst>
                              <p:par>
                                <p:cTn id="24" presetID="10" presetClass="exit" presetSubtype="0" fill="hold" grpId="1" nodeType="afterEffect">
                                  <p:stCondLst>
                                    <p:cond delay="0"/>
                                  </p:stCondLst>
                                  <p:childTnLst>
                                    <p:animEffect transition="out" filter="fade">
                                      <p:cBhvr>
                                        <p:cTn id="25" dur="3000"/>
                                        <p:tgtEl>
                                          <p:spTgt spid="63"/>
                                        </p:tgtEl>
                                      </p:cBhvr>
                                    </p:animEffect>
                                    <p:set>
                                      <p:cBhvr>
                                        <p:cTn id="26" dur="1" fill="hold">
                                          <p:stCondLst>
                                            <p:cond delay="2999"/>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par>
                          <p:cTn id="31" fill="hold">
                            <p:stCondLst>
                              <p:cond delay="0"/>
                            </p:stCondLst>
                            <p:childTnLst>
                              <p:par>
                                <p:cTn id="32" presetID="10" presetClass="exit" presetSubtype="0" fill="hold" grpId="1" nodeType="afterEffect">
                                  <p:stCondLst>
                                    <p:cond delay="0"/>
                                  </p:stCondLst>
                                  <p:childTnLst>
                                    <p:animEffect transition="out" filter="fade">
                                      <p:cBhvr>
                                        <p:cTn id="33" dur="3000"/>
                                        <p:tgtEl>
                                          <p:spTgt spid="68"/>
                                        </p:tgtEl>
                                      </p:cBhvr>
                                    </p:animEffect>
                                    <p:set>
                                      <p:cBhvr>
                                        <p:cTn id="34" dur="1" fill="hold">
                                          <p:stCondLst>
                                            <p:cond delay="2999"/>
                                          </p:stCondLst>
                                        </p:cTn>
                                        <p:tgtEl>
                                          <p:spTgt spid="6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par>
                          <p:cTn id="39" fill="hold">
                            <p:stCondLst>
                              <p:cond delay="0"/>
                            </p:stCondLst>
                            <p:childTnLst>
                              <p:par>
                                <p:cTn id="40" presetID="10" presetClass="exit" presetSubtype="0" fill="hold" grpId="1" nodeType="afterEffect">
                                  <p:stCondLst>
                                    <p:cond delay="0"/>
                                  </p:stCondLst>
                                  <p:childTnLst>
                                    <p:animEffect transition="out" filter="fade">
                                      <p:cBhvr>
                                        <p:cTn id="41" dur="3000"/>
                                        <p:tgtEl>
                                          <p:spTgt spid="69"/>
                                        </p:tgtEl>
                                      </p:cBhvr>
                                    </p:animEffect>
                                    <p:set>
                                      <p:cBhvr>
                                        <p:cTn id="42" dur="1" fill="hold">
                                          <p:stCondLst>
                                            <p:cond delay="2999"/>
                                          </p:stCondLst>
                                        </p:cTn>
                                        <p:tgtEl>
                                          <p:spTgt spid="6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par>
                          <p:cTn id="47" fill="hold">
                            <p:stCondLst>
                              <p:cond delay="0"/>
                            </p:stCondLst>
                            <p:childTnLst>
                              <p:par>
                                <p:cTn id="48" presetID="10" presetClass="exit" presetSubtype="0" fill="hold" grpId="1" nodeType="afterEffect">
                                  <p:stCondLst>
                                    <p:cond delay="0"/>
                                  </p:stCondLst>
                                  <p:childTnLst>
                                    <p:animEffect transition="out" filter="fade">
                                      <p:cBhvr>
                                        <p:cTn id="49" dur="3000"/>
                                        <p:tgtEl>
                                          <p:spTgt spid="70"/>
                                        </p:tgtEl>
                                      </p:cBhvr>
                                    </p:animEffect>
                                    <p:set>
                                      <p:cBhvr>
                                        <p:cTn id="50" dur="1" fill="hold">
                                          <p:stCondLst>
                                            <p:cond delay="2999"/>
                                          </p:stCondLst>
                                        </p:cTn>
                                        <p:tgtEl>
                                          <p:spTgt spid="7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par>
                          <p:cTn id="55" fill="hold">
                            <p:stCondLst>
                              <p:cond delay="0"/>
                            </p:stCondLst>
                            <p:childTnLst>
                              <p:par>
                                <p:cTn id="56" presetID="10" presetClass="exit" presetSubtype="0" fill="hold" grpId="1" nodeType="afterEffect">
                                  <p:stCondLst>
                                    <p:cond delay="0"/>
                                  </p:stCondLst>
                                  <p:childTnLst>
                                    <p:animEffect transition="out" filter="fade">
                                      <p:cBhvr>
                                        <p:cTn id="57" dur="3000"/>
                                        <p:tgtEl>
                                          <p:spTgt spid="71"/>
                                        </p:tgtEl>
                                      </p:cBhvr>
                                    </p:animEffect>
                                    <p:set>
                                      <p:cBhvr>
                                        <p:cTn id="58" dur="1" fill="hold">
                                          <p:stCondLst>
                                            <p:cond delay="2999"/>
                                          </p:stCondLst>
                                        </p:cTn>
                                        <p:tgtEl>
                                          <p:spTgt spid="7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par>
                          <p:cTn id="63" fill="hold">
                            <p:stCondLst>
                              <p:cond delay="0"/>
                            </p:stCondLst>
                            <p:childTnLst>
                              <p:par>
                                <p:cTn id="64" presetID="10" presetClass="exit" presetSubtype="0" fill="hold" grpId="1" nodeType="afterEffect">
                                  <p:stCondLst>
                                    <p:cond delay="0"/>
                                  </p:stCondLst>
                                  <p:childTnLst>
                                    <p:animEffect transition="out" filter="fade">
                                      <p:cBhvr>
                                        <p:cTn id="65" dur="3000"/>
                                        <p:tgtEl>
                                          <p:spTgt spid="72"/>
                                        </p:tgtEl>
                                      </p:cBhvr>
                                    </p:animEffect>
                                    <p:set>
                                      <p:cBhvr>
                                        <p:cTn id="66" dur="1" fill="hold">
                                          <p:stCondLst>
                                            <p:cond delay="2999"/>
                                          </p:stCondLst>
                                        </p:cTn>
                                        <p:tgtEl>
                                          <p:spTgt spid="7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par>
                          <p:cTn id="71" fill="hold">
                            <p:stCondLst>
                              <p:cond delay="0"/>
                            </p:stCondLst>
                            <p:childTnLst>
                              <p:par>
                                <p:cTn id="72" presetID="10" presetClass="exit" presetSubtype="0" fill="hold" grpId="1" nodeType="afterEffect">
                                  <p:stCondLst>
                                    <p:cond delay="0"/>
                                  </p:stCondLst>
                                  <p:childTnLst>
                                    <p:animEffect transition="out" filter="fade">
                                      <p:cBhvr>
                                        <p:cTn id="73" dur="3000"/>
                                        <p:tgtEl>
                                          <p:spTgt spid="73"/>
                                        </p:tgtEl>
                                      </p:cBhvr>
                                    </p:animEffect>
                                    <p:set>
                                      <p:cBhvr>
                                        <p:cTn id="74" dur="1" fill="hold">
                                          <p:stCondLst>
                                            <p:cond delay="2999"/>
                                          </p:stCondLst>
                                        </p:cTn>
                                        <p:tgtEl>
                                          <p:spTgt spid="7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par>
                          <p:cTn id="79" fill="hold">
                            <p:stCondLst>
                              <p:cond delay="0"/>
                            </p:stCondLst>
                            <p:childTnLst>
                              <p:par>
                                <p:cTn id="80" presetID="10" presetClass="exit" presetSubtype="0" fill="hold" grpId="1" nodeType="afterEffect">
                                  <p:stCondLst>
                                    <p:cond delay="0"/>
                                  </p:stCondLst>
                                  <p:childTnLst>
                                    <p:animEffect transition="out" filter="fade">
                                      <p:cBhvr>
                                        <p:cTn id="81" dur="3000"/>
                                        <p:tgtEl>
                                          <p:spTgt spid="74"/>
                                        </p:tgtEl>
                                      </p:cBhvr>
                                    </p:animEffect>
                                    <p:set>
                                      <p:cBhvr>
                                        <p:cTn id="82" dur="1" fill="hold">
                                          <p:stCondLst>
                                            <p:cond delay="2999"/>
                                          </p:stCondLst>
                                        </p:cTn>
                                        <p:tgtEl>
                                          <p:spTgt spid="7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par>
                          <p:cTn id="87" fill="hold">
                            <p:stCondLst>
                              <p:cond delay="0"/>
                            </p:stCondLst>
                            <p:childTnLst>
                              <p:par>
                                <p:cTn id="88" presetID="10" presetClass="exit" presetSubtype="0" fill="hold" grpId="1" nodeType="afterEffect">
                                  <p:stCondLst>
                                    <p:cond delay="0"/>
                                  </p:stCondLst>
                                  <p:childTnLst>
                                    <p:animEffect transition="out" filter="fade">
                                      <p:cBhvr>
                                        <p:cTn id="89" dur="3000"/>
                                        <p:tgtEl>
                                          <p:spTgt spid="75"/>
                                        </p:tgtEl>
                                      </p:cBhvr>
                                    </p:animEffect>
                                    <p:set>
                                      <p:cBhvr>
                                        <p:cTn id="90" dur="1" fill="hold">
                                          <p:stCondLst>
                                            <p:cond delay="2999"/>
                                          </p:stCondLst>
                                        </p:cTn>
                                        <p:tgtEl>
                                          <p:spTgt spid="7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childTnLst>
                          </p:cTn>
                        </p:par>
                        <p:par>
                          <p:cTn id="95" fill="hold">
                            <p:stCondLst>
                              <p:cond delay="0"/>
                            </p:stCondLst>
                            <p:childTnLst>
                              <p:par>
                                <p:cTn id="96" presetID="10" presetClass="exit" presetSubtype="0" fill="hold" grpId="1" nodeType="afterEffect">
                                  <p:stCondLst>
                                    <p:cond delay="0"/>
                                  </p:stCondLst>
                                  <p:childTnLst>
                                    <p:animEffect transition="out" filter="fade">
                                      <p:cBhvr>
                                        <p:cTn id="97" dur="3000"/>
                                        <p:tgtEl>
                                          <p:spTgt spid="76"/>
                                        </p:tgtEl>
                                      </p:cBhvr>
                                    </p:animEffect>
                                    <p:set>
                                      <p:cBhvr>
                                        <p:cTn id="98" dur="1" fill="hold">
                                          <p:stCondLst>
                                            <p:cond delay="2999"/>
                                          </p:stCondLst>
                                        </p:cTn>
                                        <p:tgtEl>
                                          <p:spTgt spid="7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par>
                          <p:cTn id="103" fill="hold">
                            <p:stCondLst>
                              <p:cond delay="0"/>
                            </p:stCondLst>
                            <p:childTnLst>
                              <p:par>
                                <p:cTn id="104" presetID="10" presetClass="exit" presetSubtype="0" fill="hold" grpId="1" nodeType="afterEffect">
                                  <p:stCondLst>
                                    <p:cond delay="0"/>
                                  </p:stCondLst>
                                  <p:childTnLst>
                                    <p:animEffect transition="out" filter="fade">
                                      <p:cBhvr>
                                        <p:cTn id="105" dur="3000"/>
                                        <p:tgtEl>
                                          <p:spTgt spid="77"/>
                                        </p:tgtEl>
                                      </p:cBhvr>
                                    </p:animEffect>
                                    <p:set>
                                      <p:cBhvr>
                                        <p:cTn id="106" dur="1" fill="hold">
                                          <p:stCondLst>
                                            <p:cond delay="2999"/>
                                          </p:stCondLst>
                                        </p:cTn>
                                        <p:tgtEl>
                                          <p:spTgt spid="7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par>
                          <p:cTn id="111" fill="hold">
                            <p:stCondLst>
                              <p:cond delay="0"/>
                            </p:stCondLst>
                            <p:childTnLst>
                              <p:par>
                                <p:cTn id="112" presetID="10" presetClass="exit" presetSubtype="0" fill="hold" grpId="1" nodeType="afterEffect">
                                  <p:stCondLst>
                                    <p:cond delay="0"/>
                                  </p:stCondLst>
                                  <p:childTnLst>
                                    <p:animEffect transition="out" filter="fade">
                                      <p:cBhvr>
                                        <p:cTn id="113" dur="3000"/>
                                        <p:tgtEl>
                                          <p:spTgt spid="78"/>
                                        </p:tgtEl>
                                      </p:cBhvr>
                                    </p:animEffect>
                                    <p:set>
                                      <p:cBhvr>
                                        <p:cTn id="114" dur="1" fill="hold">
                                          <p:stCondLst>
                                            <p:cond delay="2999"/>
                                          </p:stCondLst>
                                        </p:cTn>
                                        <p:tgtEl>
                                          <p:spTgt spid="7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9"/>
                                        </p:tgtEl>
                                        <p:attrNameLst>
                                          <p:attrName>style.visibility</p:attrName>
                                        </p:attrNameLst>
                                      </p:cBhvr>
                                      <p:to>
                                        <p:strVal val="visible"/>
                                      </p:to>
                                    </p:set>
                                  </p:childTnLst>
                                </p:cTn>
                              </p:par>
                            </p:childTnLst>
                          </p:cTn>
                        </p:par>
                        <p:par>
                          <p:cTn id="119" fill="hold">
                            <p:stCondLst>
                              <p:cond delay="0"/>
                            </p:stCondLst>
                            <p:childTnLst>
                              <p:par>
                                <p:cTn id="120" presetID="10" presetClass="exit" presetSubtype="0" fill="hold" grpId="1" nodeType="afterEffect">
                                  <p:stCondLst>
                                    <p:cond delay="0"/>
                                  </p:stCondLst>
                                  <p:childTnLst>
                                    <p:animEffect transition="out" filter="fade">
                                      <p:cBhvr>
                                        <p:cTn id="121" dur="3000"/>
                                        <p:tgtEl>
                                          <p:spTgt spid="79"/>
                                        </p:tgtEl>
                                      </p:cBhvr>
                                    </p:animEffect>
                                    <p:set>
                                      <p:cBhvr>
                                        <p:cTn id="122" dur="1" fill="hold">
                                          <p:stCondLst>
                                            <p:cond delay="2999"/>
                                          </p:stCondLst>
                                        </p:cTn>
                                        <p:tgtEl>
                                          <p:spTgt spid="7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childTnLst>
                          </p:cTn>
                        </p:par>
                        <p:par>
                          <p:cTn id="127" fill="hold">
                            <p:stCondLst>
                              <p:cond delay="0"/>
                            </p:stCondLst>
                            <p:childTnLst>
                              <p:par>
                                <p:cTn id="128" presetID="10" presetClass="exit" presetSubtype="0" fill="hold" grpId="1" nodeType="afterEffect">
                                  <p:stCondLst>
                                    <p:cond delay="0"/>
                                  </p:stCondLst>
                                  <p:childTnLst>
                                    <p:animEffect transition="out" filter="fade">
                                      <p:cBhvr>
                                        <p:cTn id="129" dur="3000"/>
                                        <p:tgtEl>
                                          <p:spTgt spid="80"/>
                                        </p:tgtEl>
                                      </p:cBhvr>
                                    </p:animEffect>
                                    <p:set>
                                      <p:cBhvr>
                                        <p:cTn id="130" dur="1" fill="hold">
                                          <p:stCondLst>
                                            <p:cond delay="2999"/>
                                          </p:stCondLst>
                                        </p:cTn>
                                        <p:tgtEl>
                                          <p:spTgt spid="80"/>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1"/>
                                        </p:tgtEl>
                                        <p:attrNameLst>
                                          <p:attrName>style.visibility</p:attrName>
                                        </p:attrNameLst>
                                      </p:cBhvr>
                                      <p:to>
                                        <p:strVal val="visible"/>
                                      </p:to>
                                    </p:set>
                                  </p:childTnLst>
                                </p:cTn>
                              </p:par>
                            </p:childTnLst>
                          </p:cTn>
                        </p:par>
                        <p:par>
                          <p:cTn id="135" fill="hold">
                            <p:stCondLst>
                              <p:cond delay="0"/>
                            </p:stCondLst>
                            <p:childTnLst>
                              <p:par>
                                <p:cTn id="136" presetID="10" presetClass="exit" presetSubtype="0" fill="hold" grpId="1" nodeType="afterEffect">
                                  <p:stCondLst>
                                    <p:cond delay="0"/>
                                  </p:stCondLst>
                                  <p:childTnLst>
                                    <p:animEffect transition="out" filter="fade">
                                      <p:cBhvr>
                                        <p:cTn id="137" dur="3000"/>
                                        <p:tgtEl>
                                          <p:spTgt spid="81"/>
                                        </p:tgtEl>
                                      </p:cBhvr>
                                    </p:animEffect>
                                    <p:set>
                                      <p:cBhvr>
                                        <p:cTn id="138" dur="1" fill="hold">
                                          <p:stCondLst>
                                            <p:cond delay="29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1" grpId="0" animBg="1"/>
      <p:bldP spid="61" grpId="1" animBg="1"/>
      <p:bldP spid="63" grpId="0" animBg="1"/>
      <p:bldP spid="63"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4" name="Rounded Rectangle 11">
            <a:extLst>
              <a:ext uri="{FF2B5EF4-FFF2-40B4-BE49-F238E27FC236}">
                <a16:creationId xmlns:a16="http://schemas.microsoft.com/office/drawing/2014/main" id="{177FAC6E-F141-0C45-A3E1-B8D0F86114C2}"/>
              </a:ext>
            </a:extLst>
          </p:cNvPr>
          <p:cNvSpPr/>
          <p:nvPr/>
        </p:nvSpPr>
        <p:spPr>
          <a:xfrm>
            <a:off x="10718799" y="178811"/>
            <a:ext cx="1049905" cy="32461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itle 1">
            <a:extLst>
              <a:ext uri="{FF2B5EF4-FFF2-40B4-BE49-F238E27FC236}">
                <a16:creationId xmlns:a16="http://schemas.microsoft.com/office/drawing/2014/main" id="{E1D0B1A4-50D6-3A4E-A5EF-48C60CC88121}"/>
              </a:ext>
            </a:extLst>
          </p:cNvPr>
          <p:cNvSpPr txBox="1">
            <a:spLocks/>
          </p:cNvSpPr>
          <p:nvPr/>
        </p:nvSpPr>
        <p:spPr>
          <a:xfrm>
            <a:off x="10640785" y="199395"/>
            <a:ext cx="1242219" cy="3040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 name="Rounded Rectangle 4">
            <a:extLst>
              <a:ext uri="{FF2B5EF4-FFF2-40B4-BE49-F238E27FC236}">
                <a16:creationId xmlns:a16="http://schemas.microsoft.com/office/drawing/2014/main" id="{95C96405-04DE-CF4E-A167-369D4935A12F}"/>
              </a:ext>
            </a:extLst>
          </p:cNvPr>
          <p:cNvSpPr/>
          <p:nvPr/>
        </p:nvSpPr>
        <p:spPr>
          <a:xfrm>
            <a:off x="740229" y="2002971"/>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Auge</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F1FA08CF-31A3-724A-BFE8-AA85758EF4ED}"/>
              </a:ext>
            </a:extLst>
          </p:cNvPr>
          <p:cNvSpPr/>
          <p:nvPr/>
        </p:nvSpPr>
        <p:spPr>
          <a:xfrm>
            <a:off x="2674257" y="314637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Zeit</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ounded Rectangle 62">
            <a:extLst>
              <a:ext uri="{FF2B5EF4-FFF2-40B4-BE49-F238E27FC236}">
                <a16:creationId xmlns:a16="http://schemas.microsoft.com/office/drawing/2014/main" id="{AE8483ED-C818-FC45-BE9B-7F1E3D0CBD9B}"/>
              </a:ext>
            </a:extLst>
          </p:cNvPr>
          <p:cNvSpPr/>
          <p:nvPr/>
        </p:nvSpPr>
        <p:spPr>
          <a:xfrm>
            <a:off x="163286" y="3696089"/>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Century Gothic" panose="020F0302020204030204"/>
              </a:rPr>
              <a:t>gern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ounded Rectangle 67">
            <a:extLst>
              <a:ext uri="{FF2B5EF4-FFF2-40B4-BE49-F238E27FC236}">
                <a16:creationId xmlns:a16="http://schemas.microsoft.com/office/drawing/2014/main" id="{6091C48F-0B4E-1749-B438-43A8D7B368A5}"/>
              </a:ext>
            </a:extLst>
          </p:cNvPr>
          <p:cNvSpPr/>
          <p:nvPr/>
        </p:nvSpPr>
        <p:spPr>
          <a:xfrm>
            <a:off x="10582089" y="3203270"/>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Century Gothic" panose="020F0302020204030204"/>
              </a:rPr>
              <a:t>langsam</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Rounded Rectangle 68">
            <a:extLst>
              <a:ext uri="{FF2B5EF4-FFF2-40B4-BE49-F238E27FC236}">
                <a16:creationId xmlns:a16="http://schemas.microsoft.com/office/drawing/2014/main" id="{3ABA7840-0B96-414D-A3DF-47FD509E1F2C}"/>
              </a:ext>
            </a:extLst>
          </p:cNvPr>
          <p:cNvSpPr/>
          <p:nvPr/>
        </p:nvSpPr>
        <p:spPr>
          <a:xfrm>
            <a:off x="4842441" y="4146327"/>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schnell</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Rounded Rectangle 69">
            <a:extLst>
              <a:ext uri="{FF2B5EF4-FFF2-40B4-BE49-F238E27FC236}">
                <a16:creationId xmlns:a16="http://schemas.microsoft.com/office/drawing/2014/main" id="{43E4B731-C3CD-6243-896D-58ED4A0A957E}"/>
              </a:ext>
            </a:extLst>
          </p:cNvPr>
          <p:cNvSpPr/>
          <p:nvPr/>
        </p:nvSpPr>
        <p:spPr>
          <a:xfrm>
            <a:off x="7106719" y="1057255"/>
            <a:ext cx="2737369"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Century Gothic" panose="020F0302020204030204"/>
              </a:rPr>
              <a:t>gefallen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Rounded Rectangle 70">
            <a:extLst>
              <a:ext uri="{FF2B5EF4-FFF2-40B4-BE49-F238E27FC236}">
                <a16:creationId xmlns:a16="http://schemas.microsoft.com/office/drawing/2014/main" id="{1D527301-EB59-EB41-824B-2A653D692D4E}"/>
              </a:ext>
            </a:extLst>
          </p:cNvPr>
          <p:cNvSpPr/>
          <p:nvPr/>
        </p:nvSpPr>
        <p:spPr>
          <a:xfrm>
            <a:off x="10186185" y="115585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Schüler</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ounded Rectangle 71">
            <a:extLst>
              <a:ext uri="{FF2B5EF4-FFF2-40B4-BE49-F238E27FC236}">
                <a16:creationId xmlns:a16="http://schemas.microsoft.com/office/drawing/2014/main" id="{0170AEA7-4403-8A40-9065-B0DBC0F12415}"/>
              </a:ext>
            </a:extLst>
          </p:cNvPr>
          <p:cNvSpPr/>
          <p:nvPr/>
        </p:nvSpPr>
        <p:spPr>
          <a:xfrm>
            <a:off x="1872544" y="4479484"/>
            <a:ext cx="2136036"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Century Gothic" panose="020F0302020204030204"/>
              </a:rPr>
              <a:t>verbringen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ounded Rectangle 72">
            <a:extLst>
              <a:ext uri="{FF2B5EF4-FFF2-40B4-BE49-F238E27FC236}">
                <a16:creationId xmlns:a16="http://schemas.microsoft.com/office/drawing/2014/main" id="{6AEA5449-20F6-5448-AE47-5336BE97E2F8}"/>
              </a:ext>
            </a:extLst>
          </p:cNvPr>
          <p:cNvSpPr/>
          <p:nvPr/>
        </p:nvSpPr>
        <p:spPr>
          <a:xfrm>
            <a:off x="4008580" y="5794089"/>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breit</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Rounded Rectangle 73">
            <a:extLst>
              <a:ext uri="{FF2B5EF4-FFF2-40B4-BE49-F238E27FC236}">
                <a16:creationId xmlns:a16="http://schemas.microsoft.com/office/drawing/2014/main" id="{EF4F84A9-BEE7-8241-97DB-3334881E5D14}"/>
              </a:ext>
            </a:extLst>
          </p:cNvPr>
          <p:cNvSpPr/>
          <p:nvPr/>
        </p:nvSpPr>
        <p:spPr>
          <a:xfrm>
            <a:off x="7406240" y="4006722"/>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dünn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Rounded Rectangle 74">
            <a:extLst>
              <a:ext uri="{FF2B5EF4-FFF2-40B4-BE49-F238E27FC236}">
                <a16:creationId xmlns:a16="http://schemas.microsoft.com/office/drawing/2014/main" id="{D24E713B-39CA-3C42-9837-431D22ACFB1F}"/>
              </a:ext>
            </a:extLst>
          </p:cNvPr>
          <p:cNvSpPr/>
          <p:nvPr/>
        </p:nvSpPr>
        <p:spPr>
          <a:xfrm>
            <a:off x="5780315" y="296287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rund</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6" name="Rounded Rectangle 75">
            <a:extLst>
              <a:ext uri="{FF2B5EF4-FFF2-40B4-BE49-F238E27FC236}">
                <a16:creationId xmlns:a16="http://schemas.microsoft.com/office/drawing/2014/main" id="{8DFA090D-B544-F24C-8F0D-7FA0C7C62803}"/>
              </a:ext>
            </a:extLst>
          </p:cNvPr>
          <p:cNvSpPr/>
          <p:nvPr/>
        </p:nvSpPr>
        <p:spPr>
          <a:xfrm>
            <a:off x="6509657" y="5541607"/>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als</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Rounded Rectangle 76">
            <a:extLst>
              <a:ext uri="{FF2B5EF4-FFF2-40B4-BE49-F238E27FC236}">
                <a16:creationId xmlns:a16="http://schemas.microsoft.com/office/drawing/2014/main" id="{84F662EB-FCD8-5D48-AC26-6EBE4C03E0BE}"/>
              </a:ext>
            </a:extLst>
          </p:cNvPr>
          <p:cNvSpPr/>
          <p:nvPr/>
        </p:nvSpPr>
        <p:spPr>
          <a:xfrm>
            <a:off x="9356311" y="4507466"/>
            <a:ext cx="254040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Century Gothic" panose="020F0302020204030204"/>
              </a:rPr>
              <a:t>fehlen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8" name="Rounded Rectangle 77">
            <a:extLst>
              <a:ext uri="{FF2B5EF4-FFF2-40B4-BE49-F238E27FC236}">
                <a16:creationId xmlns:a16="http://schemas.microsoft.com/office/drawing/2014/main" id="{173B918A-325C-EB49-8F54-855089AAFCA5}"/>
              </a:ext>
            </a:extLst>
          </p:cNvPr>
          <p:cNvSpPr/>
          <p:nvPr/>
        </p:nvSpPr>
        <p:spPr>
          <a:xfrm>
            <a:off x="333912" y="5615702"/>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neu</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9" name="Rounded Rectangle 78">
            <a:extLst>
              <a:ext uri="{FF2B5EF4-FFF2-40B4-BE49-F238E27FC236}">
                <a16:creationId xmlns:a16="http://schemas.microsoft.com/office/drawing/2014/main" id="{53E25876-6625-134E-8374-69A8AE05746B}"/>
              </a:ext>
            </a:extLst>
          </p:cNvPr>
          <p:cNvSpPr/>
          <p:nvPr/>
        </p:nvSpPr>
        <p:spPr>
          <a:xfrm>
            <a:off x="7613559" y="2300201"/>
            <a:ext cx="2908488"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gehören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0" name="Rounded Rectangle 79">
            <a:extLst>
              <a:ext uri="{FF2B5EF4-FFF2-40B4-BE49-F238E27FC236}">
                <a16:creationId xmlns:a16="http://schemas.microsoft.com/office/drawing/2014/main" id="{30194E82-407E-F74D-9E86-77F599585A5F}"/>
              </a:ext>
            </a:extLst>
          </p:cNvPr>
          <p:cNvSpPr/>
          <p:nvPr/>
        </p:nvSpPr>
        <p:spPr>
          <a:xfrm>
            <a:off x="10424319" y="5700188"/>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normal</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1" name="Rounded Rectangle 80">
            <a:extLst>
              <a:ext uri="{FF2B5EF4-FFF2-40B4-BE49-F238E27FC236}">
                <a16:creationId xmlns:a16="http://schemas.microsoft.com/office/drawing/2014/main" id="{E1BA15A3-3E37-C14D-B358-FAE34D987733}"/>
              </a:ext>
            </a:extLst>
          </p:cNvPr>
          <p:cNvSpPr/>
          <p:nvPr/>
        </p:nvSpPr>
        <p:spPr>
          <a:xfrm>
            <a:off x="4132943" y="1790309"/>
            <a:ext cx="1941286"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tun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ounded Rectangle 4">
            <a:extLst>
              <a:ext uri="{FF2B5EF4-FFF2-40B4-BE49-F238E27FC236}">
                <a16:creationId xmlns:a16="http://schemas.microsoft.com/office/drawing/2014/main" id="{BAE3B15A-B863-4061-868C-3905C13CF19D}"/>
              </a:ext>
            </a:extLst>
          </p:cNvPr>
          <p:cNvSpPr/>
          <p:nvPr/>
        </p:nvSpPr>
        <p:spPr>
          <a:xfrm>
            <a:off x="750532" y="1477742"/>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eye</a:t>
            </a:r>
          </a:p>
        </p:txBody>
      </p:sp>
      <p:sp>
        <p:nvSpPr>
          <p:cNvPr id="24" name="Rounded Rectangle 4">
            <a:extLst>
              <a:ext uri="{FF2B5EF4-FFF2-40B4-BE49-F238E27FC236}">
                <a16:creationId xmlns:a16="http://schemas.microsoft.com/office/drawing/2014/main" id="{50CDBEEC-73DE-493F-A4BB-061DBEB33FAE}"/>
              </a:ext>
            </a:extLst>
          </p:cNvPr>
          <p:cNvSpPr/>
          <p:nvPr/>
        </p:nvSpPr>
        <p:spPr>
          <a:xfrm>
            <a:off x="4132942" y="1282606"/>
            <a:ext cx="1963059"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to do, doing</a:t>
            </a:r>
          </a:p>
        </p:txBody>
      </p:sp>
      <p:sp>
        <p:nvSpPr>
          <p:cNvPr id="25" name="Rounded Rectangle 4">
            <a:extLst>
              <a:ext uri="{FF2B5EF4-FFF2-40B4-BE49-F238E27FC236}">
                <a16:creationId xmlns:a16="http://schemas.microsoft.com/office/drawing/2014/main" id="{B13EEAB6-EB48-A648-8D07-6F78487F6D9A}"/>
              </a:ext>
            </a:extLst>
          </p:cNvPr>
          <p:cNvSpPr/>
          <p:nvPr/>
        </p:nvSpPr>
        <p:spPr>
          <a:xfrm>
            <a:off x="7106719" y="593260"/>
            <a:ext cx="2737369"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to please, pleasing</a:t>
            </a:r>
          </a:p>
        </p:txBody>
      </p:sp>
      <p:sp>
        <p:nvSpPr>
          <p:cNvPr id="26" name="Rounded Rectangle 4">
            <a:extLst>
              <a:ext uri="{FF2B5EF4-FFF2-40B4-BE49-F238E27FC236}">
                <a16:creationId xmlns:a16="http://schemas.microsoft.com/office/drawing/2014/main" id="{1DDF8B6F-DE09-2E48-8E64-141EFA682501}"/>
              </a:ext>
            </a:extLst>
          </p:cNvPr>
          <p:cNvSpPr/>
          <p:nvPr/>
        </p:nvSpPr>
        <p:spPr>
          <a:xfrm>
            <a:off x="10186184" y="639993"/>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pupil</a:t>
            </a:r>
          </a:p>
        </p:txBody>
      </p:sp>
      <p:sp>
        <p:nvSpPr>
          <p:cNvPr id="27" name="Rounded Rectangle 4">
            <a:extLst>
              <a:ext uri="{FF2B5EF4-FFF2-40B4-BE49-F238E27FC236}">
                <a16:creationId xmlns:a16="http://schemas.microsoft.com/office/drawing/2014/main" id="{C90071AE-A381-BA4F-A43F-832EC76F125B}"/>
              </a:ext>
            </a:extLst>
          </p:cNvPr>
          <p:cNvSpPr/>
          <p:nvPr/>
        </p:nvSpPr>
        <p:spPr>
          <a:xfrm>
            <a:off x="2674257" y="2646008"/>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time</a:t>
            </a:r>
          </a:p>
        </p:txBody>
      </p:sp>
      <p:sp>
        <p:nvSpPr>
          <p:cNvPr id="28" name="Rounded Rectangle 4">
            <a:extLst>
              <a:ext uri="{FF2B5EF4-FFF2-40B4-BE49-F238E27FC236}">
                <a16:creationId xmlns:a16="http://schemas.microsoft.com/office/drawing/2014/main" id="{DD51B2D2-4C0E-6D47-84F0-E9FBABAC5DE1}"/>
              </a:ext>
            </a:extLst>
          </p:cNvPr>
          <p:cNvSpPr/>
          <p:nvPr/>
        </p:nvSpPr>
        <p:spPr>
          <a:xfrm>
            <a:off x="5780314" y="2473018"/>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round</a:t>
            </a:r>
          </a:p>
        </p:txBody>
      </p:sp>
      <p:sp>
        <p:nvSpPr>
          <p:cNvPr id="29" name="Rounded Rectangle 4">
            <a:extLst>
              <a:ext uri="{FF2B5EF4-FFF2-40B4-BE49-F238E27FC236}">
                <a16:creationId xmlns:a16="http://schemas.microsoft.com/office/drawing/2014/main" id="{9AB2A924-593D-5045-8308-B43AE2CB0643}"/>
              </a:ext>
            </a:extLst>
          </p:cNvPr>
          <p:cNvSpPr/>
          <p:nvPr/>
        </p:nvSpPr>
        <p:spPr>
          <a:xfrm>
            <a:off x="7613559" y="1803914"/>
            <a:ext cx="2908488"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to belong, belonging</a:t>
            </a:r>
          </a:p>
        </p:txBody>
      </p:sp>
      <p:sp>
        <p:nvSpPr>
          <p:cNvPr id="30" name="Rounded Rectangle 4">
            <a:extLst>
              <a:ext uri="{FF2B5EF4-FFF2-40B4-BE49-F238E27FC236}">
                <a16:creationId xmlns:a16="http://schemas.microsoft.com/office/drawing/2014/main" id="{E2E9A7F0-C8A5-A54F-93FA-C0A62B9495D1}"/>
              </a:ext>
            </a:extLst>
          </p:cNvPr>
          <p:cNvSpPr/>
          <p:nvPr/>
        </p:nvSpPr>
        <p:spPr>
          <a:xfrm>
            <a:off x="10582089" y="2700605"/>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slow</a:t>
            </a:r>
          </a:p>
        </p:txBody>
      </p:sp>
      <p:sp>
        <p:nvSpPr>
          <p:cNvPr id="31" name="Rounded Rectangle 4">
            <a:extLst>
              <a:ext uri="{FF2B5EF4-FFF2-40B4-BE49-F238E27FC236}">
                <a16:creationId xmlns:a16="http://schemas.microsoft.com/office/drawing/2014/main" id="{42B75D85-375C-7249-A6F1-BE4FDC7A178E}"/>
              </a:ext>
            </a:extLst>
          </p:cNvPr>
          <p:cNvSpPr/>
          <p:nvPr/>
        </p:nvSpPr>
        <p:spPr>
          <a:xfrm>
            <a:off x="163285" y="3201348"/>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r>
              <a:rPr lang="en-US" sz="2000" b="1" dirty="0" err="1">
                <a:solidFill>
                  <a:srgbClr val="115076"/>
                </a:solidFill>
                <a:latin typeface="Century Gothic" panose="020F0302020204030204"/>
              </a:rPr>
              <a:t>ladly</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ounded Rectangle 4">
            <a:extLst>
              <a:ext uri="{FF2B5EF4-FFF2-40B4-BE49-F238E27FC236}">
                <a16:creationId xmlns:a16="http://schemas.microsoft.com/office/drawing/2014/main" id="{E68F2159-3029-0A42-BCF2-7B16B2888A78}"/>
              </a:ext>
            </a:extLst>
          </p:cNvPr>
          <p:cNvSpPr/>
          <p:nvPr/>
        </p:nvSpPr>
        <p:spPr>
          <a:xfrm>
            <a:off x="1858273" y="3978740"/>
            <a:ext cx="215651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to spend (time)</a:t>
            </a:r>
          </a:p>
        </p:txBody>
      </p:sp>
      <p:sp>
        <p:nvSpPr>
          <p:cNvPr id="33" name="Rounded Rectangle 4">
            <a:extLst>
              <a:ext uri="{FF2B5EF4-FFF2-40B4-BE49-F238E27FC236}">
                <a16:creationId xmlns:a16="http://schemas.microsoft.com/office/drawing/2014/main" id="{E65BC87D-2D30-794D-8517-831BE98011AD}"/>
              </a:ext>
            </a:extLst>
          </p:cNvPr>
          <p:cNvSpPr/>
          <p:nvPr/>
        </p:nvSpPr>
        <p:spPr>
          <a:xfrm>
            <a:off x="4827156" y="3645584"/>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115076"/>
                </a:solidFill>
                <a:latin typeface="Century Gothic" panose="020F0302020204030204"/>
              </a:rPr>
              <a:t>fast</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Rounded Rectangle 4">
            <a:extLst>
              <a:ext uri="{FF2B5EF4-FFF2-40B4-BE49-F238E27FC236}">
                <a16:creationId xmlns:a16="http://schemas.microsoft.com/office/drawing/2014/main" id="{5C1C9863-EA1B-BF4D-9DB8-8241AEB7A830}"/>
              </a:ext>
            </a:extLst>
          </p:cNvPr>
          <p:cNvSpPr/>
          <p:nvPr/>
        </p:nvSpPr>
        <p:spPr>
          <a:xfrm>
            <a:off x="7397117" y="3494691"/>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thin</a:t>
            </a:r>
          </a:p>
        </p:txBody>
      </p:sp>
      <p:sp>
        <p:nvSpPr>
          <p:cNvPr id="35" name="Rounded Rectangle 4">
            <a:extLst>
              <a:ext uri="{FF2B5EF4-FFF2-40B4-BE49-F238E27FC236}">
                <a16:creationId xmlns:a16="http://schemas.microsoft.com/office/drawing/2014/main" id="{2D45F089-33EF-6343-A068-F13CCC3F1AD8}"/>
              </a:ext>
            </a:extLst>
          </p:cNvPr>
          <p:cNvSpPr/>
          <p:nvPr/>
        </p:nvSpPr>
        <p:spPr>
          <a:xfrm>
            <a:off x="9370582" y="4006722"/>
            <a:ext cx="254040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to lack, be missing</a:t>
            </a:r>
          </a:p>
        </p:txBody>
      </p:sp>
      <p:sp>
        <p:nvSpPr>
          <p:cNvPr id="36" name="Rounded Rectangle 4">
            <a:extLst>
              <a:ext uri="{FF2B5EF4-FFF2-40B4-BE49-F238E27FC236}">
                <a16:creationId xmlns:a16="http://schemas.microsoft.com/office/drawing/2014/main" id="{280A7520-38B4-184A-8233-4A602438FA39}"/>
              </a:ext>
            </a:extLst>
          </p:cNvPr>
          <p:cNvSpPr/>
          <p:nvPr/>
        </p:nvSpPr>
        <p:spPr>
          <a:xfrm>
            <a:off x="4014788" y="5286386"/>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wide</a:t>
            </a:r>
          </a:p>
        </p:txBody>
      </p:sp>
      <p:sp>
        <p:nvSpPr>
          <p:cNvPr id="37" name="Rounded Rectangle 4">
            <a:extLst>
              <a:ext uri="{FF2B5EF4-FFF2-40B4-BE49-F238E27FC236}">
                <a16:creationId xmlns:a16="http://schemas.microsoft.com/office/drawing/2014/main" id="{D07C348F-4231-6B4F-BF7D-9D03B822ABDB}"/>
              </a:ext>
            </a:extLst>
          </p:cNvPr>
          <p:cNvSpPr/>
          <p:nvPr/>
        </p:nvSpPr>
        <p:spPr>
          <a:xfrm>
            <a:off x="333911" y="4980226"/>
            <a:ext cx="1458685" cy="667377"/>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115076"/>
                </a:solidFill>
                <a:latin typeface="Century Gothic" panose="020F0302020204030204"/>
              </a:rPr>
              <a:t>new</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8" name="Rounded Rectangle 4">
            <a:extLst>
              <a:ext uri="{FF2B5EF4-FFF2-40B4-BE49-F238E27FC236}">
                <a16:creationId xmlns:a16="http://schemas.microsoft.com/office/drawing/2014/main" id="{83696CE9-0F52-A140-98D3-E7F4EB675B36}"/>
              </a:ext>
            </a:extLst>
          </p:cNvPr>
          <p:cNvSpPr/>
          <p:nvPr/>
        </p:nvSpPr>
        <p:spPr>
          <a:xfrm>
            <a:off x="6494372" y="5063542"/>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as</a:t>
            </a:r>
          </a:p>
        </p:txBody>
      </p:sp>
      <p:sp>
        <p:nvSpPr>
          <p:cNvPr id="39" name="Rounded Rectangle 4">
            <a:extLst>
              <a:ext uri="{FF2B5EF4-FFF2-40B4-BE49-F238E27FC236}">
                <a16:creationId xmlns:a16="http://schemas.microsoft.com/office/drawing/2014/main" id="{4DB8C314-7722-9447-8B65-B08C121B69BF}"/>
              </a:ext>
            </a:extLst>
          </p:cNvPr>
          <p:cNvSpPr/>
          <p:nvPr/>
        </p:nvSpPr>
        <p:spPr>
          <a:xfrm>
            <a:off x="10424319" y="5197523"/>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normal</a:t>
            </a:r>
          </a:p>
        </p:txBody>
      </p:sp>
    </p:spTree>
    <p:extLst>
      <p:ext uri="{BB962C8B-B14F-4D97-AF65-F5344CB8AC3E}">
        <p14:creationId xmlns:p14="http://schemas.microsoft.com/office/powerpoint/2010/main" val="544411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490D5808-10AC-486F-B881-A2A72DAD2277}"/>
              </a:ext>
            </a:extLst>
          </p:cNvPr>
          <p:cNvSpPr/>
          <p:nvPr/>
        </p:nvSpPr>
        <p:spPr>
          <a:xfrm>
            <a:off x="80010" y="1341437"/>
            <a:ext cx="239081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anderer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F4B96DCA-4409-446A-B21E-278699C6911D}"/>
              </a:ext>
            </a:extLst>
          </p:cNvPr>
          <p:cNvSpPr/>
          <p:nvPr/>
        </p:nvSpPr>
        <p:spPr>
          <a:xfrm>
            <a:off x="2675046"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schnell</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 name="Rectangle: Rounded Corners 11">
            <a:extLst>
              <a:ext uri="{FF2B5EF4-FFF2-40B4-BE49-F238E27FC236}">
                <a16:creationId xmlns:a16="http://schemas.microsoft.com/office/drawing/2014/main" id="{46B75E29-9FD0-489F-BADC-0D96B6EED5D3}"/>
              </a:ext>
            </a:extLst>
          </p:cNvPr>
          <p:cNvSpPr/>
          <p:nvPr/>
        </p:nvSpPr>
        <p:spPr>
          <a:xfrm>
            <a:off x="5019352"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Zeit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6F8411BA-4AC2-437B-BFEE-919CA08A56EE}"/>
              </a:ext>
            </a:extLst>
          </p:cNvPr>
          <p:cNvSpPr/>
          <p:nvPr/>
        </p:nvSpPr>
        <p:spPr>
          <a:xfrm>
            <a:off x="7363658" y="1356720"/>
            <a:ext cx="2140086" cy="869951"/>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noProof="0" dirty="0" err="1">
                <a:solidFill>
                  <a:srgbClr val="4472C4">
                    <a:lumMod val="50000"/>
                  </a:srgbClr>
                </a:solidFill>
                <a:latin typeface="Century Gothic" panose="020F0302020204030204"/>
              </a:rPr>
              <a:t>Leid</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A8DB7C67-0A9D-4C56-A05B-96AC77C94845}"/>
              </a:ext>
            </a:extLst>
          </p:cNvPr>
          <p:cNvSpPr/>
          <p:nvPr/>
        </p:nvSpPr>
        <p:spPr>
          <a:xfrm>
            <a:off x="9707964"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gehören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51C0E9A9-7089-4C92-AC1C-118BC6964F2A}"/>
              </a:ext>
            </a:extLst>
          </p:cNvPr>
          <p:cNvSpPr/>
          <p:nvPr/>
        </p:nvSpPr>
        <p:spPr>
          <a:xfrm>
            <a:off x="80010" y="2668965"/>
            <a:ext cx="239081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breit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43B6CF8-9E64-4058-8793-AF69E135136A}"/>
              </a:ext>
            </a:extLst>
          </p:cNvPr>
          <p:cNvSpPr/>
          <p:nvPr/>
        </p:nvSpPr>
        <p:spPr>
          <a:xfrm>
            <a:off x="80010" y="3977814"/>
            <a:ext cx="2448101"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verbringen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D67CD551-0C3B-41AD-A5BD-EE80A616F38D}"/>
              </a:ext>
            </a:extLst>
          </p:cNvPr>
          <p:cNvSpPr/>
          <p:nvPr/>
        </p:nvSpPr>
        <p:spPr>
          <a:xfrm>
            <a:off x="80010" y="5286664"/>
            <a:ext cx="2448101"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gefallen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D86A6AEC-C6E0-4898-8F1E-04662A830998}"/>
              </a:ext>
            </a:extLst>
          </p:cNvPr>
          <p:cNvSpPr/>
          <p:nvPr/>
        </p:nvSpPr>
        <p:spPr>
          <a:xfrm>
            <a:off x="9707964" y="2662754"/>
            <a:ext cx="2140086" cy="962416"/>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schwer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FEC98938-7626-40F2-8B20-B2540CFB67D8}"/>
              </a:ext>
            </a:extLst>
          </p:cNvPr>
          <p:cNvSpPr/>
          <p:nvPr/>
        </p:nvSpPr>
        <p:spPr>
          <a:xfrm>
            <a:off x="9707964" y="4020942"/>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gern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EC617000-B15E-499C-9A4C-53B837F3CFC6}"/>
              </a:ext>
            </a:extLst>
          </p:cNvPr>
          <p:cNvSpPr/>
          <p:nvPr/>
        </p:nvSpPr>
        <p:spPr>
          <a:xfrm>
            <a:off x="9707964"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DB20D0C1-980F-4ED4-93FB-627666785434}"/>
              </a:ext>
            </a:extLst>
          </p:cNvPr>
          <p:cNvSpPr/>
          <p:nvPr/>
        </p:nvSpPr>
        <p:spPr>
          <a:xfrm>
            <a:off x="2675046"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langsam</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82AED56D-91AC-4D40-AF47-54411E6FE83C}"/>
              </a:ext>
            </a:extLst>
          </p:cNvPr>
          <p:cNvSpPr/>
          <p:nvPr/>
        </p:nvSpPr>
        <p:spPr>
          <a:xfrm>
            <a:off x="4951079" y="5280453"/>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fehlen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F711BE98-0451-4BC4-AAC2-68644A074F35}"/>
              </a:ext>
            </a:extLst>
          </p:cNvPr>
          <p:cNvSpPr/>
          <p:nvPr/>
        </p:nvSpPr>
        <p:spPr>
          <a:xfrm>
            <a:off x="7329521" y="5280453"/>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noProof="0" dirty="0" err="1">
                <a:solidFill>
                  <a:srgbClr val="4472C4">
                    <a:lumMod val="50000"/>
                  </a:srgbClr>
                </a:solidFill>
                <a:latin typeface="Century Gothic" panose="020F0302020204030204"/>
              </a:rPr>
              <a:t>weh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EE38EA05-49DA-45CE-A33B-490063ECA080}"/>
              </a:ext>
            </a:extLst>
          </p:cNvPr>
          <p:cNvSpPr/>
          <p:nvPr/>
        </p:nvSpPr>
        <p:spPr>
          <a:xfrm rot="20827266">
            <a:off x="4718359" y="2957067"/>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a:solidFill>
                  <a:prstClr val="white"/>
                </a:solidFill>
                <a:latin typeface="Century Gothic" panose="020F0302020204030204"/>
              </a:rPr>
              <a:t>sorrow, grief</a:t>
            </a:r>
            <a:endPar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8CA8DFBB-A589-4136-9469-7963D71276A4}"/>
              </a:ext>
            </a:extLst>
          </p:cNvPr>
          <p:cNvSpPr/>
          <p:nvPr/>
        </p:nvSpPr>
        <p:spPr>
          <a:xfrm rot="20827266">
            <a:off x="4718358" y="2957067"/>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a:solidFill>
                  <a:prstClr val="white"/>
                </a:solidFill>
                <a:latin typeface="Century Gothic" panose="020F0302020204030204"/>
              </a:rPr>
              <a:t>sore, hurt</a:t>
            </a:r>
            <a:endPar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BA447C9-92C5-4FEE-AE72-FBB3F0145525}"/>
              </a:ext>
            </a:extLst>
          </p:cNvPr>
          <p:cNvSpPr/>
          <p:nvPr/>
        </p:nvSpPr>
        <p:spPr>
          <a:xfrm rot="20827266">
            <a:off x="4725818" y="295706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prstClr val="white"/>
                </a:solidFill>
                <a:latin typeface="Century Gothic" panose="020F0302020204030204"/>
              </a:rPr>
              <a:t>difficult</a:t>
            </a:r>
            <a:endPar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79F46397-0BBB-4F7B-9556-440D17495ED1}"/>
              </a:ext>
            </a:extLst>
          </p:cNvPr>
          <p:cNvSpPr/>
          <p:nvPr/>
        </p:nvSpPr>
        <p:spPr>
          <a:xfrm rot="20827266">
            <a:off x="4733278" y="295612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other, another</a:t>
            </a:r>
          </a:p>
        </p:txBody>
      </p:sp>
      <p:sp>
        <p:nvSpPr>
          <p:cNvPr id="29" name="Rectangle: Rounded Corners 28">
            <a:extLst>
              <a:ext uri="{FF2B5EF4-FFF2-40B4-BE49-F238E27FC236}">
                <a16:creationId xmlns:a16="http://schemas.microsoft.com/office/drawing/2014/main" id="{C6D2BC5A-9076-4CF6-82F9-7AD2B7432312}"/>
              </a:ext>
            </a:extLst>
          </p:cNvPr>
          <p:cNvSpPr/>
          <p:nvPr/>
        </p:nvSpPr>
        <p:spPr>
          <a:xfrm rot="20827266">
            <a:off x="4703437" y="295518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to lack, be missing</a:t>
            </a:r>
          </a:p>
        </p:txBody>
      </p:sp>
      <p:sp>
        <p:nvSpPr>
          <p:cNvPr id="38" name="Rectangle: Rounded Corners 37">
            <a:extLst>
              <a:ext uri="{FF2B5EF4-FFF2-40B4-BE49-F238E27FC236}">
                <a16:creationId xmlns:a16="http://schemas.microsoft.com/office/drawing/2014/main" id="{056378E4-AC29-460F-864F-287A7D1DE853}"/>
              </a:ext>
            </a:extLst>
          </p:cNvPr>
          <p:cNvSpPr/>
          <p:nvPr/>
        </p:nvSpPr>
        <p:spPr>
          <a:xfrm rot="20827266">
            <a:off x="4722089" y="2955189"/>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to please, pleasing</a:t>
            </a:r>
          </a:p>
        </p:txBody>
      </p:sp>
      <p:sp>
        <p:nvSpPr>
          <p:cNvPr id="30" name="Rectangle: Rounded Corners 29">
            <a:extLst>
              <a:ext uri="{FF2B5EF4-FFF2-40B4-BE49-F238E27FC236}">
                <a16:creationId xmlns:a16="http://schemas.microsoft.com/office/drawing/2014/main" id="{B6681387-2BE2-4B04-9B7B-77F11D058FC6}"/>
              </a:ext>
            </a:extLst>
          </p:cNvPr>
          <p:cNvSpPr/>
          <p:nvPr/>
        </p:nvSpPr>
        <p:spPr>
          <a:xfrm rot="20827266">
            <a:off x="4760721" y="2953309"/>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to belong, belonging</a:t>
            </a:r>
          </a:p>
        </p:txBody>
      </p:sp>
      <p:sp>
        <p:nvSpPr>
          <p:cNvPr id="31" name="Rectangle: Rounded Corners 30">
            <a:extLst>
              <a:ext uri="{FF2B5EF4-FFF2-40B4-BE49-F238E27FC236}">
                <a16:creationId xmlns:a16="http://schemas.microsoft.com/office/drawing/2014/main" id="{168B2E95-EAE7-4525-82A7-DF9EF35E5C0E}"/>
              </a:ext>
            </a:extLst>
          </p:cNvPr>
          <p:cNvSpPr/>
          <p:nvPr/>
        </p:nvSpPr>
        <p:spPr>
          <a:xfrm rot="20827266">
            <a:off x="4725818" y="2957065"/>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to do, doing</a:t>
            </a:r>
          </a:p>
        </p:txBody>
      </p:sp>
      <p:sp>
        <p:nvSpPr>
          <p:cNvPr id="32" name="Rectangle: Rounded Corners 31">
            <a:extLst>
              <a:ext uri="{FF2B5EF4-FFF2-40B4-BE49-F238E27FC236}">
                <a16:creationId xmlns:a16="http://schemas.microsoft.com/office/drawing/2014/main" id="{CAFDFA81-D677-4D3E-88F4-94CC2B2B9476}"/>
              </a:ext>
            </a:extLst>
          </p:cNvPr>
          <p:cNvSpPr/>
          <p:nvPr/>
        </p:nvSpPr>
        <p:spPr>
          <a:xfrm rot="20827266">
            <a:off x="4753867" y="2957063"/>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slow</a:t>
            </a:r>
          </a:p>
        </p:txBody>
      </p:sp>
      <p:sp>
        <p:nvSpPr>
          <p:cNvPr id="33" name="Rectangle: Rounded Corners 32">
            <a:extLst>
              <a:ext uri="{FF2B5EF4-FFF2-40B4-BE49-F238E27FC236}">
                <a16:creationId xmlns:a16="http://schemas.microsoft.com/office/drawing/2014/main" id="{2EB922E3-C2CC-45CA-B58D-5C4A6CD490A8}"/>
              </a:ext>
            </a:extLst>
          </p:cNvPr>
          <p:cNvSpPr/>
          <p:nvPr/>
        </p:nvSpPr>
        <p:spPr>
          <a:xfrm rot="20827266">
            <a:off x="4760720" y="2959882"/>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entury Gothic" panose="020F0302020204030204"/>
              </a:rPr>
              <a:t>fast</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860DFFC3-2CC8-4628-A665-4D9A5B9583C3}"/>
              </a:ext>
            </a:extLst>
          </p:cNvPr>
          <p:cNvSpPr/>
          <p:nvPr/>
        </p:nvSpPr>
        <p:spPr>
          <a:xfrm rot="20827266">
            <a:off x="4773065" y="2966456"/>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gladly</a:t>
            </a:r>
          </a:p>
        </p:txBody>
      </p:sp>
      <p:sp>
        <p:nvSpPr>
          <p:cNvPr id="35" name="Rectangle: Rounded Corners 34">
            <a:extLst>
              <a:ext uri="{FF2B5EF4-FFF2-40B4-BE49-F238E27FC236}">
                <a16:creationId xmlns:a16="http://schemas.microsoft.com/office/drawing/2014/main" id="{AB54062E-2948-4AB1-9902-0B015A4A9DFF}"/>
              </a:ext>
            </a:extLst>
          </p:cNvPr>
          <p:cNvSpPr/>
          <p:nvPr/>
        </p:nvSpPr>
        <p:spPr>
          <a:xfrm rot="20827266">
            <a:off x="4779373" y="2966455"/>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to spend (time)</a:t>
            </a:r>
          </a:p>
        </p:txBody>
      </p:sp>
      <p:sp>
        <p:nvSpPr>
          <p:cNvPr id="36" name="Rectangle: Rounded Corners 35">
            <a:extLst>
              <a:ext uri="{FF2B5EF4-FFF2-40B4-BE49-F238E27FC236}">
                <a16:creationId xmlns:a16="http://schemas.microsoft.com/office/drawing/2014/main" id="{A17D1E94-986A-4C14-834B-50E32A75371C}"/>
              </a:ext>
            </a:extLst>
          </p:cNvPr>
          <p:cNvSpPr/>
          <p:nvPr/>
        </p:nvSpPr>
        <p:spPr>
          <a:xfrm rot="20827266">
            <a:off x="4767030" y="2966455"/>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entury Gothic" panose="020F0302020204030204"/>
              </a:rPr>
              <a:t>time</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FEB81550-1D00-4BF9-9756-A95DFA6A846C}"/>
              </a:ext>
            </a:extLst>
          </p:cNvPr>
          <p:cNvSpPr/>
          <p:nvPr/>
        </p:nvSpPr>
        <p:spPr>
          <a:xfrm rot="20827266">
            <a:off x="4753867" y="295677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entury Gothic" panose="020F0302020204030204"/>
              </a:rPr>
              <a:t>wide</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3972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3"/>
                                        </p:tgtEl>
                                        <p:attrNameLst>
                                          <p:attrName>fillcolor</p:attrName>
                                        </p:attrNameLst>
                                      </p:cBhvr>
                                      <p:to>
                                        <a:srgbClr val="FCCF28"/>
                                      </p:to>
                                    </p:animClr>
                                    <p:set>
                                      <p:cBhvr>
                                        <p:cTn id="11" dur="2000" fill="hold"/>
                                        <p:tgtEl>
                                          <p:spTgt spid="13"/>
                                        </p:tgtEl>
                                        <p:attrNameLst>
                                          <p:attrName>fill.type</p:attrName>
                                        </p:attrNameLst>
                                      </p:cBhvr>
                                      <p:to>
                                        <p:strVal val="solid"/>
                                      </p:to>
                                    </p:set>
                                    <p:set>
                                      <p:cBhvr>
                                        <p:cTn id="12" dur="2000" fill="hold"/>
                                        <p:tgtEl>
                                          <p:spTgt spid="1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3"/>
                                        </p:tgtEl>
                                        <p:attrNameLst>
                                          <p:attrName>fillcolor</p:attrName>
                                        </p:attrNameLst>
                                      </p:cBhvr>
                                      <p:to>
                                        <a:srgbClr val="FCCF28"/>
                                      </p:to>
                                    </p:animClr>
                                    <p:set>
                                      <p:cBhvr>
                                        <p:cTn id="21" dur="2000" fill="hold"/>
                                        <p:tgtEl>
                                          <p:spTgt spid="23"/>
                                        </p:tgtEl>
                                        <p:attrNameLst>
                                          <p:attrName>fill.type</p:attrName>
                                        </p:attrNameLst>
                                      </p:cBhvr>
                                      <p:to>
                                        <p:strVal val="solid"/>
                                      </p:to>
                                    </p:set>
                                    <p:set>
                                      <p:cBhvr>
                                        <p:cTn id="22" dur="2000" fill="hold"/>
                                        <p:tgtEl>
                                          <p:spTgt spid="2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FCCF28"/>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2"/>
                                        </p:tgtEl>
                                        <p:attrNameLst>
                                          <p:attrName>fillcolor</p:attrName>
                                        </p:attrNameLst>
                                      </p:cBhvr>
                                      <p:to>
                                        <a:srgbClr val="FCCF28"/>
                                      </p:to>
                                    </p:animClr>
                                    <p:set>
                                      <p:cBhvr>
                                        <p:cTn id="41" dur="2000" fill="hold"/>
                                        <p:tgtEl>
                                          <p:spTgt spid="2"/>
                                        </p:tgtEl>
                                        <p:attrNameLst>
                                          <p:attrName>fill.type</p:attrName>
                                        </p:attrNameLst>
                                      </p:cBhvr>
                                      <p:to>
                                        <p:strVal val="solid"/>
                                      </p:to>
                                    </p:set>
                                    <p:set>
                                      <p:cBhvr>
                                        <p:cTn id="42" dur="2000" fill="hold"/>
                                        <p:tgtEl>
                                          <p:spTgt spid="2"/>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22"/>
                                        </p:tgtEl>
                                        <p:attrNameLst>
                                          <p:attrName>fillcolor</p:attrName>
                                        </p:attrNameLst>
                                      </p:cBhvr>
                                      <p:to>
                                        <a:srgbClr val="FCCF28"/>
                                      </p:to>
                                    </p:animClr>
                                    <p:set>
                                      <p:cBhvr>
                                        <p:cTn id="51" dur="2000" fill="hold"/>
                                        <p:tgtEl>
                                          <p:spTgt spid="22"/>
                                        </p:tgtEl>
                                        <p:attrNameLst>
                                          <p:attrName>fill.type</p:attrName>
                                        </p:attrNameLst>
                                      </p:cBhvr>
                                      <p:to>
                                        <p:strVal val="solid"/>
                                      </p:to>
                                    </p:set>
                                    <p:set>
                                      <p:cBhvr>
                                        <p:cTn id="52" dur="2000" fill="hold"/>
                                        <p:tgtEl>
                                          <p:spTgt spid="22"/>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7"/>
                                        </p:tgtEl>
                                        <p:attrNameLst>
                                          <p:attrName>fillcolor</p:attrName>
                                        </p:attrNameLst>
                                      </p:cBhvr>
                                      <p:to>
                                        <a:srgbClr val="FCCF28"/>
                                      </p:to>
                                    </p:animClr>
                                    <p:set>
                                      <p:cBhvr>
                                        <p:cTn id="61" dur="2000" fill="hold"/>
                                        <p:tgtEl>
                                          <p:spTgt spid="17"/>
                                        </p:tgtEl>
                                        <p:attrNameLst>
                                          <p:attrName>fill.type</p:attrName>
                                        </p:attrNameLst>
                                      </p:cBhvr>
                                      <p:to>
                                        <p:strVal val="solid"/>
                                      </p:to>
                                    </p:set>
                                    <p:set>
                                      <p:cBhvr>
                                        <p:cTn id="62" dur="2000" fill="hold"/>
                                        <p:tgtEl>
                                          <p:spTgt spid="17"/>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4"/>
                                        </p:tgtEl>
                                        <p:attrNameLst>
                                          <p:attrName>fillcolor</p:attrName>
                                        </p:attrNameLst>
                                      </p:cBhvr>
                                      <p:to>
                                        <a:srgbClr val="FCCF28"/>
                                      </p:to>
                                    </p:animClr>
                                    <p:set>
                                      <p:cBhvr>
                                        <p:cTn id="71" dur="2000" fill="hold"/>
                                        <p:tgtEl>
                                          <p:spTgt spid="14"/>
                                        </p:tgtEl>
                                        <p:attrNameLst>
                                          <p:attrName>fill.type</p:attrName>
                                        </p:attrNameLst>
                                      </p:cBhvr>
                                      <p:to>
                                        <p:strVal val="solid"/>
                                      </p:to>
                                    </p:set>
                                    <p:set>
                                      <p:cBhvr>
                                        <p:cTn id="72" dur="2000" fill="hold"/>
                                        <p:tgtEl>
                                          <p:spTgt spid="14"/>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20"/>
                                        </p:tgtEl>
                                        <p:attrNameLst>
                                          <p:attrName>fillcolor</p:attrName>
                                        </p:attrNameLst>
                                      </p:cBhvr>
                                      <p:to>
                                        <a:srgbClr val="FCCF28"/>
                                      </p:to>
                                    </p:animClr>
                                    <p:set>
                                      <p:cBhvr>
                                        <p:cTn id="81" dur="2000" fill="hold"/>
                                        <p:tgtEl>
                                          <p:spTgt spid="20"/>
                                        </p:tgtEl>
                                        <p:attrNameLst>
                                          <p:attrName>fill.type</p:attrName>
                                        </p:attrNameLst>
                                      </p:cBhvr>
                                      <p:to>
                                        <p:strVal val="solid"/>
                                      </p:to>
                                    </p:set>
                                    <p:set>
                                      <p:cBhvr>
                                        <p:cTn id="82" dur="2000" fill="hold"/>
                                        <p:tgtEl>
                                          <p:spTgt spid="20"/>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21"/>
                                        </p:tgtEl>
                                        <p:attrNameLst>
                                          <p:attrName>fillcolor</p:attrName>
                                        </p:attrNameLst>
                                      </p:cBhvr>
                                      <p:to>
                                        <a:srgbClr val="FCCF28"/>
                                      </p:to>
                                    </p:animClr>
                                    <p:set>
                                      <p:cBhvr>
                                        <p:cTn id="91" dur="2000" fill="hold"/>
                                        <p:tgtEl>
                                          <p:spTgt spid="21"/>
                                        </p:tgtEl>
                                        <p:attrNameLst>
                                          <p:attrName>fill.type</p:attrName>
                                        </p:attrNameLst>
                                      </p:cBhvr>
                                      <p:to>
                                        <p:strVal val="solid"/>
                                      </p:to>
                                    </p:set>
                                    <p:set>
                                      <p:cBhvr>
                                        <p:cTn id="92" dur="2000" fill="hold"/>
                                        <p:tgtEl>
                                          <p:spTgt spid="21"/>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11"/>
                                        </p:tgtEl>
                                        <p:attrNameLst>
                                          <p:attrName>fillcolor</p:attrName>
                                        </p:attrNameLst>
                                      </p:cBhvr>
                                      <p:to>
                                        <a:srgbClr val="FCCF28"/>
                                      </p:to>
                                    </p:animClr>
                                    <p:set>
                                      <p:cBhvr>
                                        <p:cTn id="101" dur="2000" fill="hold"/>
                                        <p:tgtEl>
                                          <p:spTgt spid="11"/>
                                        </p:tgtEl>
                                        <p:attrNameLst>
                                          <p:attrName>fill.type</p:attrName>
                                        </p:attrNameLst>
                                      </p:cBhvr>
                                      <p:to>
                                        <p:strVal val="solid"/>
                                      </p:to>
                                    </p:set>
                                    <p:set>
                                      <p:cBhvr>
                                        <p:cTn id="102" dur="2000" fill="hold"/>
                                        <p:tgtEl>
                                          <p:spTgt spid="11"/>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19"/>
                                        </p:tgtEl>
                                        <p:attrNameLst>
                                          <p:attrName>fillcolor</p:attrName>
                                        </p:attrNameLst>
                                      </p:cBhvr>
                                      <p:to>
                                        <a:srgbClr val="FCCF28"/>
                                      </p:to>
                                    </p:animClr>
                                    <p:set>
                                      <p:cBhvr>
                                        <p:cTn id="111" dur="2000" fill="hold"/>
                                        <p:tgtEl>
                                          <p:spTgt spid="19"/>
                                        </p:tgtEl>
                                        <p:attrNameLst>
                                          <p:attrName>fill.type</p:attrName>
                                        </p:attrNameLst>
                                      </p:cBhvr>
                                      <p:to>
                                        <p:strVal val="solid"/>
                                      </p:to>
                                    </p:set>
                                    <p:set>
                                      <p:cBhvr>
                                        <p:cTn id="112" dur="2000" fill="hold"/>
                                        <p:tgtEl>
                                          <p:spTgt spid="19"/>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6"/>
                                        </p:tgtEl>
                                        <p:attrNameLst>
                                          <p:attrName>fillcolor</p:attrName>
                                        </p:attrNameLst>
                                      </p:cBhvr>
                                      <p:to>
                                        <a:srgbClr val="FCCF28"/>
                                      </p:to>
                                    </p:animClr>
                                    <p:set>
                                      <p:cBhvr>
                                        <p:cTn id="121" dur="2000" fill="hold"/>
                                        <p:tgtEl>
                                          <p:spTgt spid="16"/>
                                        </p:tgtEl>
                                        <p:attrNameLst>
                                          <p:attrName>fill.type</p:attrName>
                                        </p:attrNameLst>
                                      </p:cBhvr>
                                      <p:to>
                                        <p:strVal val="solid"/>
                                      </p:to>
                                    </p:set>
                                    <p:set>
                                      <p:cBhvr>
                                        <p:cTn id="122" dur="2000" fill="hold"/>
                                        <p:tgtEl>
                                          <p:spTgt spid="16"/>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12"/>
                                        </p:tgtEl>
                                        <p:attrNameLst>
                                          <p:attrName>fillcolor</p:attrName>
                                        </p:attrNameLst>
                                      </p:cBhvr>
                                      <p:to>
                                        <a:srgbClr val="FCCF28"/>
                                      </p:to>
                                    </p:animClr>
                                    <p:set>
                                      <p:cBhvr>
                                        <p:cTn id="131" dur="2000" fill="hold"/>
                                        <p:tgtEl>
                                          <p:spTgt spid="12"/>
                                        </p:tgtEl>
                                        <p:attrNameLst>
                                          <p:attrName>fill.type</p:attrName>
                                        </p:attrNameLst>
                                      </p:cBhvr>
                                      <p:to>
                                        <p:strVal val="solid"/>
                                      </p:to>
                                    </p:set>
                                    <p:set>
                                      <p:cBhvr>
                                        <p:cTn id="132" dur="2000" fill="hold"/>
                                        <p:tgtEl>
                                          <p:spTgt spid="12"/>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5"/>
                                        </p:tgtEl>
                                        <p:attrNameLst>
                                          <p:attrName>fillcolor</p:attrName>
                                        </p:attrNameLst>
                                      </p:cBhvr>
                                      <p:to>
                                        <a:srgbClr val="FCCF28"/>
                                      </p:to>
                                    </p:animClr>
                                    <p:set>
                                      <p:cBhvr>
                                        <p:cTn id="141" dur="2000" fill="hold"/>
                                        <p:tgtEl>
                                          <p:spTgt spid="15"/>
                                        </p:tgtEl>
                                        <p:attrNameLst>
                                          <p:attrName>fill.type</p:attrName>
                                        </p:attrNameLst>
                                      </p:cBhvr>
                                      <p:to>
                                        <p:strVal val="solid"/>
                                      </p:to>
                                    </p:set>
                                    <p:set>
                                      <p:cBhvr>
                                        <p:cTn id="142"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8"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pic>
        <p:nvPicPr>
          <p:cNvPr id="6" name="Picture 5" descr="man escaping from jai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7906" y="377949"/>
            <a:ext cx="5125930" cy="4589934"/>
          </a:xfrm>
          <a:prstGeom prst="rect">
            <a:avLst/>
          </a:prstGeom>
        </p:spPr>
      </p:pic>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3621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rei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frei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36406" cy="707849"/>
          </a:xfrm>
        </p:spPr>
        <p:txBody>
          <a:bodyPr>
            <a:normAutofit/>
          </a:bodyPr>
          <a:lstStyle/>
          <a:p>
            <a:r>
              <a:rPr lang="en-GB" sz="3600" b="1" dirty="0">
                <a:solidFill>
                  <a:schemeClr val="bg1"/>
                </a:solidFill>
              </a:rPr>
              <a:t>Verbs with indirect objects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Rectangle 5">
            <a:extLst>
              <a:ext uri="{FF2B5EF4-FFF2-40B4-BE49-F238E27FC236}">
                <a16:creationId xmlns:a16="http://schemas.microsoft.com/office/drawing/2014/main" id="{FBAF1E3E-4D02-421B-AE43-E3E286AEDD6D}"/>
              </a:ext>
            </a:extLst>
          </p:cNvPr>
          <p:cNvSpPr/>
          <p:nvPr/>
        </p:nvSpPr>
        <p:spPr>
          <a:xfrm>
            <a:off x="257900" y="1600101"/>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6EAAC59-D041-49E3-AD59-FE1DB6355751}"/>
              </a:ext>
            </a:extLst>
          </p:cNvPr>
          <p:cNvSpPr txBox="1"/>
          <p:nvPr/>
        </p:nvSpPr>
        <p:spPr>
          <a:xfrm>
            <a:off x="243456" y="1589574"/>
            <a:ext cx="1866364" cy="400110"/>
          </a:xfrm>
          <a:prstGeom prst="rect">
            <a:avLst/>
          </a:prstGeom>
          <a:noFill/>
        </p:spPr>
        <p:txBody>
          <a:bodyPr wrap="square" rtlCol="0">
            <a:spAutoFit/>
          </a:bodyPr>
          <a:lstStyle/>
          <a:p>
            <a:pPr algn="ctr"/>
            <a:r>
              <a:rPr lang="en-GB" sz="2000" dirty="0">
                <a:solidFill>
                  <a:schemeClr val="accent5">
                    <a:lumMod val="50000"/>
                  </a:schemeClr>
                </a:solidFill>
              </a:rPr>
              <a:t>Das Buch</a:t>
            </a:r>
          </a:p>
        </p:txBody>
      </p:sp>
      <p:sp>
        <p:nvSpPr>
          <p:cNvPr id="12" name="TextBox 11">
            <a:extLst>
              <a:ext uri="{FF2B5EF4-FFF2-40B4-BE49-F238E27FC236}">
                <a16:creationId xmlns:a16="http://schemas.microsoft.com/office/drawing/2014/main" id="{AD455402-72BD-48F1-A72E-3976072F892A}"/>
              </a:ext>
            </a:extLst>
          </p:cNvPr>
          <p:cNvSpPr txBox="1"/>
          <p:nvPr/>
        </p:nvSpPr>
        <p:spPr>
          <a:xfrm>
            <a:off x="2533726" y="1589174"/>
            <a:ext cx="1866364" cy="400110"/>
          </a:xfrm>
          <a:prstGeom prst="rect">
            <a:avLst/>
          </a:prstGeom>
          <a:noFill/>
        </p:spPr>
        <p:txBody>
          <a:bodyPr wrap="square" rtlCol="0">
            <a:spAutoFit/>
          </a:bodyPr>
          <a:lstStyle/>
          <a:p>
            <a:pPr algn="ctr"/>
            <a:r>
              <a:rPr lang="en-GB" sz="2000" dirty="0" err="1">
                <a:solidFill>
                  <a:schemeClr val="accent5">
                    <a:lumMod val="50000"/>
                  </a:schemeClr>
                </a:solidFill>
              </a:rPr>
              <a:t>hilft</a:t>
            </a:r>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444B86E3-6B4E-4289-B5A3-7B8FDF93B3A5}"/>
              </a:ext>
            </a:extLst>
          </p:cNvPr>
          <p:cNvSpPr txBox="1"/>
          <p:nvPr/>
        </p:nvSpPr>
        <p:spPr>
          <a:xfrm>
            <a:off x="4597599" y="1600101"/>
            <a:ext cx="2275826" cy="400110"/>
          </a:xfrm>
          <a:prstGeom prst="rect">
            <a:avLst/>
          </a:prstGeom>
          <a:noFill/>
        </p:spPr>
        <p:txBody>
          <a:bodyPr wrap="square" rtlCol="0">
            <a:spAutoFit/>
          </a:bodyPr>
          <a:lstStyle/>
          <a:p>
            <a:pPr algn="ctr"/>
            <a:r>
              <a:rPr lang="en-GB" sz="2000" b="1" dirty="0">
                <a:solidFill>
                  <a:schemeClr val="accent5">
                    <a:lumMod val="50000"/>
                  </a:schemeClr>
                </a:solidFill>
              </a:rPr>
              <a:t>mir.</a:t>
            </a:r>
          </a:p>
        </p:txBody>
      </p:sp>
      <p:sp>
        <p:nvSpPr>
          <p:cNvPr id="14" name="TextBox 13">
            <a:extLst>
              <a:ext uri="{FF2B5EF4-FFF2-40B4-BE49-F238E27FC236}">
                <a16:creationId xmlns:a16="http://schemas.microsoft.com/office/drawing/2014/main" id="{34F2AEEC-F63B-4E7A-AB7B-651F7F00760D}"/>
              </a:ext>
            </a:extLst>
          </p:cNvPr>
          <p:cNvSpPr txBox="1"/>
          <p:nvPr/>
        </p:nvSpPr>
        <p:spPr>
          <a:xfrm>
            <a:off x="7287313" y="1589174"/>
            <a:ext cx="4625190" cy="400110"/>
          </a:xfrm>
          <a:prstGeom prst="rect">
            <a:avLst/>
          </a:prstGeom>
          <a:noFill/>
        </p:spPr>
        <p:txBody>
          <a:bodyPr wrap="square" rtlCol="0">
            <a:spAutoFit/>
          </a:bodyPr>
          <a:lstStyle/>
          <a:p>
            <a:r>
              <a:rPr lang="en-GB" sz="2000" i="1" dirty="0">
                <a:solidFill>
                  <a:schemeClr val="accent5">
                    <a:lumMod val="50000"/>
                  </a:schemeClr>
                </a:solidFill>
              </a:rPr>
              <a:t>The book helps </a:t>
            </a:r>
            <a:r>
              <a:rPr lang="en-GB" sz="2000" b="1" i="1" dirty="0">
                <a:solidFill>
                  <a:schemeClr val="accent5">
                    <a:lumMod val="50000"/>
                  </a:schemeClr>
                </a:solidFill>
              </a:rPr>
              <a:t>me</a:t>
            </a:r>
            <a:r>
              <a:rPr lang="en-GB" sz="2000" i="1" dirty="0">
                <a:solidFill>
                  <a:schemeClr val="accent5">
                    <a:lumMod val="50000"/>
                  </a:schemeClr>
                </a:solidFill>
              </a:rPr>
              <a:t>.</a:t>
            </a:r>
          </a:p>
        </p:txBody>
      </p:sp>
      <p:sp>
        <p:nvSpPr>
          <p:cNvPr id="2" name="TextBox 1">
            <a:extLst>
              <a:ext uri="{FF2B5EF4-FFF2-40B4-BE49-F238E27FC236}">
                <a16:creationId xmlns:a16="http://schemas.microsoft.com/office/drawing/2014/main" id="{C07726CA-06B1-7542-A83F-A684F755F059}"/>
              </a:ext>
            </a:extLst>
          </p:cNvPr>
          <p:cNvSpPr txBox="1"/>
          <p:nvPr/>
        </p:nvSpPr>
        <p:spPr>
          <a:xfrm>
            <a:off x="162787" y="1107466"/>
            <a:ext cx="10709983" cy="461665"/>
          </a:xfrm>
          <a:prstGeom prst="rect">
            <a:avLst/>
          </a:prstGeom>
          <a:noFill/>
        </p:spPr>
        <p:txBody>
          <a:bodyPr wrap="none" rtlCol="0">
            <a:spAutoFit/>
          </a:bodyPr>
          <a:lstStyle/>
          <a:p>
            <a:r>
              <a:rPr lang="en-GB" sz="2400" dirty="0">
                <a:solidFill>
                  <a:schemeClr val="accent5">
                    <a:lumMod val="50000"/>
                  </a:schemeClr>
                </a:solidFill>
              </a:rPr>
              <a:t>Remember that certain verbs use indirect object (R3-dative) pronouns:</a:t>
            </a:r>
            <a:endParaRPr lang="en-US" sz="2400" dirty="0">
              <a:solidFill>
                <a:schemeClr val="accent5">
                  <a:lumMod val="50000"/>
                </a:schemeClr>
              </a:solidFill>
            </a:endParaRPr>
          </a:p>
        </p:txBody>
      </p:sp>
      <p:sp>
        <p:nvSpPr>
          <p:cNvPr id="15" name="Rectangle 14">
            <a:extLst>
              <a:ext uri="{FF2B5EF4-FFF2-40B4-BE49-F238E27FC236}">
                <a16:creationId xmlns:a16="http://schemas.microsoft.com/office/drawing/2014/main" id="{2829A734-BF2D-5E45-889A-B6ED1B675D11}"/>
              </a:ext>
            </a:extLst>
          </p:cNvPr>
          <p:cNvSpPr/>
          <p:nvPr/>
        </p:nvSpPr>
        <p:spPr>
          <a:xfrm>
            <a:off x="272344" y="2081111"/>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5A9CC3A-1CB6-794B-8FD6-457C7EB4ED5D}"/>
              </a:ext>
            </a:extLst>
          </p:cNvPr>
          <p:cNvSpPr txBox="1"/>
          <p:nvPr/>
        </p:nvSpPr>
        <p:spPr>
          <a:xfrm>
            <a:off x="257729" y="2070584"/>
            <a:ext cx="1866535" cy="400110"/>
          </a:xfrm>
          <a:prstGeom prst="rect">
            <a:avLst/>
          </a:prstGeom>
          <a:noFill/>
        </p:spPr>
        <p:txBody>
          <a:bodyPr wrap="square" rtlCol="0">
            <a:spAutoFit/>
          </a:bodyPr>
          <a:lstStyle/>
          <a:p>
            <a:pPr algn="ctr"/>
            <a:r>
              <a:rPr lang="en-GB" sz="2000" dirty="0">
                <a:solidFill>
                  <a:schemeClr val="accent5">
                    <a:lumMod val="50000"/>
                  </a:schemeClr>
                </a:solidFill>
              </a:rPr>
              <a:t>Das Buch</a:t>
            </a:r>
          </a:p>
        </p:txBody>
      </p:sp>
      <p:sp>
        <p:nvSpPr>
          <p:cNvPr id="17" name="TextBox 16">
            <a:extLst>
              <a:ext uri="{FF2B5EF4-FFF2-40B4-BE49-F238E27FC236}">
                <a16:creationId xmlns:a16="http://schemas.microsoft.com/office/drawing/2014/main" id="{D7C456E0-B85B-DF4D-B359-835475F6D263}"/>
              </a:ext>
            </a:extLst>
          </p:cNvPr>
          <p:cNvSpPr txBox="1"/>
          <p:nvPr/>
        </p:nvSpPr>
        <p:spPr>
          <a:xfrm>
            <a:off x="2548170" y="2070184"/>
            <a:ext cx="1866364" cy="400110"/>
          </a:xfrm>
          <a:prstGeom prst="rect">
            <a:avLst/>
          </a:prstGeom>
          <a:noFill/>
        </p:spPr>
        <p:txBody>
          <a:bodyPr wrap="square" rtlCol="0">
            <a:spAutoFit/>
          </a:bodyPr>
          <a:lstStyle/>
          <a:p>
            <a:pPr algn="ctr"/>
            <a:r>
              <a:rPr lang="en-GB" sz="2000" dirty="0" err="1">
                <a:solidFill>
                  <a:schemeClr val="accent5">
                    <a:lumMod val="50000"/>
                  </a:schemeClr>
                </a:solidFill>
              </a:rPr>
              <a:t>gehört</a:t>
            </a:r>
            <a:endParaRPr lang="en-GB" sz="2000" dirty="0">
              <a:solidFill>
                <a:schemeClr val="accent5">
                  <a:lumMod val="50000"/>
                </a:schemeClr>
              </a:solidFill>
            </a:endParaRPr>
          </a:p>
        </p:txBody>
      </p:sp>
      <p:sp>
        <p:nvSpPr>
          <p:cNvPr id="18" name="TextBox 17">
            <a:extLst>
              <a:ext uri="{FF2B5EF4-FFF2-40B4-BE49-F238E27FC236}">
                <a16:creationId xmlns:a16="http://schemas.microsoft.com/office/drawing/2014/main" id="{CDF7A9BD-C8B5-8847-A9A2-4F3B55A1773E}"/>
              </a:ext>
            </a:extLst>
          </p:cNvPr>
          <p:cNvSpPr txBox="1"/>
          <p:nvPr/>
        </p:nvSpPr>
        <p:spPr>
          <a:xfrm>
            <a:off x="4612043" y="2081111"/>
            <a:ext cx="2275826" cy="400110"/>
          </a:xfrm>
          <a:prstGeom prst="rect">
            <a:avLst/>
          </a:prstGeom>
          <a:noFill/>
        </p:spPr>
        <p:txBody>
          <a:bodyPr wrap="square" rtlCol="0">
            <a:spAutoFit/>
          </a:bodyPr>
          <a:lstStyle/>
          <a:p>
            <a:pPr algn="ctr"/>
            <a:r>
              <a:rPr lang="en-GB" sz="2000" b="1" dirty="0">
                <a:solidFill>
                  <a:schemeClr val="accent5">
                    <a:lumMod val="50000"/>
                  </a:schemeClr>
                </a:solidFill>
              </a:rPr>
              <a:t>mir.</a:t>
            </a:r>
          </a:p>
        </p:txBody>
      </p:sp>
      <p:sp>
        <p:nvSpPr>
          <p:cNvPr id="19" name="TextBox 18">
            <a:extLst>
              <a:ext uri="{FF2B5EF4-FFF2-40B4-BE49-F238E27FC236}">
                <a16:creationId xmlns:a16="http://schemas.microsoft.com/office/drawing/2014/main" id="{F3F4C1C4-FCA3-DA43-9263-6D0090560AAF}"/>
              </a:ext>
            </a:extLst>
          </p:cNvPr>
          <p:cNvSpPr txBox="1"/>
          <p:nvPr/>
        </p:nvSpPr>
        <p:spPr>
          <a:xfrm>
            <a:off x="7301757" y="2070184"/>
            <a:ext cx="4625190" cy="400110"/>
          </a:xfrm>
          <a:prstGeom prst="rect">
            <a:avLst/>
          </a:prstGeom>
          <a:noFill/>
        </p:spPr>
        <p:txBody>
          <a:bodyPr wrap="square" rtlCol="0">
            <a:spAutoFit/>
          </a:bodyPr>
          <a:lstStyle/>
          <a:p>
            <a:r>
              <a:rPr lang="en-GB" sz="2000" i="1" dirty="0">
                <a:solidFill>
                  <a:schemeClr val="accent5">
                    <a:lumMod val="50000"/>
                  </a:schemeClr>
                </a:solidFill>
              </a:rPr>
              <a:t>The book belongs </a:t>
            </a:r>
            <a:r>
              <a:rPr lang="en-GB" sz="2000" b="1" i="1" dirty="0">
                <a:solidFill>
                  <a:schemeClr val="accent5">
                    <a:lumMod val="50000"/>
                  </a:schemeClr>
                </a:solidFill>
              </a:rPr>
              <a:t>to</a:t>
            </a:r>
            <a:r>
              <a:rPr lang="en-GB" sz="2000" i="1" dirty="0">
                <a:solidFill>
                  <a:schemeClr val="accent5">
                    <a:lumMod val="50000"/>
                  </a:schemeClr>
                </a:solidFill>
              </a:rPr>
              <a:t> </a:t>
            </a:r>
            <a:r>
              <a:rPr lang="en-GB" sz="2000" b="1" i="1" dirty="0">
                <a:solidFill>
                  <a:schemeClr val="accent5">
                    <a:lumMod val="50000"/>
                  </a:schemeClr>
                </a:solidFill>
              </a:rPr>
              <a:t>me</a:t>
            </a:r>
            <a:r>
              <a:rPr lang="en-GB" sz="2000" i="1" dirty="0">
                <a:solidFill>
                  <a:schemeClr val="accent5">
                    <a:lumMod val="50000"/>
                  </a:schemeClr>
                </a:solidFill>
              </a:rPr>
              <a:t>.</a:t>
            </a:r>
          </a:p>
        </p:txBody>
      </p:sp>
      <p:sp>
        <p:nvSpPr>
          <p:cNvPr id="20" name="TextBox 19">
            <a:extLst>
              <a:ext uri="{FF2B5EF4-FFF2-40B4-BE49-F238E27FC236}">
                <a16:creationId xmlns:a16="http://schemas.microsoft.com/office/drawing/2014/main" id="{C2F7DAC9-8E19-7B4F-8A46-31B74CCDB87D}"/>
              </a:ext>
            </a:extLst>
          </p:cNvPr>
          <p:cNvSpPr txBox="1"/>
          <p:nvPr/>
        </p:nvSpPr>
        <p:spPr>
          <a:xfrm>
            <a:off x="162787" y="2568915"/>
            <a:ext cx="1723549" cy="461665"/>
          </a:xfrm>
          <a:prstGeom prst="rect">
            <a:avLst/>
          </a:prstGeom>
          <a:noFill/>
        </p:spPr>
        <p:txBody>
          <a:bodyPr wrap="none" rtlCol="0">
            <a:spAutoFit/>
          </a:bodyPr>
          <a:lstStyle/>
          <a:p>
            <a:r>
              <a:rPr lang="en-GB" sz="2400" dirty="0">
                <a:solidFill>
                  <a:schemeClr val="accent5">
                    <a:lumMod val="50000"/>
                  </a:schemeClr>
                </a:solidFill>
              </a:rPr>
              <a:t>Compare:</a:t>
            </a:r>
            <a:endParaRPr lang="en-US" sz="2400" dirty="0">
              <a:solidFill>
                <a:schemeClr val="accent5">
                  <a:lumMod val="50000"/>
                </a:schemeClr>
              </a:solidFill>
            </a:endParaRPr>
          </a:p>
        </p:txBody>
      </p:sp>
      <p:sp>
        <p:nvSpPr>
          <p:cNvPr id="21" name="Rectangle 20">
            <a:extLst>
              <a:ext uri="{FF2B5EF4-FFF2-40B4-BE49-F238E27FC236}">
                <a16:creationId xmlns:a16="http://schemas.microsoft.com/office/drawing/2014/main" id="{C22A55F7-56CA-D945-AE29-36F9BB7664DB}"/>
              </a:ext>
            </a:extLst>
          </p:cNvPr>
          <p:cNvSpPr/>
          <p:nvPr/>
        </p:nvSpPr>
        <p:spPr>
          <a:xfrm>
            <a:off x="272343" y="3483421"/>
            <a:ext cx="6064063"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00AEC8B6-E311-3947-A29F-CAE45E1C7281}"/>
              </a:ext>
            </a:extLst>
          </p:cNvPr>
          <p:cNvSpPr txBox="1"/>
          <p:nvPr/>
        </p:nvSpPr>
        <p:spPr>
          <a:xfrm>
            <a:off x="272344" y="3030580"/>
            <a:ext cx="1865065" cy="400110"/>
          </a:xfrm>
          <a:prstGeom prst="rect">
            <a:avLst/>
          </a:prstGeom>
          <a:solidFill>
            <a:srgbClr val="DAA520"/>
          </a:solidFill>
          <a:ln w="19050">
            <a:solidFill>
              <a:schemeClr val="tx1"/>
            </a:solidFill>
          </a:ln>
        </p:spPr>
        <p:txBody>
          <a:bodyPr wrap="square" rtlCol="0">
            <a:spAutoFit/>
          </a:bodyPr>
          <a:lstStyle/>
          <a:p>
            <a:pPr algn="ctr"/>
            <a:r>
              <a:rPr lang="en-GB" sz="2000" b="1" dirty="0">
                <a:solidFill>
                  <a:schemeClr val="accent5">
                    <a:lumMod val="50000"/>
                  </a:schemeClr>
                </a:solidFill>
              </a:rPr>
              <a:t>SUBJECT</a:t>
            </a:r>
          </a:p>
        </p:txBody>
      </p:sp>
      <p:sp>
        <p:nvSpPr>
          <p:cNvPr id="23" name="TextBox 22">
            <a:extLst>
              <a:ext uri="{FF2B5EF4-FFF2-40B4-BE49-F238E27FC236}">
                <a16:creationId xmlns:a16="http://schemas.microsoft.com/office/drawing/2014/main" id="{B95DABB0-55ED-B141-8943-EF89BAB2AF35}"/>
              </a:ext>
            </a:extLst>
          </p:cNvPr>
          <p:cNvSpPr txBox="1"/>
          <p:nvPr/>
        </p:nvSpPr>
        <p:spPr>
          <a:xfrm>
            <a:off x="2416405" y="3030180"/>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solidFill>
                  <a:schemeClr val="accent5">
                    <a:lumMod val="50000"/>
                  </a:schemeClr>
                </a:solidFill>
              </a:rPr>
              <a:t>VERB</a:t>
            </a:r>
          </a:p>
        </p:txBody>
      </p:sp>
      <p:sp>
        <p:nvSpPr>
          <p:cNvPr id="24" name="TextBox 23">
            <a:extLst>
              <a:ext uri="{FF2B5EF4-FFF2-40B4-BE49-F238E27FC236}">
                <a16:creationId xmlns:a16="http://schemas.microsoft.com/office/drawing/2014/main" id="{DB021AA3-A148-4C47-A595-EDFA6890E14F}"/>
              </a:ext>
            </a:extLst>
          </p:cNvPr>
          <p:cNvSpPr txBox="1"/>
          <p:nvPr/>
        </p:nvSpPr>
        <p:spPr>
          <a:xfrm>
            <a:off x="4477429" y="3028890"/>
            <a:ext cx="1858976" cy="400110"/>
          </a:xfrm>
          <a:prstGeom prst="rect">
            <a:avLst/>
          </a:prstGeom>
          <a:solidFill>
            <a:srgbClr val="FF66CC"/>
          </a:solidFill>
          <a:ln w="19050">
            <a:solidFill>
              <a:schemeClr val="tx1"/>
            </a:solidFill>
          </a:ln>
        </p:spPr>
        <p:txBody>
          <a:bodyPr wrap="square" rtlCol="0">
            <a:spAutoFit/>
          </a:bodyPr>
          <a:lstStyle/>
          <a:p>
            <a:pPr algn="ctr"/>
            <a:r>
              <a:rPr lang="en-GB" sz="2000" b="1" dirty="0">
                <a:solidFill>
                  <a:schemeClr val="accent5">
                    <a:lumMod val="50000"/>
                  </a:schemeClr>
                </a:solidFill>
              </a:rPr>
              <a:t>OBJECT</a:t>
            </a:r>
          </a:p>
        </p:txBody>
      </p:sp>
      <p:sp>
        <p:nvSpPr>
          <p:cNvPr id="25" name="TextBox 24">
            <a:extLst>
              <a:ext uri="{FF2B5EF4-FFF2-40B4-BE49-F238E27FC236}">
                <a16:creationId xmlns:a16="http://schemas.microsoft.com/office/drawing/2014/main" id="{AC3FCBAA-A4E9-0F43-9DB6-49F3ACBF0548}"/>
              </a:ext>
            </a:extLst>
          </p:cNvPr>
          <p:cNvSpPr txBox="1"/>
          <p:nvPr/>
        </p:nvSpPr>
        <p:spPr>
          <a:xfrm>
            <a:off x="272343" y="3472894"/>
            <a:ext cx="1822861" cy="400110"/>
          </a:xfrm>
          <a:prstGeom prst="rect">
            <a:avLst/>
          </a:prstGeom>
          <a:noFill/>
        </p:spPr>
        <p:txBody>
          <a:bodyPr wrap="square" rtlCol="0">
            <a:spAutoFit/>
          </a:bodyPr>
          <a:lstStyle/>
          <a:p>
            <a:pPr algn="ctr"/>
            <a:r>
              <a:rPr lang="en-GB" sz="2000" dirty="0">
                <a:solidFill>
                  <a:schemeClr val="accent5">
                    <a:lumMod val="50000"/>
                  </a:schemeClr>
                </a:solidFill>
              </a:rPr>
              <a:t>Das Buch</a:t>
            </a:r>
          </a:p>
        </p:txBody>
      </p:sp>
      <p:sp>
        <p:nvSpPr>
          <p:cNvPr id="26" name="TextBox 25">
            <a:extLst>
              <a:ext uri="{FF2B5EF4-FFF2-40B4-BE49-F238E27FC236}">
                <a16:creationId xmlns:a16="http://schemas.microsoft.com/office/drawing/2014/main" id="{26CFE21C-3FBE-994C-84F7-262F46A2478D}"/>
              </a:ext>
            </a:extLst>
          </p:cNvPr>
          <p:cNvSpPr txBox="1"/>
          <p:nvPr/>
        </p:nvSpPr>
        <p:spPr>
          <a:xfrm>
            <a:off x="2400358" y="3504323"/>
            <a:ext cx="1866364" cy="400110"/>
          </a:xfrm>
          <a:prstGeom prst="rect">
            <a:avLst/>
          </a:prstGeom>
          <a:noFill/>
        </p:spPr>
        <p:txBody>
          <a:bodyPr wrap="square" rtlCol="0">
            <a:spAutoFit/>
          </a:bodyPr>
          <a:lstStyle/>
          <a:p>
            <a:pPr algn="ctr"/>
            <a:r>
              <a:rPr lang="en-GB" sz="2000" dirty="0" err="1">
                <a:solidFill>
                  <a:schemeClr val="accent5">
                    <a:lumMod val="50000"/>
                  </a:schemeClr>
                </a:solidFill>
              </a:rPr>
              <a:t>gefällt</a:t>
            </a:r>
            <a:endParaRPr lang="en-GB" sz="2000" dirty="0">
              <a:solidFill>
                <a:schemeClr val="accent5">
                  <a:lumMod val="50000"/>
                </a:schemeClr>
              </a:solidFill>
            </a:endParaRPr>
          </a:p>
        </p:txBody>
      </p:sp>
      <p:sp>
        <p:nvSpPr>
          <p:cNvPr id="27" name="TextBox 26">
            <a:extLst>
              <a:ext uri="{FF2B5EF4-FFF2-40B4-BE49-F238E27FC236}">
                <a16:creationId xmlns:a16="http://schemas.microsoft.com/office/drawing/2014/main" id="{AA1B7B37-C760-E247-A2DC-8FCFC4B9B778}"/>
              </a:ext>
            </a:extLst>
          </p:cNvPr>
          <p:cNvSpPr txBox="1"/>
          <p:nvPr/>
        </p:nvSpPr>
        <p:spPr>
          <a:xfrm>
            <a:off x="4582984" y="3483421"/>
            <a:ext cx="1866364" cy="400110"/>
          </a:xfrm>
          <a:prstGeom prst="rect">
            <a:avLst/>
          </a:prstGeom>
          <a:noFill/>
        </p:spPr>
        <p:txBody>
          <a:bodyPr wrap="square" rtlCol="0">
            <a:spAutoFit/>
          </a:bodyPr>
          <a:lstStyle/>
          <a:p>
            <a:pPr algn="ctr"/>
            <a:r>
              <a:rPr lang="en-GB" sz="2000" b="1" dirty="0">
                <a:solidFill>
                  <a:schemeClr val="accent5">
                    <a:lumMod val="50000"/>
                  </a:schemeClr>
                </a:solidFill>
              </a:rPr>
              <a:t>mir.</a:t>
            </a:r>
          </a:p>
        </p:txBody>
      </p:sp>
      <p:sp>
        <p:nvSpPr>
          <p:cNvPr id="28" name="Rectangle 27">
            <a:extLst>
              <a:ext uri="{FF2B5EF4-FFF2-40B4-BE49-F238E27FC236}">
                <a16:creationId xmlns:a16="http://schemas.microsoft.com/office/drawing/2014/main" id="{ACDDA5C6-EB95-884B-9976-7816293BF04B}"/>
              </a:ext>
            </a:extLst>
          </p:cNvPr>
          <p:cNvSpPr/>
          <p:nvPr/>
        </p:nvSpPr>
        <p:spPr>
          <a:xfrm>
            <a:off x="272343" y="3964431"/>
            <a:ext cx="6078507"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CA66D57B-52AC-B64D-99B0-24DBBD28B549}"/>
              </a:ext>
            </a:extLst>
          </p:cNvPr>
          <p:cNvSpPr txBox="1"/>
          <p:nvPr/>
        </p:nvSpPr>
        <p:spPr>
          <a:xfrm>
            <a:off x="272343" y="3953904"/>
            <a:ext cx="1837306" cy="400110"/>
          </a:xfrm>
          <a:prstGeom prst="rect">
            <a:avLst/>
          </a:prstGeom>
          <a:noFill/>
        </p:spPr>
        <p:txBody>
          <a:bodyPr wrap="square" rtlCol="0">
            <a:spAutoFit/>
          </a:bodyPr>
          <a:lstStyle/>
          <a:p>
            <a:pPr algn="ctr"/>
            <a:r>
              <a:rPr lang="en-GB" sz="2000" b="1" dirty="0">
                <a:solidFill>
                  <a:schemeClr val="accent5">
                    <a:lumMod val="50000"/>
                  </a:schemeClr>
                </a:solidFill>
              </a:rPr>
              <a:t>Ich</a:t>
            </a:r>
          </a:p>
        </p:txBody>
      </p:sp>
      <p:sp>
        <p:nvSpPr>
          <p:cNvPr id="30" name="TextBox 29">
            <a:extLst>
              <a:ext uri="{FF2B5EF4-FFF2-40B4-BE49-F238E27FC236}">
                <a16:creationId xmlns:a16="http://schemas.microsoft.com/office/drawing/2014/main" id="{6E5AB7FF-F89A-A147-824C-E34DB9AD4269}"/>
              </a:ext>
            </a:extLst>
          </p:cNvPr>
          <p:cNvSpPr txBox="1"/>
          <p:nvPr/>
        </p:nvSpPr>
        <p:spPr>
          <a:xfrm>
            <a:off x="2400358" y="3925335"/>
            <a:ext cx="1866364" cy="400110"/>
          </a:xfrm>
          <a:prstGeom prst="rect">
            <a:avLst/>
          </a:prstGeom>
          <a:noFill/>
        </p:spPr>
        <p:txBody>
          <a:bodyPr wrap="square" rtlCol="0">
            <a:spAutoFit/>
          </a:bodyPr>
          <a:lstStyle/>
          <a:p>
            <a:pPr algn="ctr"/>
            <a:r>
              <a:rPr lang="en-GB" sz="2000" dirty="0">
                <a:solidFill>
                  <a:schemeClr val="accent5">
                    <a:lumMod val="50000"/>
                  </a:schemeClr>
                </a:solidFill>
              </a:rPr>
              <a:t>mag</a:t>
            </a:r>
          </a:p>
        </p:txBody>
      </p:sp>
      <p:sp>
        <p:nvSpPr>
          <p:cNvPr id="31" name="TextBox 30">
            <a:extLst>
              <a:ext uri="{FF2B5EF4-FFF2-40B4-BE49-F238E27FC236}">
                <a16:creationId xmlns:a16="http://schemas.microsoft.com/office/drawing/2014/main" id="{83648ED7-7FA3-3F44-B42B-F432D452A77E}"/>
              </a:ext>
            </a:extLst>
          </p:cNvPr>
          <p:cNvSpPr txBox="1"/>
          <p:nvPr/>
        </p:nvSpPr>
        <p:spPr>
          <a:xfrm>
            <a:off x="4597428" y="3964431"/>
            <a:ext cx="1738978" cy="400110"/>
          </a:xfrm>
          <a:prstGeom prst="rect">
            <a:avLst/>
          </a:prstGeom>
          <a:noFill/>
        </p:spPr>
        <p:txBody>
          <a:bodyPr wrap="square" rtlCol="0">
            <a:spAutoFit/>
          </a:bodyPr>
          <a:lstStyle/>
          <a:p>
            <a:pPr algn="ctr"/>
            <a:r>
              <a:rPr lang="en-GB" sz="2000" dirty="0">
                <a:solidFill>
                  <a:schemeClr val="accent5">
                    <a:lumMod val="50000"/>
                  </a:schemeClr>
                </a:solidFill>
              </a:rPr>
              <a:t>das Buch.</a:t>
            </a:r>
          </a:p>
        </p:txBody>
      </p:sp>
      <p:sp>
        <p:nvSpPr>
          <p:cNvPr id="32" name="TextBox 31">
            <a:extLst>
              <a:ext uri="{FF2B5EF4-FFF2-40B4-BE49-F238E27FC236}">
                <a16:creationId xmlns:a16="http://schemas.microsoft.com/office/drawing/2014/main" id="{B24BB30C-41D4-3E4C-AA77-2634F679EA1C}"/>
              </a:ext>
            </a:extLst>
          </p:cNvPr>
          <p:cNvSpPr txBox="1"/>
          <p:nvPr/>
        </p:nvSpPr>
        <p:spPr>
          <a:xfrm>
            <a:off x="6449348" y="3472494"/>
            <a:ext cx="4625190" cy="400110"/>
          </a:xfrm>
          <a:prstGeom prst="rect">
            <a:avLst/>
          </a:prstGeom>
          <a:noFill/>
        </p:spPr>
        <p:txBody>
          <a:bodyPr wrap="square" rtlCol="0">
            <a:spAutoFit/>
          </a:bodyPr>
          <a:lstStyle/>
          <a:p>
            <a:r>
              <a:rPr lang="en-GB" sz="2000" i="1" dirty="0">
                <a:solidFill>
                  <a:schemeClr val="accent5">
                    <a:lumMod val="50000"/>
                  </a:schemeClr>
                </a:solidFill>
              </a:rPr>
              <a:t>The book is pleasing </a:t>
            </a:r>
            <a:r>
              <a:rPr lang="en-GB" sz="2000" b="1" i="1" dirty="0">
                <a:solidFill>
                  <a:schemeClr val="accent5">
                    <a:lumMod val="50000"/>
                  </a:schemeClr>
                </a:solidFill>
              </a:rPr>
              <a:t>to</a:t>
            </a:r>
            <a:r>
              <a:rPr lang="en-GB" sz="2000" i="1" dirty="0">
                <a:solidFill>
                  <a:schemeClr val="accent5">
                    <a:lumMod val="50000"/>
                  </a:schemeClr>
                </a:solidFill>
              </a:rPr>
              <a:t> </a:t>
            </a:r>
            <a:r>
              <a:rPr lang="en-GB" sz="2000" b="1" i="1" dirty="0">
                <a:solidFill>
                  <a:schemeClr val="accent5">
                    <a:lumMod val="50000"/>
                  </a:schemeClr>
                </a:solidFill>
              </a:rPr>
              <a:t>me</a:t>
            </a:r>
            <a:r>
              <a:rPr lang="en-GB" sz="2000" i="1" dirty="0">
                <a:solidFill>
                  <a:schemeClr val="accent5">
                    <a:lumMod val="50000"/>
                  </a:schemeClr>
                </a:solidFill>
              </a:rPr>
              <a:t>.</a:t>
            </a:r>
          </a:p>
        </p:txBody>
      </p:sp>
      <p:sp>
        <p:nvSpPr>
          <p:cNvPr id="33" name="TextBox 32">
            <a:extLst>
              <a:ext uri="{FF2B5EF4-FFF2-40B4-BE49-F238E27FC236}">
                <a16:creationId xmlns:a16="http://schemas.microsoft.com/office/drawing/2014/main" id="{DAFDDA72-1160-784C-821A-30C4AFE4DD12}"/>
              </a:ext>
            </a:extLst>
          </p:cNvPr>
          <p:cNvSpPr txBox="1"/>
          <p:nvPr/>
        </p:nvSpPr>
        <p:spPr>
          <a:xfrm>
            <a:off x="10310192" y="3483421"/>
            <a:ext cx="2051033" cy="400110"/>
          </a:xfrm>
          <a:prstGeom prst="rect">
            <a:avLst/>
          </a:prstGeom>
          <a:noFill/>
        </p:spPr>
        <p:txBody>
          <a:bodyPr wrap="square" rtlCol="0">
            <a:spAutoFit/>
          </a:bodyPr>
          <a:lstStyle/>
          <a:p>
            <a:r>
              <a:rPr lang="en-GB" sz="2000" b="1" i="1" dirty="0">
                <a:solidFill>
                  <a:schemeClr val="accent5">
                    <a:lumMod val="50000"/>
                  </a:schemeClr>
                </a:solidFill>
              </a:rPr>
              <a:t>I </a:t>
            </a:r>
            <a:r>
              <a:rPr lang="en-GB" sz="2000" i="1" dirty="0">
                <a:solidFill>
                  <a:schemeClr val="accent5">
                    <a:lumMod val="50000"/>
                  </a:schemeClr>
                </a:solidFill>
              </a:rPr>
              <a:t>like the book.</a:t>
            </a:r>
          </a:p>
        </p:txBody>
      </p:sp>
      <p:sp>
        <p:nvSpPr>
          <p:cNvPr id="46" name="TextBox 45">
            <a:extLst>
              <a:ext uri="{FF2B5EF4-FFF2-40B4-BE49-F238E27FC236}">
                <a16:creationId xmlns:a16="http://schemas.microsoft.com/office/drawing/2014/main" id="{91F90169-1AEE-2144-835B-A0F2FA20A619}"/>
              </a:ext>
            </a:extLst>
          </p:cNvPr>
          <p:cNvSpPr txBox="1"/>
          <p:nvPr/>
        </p:nvSpPr>
        <p:spPr>
          <a:xfrm>
            <a:off x="162787" y="4463162"/>
            <a:ext cx="11410496" cy="461665"/>
          </a:xfrm>
          <a:prstGeom prst="rect">
            <a:avLst/>
          </a:prstGeom>
          <a:noFill/>
        </p:spPr>
        <p:txBody>
          <a:bodyPr wrap="none" rtlCol="0">
            <a:spAutoFit/>
          </a:bodyPr>
          <a:lstStyle/>
          <a:p>
            <a:r>
              <a:rPr lang="en-GB" sz="2400" dirty="0">
                <a:solidFill>
                  <a:schemeClr val="accent5">
                    <a:lumMod val="50000"/>
                  </a:schemeClr>
                </a:solidFill>
              </a:rPr>
              <a:t>With </a:t>
            </a:r>
            <a:r>
              <a:rPr lang="en-GB" sz="2400" dirty="0" err="1">
                <a:solidFill>
                  <a:schemeClr val="accent5">
                    <a:lumMod val="50000"/>
                  </a:schemeClr>
                </a:solidFill>
              </a:rPr>
              <a:t>gefallen</a:t>
            </a:r>
            <a:r>
              <a:rPr lang="en-GB" sz="2400" dirty="0">
                <a:solidFill>
                  <a:schemeClr val="accent5">
                    <a:lumMod val="50000"/>
                  </a:schemeClr>
                </a:solidFill>
              </a:rPr>
              <a:t>, and other similar R3 (dative) verbs, this word order also works:</a:t>
            </a:r>
            <a:endParaRPr lang="en-US" sz="2400" dirty="0">
              <a:solidFill>
                <a:schemeClr val="accent5">
                  <a:lumMod val="50000"/>
                </a:schemeClr>
              </a:solidFill>
            </a:endParaRPr>
          </a:p>
        </p:txBody>
      </p:sp>
      <p:sp>
        <p:nvSpPr>
          <p:cNvPr id="47" name="Rectangle 46">
            <a:extLst>
              <a:ext uri="{FF2B5EF4-FFF2-40B4-BE49-F238E27FC236}">
                <a16:creationId xmlns:a16="http://schemas.microsoft.com/office/drawing/2014/main" id="{A02D1EA9-806F-CD4E-A57B-DFF70E03A01B}"/>
              </a:ext>
            </a:extLst>
          </p:cNvPr>
          <p:cNvSpPr/>
          <p:nvPr/>
        </p:nvSpPr>
        <p:spPr>
          <a:xfrm>
            <a:off x="272343" y="5377668"/>
            <a:ext cx="6064062"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7CD0E65E-01B0-0442-A7D3-54AEE41303B7}"/>
              </a:ext>
            </a:extLst>
          </p:cNvPr>
          <p:cNvSpPr txBox="1"/>
          <p:nvPr/>
        </p:nvSpPr>
        <p:spPr>
          <a:xfrm>
            <a:off x="4477429" y="4896258"/>
            <a:ext cx="1858976" cy="400110"/>
          </a:xfrm>
          <a:prstGeom prst="rect">
            <a:avLst/>
          </a:prstGeom>
          <a:solidFill>
            <a:srgbClr val="DAA520"/>
          </a:solidFill>
          <a:ln w="19050">
            <a:solidFill>
              <a:schemeClr val="tx1"/>
            </a:solidFill>
          </a:ln>
        </p:spPr>
        <p:txBody>
          <a:bodyPr wrap="square" rtlCol="0">
            <a:spAutoFit/>
          </a:bodyPr>
          <a:lstStyle/>
          <a:p>
            <a:pPr algn="ctr"/>
            <a:r>
              <a:rPr lang="en-GB" sz="2000" b="1" dirty="0">
                <a:solidFill>
                  <a:schemeClr val="accent5">
                    <a:lumMod val="50000"/>
                  </a:schemeClr>
                </a:solidFill>
              </a:rPr>
              <a:t>SUBJECT</a:t>
            </a:r>
          </a:p>
        </p:txBody>
      </p:sp>
      <p:sp>
        <p:nvSpPr>
          <p:cNvPr id="49" name="TextBox 48">
            <a:extLst>
              <a:ext uri="{FF2B5EF4-FFF2-40B4-BE49-F238E27FC236}">
                <a16:creationId xmlns:a16="http://schemas.microsoft.com/office/drawing/2014/main" id="{88F195B7-2292-5C4C-A28A-3ED72AEEE30D}"/>
              </a:ext>
            </a:extLst>
          </p:cNvPr>
          <p:cNvSpPr txBox="1"/>
          <p:nvPr/>
        </p:nvSpPr>
        <p:spPr>
          <a:xfrm>
            <a:off x="2416405" y="4910872"/>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solidFill>
                  <a:schemeClr val="accent5">
                    <a:lumMod val="50000"/>
                  </a:schemeClr>
                </a:solidFill>
              </a:rPr>
              <a:t>VERB</a:t>
            </a:r>
          </a:p>
        </p:txBody>
      </p:sp>
      <p:sp>
        <p:nvSpPr>
          <p:cNvPr id="50" name="TextBox 49">
            <a:extLst>
              <a:ext uri="{FF2B5EF4-FFF2-40B4-BE49-F238E27FC236}">
                <a16:creationId xmlns:a16="http://schemas.microsoft.com/office/drawing/2014/main" id="{B096F3E8-A712-6C42-94F9-C78562EF08F2}"/>
              </a:ext>
            </a:extLst>
          </p:cNvPr>
          <p:cNvSpPr txBox="1"/>
          <p:nvPr/>
        </p:nvSpPr>
        <p:spPr>
          <a:xfrm>
            <a:off x="272343" y="4910872"/>
            <a:ext cx="1873344" cy="400110"/>
          </a:xfrm>
          <a:prstGeom prst="rect">
            <a:avLst/>
          </a:prstGeom>
          <a:solidFill>
            <a:srgbClr val="FF66CC"/>
          </a:solidFill>
          <a:ln w="19050">
            <a:solidFill>
              <a:schemeClr val="tx1"/>
            </a:solidFill>
          </a:ln>
        </p:spPr>
        <p:txBody>
          <a:bodyPr wrap="square" rtlCol="0">
            <a:spAutoFit/>
          </a:bodyPr>
          <a:lstStyle/>
          <a:p>
            <a:pPr algn="ctr"/>
            <a:r>
              <a:rPr lang="en-GB" sz="2000" b="1" dirty="0">
                <a:solidFill>
                  <a:schemeClr val="accent5">
                    <a:lumMod val="50000"/>
                  </a:schemeClr>
                </a:solidFill>
              </a:rPr>
              <a:t>OBJECT</a:t>
            </a:r>
          </a:p>
        </p:txBody>
      </p:sp>
      <p:sp>
        <p:nvSpPr>
          <p:cNvPr id="51" name="TextBox 50">
            <a:extLst>
              <a:ext uri="{FF2B5EF4-FFF2-40B4-BE49-F238E27FC236}">
                <a16:creationId xmlns:a16="http://schemas.microsoft.com/office/drawing/2014/main" id="{BF89DDBC-B49B-DD41-A1A8-69656B65DDAF}"/>
              </a:ext>
            </a:extLst>
          </p:cNvPr>
          <p:cNvSpPr txBox="1"/>
          <p:nvPr/>
        </p:nvSpPr>
        <p:spPr>
          <a:xfrm>
            <a:off x="272343" y="5367141"/>
            <a:ext cx="1822862" cy="400110"/>
          </a:xfrm>
          <a:prstGeom prst="rect">
            <a:avLst/>
          </a:prstGeom>
          <a:noFill/>
        </p:spPr>
        <p:txBody>
          <a:bodyPr wrap="square" rtlCol="0">
            <a:spAutoFit/>
          </a:bodyPr>
          <a:lstStyle/>
          <a:p>
            <a:pPr algn="ctr"/>
            <a:r>
              <a:rPr lang="en-GB" sz="2000" b="1" dirty="0">
                <a:solidFill>
                  <a:schemeClr val="accent5">
                    <a:lumMod val="50000"/>
                  </a:schemeClr>
                </a:solidFill>
              </a:rPr>
              <a:t>Mir</a:t>
            </a:r>
          </a:p>
        </p:txBody>
      </p:sp>
      <p:sp>
        <p:nvSpPr>
          <p:cNvPr id="52" name="TextBox 51">
            <a:extLst>
              <a:ext uri="{FF2B5EF4-FFF2-40B4-BE49-F238E27FC236}">
                <a16:creationId xmlns:a16="http://schemas.microsoft.com/office/drawing/2014/main" id="{8A0DB2ED-66AE-E744-A289-C70371D06274}"/>
              </a:ext>
            </a:extLst>
          </p:cNvPr>
          <p:cNvSpPr txBox="1"/>
          <p:nvPr/>
        </p:nvSpPr>
        <p:spPr>
          <a:xfrm>
            <a:off x="2519111" y="5366741"/>
            <a:ext cx="1866364" cy="400110"/>
          </a:xfrm>
          <a:prstGeom prst="rect">
            <a:avLst/>
          </a:prstGeom>
          <a:noFill/>
        </p:spPr>
        <p:txBody>
          <a:bodyPr wrap="square" rtlCol="0">
            <a:spAutoFit/>
          </a:bodyPr>
          <a:lstStyle/>
          <a:p>
            <a:pPr algn="ctr"/>
            <a:r>
              <a:rPr lang="en-GB" sz="2000" dirty="0" err="1">
                <a:solidFill>
                  <a:schemeClr val="accent5">
                    <a:lumMod val="50000"/>
                  </a:schemeClr>
                </a:solidFill>
              </a:rPr>
              <a:t>gefällt</a:t>
            </a:r>
            <a:endParaRPr lang="en-GB" sz="2000" dirty="0">
              <a:solidFill>
                <a:schemeClr val="accent5">
                  <a:lumMod val="50000"/>
                </a:schemeClr>
              </a:solidFill>
            </a:endParaRPr>
          </a:p>
        </p:txBody>
      </p:sp>
      <p:sp>
        <p:nvSpPr>
          <p:cNvPr id="53" name="TextBox 52">
            <a:extLst>
              <a:ext uri="{FF2B5EF4-FFF2-40B4-BE49-F238E27FC236}">
                <a16:creationId xmlns:a16="http://schemas.microsoft.com/office/drawing/2014/main" id="{CA190D48-871C-4843-9A12-F12D389082EE}"/>
              </a:ext>
            </a:extLst>
          </p:cNvPr>
          <p:cNvSpPr txBox="1"/>
          <p:nvPr/>
        </p:nvSpPr>
        <p:spPr>
          <a:xfrm>
            <a:off x="4484485" y="5349099"/>
            <a:ext cx="1716493" cy="400110"/>
          </a:xfrm>
          <a:prstGeom prst="rect">
            <a:avLst/>
          </a:prstGeom>
          <a:noFill/>
        </p:spPr>
        <p:txBody>
          <a:bodyPr wrap="square" rtlCol="0">
            <a:spAutoFit/>
          </a:bodyPr>
          <a:lstStyle/>
          <a:p>
            <a:pPr algn="ctr"/>
            <a:r>
              <a:rPr lang="en-GB" sz="2000" dirty="0">
                <a:solidFill>
                  <a:schemeClr val="accent5">
                    <a:lumMod val="50000"/>
                  </a:schemeClr>
                </a:solidFill>
              </a:rPr>
              <a:t>das Buch.</a:t>
            </a:r>
          </a:p>
        </p:txBody>
      </p:sp>
      <p:sp>
        <p:nvSpPr>
          <p:cNvPr id="54" name="Rectangle 53">
            <a:extLst>
              <a:ext uri="{FF2B5EF4-FFF2-40B4-BE49-F238E27FC236}">
                <a16:creationId xmlns:a16="http://schemas.microsoft.com/office/drawing/2014/main" id="{CD664C6E-3727-1B4D-8819-6AA445F92FC6}"/>
              </a:ext>
            </a:extLst>
          </p:cNvPr>
          <p:cNvSpPr/>
          <p:nvPr/>
        </p:nvSpPr>
        <p:spPr>
          <a:xfrm>
            <a:off x="272343" y="5858678"/>
            <a:ext cx="6064062"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58C711BD-2D4B-2B44-971B-171C02F514A5}"/>
              </a:ext>
            </a:extLst>
          </p:cNvPr>
          <p:cNvSpPr txBox="1"/>
          <p:nvPr/>
        </p:nvSpPr>
        <p:spPr>
          <a:xfrm>
            <a:off x="292893" y="5848151"/>
            <a:ext cx="1816755" cy="400110"/>
          </a:xfrm>
          <a:prstGeom prst="rect">
            <a:avLst/>
          </a:prstGeom>
          <a:noFill/>
        </p:spPr>
        <p:txBody>
          <a:bodyPr wrap="square" rtlCol="0">
            <a:spAutoFit/>
          </a:bodyPr>
          <a:lstStyle/>
          <a:p>
            <a:pPr algn="ctr"/>
            <a:r>
              <a:rPr lang="en-GB" sz="2000" b="1" dirty="0">
                <a:solidFill>
                  <a:schemeClr val="accent5">
                    <a:lumMod val="50000"/>
                  </a:schemeClr>
                </a:solidFill>
              </a:rPr>
              <a:t>Mir</a:t>
            </a:r>
          </a:p>
        </p:txBody>
      </p:sp>
      <p:sp>
        <p:nvSpPr>
          <p:cNvPr id="56" name="TextBox 55">
            <a:extLst>
              <a:ext uri="{FF2B5EF4-FFF2-40B4-BE49-F238E27FC236}">
                <a16:creationId xmlns:a16="http://schemas.microsoft.com/office/drawing/2014/main" id="{6EAD7738-BCEE-3D49-8922-107E07A6CE69}"/>
              </a:ext>
            </a:extLst>
          </p:cNvPr>
          <p:cNvSpPr txBox="1"/>
          <p:nvPr/>
        </p:nvSpPr>
        <p:spPr>
          <a:xfrm>
            <a:off x="2533555" y="5847751"/>
            <a:ext cx="1866364" cy="400110"/>
          </a:xfrm>
          <a:prstGeom prst="rect">
            <a:avLst/>
          </a:prstGeom>
          <a:noFill/>
        </p:spPr>
        <p:txBody>
          <a:bodyPr wrap="square" rtlCol="0">
            <a:spAutoFit/>
          </a:bodyPr>
          <a:lstStyle/>
          <a:p>
            <a:pPr algn="ctr"/>
            <a:r>
              <a:rPr lang="en-GB" sz="2000" dirty="0" err="1">
                <a:solidFill>
                  <a:schemeClr val="accent5">
                    <a:lumMod val="50000"/>
                  </a:schemeClr>
                </a:solidFill>
              </a:rPr>
              <a:t>gefallen</a:t>
            </a:r>
            <a:endParaRPr lang="en-GB" sz="2000" dirty="0">
              <a:solidFill>
                <a:schemeClr val="accent5">
                  <a:lumMod val="50000"/>
                </a:schemeClr>
              </a:solidFill>
            </a:endParaRPr>
          </a:p>
        </p:txBody>
      </p:sp>
      <p:sp>
        <p:nvSpPr>
          <p:cNvPr id="57" name="TextBox 56">
            <a:extLst>
              <a:ext uri="{FF2B5EF4-FFF2-40B4-BE49-F238E27FC236}">
                <a16:creationId xmlns:a16="http://schemas.microsoft.com/office/drawing/2014/main" id="{49709F97-EACC-234F-B7DB-9AEF97CAAFFF}"/>
              </a:ext>
            </a:extLst>
          </p:cNvPr>
          <p:cNvSpPr txBox="1"/>
          <p:nvPr/>
        </p:nvSpPr>
        <p:spPr>
          <a:xfrm>
            <a:off x="4657919" y="5887223"/>
            <a:ext cx="1617995" cy="400110"/>
          </a:xfrm>
          <a:prstGeom prst="rect">
            <a:avLst/>
          </a:prstGeom>
          <a:noFill/>
        </p:spPr>
        <p:txBody>
          <a:bodyPr wrap="square" rtlCol="0">
            <a:spAutoFit/>
          </a:bodyPr>
          <a:lstStyle/>
          <a:p>
            <a:pPr algn="ctr"/>
            <a:r>
              <a:rPr lang="en-GB" sz="2000" dirty="0">
                <a:solidFill>
                  <a:schemeClr val="accent5">
                    <a:lumMod val="50000"/>
                  </a:schemeClr>
                </a:solidFill>
              </a:rPr>
              <a:t>die </a:t>
            </a:r>
            <a:r>
              <a:rPr lang="en-GB" sz="2000" dirty="0" err="1">
                <a:solidFill>
                  <a:schemeClr val="accent5">
                    <a:lumMod val="50000"/>
                  </a:schemeClr>
                </a:solidFill>
              </a:rPr>
              <a:t>Bücher</a:t>
            </a:r>
            <a:r>
              <a:rPr lang="en-GB" sz="2000" dirty="0">
                <a:solidFill>
                  <a:schemeClr val="accent5">
                    <a:lumMod val="50000"/>
                  </a:schemeClr>
                </a:solidFill>
              </a:rPr>
              <a:t>.</a:t>
            </a:r>
          </a:p>
        </p:txBody>
      </p:sp>
      <p:sp>
        <p:nvSpPr>
          <p:cNvPr id="58" name="TextBox 57">
            <a:extLst>
              <a:ext uri="{FF2B5EF4-FFF2-40B4-BE49-F238E27FC236}">
                <a16:creationId xmlns:a16="http://schemas.microsoft.com/office/drawing/2014/main" id="{62E77D87-B24E-EA44-97E4-6AC80013F7CD}"/>
              </a:ext>
            </a:extLst>
          </p:cNvPr>
          <p:cNvSpPr txBox="1"/>
          <p:nvPr/>
        </p:nvSpPr>
        <p:spPr>
          <a:xfrm>
            <a:off x="6336405" y="5390205"/>
            <a:ext cx="5855595" cy="400110"/>
          </a:xfrm>
          <a:prstGeom prst="rect">
            <a:avLst/>
          </a:prstGeom>
          <a:noFill/>
        </p:spPr>
        <p:txBody>
          <a:bodyPr wrap="square" rtlCol="0">
            <a:spAutoFit/>
          </a:bodyPr>
          <a:lstStyle/>
          <a:p>
            <a:r>
              <a:rPr lang="en-GB" sz="2000" i="1" dirty="0">
                <a:solidFill>
                  <a:schemeClr val="accent5">
                    <a:lumMod val="50000"/>
                  </a:schemeClr>
                </a:solidFill>
              </a:rPr>
              <a:t>The book is pleasing </a:t>
            </a:r>
            <a:r>
              <a:rPr lang="en-GB" sz="2000" b="1" i="1" dirty="0">
                <a:solidFill>
                  <a:schemeClr val="accent5">
                    <a:lumMod val="50000"/>
                  </a:schemeClr>
                </a:solidFill>
              </a:rPr>
              <a:t>to</a:t>
            </a:r>
            <a:r>
              <a:rPr lang="en-GB" sz="2000" i="1" dirty="0">
                <a:solidFill>
                  <a:schemeClr val="accent5">
                    <a:lumMod val="50000"/>
                  </a:schemeClr>
                </a:solidFill>
              </a:rPr>
              <a:t> </a:t>
            </a:r>
            <a:r>
              <a:rPr lang="en-GB" sz="2000" b="1" i="1" dirty="0">
                <a:solidFill>
                  <a:schemeClr val="accent5">
                    <a:lumMod val="50000"/>
                  </a:schemeClr>
                </a:solidFill>
              </a:rPr>
              <a:t>me</a:t>
            </a:r>
            <a:r>
              <a:rPr lang="en-GB" sz="2000" i="1" dirty="0">
                <a:solidFill>
                  <a:schemeClr val="accent5">
                    <a:lumMod val="50000"/>
                  </a:schemeClr>
                </a:solidFill>
              </a:rPr>
              <a:t>      I like the book.</a:t>
            </a:r>
          </a:p>
        </p:txBody>
      </p:sp>
      <p:sp>
        <p:nvSpPr>
          <p:cNvPr id="59" name="TextBox 58">
            <a:extLst>
              <a:ext uri="{FF2B5EF4-FFF2-40B4-BE49-F238E27FC236}">
                <a16:creationId xmlns:a16="http://schemas.microsoft.com/office/drawing/2014/main" id="{A7E6A459-C578-6140-B0F3-133E19108E2E}"/>
              </a:ext>
            </a:extLst>
          </p:cNvPr>
          <p:cNvSpPr txBox="1"/>
          <p:nvPr/>
        </p:nvSpPr>
        <p:spPr>
          <a:xfrm>
            <a:off x="6285075" y="5855095"/>
            <a:ext cx="6076150" cy="400110"/>
          </a:xfrm>
          <a:prstGeom prst="rect">
            <a:avLst/>
          </a:prstGeom>
          <a:noFill/>
        </p:spPr>
        <p:txBody>
          <a:bodyPr wrap="square" rtlCol="0">
            <a:spAutoFit/>
          </a:bodyPr>
          <a:lstStyle/>
          <a:p>
            <a:r>
              <a:rPr lang="en-GB" sz="2000" i="1" dirty="0">
                <a:solidFill>
                  <a:schemeClr val="accent5">
                    <a:lumMod val="50000"/>
                  </a:schemeClr>
                </a:solidFill>
              </a:rPr>
              <a:t>The books are pleasing </a:t>
            </a:r>
            <a:r>
              <a:rPr lang="en-GB" sz="2000" b="1" i="1" dirty="0">
                <a:solidFill>
                  <a:schemeClr val="accent5">
                    <a:lumMod val="50000"/>
                  </a:schemeClr>
                </a:solidFill>
              </a:rPr>
              <a:t>to me    </a:t>
            </a:r>
            <a:r>
              <a:rPr lang="en-GB" sz="2000" b="1" dirty="0">
                <a:solidFill>
                  <a:schemeClr val="accent5">
                    <a:lumMod val="50000"/>
                  </a:schemeClr>
                </a:solidFill>
              </a:rPr>
              <a:t> </a:t>
            </a:r>
            <a:r>
              <a:rPr lang="en-GB" sz="2000" b="1" i="1" dirty="0">
                <a:solidFill>
                  <a:schemeClr val="accent5">
                    <a:lumMod val="50000"/>
                  </a:schemeClr>
                </a:solidFill>
              </a:rPr>
              <a:t>I </a:t>
            </a:r>
            <a:r>
              <a:rPr lang="en-GB" sz="2000" i="1" dirty="0">
                <a:solidFill>
                  <a:schemeClr val="accent5">
                    <a:lumMod val="50000"/>
                  </a:schemeClr>
                </a:solidFill>
              </a:rPr>
              <a:t>like the books.</a:t>
            </a:r>
            <a:endParaRPr lang="en-US" sz="2000" dirty="0"/>
          </a:p>
        </p:txBody>
      </p:sp>
      <p:sp>
        <p:nvSpPr>
          <p:cNvPr id="62" name="TextBox 61">
            <a:extLst>
              <a:ext uri="{FF2B5EF4-FFF2-40B4-BE49-F238E27FC236}">
                <a16:creationId xmlns:a16="http://schemas.microsoft.com/office/drawing/2014/main" id="{C3C4BA0E-E598-304E-92E5-55B45562D29A}"/>
              </a:ext>
            </a:extLst>
          </p:cNvPr>
          <p:cNvSpPr txBox="1"/>
          <p:nvPr/>
        </p:nvSpPr>
        <p:spPr>
          <a:xfrm>
            <a:off x="6449348" y="3981752"/>
            <a:ext cx="3494752" cy="400110"/>
          </a:xfrm>
          <a:prstGeom prst="rect">
            <a:avLst/>
          </a:prstGeom>
          <a:noFill/>
        </p:spPr>
        <p:txBody>
          <a:bodyPr wrap="square" rtlCol="0">
            <a:spAutoFit/>
          </a:bodyPr>
          <a:lstStyle/>
          <a:p>
            <a:r>
              <a:rPr lang="en-GB" sz="2000" b="1" i="1" dirty="0">
                <a:solidFill>
                  <a:schemeClr val="accent5">
                    <a:lumMod val="50000"/>
                  </a:schemeClr>
                </a:solidFill>
              </a:rPr>
              <a:t>I </a:t>
            </a:r>
            <a:r>
              <a:rPr lang="en-GB" sz="2000" i="1" dirty="0">
                <a:solidFill>
                  <a:schemeClr val="accent5">
                    <a:lumMod val="50000"/>
                  </a:schemeClr>
                </a:solidFill>
              </a:rPr>
              <a:t>like the book.</a:t>
            </a:r>
          </a:p>
        </p:txBody>
      </p:sp>
      <p:sp>
        <p:nvSpPr>
          <p:cNvPr id="63" name="Right Arrow 62">
            <a:extLst>
              <a:ext uri="{FF2B5EF4-FFF2-40B4-BE49-F238E27FC236}">
                <a16:creationId xmlns:a16="http://schemas.microsoft.com/office/drawing/2014/main" id="{AC9DFBE7-A1D2-7448-AA11-A7BBD9E12BDF}"/>
              </a:ext>
            </a:extLst>
          </p:cNvPr>
          <p:cNvSpPr/>
          <p:nvPr/>
        </p:nvSpPr>
        <p:spPr>
          <a:xfrm>
            <a:off x="9973354" y="3560738"/>
            <a:ext cx="280367" cy="223621"/>
          </a:xfrm>
          <a:prstGeom prst="rightArrow">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5831767" y="21618"/>
            <a:ext cx="4584032" cy="783545"/>
          </a:xfrm>
          <a:prstGeom prst="wedgeRoundRectCallout">
            <a:avLst>
              <a:gd name="adj1" fmla="val 31068"/>
              <a:gd name="adj2" fmla="val 154081"/>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Sometimes the ‘</a:t>
            </a:r>
            <a:r>
              <a:rPr lang="en-GB" dirty="0" err="1">
                <a:solidFill>
                  <a:schemeClr val="bg1"/>
                </a:solidFill>
              </a:rPr>
              <a:t>mir</a:t>
            </a:r>
            <a:r>
              <a:rPr lang="en-GB" dirty="0">
                <a:solidFill>
                  <a:schemeClr val="bg1"/>
                </a:solidFill>
              </a:rPr>
              <a:t>’ equates to English ‘me’ and sometimes to ‘to me’.</a:t>
            </a:r>
          </a:p>
        </p:txBody>
      </p:sp>
      <p:sp>
        <p:nvSpPr>
          <p:cNvPr id="61" name="Rounded Rectangular Callout 60"/>
          <p:cNvSpPr/>
          <p:nvPr/>
        </p:nvSpPr>
        <p:spPr>
          <a:xfrm>
            <a:off x="4266722" y="2419885"/>
            <a:ext cx="7806524" cy="783545"/>
          </a:xfrm>
          <a:prstGeom prst="wedgeRoundRectCallout">
            <a:avLst>
              <a:gd name="adj1" fmla="val 29198"/>
              <a:gd name="adj2" fmla="val 85340"/>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Some verbs translate differently. Here, to make it sound right, the German indirect object translates as the English subject.</a:t>
            </a:r>
          </a:p>
        </p:txBody>
      </p:sp>
      <p:sp>
        <p:nvSpPr>
          <p:cNvPr id="64" name="Rounded Rectangular Callout 63"/>
          <p:cNvSpPr/>
          <p:nvPr/>
        </p:nvSpPr>
        <p:spPr>
          <a:xfrm>
            <a:off x="6449348" y="4341823"/>
            <a:ext cx="4112712" cy="848635"/>
          </a:xfrm>
          <a:prstGeom prst="wedgeRoundRectCallout">
            <a:avLst>
              <a:gd name="adj1" fmla="val -55106"/>
              <a:gd name="adj2" fmla="val 138729"/>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Note – the subject (books) is plural so the verb must also be plural.</a:t>
            </a:r>
          </a:p>
        </p:txBody>
      </p:sp>
      <p:sp>
        <p:nvSpPr>
          <p:cNvPr id="67" name="Right Arrow 66">
            <a:extLst>
              <a:ext uri="{FF2B5EF4-FFF2-40B4-BE49-F238E27FC236}">
                <a16:creationId xmlns:a16="http://schemas.microsoft.com/office/drawing/2014/main" id="{AC9DFBE7-A1D2-7448-AA11-A7BBD9E12BDF}"/>
              </a:ext>
            </a:extLst>
          </p:cNvPr>
          <p:cNvSpPr/>
          <p:nvPr/>
        </p:nvSpPr>
        <p:spPr>
          <a:xfrm>
            <a:off x="9742054" y="5487274"/>
            <a:ext cx="280367" cy="223621"/>
          </a:xfrm>
          <a:prstGeom prst="rightArrow">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ight Arrow 67">
            <a:extLst>
              <a:ext uri="{FF2B5EF4-FFF2-40B4-BE49-F238E27FC236}">
                <a16:creationId xmlns:a16="http://schemas.microsoft.com/office/drawing/2014/main" id="{AC9DFBE7-A1D2-7448-AA11-A7BBD9E12BDF}"/>
              </a:ext>
            </a:extLst>
          </p:cNvPr>
          <p:cNvSpPr/>
          <p:nvPr/>
        </p:nvSpPr>
        <p:spPr>
          <a:xfrm>
            <a:off x="10022421" y="5957299"/>
            <a:ext cx="280367" cy="223621"/>
          </a:xfrm>
          <a:prstGeom prst="rightArrow">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p:bldP spid="14" grpId="0"/>
      <p:bldP spid="2" grpId="0"/>
      <p:bldP spid="15" grpId="0" animBg="1"/>
      <p:bldP spid="16" grpId="0"/>
      <p:bldP spid="17" grpId="0"/>
      <p:bldP spid="18" grpId="0"/>
      <p:bldP spid="19" grpId="0"/>
      <p:bldP spid="20" grpId="0"/>
      <p:bldP spid="21" grpId="0" animBg="1"/>
      <p:bldP spid="22" grpId="0" animBg="1"/>
      <p:bldP spid="23" grpId="0" animBg="1"/>
      <p:bldP spid="24" grpId="0" animBg="1"/>
      <p:bldP spid="25" grpId="0"/>
      <p:bldP spid="26" grpId="0"/>
      <p:bldP spid="27" grpId="0"/>
      <p:bldP spid="28" grpId="0" animBg="1"/>
      <p:bldP spid="29" grpId="0"/>
      <p:bldP spid="30" grpId="0"/>
      <p:bldP spid="31" grpId="0"/>
      <p:bldP spid="32" grpId="0"/>
      <p:bldP spid="33" grpId="0"/>
      <p:bldP spid="46" grpId="0"/>
      <p:bldP spid="47" grpId="0" animBg="1"/>
      <p:bldP spid="48" grpId="0" animBg="1"/>
      <p:bldP spid="49" grpId="0" animBg="1"/>
      <p:bldP spid="50" grpId="0" animBg="1"/>
      <p:bldP spid="51" grpId="0"/>
      <p:bldP spid="52" grpId="0"/>
      <p:bldP spid="53" grpId="0"/>
      <p:bldP spid="54" grpId="0" animBg="1"/>
      <p:bldP spid="55" grpId="0"/>
      <p:bldP spid="56" grpId="0"/>
      <p:bldP spid="57" grpId="0"/>
      <p:bldP spid="58" grpId="0"/>
      <p:bldP spid="59" grpId="0"/>
      <p:bldP spid="62" grpId="0"/>
      <p:bldP spid="63" grpId="0" animBg="1"/>
      <p:bldP spid="7" grpId="0" animBg="1"/>
      <p:bldP spid="61" grpId="0" animBg="1"/>
      <p:bldP spid="64" grpId="0" animBg="1"/>
      <p:bldP spid="67" grpId="0" animBg="1"/>
      <p:bldP spid="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64016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Was </a:t>
            </a:r>
            <a:r>
              <a:rPr lang="en-GB" sz="3600" b="1" dirty="0" err="1">
                <a:solidFill>
                  <a:schemeClr val="bg1"/>
                </a:solidFill>
              </a:rPr>
              <a:t>fehlt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64090" y="1179779"/>
            <a:ext cx="12415538" cy="461665"/>
          </a:xfrm>
          <a:prstGeom prst="rect">
            <a:avLst/>
          </a:prstGeom>
          <a:noFill/>
        </p:spPr>
        <p:txBody>
          <a:bodyPr wrap="square" rtlCol="0">
            <a:spAutoFit/>
          </a:bodyPr>
          <a:lstStyle/>
          <a:p>
            <a:r>
              <a:rPr lang="de-DE" sz="2400" dirty="0">
                <a:solidFill>
                  <a:schemeClr val="accent5">
                    <a:lumMod val="50000"/>
                  </a:schemeClr>
                </a:solidFill>
              </a:rPr>
              <a:t>Was fehlt?  </a:t>
            </a:r>
            <a:r>
              <a:rPr lang="de-DE" sz="2400" b="1" dirty="0">
                <a:solidFill>
                  <a:schemeClr val="accent5">
                    <a:lumMod val="50000"/>
                  </a:schemeClr>
                </a:solidFill>
              </a:rPr>
              <a:t>Ich</a:t>
            </a:r>
            <a:r>
              <a:rPr lang="de-DE" sz="2400" dirty="0">
                <a:solidFill>
                  <a:schemeClr val="accent5">
                    <a:lumMod val="50000"/>
                  </a:schemeClr>
                </a:solidFill>
              </a:rPr>
              <a:t> oder </a:t>
            </a:r>
            <a:r>
              <a:rPr lang="de-DE" sz="2400" b="1" dirty="0">
                <a:solidFill>
                  <a:schemeClr val="accent5">
                    <a:lumMod val="50000"/>
                  </a:schemeClr>
                </a:solidFill>
              </a:rPr>
              <a:t>mir</a:t>
            </a:r>
            <a:r>
              <a:rPr lang="de-DE" sz="2400" dirty="0">
                <a:solidFill>
                  <a:schemeClr val="accent5">
                    <a:lumMod val="50000"/>
                  </a:schemeClr>
                </a:solidFill>
              </a:rPr>
              <a:t>? </a:t>
            </a:r>
            <a:r>
              <a:rPr lang="de-DE" sz="2400" b="1" dirty="0">
                <a:solidFill>
                  <a:schemeClr val="accent5">
                    <a:lumMod val="50000"/>
                  </a:schemeClr>
                </a:solidFill>
              </a:rPr>
              <a:t>Du </a:t>
            </a:r>
            <a:r>
              <a:rPr lang="de-DE" sz="2400" dirty="0">
                <a:solidFill>
                  <a:schemeClr val="accent5">
                    <a:lumMod val="50000"/>
                  </a:schemeClr>
                </a:solidFill>
              </a:rPr>
              <a:t>oder </a:t>
            </a:r>
            <a:r>
              <a:rPr lang="de-DE" sz="2400" b="1" dirty="0">
                <a:solidFill>
                  <a:schemeClr val="accent5">
                    <a:lumMod val="50000"/>
                  </a:schemeClr>
                </a:solidFill>
              </a:rPr>
              <a:t>dir</a:t>
            </a:r>
            <a:r>
              <a:rPr lang="de-DE" sz="2400" dirty="0">
                <a:solidFill>
                  <a:schemeClr val="accent5">
                    <a:lumMod val="50000"/>
                  </a:schemeClr>
                </a:solidFill>
              </a:rPr>
              <a:t>?  </a:t>
            </a:r>
            <a:r>
              <a:rPr lang="de-DE" sz="2400" b="1" dirty="0">
                <a:solidFill>
                  <a:schemeClr val="accent5">
                    <a:lumMod val="50000"/>
                  </a:schemeClr>
                </a:solidFill>
              </a:rPr>
              <a:t>Er </a:t>
            </a:r>
            <a:r>
              <a:rPr lang="de-DE" sz="2400" dirty="0">
                <a:solidFill>
                  <a:schemeClr val="accent5">
                    <a:lumMod val="50000"/>
                  </a:schemeClr>
                </a:solidFill>
              </a:rPr>
              <a:t>oder </a:t>
            </a:r>
            <a:r>
              <a:rPr lang="de-DE" sz="2400" b="1" dirty="0">
                <a:solidFill>
                  <a:schemeClr val="accent5">
                    <a:lumMod val="50000"/>
                  </a:schemeClr>
                </a:solidFill>
              </a:rPr>
              <a:t>ihm</a:t>
            </a:r>
            <a:r>
              <a:rPr lang="de-DE" sz="2400" dirty="0">
                <a:solidFill>
                  <a:schemeClr val="accent5">
                    <a:lumMod val="50000"/>
                  </a:schemeClr>
                </a:solidFill>
              </a:rPr>
              <a:t>?  </a:t>
            </a:r>
            <a:r>
              <a:rPr lang="de-DE" sz="2400" b="1" dirty="0">
                <a:solidFill>
                  <a:schemeClr val="accent5">
                    <a:lumMod val="50000"/>
                  </a:schemeClr>
                </a:solidFill>
              </a:rPr>
              <a:t>Sie</a:t>
            </a:r>
            <a:r>
              <a:rPr lang="de-DE" sz="2400" dirty="0">
                <a:solidFill>
                  <a:schemeClr val="accent5">
                    <a:lumMod val="50000"/>
                  </a:schemeClr>
                </a:solidFill>
              </a:rPr>
              <a:t> oder </a:t>
            </a:r>
            <a:r>
              <a:rPr lang="de-DE" sz="2400" b="1" dirty="0">
                <a:solidFill>
                  <a:schemeClr val="accent5">
                    <a:lumMod val="50000"/>
                  </a:schemeClr>
                </a:solidFill>
              </a:rPr>
              <a:t>ihr</a:t>
            </a:r>
            <a:r>
              <a:rPr lang="de-DE" sz="2400" dirty="0">
                <a:solidFill>
                  <a:schemeClr val="accent5">
                    <a:lumMod val="50000"/>
                  </a:schemeClr>
                </a:solidFill>
              </a:rPr>
              <a:t>?</a:t>
            </a:r>
            <a:endParaRPr lang="en-US" sz="2400" dirty="0">
              <a:solidFill>
                <a:schemeClr val="accent5">
                  <a:lumMod val="50000"/>
                </a:schemeClr>
              </a:solidFill>
            </a:endParaRP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3349486010"/>
              </p:ext>
            </p:extLst>
          </p:nvPr>
        </p:nvGraphicFramePr>
        <p:xfrm>
          <a:off x="503716" y="2159247"/>
          <a:ext cx="11406204" cy="3870960"/>
        </p:xfrm>
        <a:graphic>
          <a:graphicData uri="http://schemas.openxmlformats.org/drawingml/2006/table">
            <a:tbl>
              <a:tblPr firstRow="1" bandRow="1">
                <a:tableStyleId>{00A15C55-8517-42AA-B614-E9B94910E393}</a:tableStyleId>
              </a:tblPr>
              <a:tblGrid>
                <a:gridCol w="589369">
                  <a:extLst>
                    <a:ext uri="{9D8B030D-6E8A-4147-A177-3AD203B41FA5}">
                      <a16:colId xmlns:a16="http://schemas.microsoft.com/office/drawing/2014/main" val="2607353726"/>
                    </a:ext>
                  </a:extLst>
                </a:gridCol>
                <a:gridCol w="5494733">
                  <a:extLst>
                    <a:ext uri="{9D8B030D-6E8A-4147-A177-3AD203B41FA5}">
                      <a16:colId xmlns:a16="http://schemas.microsoft.com/office/drawing/2014/main" val="1600817978"/>
                    </a:ext>
                  </a:extLst>
                </a:gridCol>
                <a:gridCol w="1774034">
                  <a:extLst>
                    <a:ext uri="{9D8B030D-6E8A-4147-A177-3AD203B41FA5}">
                      <a16:colId xmlns:a16="http://schemas.microsoft.com/office/drawing/2014/main" val="4128092149"/>
                    </a:ext>
                  </a:extLst>
                </a:gridCol>
                <a:gridCol w="1774034">
                  <a:extLst>
                    <a:ext uri="{9D8B030D-6E8A-4147-A177-3AD203B41FA5}">
                      <a16:colId xmlns:a16="http://schemas.microsoft.com/office/drawing/2014/main" val="2609792770"/>
                    </a:ext>
                  </a:extLst>
                </a:gridCol>
                <a:gridCol w="1774034">
                  <a:extLst>
                    <a:ext uri="{9D8B030D-6E8A-4147-A177-3AD203B41FA5}">
                      <a16:colId xmlns:a16="http://schemas.microsoft.com/office/drawing/2014/main" val="1616836717"/>
                    </a:ext>
                  </a:extLst>
                </a:gridCol>
              </a:tblGrid>
              <a:tr h="370840">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Who?</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likes?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effectLst/>
                        </a:rPr>
                        <a:t>What?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kern="1200" dirty="0">
                        <a:effectLst/>
                      </a:endParaRPr>
                    </a:p>
                  </a:txBody>
                  <a:tcPr/>
                </a:tc>
                <a:extLst>
                  <a:ext uri="{0D108BD9-81ED-4DB2-BD59-A6C34878D82A}">
                    <a16:rowId xmlns:a16="http://schemas.microsoft.com/office/drawing/2014/main" val="1153431983"/>
                  </a:ext>
                </a:extLst>
              </a:tr>
              <a:tr h="370840">
                <a:tc>
                  <a:txBody>
                    <a:bodyPr/>
                    <a:lstStyle/>
                    <a:p>
                      <a:pPr algn="ctr"/>
                      <a:r>
                        <a:rPr lang="en-GB" sz="2000" dirty="0">
                          <a:solidFill>
                            <a:srgbClr val="115076"/>
                          </a:solidFill>
                        </a:rPr>
                        <a:t>1.</a:t>
                      </a:r>
                    </a:p>
                  </a:txBody>
                  <a:tcPr/>
                </a:tc>
                <a:tc>
                  <a:txBody>
                    <a:bodyPr/>
                    <a:lstStyle/>
                    <a:p>
                      <a:r>
                        <a:rPr lang="en-GB" sz="2000" b="1" dirty="0">
                          <a:solidFill>
                            <a:srgbClr val="115076"/>
                          </a:solidFill>
                        </a:rPr>
                        <a:t>Mir</a:t>
                      </a:r>
                      <a:r>
                        <a:rPr lang="en-GB" sz="2000" dirty="0">
                          <a:solidFill>
                            <a:srgbClr val="115076"/>
                          </a:solidFill>
                        </a:rPr>
                        <a:t>    </a:t>
                      </a:r>
                      <a:r>
                        <a:rPr lang="en-GB" sz="2000" dirty="0" err="1">
                          <a:solidFill>
                            <a:srgbClr val="115076"/>
                          </a:solidFill>
                        </a:rPr>
                        <a:t>gefällt</a:t>
                      </a:r>
                      <a:r>
                        <a:rPr lang="en-GB" sz="2000" dirty="0">
                          <a:solidFill>
                            <a:srgbClr val="115076"/>
                          </a:solidFill>
                        </a:rPr>
                        <a:t> die </a:t>
                      </a:r>
                      <a:r>
                        <a:rPr lang="en-GB" sz="2000" dirty="0" err="1">
                          <a:solidFill>
                            <a:srgbClr val="115076"/>
                          </a:solidFill>
                        </a:rPr>
                        <a:t>Aktivität</a:t>
                      </a:r>
                      <a:r>
                        <a:rPr lang="en-GB" sz="2000" dirty="0">
                          <a:solidFill>
                            <a:srgbClr val="115076"/>
                          </a:solidFill>
                        </a:rPr>
                        <a:t>.</a:t>
                      </a:r>
                    </a:p>
                  </a:txBody>
                  <a:tcPr/>
                </a:tc>
                <a:tc>
                  <a:txBody>
                    <a:bodyPr/>
                    <a:lstStyle/>
                    <a:p>
                      <a:r>
                        <a:rPr lang="en-GB" sz="2000" dirty="0">
                          <a:solidFill>
                            <a:schemeClr val="accent1">
                              <a:lumMod val="50000"/>
                            </a:schemeClr>
                          </a:solidFill>
                        </a:rPr>
                        <a:t>ich / mir</a:t>
                      </a: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the activity</a:t>
                      </a:r>
                    </a:p>
                  </a:txBody>
                  <a:tcPr/>
                </a:tc>
                <a:extLst>
                  <a:ext uri="{0D108BD9-81ED-4DB2-BD59-A6C34878D82A}">
                    <a16:rowId xmlns:a16="http://schemas.microsoft.com/office/drawing/2014/main" val="1171492714"/>
                  </a:ext>
                </a:extLst>
              </a:tr>
              <a:tr h="370840">
                <a:tc>
                  <a:txBody>
                    <a:bodyPr/>
                    <a:lstStyle/>
                    <a:p>
                      <a:pPr algn="ctr"/>
                      <a:r>
                        <a:rPr lang="en-GB" sz="2000">
                          <a:solidFill>
                            <a:srgbClr val="115076"/>
                          </a:solidFill>
                        </a:rPr>
                        <a:t>2.</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Er</a:t>
                      </a:r>
                      <a:r>
                        <a:rPr lang="en-GB" sz="2000" dirty="0">
                          <a:solidFill>
                            <a:srgbClr val="115076"/>
                          </a:solidFill>
                        </a:rPr>
                        <a:t>      mag das Schloss </a:t>
                      </a:r>
                      <a:r>
                        <a:rPr lang="en-GB" sz="2000" dirty="0" err="1">
                          <a:solidFill>
                            <a:srgbClr val="115076"/>
                          </a:solidFill>
                        </a:rPr>
                        <a:t>nicht</a:t>
                      </a:r>
                      <a:r>
                        <a:rPr lang="en-GB" sz="2000" dirty="0">
                          <a:solidFill>
                            <a:srgbClr val="115076"/>
                          </a:solidFill>
                        </a:rPr>
                        <a:t>.</a:t>
                      </a:r>
                    </a:p>
                  </a:txBody>
                  <a:tcPr/>
                </a:tc>
                <a:tc>
                  <a:txBody>
                    <a:bodyPr/>
                    <a:lstStyle/>
                    <a:p>
                      <a:r>
                        <a:rPr lang="en-GB" sz="2000" dirty="0" err="1">
                          <a:solidFill>
                            <a:schemeClr val="accent1">
                              <a:lumMod val="50000"/>
                            </a:schemeClr>
                          </a:solidFill>
                        </a:rPr>
                        <a:t>ihm</a:t>
                      </a:r>
                      <a:r>
                        <a:rPr lang="en-GB" sz="2000" dirty="0">
                          <a:solidFill>
                            <a:schemeClr val="accent1">
                              <a:lumMod val="50000"/>
                            </a:schemeClr>
                          </a:solidFill>
                        </a:rPr>
                        <a:t> / er</a:t>
                      </a: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the castle</a:t>
                      </a:r>
                    </a:p>
                  </a:txBody>
                  <a:tcPr/>
                </a:tc>
                <a:extLst>
                  <a:ext uri="{0D108BD9-81ED-4DB2-BD59-A6C34878D82A}">
                    <a16:rowId xmlns:a16="http://schemas.microsoft.com/office/drawing/2014/main" val="1961458278"/>
                  </a:ext>
                </a:extLst>
              </a:tr>
              <a:tr h="370840">
                <a:tc>
                  <a:txBody>
                    <a:bodyPr/>
                    <a:lstStyle/>
                    <a:p>
                      <a:pPr algn="ctr"/>
                      <a:r>
                        <a:rPr lang="en-GB" sz="2000">
                          <a:solidFill>
                            <a:srgbClr val="115076"/>
                          </a:solidFill>
                        </a:rPr>
                        <a:t>3.</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Sie</a:t>
                      </a:r>
                      <a:r>
                        <a:rPr lang="en-GB" sz="2000" dirty="0">
                          <a:solidFill>
                            <a:srgbClr val="115076"/>
                          </a:solidFill>
                        </a:rPr>
                        <a:t>    mag </a:t>
                      </a:r>
                      <a:r>
                        <a:rPr lang="en-GB" sz="2000" dirty="0" err="1">
                          <a:solidFill>
                            <a:srgbClr val="115076"/>
                          </a:solidFill>
                        </a:rPr>
                        <a:t>dein</a:t>
                      </a:r>
                      <a:r>
                        <a:rPr lang="en-GB" sz="2000" dirty="0">
                          <a:solidFill>
                            <a:srgbClr val="115076"/>
                          </a:solidFill>
                        </a:rPr>
                        <a:t> </a:t>
                      </a:r>
                      <a:r>
                        <a:rPr lang="en-GB" sz="2000" dirty="0" err="1">
                          <a:solidFill>
                            <a:srgbClr val="115076"/>
                          </a:solidFill>
                        </a:rPr>
                        <a:t>Gesicht</a:t>
                      </a:r>
                      <a:r>
                        <a:rPr lang="en-GB" sz="2000" dirty="0">
                          <a:solidFill>
                            <a:srgbClr val="115076"/>
                          </a:solidFill>
                        </a:rPr>
                        <a:t>.</a:t>
                      </a:r>
                    </a:p>
                  </a:txBody>
                  <a:tcPr/>
                </a:tc>
                <a:tc>
                  <a:txBody>
                    <a:bodyPr/>
                    <a:lstStyle/>
                    <a:p>
                      <a:r>
                        <a:rPr lang="en-GB" sz="2000" dirty="0" err="1">
                          <a:solidFill>
                            <a:schemeClr val="accent1">
                              <a:lumMod val="50000"/>
                            </a:schemeClr>
                          </a:solidFill>
                        </a:rPr>
                        <a:t>sie</a:t>
                      </a:r>
                      <a:r>
                        <a:rPr lang="en-GB" sz="2000" dirty="0">
                          <a:solidFill>
                            <a:schemeClr val="accent1">
                              <a:lumMod val="50000"/>
                            </a:schemeClr>
                          </a:solidFill>
                        </a:rPr>
                        <a:t> / </a:t>
                      </a:r>
                      <a:r>
                        <a:rPr lang="en-GB" sz="2000" dirty="0" err="1">
                          <a:solidFill>
                            <a:schemeClr val="accent1">
                              <a:lumMod val="50000"/>
                            </a:schemeClr>
                          </a:solidFill>
                        </a:rPr>
                        <a:t>ihr</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your face</a:t>
                      </a:r>
                    </a:p>
                  </a:txBody>
                  <a:tcPr/>
                </a:tc>
                <a:extLst>
                  <a:ext uri="{0D108BD9-81ED-4DB2-BD59-A6C34878D82A}">
                    <a16:rowId xmlns:a16="http://schemas.microsoft.com/office/drawing/2014/main" val="2189313960"/>
                  </a:ext>
                </a:extLst>
              </a:tr>
              <a:tr h="370840">
                <a:tc>
                  <a:txBody>
                    <a:bodyPr/>
                    <a:lstStyle/>
                    <a:p>
                      <a:pPr algn="ctr"/>
                      <a:r>
                        <a:rPr lang="en-GB" sz="2000" dirty="0">
                          <a:solidFill>
                            <a:srgbClr val="115076"/>
                          </a:solidFill>
                        </a:rPr>
                        <a:t>4.</a:t>
                      </a:r>
                    </a:p>
                  </a:txBody>
                  <a:tcPr/>
                </a:tc>
                <a:tc>
                  <a:txBody>
                    <a:bodyPr/>
                    <a:lstStyle/>
                    <a:p>
                      <a:r>
                        <a:rPr lang="en-GB" sz="2000" b="1" dirty="0">
                          <a:solidFill>
                            <a:srgbClr val="115076"/>
                          </a:solidFill>
                        </a:rPr>
                        <a:t>Dir </a:t>
                      </a:r>
                      <a:r>
                        <a:rPr lang="en-GB" sz="2000" dirty="0">
                          <a:solidFill>
                            <a:srgbClr val="115076"/>
                          </a:solidFill>
                        </a:rPr>
                        <a:t>   </a:t>
                      </a:r>
                      <a:r>
                        <a:rPr lang="en-GB" sz="2000" dirty="0" err="1">
                          <a:solidFill>
                            <a:srgbClr val="115076"/>
                          </a:solidFill>
                        </a:rPr>
                        <a:t>gefällt</a:t>
                      </a:r>
                      <a:r>
                        <a:rPr lang="en-GB" sz="2000" dirty="0">
                          <a:solidFill>
                            <a:srgbClr val="115076"/>
                          </a:solidFill>
                        </a:rPr>
                        <a:t> </a:t>
                      </a:r>
                      <a:r>
                        <a:rPr lang="en-GB" sz="2000" dirty="0" err="1">
                          <a:solidFill>
                            <a:srgbClr val="115076"/>
                          </a:solidFill>
                        </a:rPr>
                        <a:t>ihre</a:t>
                      </a:r>
                      <a:r>
                        <a:rPr lang="en-GB" sz="2000" dirty="0">
                          <a:solidFill>
                            <a:srgbClr val="115076"/>
                          </a:solidFill>
                        </a:rPr>
                        <a:t> </a:t>
                      </a:r>
                      <a:r>
                        <a:rPr lang="en-GB" sz="2000" dirty="0" err="1">
                          <a:solidFill>
                            <a:srgbClr val="115076"/>
                          </a:solidFill>
                        </a:rPr>
                        <a:t>Nase</a:t>
                      </a:r>
                      <a:r>
                        <a:rPr lang="en-GB" sz="2000" dirty="0">
                          <a:solidFill>
                            <a:srgbClr val="115076"/>
                          </a:solidFill>
                        </a:rPr>
                        <a:t>.</a:t>
                      </a:r>
                    </a:p>
                  </a:txBody>
                  <a:tcPr/>
                </a:tc>
                <a:tc>
                  <a:txBody>
                    <a:bodyPr/>
                    <a:lstStyle/>
                    <a:p>
                      <a:r>
                        <a:rPr lang="en-GB" sz="2000" dirty="0">
                          <a:solidFill>
                            <a:schemeClr val="accent1">
                              <a:lumMod val="50000"/>
                            </a:schemeClr>
                          </a:solidFill>
                        </a:rPr>
                        <a:t>du / </a:t>
                      </a:r>
                      <a:r>
                        <a:rPr lang="en-GB" sz="2000" dirty="0" err="1">
                          <a:solidFill>
                            <a:schemeClr val="accent1">
                              <a:lumMod val="50000"/>
                            </a:schemeClr>
                          </a:solidFill>
                        </a:rPr>
                        <a:t>dir</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her nose</a:t>
                      </a:r>
                    </a:p>
                  </a:txBody>
                  <a:tcPr/>
                </a:tc>
                <a:extLst>
                  <a:ext uri="{0D108BD9-81ED-4DB2-BD59-A6C34878D82A}">
                    <a16:rowId xmlns:a16="http://schemas.microsoft.com/office/drawing/2014/main" val="2344197191"/>
                  </a:ext>
                </a:extLst>
              </a:tr>
              <a:tr h="370840">
                <a:tc>
                  <a:txBody>
                    <a:bodyPr/>
                    <a:lstStyle/>
                    <a:p>
                      <a:pPr algn="ctr"/>
                      <a:r>
                        <a:rPr lang="en-GB" sz="2000">
                          <a:solidFill>
                            <a:srgbClr val="115076"/>
                          </a:solidFill>
                        </a:rPr>
                        <a:t>5.</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Mir</a:t>
                      </a:r>
                      <a:r>
                        <a:rPr lang="en-GB" sz="2000" dirty="0">
                          <a:solidFill>
                            <a:srgbClr val="115076"/>
                          </a:solidFill>
                        </a:rPr>
                        <a:t>    </a:t>
                      </a:r>
                      <a:r>
                        <a:rPr lang="en-GB" sz="2000" dirty="0" err="1">
                          <a:solidFill>
                            <a:srgbClr val="115076"/>
                          </a:solidFill>
                        </a:rPr>
                        <a:t>gefällt</a:t>
                      </a:r>
                      <a:r>
                        <a:rPr lang="en-GB" sz="2000" dirty="0">
                          <a:solidFill>
                            <a:srgbClr val="115076"/>
                          </a:solidFill>
                        </a:rPr>
                        <a:t> das Hobby </a:t>
                      </a:r>
                      <a:r>
                        <a:rPr lang="en-GB" sz="2000" dirty="0" err="1">
                          <a:solidFill>
                            <a:srgbClr val="115076"/>
                          </a:solidFill>
                        </a:rPr>
                        <a:t>nicht</a:t>
                      </a:r>
                      <a:r>
                        <a:rPr lang="en-GB" sz="2000" dirty="0">
                          <a:solidFill>
                            <a:srgbClr val="115076"/>
                          </a:solidFill>
                        </a:rPr>
                        <a:t>.</a:t>
                      </a:r>
                    </a:p>
                  </a:txBody>
                  <a:tcPr/>
                </a:tc>
                <a:tc>
                  <a:txBody>
                    <a:bodyPr/>
                    <a:lstStyle/>
                    <a:p>
                      <a:r>
                        <a:rPr lang="en-GB" sz="2000" dirty="0">
                          <a:solidFill>
                            <a:schemeClr val="accent1">
                              <a:lumMod val="50000"/>
                            </a:schemeClr>
                          </a:solidFill>
                        </a:rPr>
                        <a:t>mir / ich</a:t>
                      </a: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the hobby</a:t>
                      </a:r>
                    </a:p>
                  </a:txBody>
                  <a:tcPr/>
                </a:tc>
                <a:extLst>
                  <a:ext uri="{0D108BD9-81ED-4DB2-BD59-A6C34878D82A}">
                    <a16:rowId xmlns:a16="http://schemas.microsoft.com/office/drawing/2014/main" val="1972389626"/>
                  </a:ext>
                </a:extLst>
              </a:tr>
              <a:tr h="370840">
                <a:tc>
                  <a:txBody>
                    <a:bodyPr/>
                    <a:lstStyle/>
                    <a:p>
                      <a:pPr algn="ctr"/>
                      <a:r>
                        <a:rPr lang="en-GB" sz="2000">
                          <a:solidFill>
                            <a:srgbClr val="115076"/>
                          </a:solidFill>
                        </a:rPr>
                        <a:t>6.</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115076"/>
                          </a:solidFill>
                        </a:rPr>
                        <a:t>Ihr</a:t>
                      </a:r>
                      <a:r>
                        <a:rPr lang="en-GB" sz="2000" dirty="0">
                          <a:solidFill>
                            <a:srgbClr val="115076"/>
                          </a:solidFill>
                        </a:rPr>
                        <a:t>     </a:t>
                      </a:r>
                      <a:r>
                        <a:rPr lang="en-GB" sz="2000" dirty="0" err="1">
                          <a:solidFill>
                            <a:srgbClr val="115076"/>
                          </a:solidFill>
                        </a:rPr>
                        <a:t>gefallen</a:t>
                      </a:r>
                      <a:r>
                        <a:rPr lang="en-GB" sz="2000" dirty="0">
                          <a:solidFill>
                            <a:srgbClr val="115076"/>
                          </a:solidFill>
                        </a:rPr>
                        <a:t> seine </a:t>
                      </a:r>
                      <a:r>
                        <a:rPr lang="en-GB" sz="2000" dirty="0" err="1">
                          <a:solidFill>
                            <a:srgbClr val="115076"/>
                          </a:solidFill>
                        </a:rPr>
                        <a:t>Augen</a:t>
                      </a:r>
                      <a:r>
                        <a:rPr lang="en-GB" sz="2000" dirty="0">
                          <a:solidFill>
                            <a:srgbClr val="115076"/>
                          </a:solidFill>
                        </a:rPr>
                        <a:t>.</a:t>
                      </a:r>
                    </a:p>
                  </a:txBody>
                  <a:tcPr/>
                </a:tc>
                <a:tc>
                  <a:txBody>
                    <a:bodyPr/>
                    <a:lstStyle/>
                    <a:p>
                      <a:r>
                        <a:rPr lang="en-GB" sz="2000" dirty="0" err="1">
                          <a:solidFill>
                            <a:schemeClr val="accent1">
                              <a:lumMod val="50000"/>
                            </a:schemeClr>
                          </a:solidFill>
                        </a:rPr>
                        <a:t>ihr</a:t>
                      </a:r>
                      <a:r>
                        <a:rPr lang="en-GB" sz="2000" dirty="0">
                          <a:solidFill>
                            <a:schemeClr val="accent1">
                              <a:lumMod val="50000"/>
                            </a:schemeClr>
                          </a:solidFill>
                        </a:rPr>
                        <a:t> / </a:t>
                      </a:r>
                      <a:r>
                        <a:rPr lang="en-GB" sz="2000" dirty="0" err="1">
                          <a:solidFill>
                            <a:schemeClr val="accent1">
                              <a:lumMod val="50000"/>
                            </a:schemeClr>
                          </a:solidFill>
                        </a:rPr>
                        <a:t>sie</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his eyes</a:t>
                      </a:r>
                    </a:p>
                  </a:txBody>
                  <a:tcPr/>
                </a:tc>
                <a:extLst>
                  <a:ext uri="{0D108BD9-81ED-4DB2-BD59-A6C34878D82A}">
                    <a16:rowId xmlns:a16="http://schemas.microsoft.com/office/drawing/2014/main" val="664931564"/>
                  </a:ext>
                </a:extLst>
              </a:tr>
              <a:tr h="370840">
                <a:tc>
                  <a:txBody>
                    <a:bodyPr/>
                    <a:lstStyle/>
                    <a:p>
                      <a:pPr algn="ctr"/>
                      <a:r>
                        <a:rPr lang="en-GB" sz="2000">
                          <a:solidFill>
                            <a:srgbClr val="115076"/>
                          </a:solidFill>
                        </a:rPr>
                        <a:t>7.</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Mir</a:t>
                      </a:r>
                      <a:r>
                        <a:rPr lang="en-GB" sz="2000" dirty="0">
                          <a:solidFill>
                            <a:srgbClr val="115076"/>
                          </a:solidFill>
                        </a:rPr>
                        <a:t>    </a:t>
                      </a:r>
                      <a:r>
                        <a:rPr lang="en-GB" sz="2000" dirty="0" err="1">
                          <a:solidFill>
                            <a:srgbClr val="115076"/>
                          </a:solidFill>
                        </a:rPr>
                        <a:t>gefallen</a:t>
                      </a:r>
                      <a:r>
                        <a:rPr lang="en-GB" sz="2000" dirty="0">
                          <a:solidFill>
                            <a:srgbClr val="115076"/>
                          </a:solidFill>
                        </a:rPr>
                        <a:t> </a:t>
                      </a:r>
                      <a:r>
                        <a:rPr lang="en-GB" sz="2000" dirty="0" err="1">
                          <a:solidFill>
                            <a:srgbClr val="115076"/>
                          </a:solidFill>
                        </a:rPr>
                        <a:t>meine</a:t>
                      </a:r>
                      <a:r>
                        <a:rPr lang="en-GB" sz="2000" dirty="0">
                          <a:solidFill>
                            <a:srgbClr val="115076"/>
                          </a:solidFill>
                        </a:rPr>
                        <a:t> </a:t>
                      </a:r>
                      <a:r>
                        <a:rPr lang="en-GB" sz="2000" dirty="0" err="1">
                          <a:solidFill>
                            <a:srgbClr val="115076"/>
                          </a:solidFill>
                        </a:rPr>
                        <a:t>Haare</a:t>
                      </a:r>
                      <a:r>
                        <a:rPr lang="en-GB" sz="2000" dirty="0">
                          <a:solidFill>
                            <a:srgbClr val="115076"/>
                          </a:solidFill>
                        </a:rPr>
                        <a:t> </a:t>
                      </a:r>
                      <a:r>
                        <a:rPr lang="en-GB" sz="2000" dirty="0" err="1">
                          <a:solidFill>
                            <a:srgbClr val="115076"/>
                          </a:solidFill>
                        </a:rPr>
                        <a:t>nicht</a:t>
                      </a:r>
                      <a:r>
                        <a:rPr lang="en-GB" sz="2000" dirty="0">
                          <a:solidFill>
                            <a:srgbClr val="115076"/>
                          </a:solidFill>
                        </a:rPr>
                        <a:t>.</a:t>
                      </a:r>
                    </a:p>
                  </a:txBody>
                  <a:tcPr/>
                </a:tc>
                <a:tc>
                  <a:txBody>
                    <a:bodyPr/>
                    <a:lstStyle/>
                    <a:p>
                      <a:r>
                        <a:rPr lang="en-GB" sz="2000" dirty="0">
                          <a:solidFill>
                            <a:schemeClr val="accent1">
                              <a:lumMod val="50000"/>
                            </a:schemeClr>
                          </a:solidFill>
                        </a:rPr>
                        <a:t>ich / mir</a:t>
                      </a: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my hair</a:t>
                      </a:r>
                    </a:p>
                  </a:txBody>
                  <a:tcPr/>
                </a:tc>
                <a:extLst>
                  <a:ext uri="{0D108BD9-81ED-4DB2-BD59-A6C34878D82A}">
                    <a16:rowId xmlns:a16="http://schemas.microsoft.com/office/drawing/2014/main" val="2371851735"/>
                  </a:ext>
                </a:extLst>
              </a:tr>
              <a:tr h="0">
                <a:tc>
                  <a:txBody>
                    <a:bodyPr/>
                    <a:lstStyle/>
                    <a:p>
                      <a:pPr algn="ctr"/>
                      <a:r>
                        <a:rPr lang="en-GB" sz="2000" dirty="0">
                          <a:solidFill>
                            <a:srgbClr val="115076"/>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rgbClr val="115076"/>
                          </a:solidFill>
                        </a:rPr>
                        <a:t>Er</a:t>
                      </a:r>
                      <a:r>
                        <a:rPr lang="en-GB" sz="2000" u="none" dirty="0">
                          <a:solidFill>
                            <a:srgbClr val="115076"/>
                          </a:solidFill>
                        </a:rPr>
                        <a:t>      mag sein </a:t>
                      </a:r>
                      <a:r>
                        <a:rPr lang="en-GB" sz="2000" u="none" dirty="0" err="1">
                          <a:solidFill>
                            <a:srgbClr val="115076"/>
                          </a:solidFill>
                        </a:rPr>
                        <a:t>Telefon</a:t>
                      </a:r>
                      <a:r>
                        <a:rPr lang="en-GB" sz="2000" u="none" dirty="0">
                          <a:solidFill>
                            <a:srgbClr val="115076"/>
                          </a:solidFill>
                        </a:rPr>
                        <a:t>.</a:t>
                      </a:r>
                    </a:p>
                  </a:txBody>
                  <a:tcPr/>
                </a:tc>
                <a:tc>
                  <a:txBody>
                    <a:bodyPr/>
                    <a:lstStyle/>
                    <a:p>
                      <a:r>
                        <a:rPr lang="en-GB" sz="2000" dirty="0">
                          <a:solidFill>
                            <a:schemeClr val="accent1">
                              <a:lumMod val="50000"/>
                            </a:schemeClr>
                          </a:solidFill>
                        </a:rPr>
                        <a:t>er / </a:t>
                      </a:r>
                      <a:r>
                        <a:rPr lang="en-GB" sz="2000" dirty="0" err="1">
                          <a:solidFill>
                            <a:schemeClr val="accent1">
                              <a:lumMod val="50000"/>
                            </a:schemeClr>
                          </a:solidFill>
                        </a:rPr>
                        <a:t>ihm</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his phone</a:t>
                      </a:r>
                    </a:p>
                  </a:txBody>
                  <a:tcPr/>
                </a:tc>
                <a:extLst>
                  <a:ext uri="{0D108BD9-81ED-4DB2-BD59-A6C34878D82A}">
                    <a16:rowId xmlns:a16="http://schemas.microsoft.com/office/drawing/2014/main" val="1736239533"/>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1106038" y="2903517"/>
            <a:ext cx="594175"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____</a:t>
            </a: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7593" y="2903517"/>
            <a:ext cx="282522" cy="294294"/>
          </a:xfrm>
          <a:prstGeom prst="rect">
            <a:avLst/>
          </a:prstGeom>
        </p:spPr>
      </p:pic>
      <p:sp>
        <p:nvSpPr>
          <p:cNvPr id="10" name="TextBox 9">
            <a:extLst>
              <a:ext uri="{FF2B5EF4-FFF2-40B4-BE49-F238E27FC236}">
                <a16:creationId xmlns:a16="http://schemas.microsoft.com/office/drawing/2014/main" id="{D65AF10B-C8C7-1742-AEAF-0C4ABCD583B5}"/>
              </a:ext>
            </a:extLst>
          </p:cNvPr>
          <p:cNvSpPr txBox="1"/>
          <p:nvPr/>
        </p:nvSpPr>
        <p:spPr>
          <a:xfrm>
            <a:off x="1106039" y="3317169"/>
            <a:ext cx="594174" cy="307777"/>
          </a:xfrm>
          <a:prstGeom prst="rect">
            <a:avLst/>
          </a:prstGeom>
          <a:solidFill>
            <a:srgbClr val="FFF4E7"/>
          </a:solidFill>
        </p:spPr>
        <p:txBody>
          <a:bodyPr wrap="square" lIns="0" tIns="0" rIns="0" bIns="0" rtlCol="0">
            <a:spAutoFit/>
          </a:bodyPr>
          <a:lstStyle/>
          <a:p>
            <a:pPr algn="ctr"/>
            <a:r>
              <a:rPr lang="en-GB" sz="2000" dirty="0">
                <a:solidFill>
                  <a:schemeClr val="accent1">
                    <a:lumMod val="50000"/>
                  </a:schemeClr>
                </a:solidFill>
              </a:rPr>
              <a:t>____</a:t>
            </a:r>
          </a:p>
        </p:txBody>
      </p:sp>
      <p:sp>
        <p:nvSpPr>
          <p:cNvPr id="12" name="TextBox 11">
            <a:extLst>
              <a:ext uri="{FF2B5EF4-FFF2-40B4-BE49-F238E27FC236}">
                <a16:creationId xmlns:a16="http://schemas.microsoft.com/office/drawing/2014/main" id="{89D20417-3880-8B47-9106-D0FBC70FD073}"/>
              </a:ext>
            </a:extLst>
          </p:cNvPr>
          <p:cNvSpPr txBox="1"/>
          <p:nvPr/>
        </p:nvSpPr>
        <p:spPr>
          <a:xfrm>
            <a:off x="1106038" y="3659320"/>
            <a:ext cx="662253"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____</a:t>
            </a:r>
          </a:p>
        </p:txBody>
      </p:sp>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7593" y="3694945"/>
            <a:ext cx="282522" cy="294294"/>
          </a:xfrm>
          <a:prstGeom prst="rect">
            <a:avLst/>
          </a:prstGeom>
        </p:spPr>
      </p:pic>
      <p:sp>
        <p:nvSpPr>
          <p:cNvPr id="14" name="TextBox 13">
            <a:extLst>
              <a:ext uri="{FF2B5EF4-FFF2-40B4-BE49-F238E27FC236}">
                <a16:creationId xmlns:a16="http://schemas.microsoft.com/office/drawing/2014/main" id="{811CCD47-9317-7845-85BE-339B7B349857}"/>
              </a:ext>
            </a:extLst>
          </p:cNvPr>
          <p:cNvSpPr txBox="1"/>
          <p:nvPr/>
        </p:nvSpPr>
        <p:spPr>
          <a:xfrm>
            <a:off x="1101319" y="4105166"/>
            <a:ext cx="666972" cy="307777"/>
          </a:xfrm>
          <a:prstGeom prst="rect">
            <a:avLst/>
          </a:prstGeom>
          <a:solidFill>
            <a:srgbClr val="FFF4E7"/>
          </a:solidFill>
        </p:spPr>
        <p:txBody>
          <a:bodyPr wrap="square" lIns="0" tIns="0" rIns="0" bIns="0" rtlCol="0">
            <a:spAutoFit/>
          </a:bodyPr>
          <a:lstStyle/>
          <a:p>
            <a:pPr algn="ctr"/>
            <a:r>
              <a:rPr lang="en-GB" sz="2000" dirty="0">
                <a:solidFill>
                  <a:schemeClr val="accent1">
                    <a:lumMod val="50000"/>
                  </a:schemeClr>
                </a:solidFill>
              </a:rPr>
              <a:t>____</a:t>
            </a:r>
          </a:p>
        </p:txBody>
      </p:sp>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7593" y="4093168"/>
            <a:ext cx="282522" cy="294294"/>
          </a:xfrm>
          <a:prstGeom prst="rect">
            <a:avLst/>
          </a:prstGeom>
        </p:spPr>
      </p:pic>
      <p:sp>
        <p:nvSpPr>
          <p:cNvPr id="16" name="TextBox 15">
            <a:extLst>
              <a:ext uri="{FF2B5EF4-FFF2-40B4-BE49-F238E27FC236}">
                <a16:creationId xmlns:a16="http://schemas.microsoft.com/office/drawing/2014/main" id="{33FA9EEC-8DB7-214F-8654-ACE8246EA402}"/>
              </a:ext>
            </a:extLst>
          </p:cNvPr>
          <p:cNvSpPr txBox="1"/>
          <p:nvPr/>
        </p:nvSpPr>
        <p:spPr>
          <a:xfrm>
            <a:off x="1160829" y="4518818"/>
            <a:ext cx="547952"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____</a:t>
            </a:r>
          </a:p>
        </p:txBody>
      </p:sp>
      <p:sp>
        <p:nvSpPr>
          <p:cNvPr id="18" name="TextBox 17">
            <a:extLst>
              <a:ext uri="{FF2B5EF4-FFF2-40B4-BE49-F238E27FC236}">
                <a16:creationId xmlns:a16="http://schemas.microsoft.com/office/drawing/2014/main" id="{7AEDC32A-6F89-FC41-9B31-8868B4D0E6DD}"/>
              </a:ext>
            </a:extLst>
          </p:cNvPr>
          <p:cNvSpPr txBox="1"/>
          <p:nvPr/>
        </p:nvSpPr>
        <p:spPr>
          <a:xfrm>
            <a:off x="1132254" y="4898355"/>
            <a:ext cx="605102" cy="307777"/>
          </a:xfrm>
          <a:prstGeom prst="rect">
            <a:avLst/>
          </a:prstGeom>
          <a:solidFill>
            <a:srgbClr val="FFF4E7"/>
          </a:solidFill>
        </p:spPr>
        <p:txBody>
          <a:bodyPr wrap="square" lIns="0" tIns="0" rIns="0" bIns="0" rtlCol="0">
            <a:spAutoFit/>
          </a:bodyPr>
          <a:lstStyle/>
          <a:p>
            <a:pPr algn="ctr"/>
            <a:r>
              <a:rPr lang="en-GB" sz="2000" dirty="0">
                <a:solidFill>
                  <a:schemeClr val="accent1">
                    <a:lumMod val="50000"/>
                  </a:schemeClr>
                </a:solidFill>
              </a:rPr>
              <a:t>____</a:t>
            </a:r>
          </a:p>
        </p:txBody>
      </p:sp>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7593" y="4886504"/>
            <a:ext cx="282522" cy="294294"/>
          </a:xfrm>
          <a:prstGeom prst="rect">
            <a:avLst/>
          </a:prstGeom>
        </p:spPr>
      </p:pic>
      <p:sp>
        <p:nvSpPr>
          <p:cNvPr id="20" name="TextBox 19">
            <a:extLst>
              <a:ext uri="{FF2B5EF4-FFF2-40B4-BE49-F238E27FC236}">
                <a16:creationId xmlns:a16="http://schemas.microsoft.com/office/drawing/2014/main" id="{37820058-9630-5D4E-AB5F-384B4BC2E448}"/>
              </a:ext>
            </a:extLst>
          </p:cNvPr>
          <p:cNvSpPr txBox="1"/>
          <p:nvPr/>
        </p:nvSpPr>
        <p:spPr>
          <a:xfrm>
            <a:off x="1105224" y="5265716"/>
            <a:ext cx="632132"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____</a:t>
            </a:r>
          </a:p>
        </p:txBody>
      </p:sp>
      <p:sp>
        <p:nvSpPr>
          <p:cNvPr id="22" name="TextBox 21">
            <a:extLst>
              <a:ext uri="{FF2B5EF4-FFF2-40B4-BE49-F238E27FC236}">
                <a16:creationId xmlns:a16="http://schemas.microsoft.com/office/drawing/2014/main" id="{2FBBE658-F1AE-4D43-B821-127A5C85D89C}"/>
              </a:ext>
            </a:extLst>
          </p:cNvPr>
          <p:cNvSpPr txBox="1"/>
          <p:nvPr/>
        </p:nvSpPr>
        <p:spPr>
          <a:xfrm>
            <a:off x="1061588" y="5647292"/>
            <a:ext cx="719403" cy="307777"/>
          </a:xfrm>
          <a:prstGeom prst="rect">
            <a:avLst/>
          </a:prstGeom>
          <a:solidFill>
            <a:srgbClr val="FFF4E7"/>
          </a:solidFill>
        </p:spPr>
        <p:txBody>
          <a:bodyPr wrap="square" lIns="0" tIns="0" rIns="0" bIns="0" rtlCol="0">
            <a:spAutoFit/>
          </a:bodyPr>
          <a:lstStyle/>
          <a:p>
            <a:pPr algn="ctr"/>
            <a:r>
              <a:rPr lang="en-GB" sz="2000" dirty="0">
                <a:solidFill>
                  <a:schemeClr val="accent1">
                    <a:lumMod val="50000"/>
                  </a:schemeClr>
                </a:solidFill>
              </a:rPr>
              <a:t>____</a:t>
            </a:r>
          </a:p>
        </p:txBody>
      </p:sp>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7593" y="5660775"/>
            <a:ext cx="282522" cy="294294"/>
          </a:xfrm>
          <a:prstGeom prst="rect">
            <a:avLst/>
          </a:prstGeom>
        </p:spPr>
      </p:pic>
      <p:pic>
        <p:nvPicPr>
          <p:cNvPr id="25" name="Graphic 24" descr="Close">
            <a:extLst>
              <a:ext uri="{FF2B5EF4-FFF2-40B4-BE49-F238E27FC236}">
                <a16:creationId xmlns:a16="http://schemas.microsoft.com/office/drawing/2014/main" id="{38219910-620E-0C43-AE15-1EDE4EC2FC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082338" y="3320800"/>
            <a:ext cx="307777" cy="307777"/>
          </a:xfrm>
          <a:prstGeom prst="rect">
            <a:avLst/>
          </a:prstGeom>
        </p:spPr>
      </p:pic>
      <p:pic>
        <p:nvPicPr>
          <p:cNvPr id="26" name="Graphic 25" descr="Close">
            <a:extLst>
              <a:ext uri="{FF2B5EF4-FFF2-40B4-BE49-F238E27FC236}">
                <a16:creationId xmlns:a16="http://schemas.microsoft.com/office/drawing/2014/main" id="{938CD1CD-7296-7548-B9A4-90D81AC146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080848" y="4518812"/>
            <a:ext cx="307777" cy="307777"/>
          </a:xfrm>
          <a:prstGeom prst="rect">
            <a:avLst/>
          </a:prstGeom>
        </p:spPr>
      </p:pic>
      <p:pic>
        <p:nvPicPr>
          <p:cNvPr id="27" name="Graphic 26" descr="Close">
            <a:extLst>
              <a:ext uri="{FF2B5EF4-FFF2-40B4-BE49-F238E27FC236}">
                <a16:creationId xmlns:a16="http://schemas.microsoft.com/office/drawing/2014/main" id="{52D6E3E5-3CDA-AF4F-8523-D61B5CE659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080849" y="5265716"/>
            <a:ext cx="307777" cy="307777"/>
          </a:xfrm>
          <a:prstGeom prst="rect">
            <a:avLst/>
          </a:prstGeom>
        </p:spPr>
      </p:pic>
      <p:cxnSp>
        <p:nvCxnSpPr>
          <p:cNvPr id="29" name="Straight Connector 28">
            <a:extLst>
              <a:ext uri="{FF2B5EF4-FFF2-40B4-BE49-F238E27FC236}">
                <a16:creationId xmlns:a16="http://schemas.microsoft.com/office/drawing/2014/main" id="{D55A92AF-A71D-9941-B6EF-6BBA4C7DA96D}"/>
              </a:ext>
            </a:extLst>
          </p:cNvPr>
          <p:cNvCxnSpPr/>
          <p:nvPr/>
        </p:nvCxnSpPr>
        <p:spPr>
          <a:xfrm>
            <a:off x="6657976" y="3057405"/>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C728848-704E-0D4F-B718-3614878327B5}"/>
              </a:ext>
            </a:extLst>
          </p:cNvPr>
          <p:cNvCxnSpPr/>
          <p:nvPr/>
        </p:nvCxnSpPr>
        <p:spPr>
          <a:xfrm>
            <a:off x="6667502" y="3480462"/>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206CC49-5ED1-3E41-A08A-5048B0A9066C}"/>
              </a:ext>
            </a:extLst>
          </p:cNvPr>
          <p:cNvCxnSpPr/>
          <p:nvPr/>
        </p:nvCxnSpPr>
        <p:spPr>
          <a:xfrm>
            <a:off x="7124702" y="3889597"/>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787DDF9-3D70-1F40-B2CD-C41078306B9E}"/>
              </a:ext>
            </a:extLst>
          </p:cNvPr>
          <p:cNvCxnSpPr/>
          <p:nvPr/>
        </p:nvCxnSpPr>
        <p:spPr>
          <a:xfrm>
            <a:off x="6653214" y="4259054"/>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85BE8D7-1719-C74F-B869-628BCB69E55E}"/>
              </a:ext>
            </a:extLst>
          </p:cNvPr>
          <p:cNvCxnSpPr/>
          <p:nvPr/>
        </p:nvCxnSpPr>
        <p:spPr>
          <a:xfrm>
            <a:off x="7267576" y="4672700"/>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9941796-C744-3E44-B7A3-999E02C1F722}"/>
              </a:ext>
            </a:extLst>
          </p:cNvPr>
          <p:cNvCxnSpPr/>
          <p:nvPr/>
        </p:nvCxnSpPr>
        <p:spPr>
          <a:xfrm>
            <a:off x="7158039" y="5052243"/>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18AEE5F-F758-8F42-9926-3E506468068E}"/>
              </a:ext>
            </a:extLst>
          </p:cNvPr>
          <p:cNvCxnSpPr/>
          <p:nvPr/>
        </p:nvCxnSpPr>
        <p:spPr>
          <a:xfrm>
            <a:off x="6653214" y="5433771"/>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6426035-724E-A44F-899E-47C9991A2576}"/>
              </a:ext>
            </a:extLst>
          </p:cNvPr>
          <p:cNvCxnSpPr>
            <a:cxnSpLocks/>
          </p:cNvCxnSpPr>
          <p:nvPr/>
        </p:nvCxnSpPr>
        <p:spPr>
          <a:xfrm flipV="1">
            <a:off x="7124702" y="5801180"/>
            <a:ext cx="523874" cy="16147"/>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E5282CC-0474-5744-B514-A5563AD59F7B}"/>
              </a:ext>
            </a:extLst>
          </p:cNvPr>
          <p:cNvSpPr txBox="1"/>
          <p:nvPr/>
        </p:nvSpPr>
        <p:spPr>
          <a:xfrm>
            <a:off x="10148444" y="2872591"/>
            <a:ext cx="1539839" cy="369917"/>
          </a:xfrm>
          <a:prstGeom prst="rect">
            <a:avLst/>
          </a:prstGeom>
          <a:solidFill>
            <a:srgbClr val="FFE8CB"/>
          </a:solidFill>
        </p:spPr>
        <p:txBody>
          <a:bodyPr wrap="square" lIns="0" tIns="0" rIns="0" bIns="0" rtlCol="0">
            <a:spAutoFit/>
          </a:bodyPr>
          <a:lstStyle/>
          <a:p>
            <a:pPr algn="ctr"/>
            <a:endParaRPr lang="en-GB" sz="2000" dirty="0">
              <a:solidFill>
                <a:schemeClr val="accent1">
                  <a:lumMod val="50000"/>
                </a:schemeClr>
              </a:solidFill>
            </a:endParaRPr>
          </a:p>
        </p:txBody>
      </p:sp>
      <p:sp>
        <p:nvSpPr>
          <p:cNvPr id="39" name="TextBox 38">
            <a:extLst>
              <a:ext uri="{FF2B5EF4-FFF2-40B4-BE49-F238E27FC236}">
                <a16:creationId xmlns:a16="http://schemas.microsoft.com/office/drawing/2014/main" id="{D29D2142-0F10-D24B-93EE-7E1BE82DA00E}"/>
              </a:ext>
            </a:extLst>
          </p:cNvPr>
          <p:cNvSpPr txBox="1"/>
          <p:nvPr/>
        </p:nvSpPr>
        <p:spPr>
          <a:xfrm>
            <a:off x="10148444" y="3685306"/>
            <a:ext cx="1539839" cy="369917"/>
          </a:xfrm>
          <a:prstGeom prst="rect">
            <a:avLst/>
          </a:prstGeom>
          <a:solidFill>
            <a:srgbClr val="FFE8CB"/>
          </a:solidFill>
        </p:spPr>
        <p:txBody>
          <a:bodyPr wrap="square" lIns="0" tIns="0" rIns="0" bIns="0" rtlCol="0">
            <a:spAutoFit/>
          </a:bodyPr>
          <a:lstStyle/>
          <a:p>
            <a:pPr algn="ctr"/>
            <a:endParaRPr lang="en-GB" sz="2000" dirty="0">
              <a:solidFill>
                <a:schemeClr val="accent1">
                  <a:lumMod val="50000"/>
                </a:schemeClr>
              </a:solidFill>
            </a:endParaRPr>
          </a:p>
        </p:txBody>
      </p:sp>
      <p:sp>
        <p:nvSpPr>
          <p:cNvPr id="40" name="TextBox 39">
            <a:extLst>
              <a:ext uri="{FF2B5EF4-FFF2-40B4-BE49-F238E27FC236}">
                <a16:creationId xmlns:a16="http://schemas.microsoft.com/office/drawing/2014/main" id="{12715F66-881E-BD48-B7FB-4D22151D9441}"/>
              </a:ext>
            </a:extLst>
          </p:cNvPr>
          <p:cNvSpPr txBox="1"/>
          <p:nvPr/>
        </p:nvSpPr>
        <p:spPr>
          <a:xfrm>
            <a:off x="10149110" y="4457541"/>
            <a:ext cx="1539839" cy="369917"/>
          </a:xfrm>
          <a:prstGeom prst="rect">
            <a:avLst/>
          </a:prstGeom>
          <a:solidFill>
            <a:srgbClr val="FFE8CB"/>
          </a:solidFill>
        </p:spPr>
        <p:txBody>
          <a:bodyPr wrap="square" lIns="0" tIns="0" rIns="0" bIns="0" rtlCol="0">
            <a:spAutoFit/>
          </a:bodyPr>
          <a:lstStyle/>
          <a:p>
            <a:pPr algn="ctr"/>
            <a:endParaRPr lang="en-GB" sz="2000" dirty="0">
              <a:solidFill>
                <a:schemeClr val="accent1">
                  <a:lumMod val="50000"/>
                </a:schemeClr>
              </a:solidFill>
            </a:endParaRPr>
          </a:p>
        </p:txBody>
      </p:sp>
      <p:sp>
        <p:nvSpPr>
          <p:cNvPr id="41" name="TextBox 40">
            <a:extLst>
              <a:ext uri="{FF2B5EF4-FFF2-40B4-BE49-F238E27FC236}">
                <a16:creationId xmlns:a16="http://schemas.microsoft.com/office/drawing/2014/main" id="{00FD032D-7E76-E64A-9017-719F42287413}"/>
              </a:ext>
            </a:extLst>
          </p:cNvPr>
          <p:cNvSpPr txBox="1"/>
          <p:nvPr/>
        </p:nvSpPr>
        <p:spPr>
          <a:xfrm>
            <a:off x="10148444" y="5248812"/>
            <a:ext cx="1539839" cy="369917"/>
          </a:xfrm>
          <a:prstGeom prst="rect">
            <a:avLst/>
          </a:prstGeom>
          <a:solidFill>
            <a:srgbClr val="FFE8CB"/>
          </a:solidFill>
        </p:spPr>
        <p:txBody>
          <a:bodyPr wrap="square" lIns="0" tIns="0" rIns="0" bIns="0" rtlCol="0">
            <a:spAutoFit/>
          </a:bodyPr>
          <a:lstStyle/>
          <a:p>
            <a:pPr algn="ctr"/>
            <a:endParaRPr lang="en-GB" sz="2000" dirty="0">
              <a:solidFill>
                <a:schemeClr val="accent1">
                  <a:lumMod val="50000"/>
                </a:schemeClr>
              </a:solidFill>
            </a:endParaRPr>
          </a:p>
        </p:txBody>
      </p:sp>
      <p:sp>
        <p:nvSpPr>
          <p:cNvPr id="42" name="TextBox 41">
            <a:extLst>
              <a:ext uri="{FF2B5EF4-FFF2-40B4-BE49-F238E27FC236}">
                <a16:creationId xmlns:a16="http://schemas.microsoft.com/office/drawing/2014/main" id="{169F62DD-436A-424B-8657-7C1F9191B80E}"/>
              </a:ext>
            </a:extLst>
          </p:cNvPr>
          <p:cNvSpPr txBox="1"/>
          <p:nvPr/>
        </p:nvSpPr>
        <p:spPr>
          <a:xfrm>
            <a:off x="10148444" y="3254600"/>
            <a:ext cx="1539839" cy="348799"/>
          </a:xfrm>
          <a:prstGeom prst="rect">
            <a:avLst/>
          </a:prstGeom>
          <a:solidFill>
            <a:srgbClr val="FFF4E7"/>
          </a:solidFill>
        </p:spPr>
        <p:txBody>
          <a:bodyPr wrap="square" lIns="0" tIns="0" rIns="0" bIns="0" rtlCol="0">
            <a:spAutoFit/>
          </a:bodyPr>
          <a:lstStyle/>
          <a:p>
            <a:pPr algn="ctr"/>
            <a:endParaRPr lang="en-GB" sz="2000" dirty="0">
              <a:solidFill>
                <a:schemeClr val="accent1">
                  <a:lumMod val="50000"/>
                </a:schemeClr>
              </a:solidFill>
            </a:endParaRPr>
          </a:p>
        </p:txBody>
      </p:sp>
      <p:sp>
        <p:nvSpPr>
          <p:cNvPr id="43" name="TextBox 42">
            <a:extLst>
              <a:ext uri="{FF2B5EF4-FFF2-40B4-BE49-F238E27FC236}">
                <a16:creationId xmlns:a16="http://schemas.microsoft.com/office/drawing/2014/main" id="{846B0BE8-1161-584E-B589-DA4DEE459F6F}"/>
              </a:ext>
            </a:extLst>
          </p:cNvPr>
          <p:cNvSpPr txBox="1"/>
          <p:nvPr/>
        </p:nvSpPr>
        <p:spPr>
          <a:xfrm>
            <a:off x="10160038" y="4064144"/>
            <a:ext cx="1539839" cy="348799"/>
          </a:xfrm>
          <a:prstGeom prst="rect">
            <a:avLst/>
          </a:prstGeom>
          <a:solidFill>
            <a:srgbClr val="FFF4E7"/>
          </a:solidFill>
        </p:spPr>
        <p:txBody>
          <a:bodyPr wrap="square" lIns="0" tIns="0" rIns="0" bIns="0" rtlCol="0">
            <a:spAutoFit/>
          </a:bodyPr>
          <a:lstStyle/>
          <a:p>
            <a:pPr algn="ctr"/>
            <a:endParaRPr lang="en-GB" sz="2000" dirty="0">
              <a:solidFill>
                <a:schemeClr val="accent1">
                  <a:lumMod val="50000"/>
                </a:schemeClr>
              </a:solidFill>
            </a:endParaRPr>
          </a:p>
        </p:txBody>
      </p:sp>
      <p:sp>
        <p:nvSpPr>
          <p:cNvPr id="44" name="TextBox 43">
            <a:extLst>
              <a:ext uri="{FF2B5EF4-FFF2-40B4-BE49-F238E27FC236}">
                <a16:creationId xmlns:a16="http://schemas.microsoft.com/office/drawing/2014/main" id="{18755AA8-9822-034E-B888-7BA199A4C8DD}"/>
              </a:ext>
            </a:extLst>
          </p:cNvPr>
          <p:cNvSpPr txBox="1"/>
          <p:nvPr/>
        </p:nvSpPr>
        <p:spPr>
          <a:xfrm>
            <a:off x="10146416" y="4878064"/>
            <a:ext cx="1539839" cy="348799"/>
          </a:xfrm>
          <a:prstGeom prst="rect">
            <a:avLst/>
          </a:prstGeom>
          <a:solidFill>
            <a:srgbClr val="FFF4E7"/>
          </a:solidFill>
        </p:spPr>
        <p:txBody>
          <a:bodyPr wrap="square" lIns="0" tIns="0" rIns="0" bIns="0" rtlCol="0">
            <a:spAutoFit/>
          </a:bodyPr>
          <a:lstStyle/>
          <a:p>
            <a:pPr algn="ctr"/>
            <a:endParaRPr lang="en-GB" sz="2000" dirty="0">
              <a:solidFill>
                <a:schemeClr val="accent1">
                  <a:lumMod val="50000"/>
                </a:schemeClr>
              </a:solidFill>
            </a:endParaRPr>
          </a:p>
        </p:txBody>
      </p:sp>
      <p:sp>
        <p:nvSpPr>
          <p:cNvPr id="45" name="TextBox 44">
            <a:extLst>
              <a:ext uri="{FF2B5EF4-FFF2-40B4-BE49-F238E27FC236}">
                <a16:creationId xmlns:a16="http://schemas.microsoft.com/office/drawing/2014/main" id="{8212E4FA-ADFB-7847-87ED-E1CF74C870EB}"/>
              </a:ext>
            </a:extLst>
          </p:cNvPr>
          <p:cNvSpPr txBox="1"/>
          <p:nvPr/>
        </p:nvSpPr>
        <p:spPr>
          <a:xfrm>
            <a:off x="10160038" y="5649528"/>
            <a:ext cx="1539839" cy="348799"/>
          </a:xfrm>
          <a:prstGeom prst="rect">
            <a:avLst/>
          </a:prstGeom>
          <a:solidFill>
            <a:srgbClr val="FFF4E7"/>
          </a:solidFill>
        </p:spPr>
        <p:txBody>
          <a:bodyPr wrap="square" lIns="0" tIns="0" rIns="0" bIns="0" rtlCol="0">
            <a:spAutoFit/>
          </a:bodyPr>
          <a:lstStyle/>
          <a:p>
            <a:pPr algn="ctr"/>
            <a:endParaRPr lang="en-GB" sz="2000" dirty="0">
              <a:solidFill>
                <a:schemeClr val="accent1">
                  <a:lumMod val="50000"/>
                </a:schemeClr>
              </a:solidFill>
            </a:endParaRPr>
          </a:p>
        </p:txBody>
      </p:sp>
      <p:pic>
        <p:nvPicPr>
          <p:cNvPr id="46" name="Picture 45" descr="green checkmark">
            <a:extLst>
              <a:ext uri="{FF2B5EF4-FFF2-40B4-BE49-F238E27FC236}">
                <a16:creationId xmlns:a16="http://schemas.microsoft.com/office/drawing/2014/main" id="{E29BDD08-11A6-403E-95D8-8560B21A26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2427" y="2159247"/>
            <a:ext cx="282522" cy="294294"/>
          </a:xfrm>
          <a:prstGeom prst="rect">
            <a:avLst/>
          </a:prstGeom>
        </p:spPr>
      </p:pic>
      <p:pic>
        <p:nvPicPr>
          <p:cNvPr id="47" name="Graphic 46" descr="Close">
            <a:extLst>
              <a:ext uri="{FF2B5EF4-FFF2-40B4-BE49-F238E27FC236}">
                <a16:creationId xmlns:a16="http://schemas.microsoft.com/office/drawing/2014/main" id="{E78BA914-91A3-4E4B-9BA0-B303EBBB93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785546" y="2453541"/>
            <a:ext cx="307777" cy="307777"/>
          </a:xfrm>
          <a:prstGeom prst="rect">
            <a:avLst/>
          </a:prstGeom>
        </p:spPr>
      </p:pic>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2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0" grpId="0" animBg="1"/>
      <p:bldP spid="22"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38682" cy="869950"/>
          </a:xfrm>
          <a:prstGeom prst="rect">
            <a:avLst/>
          </a:prstGeom>
        </p:spPr>
      </p:pic>
      <p:sp>
        <p:nvSpPr>
          <p:cNvPr id="4" name="Title 3"/>
          <p:cNvSpPr>
            <a:spLocks noGrp="1"/>
          </p:cNvSpPr>
          <p:nvPr>
            <p:ph type="title"/>
          </p:nvPr>
        </p:nvSpPr>
        <p:spPr>
          <a:xfrm>
            <a:off x="0" y="294041"/>
            <a:ext cx="6336406" cy="707849"/>
          </a:xfrm>
        </p:spPr>
        <p:txBody>
          <a:bodyPr>
            <a:normAutofit fontScale="90000"/>
          </a:bodyPr>
          <a:lstStyle/>
          <a:p>
            <a:r>
              <a:rPr lang="en-GB" sz="3600" b="1" dirty="0">
                <a:solidFill>
                  <a:schemeClr val="bg1"/>
                </a:solidFill>
              </a:rPr>
              <a:t>Verbs with indirect objects [2]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Rectangle 5">
            <a:extLst>
              <a:ext uri="{FF2B5EF4-FFF2-40B4-BE49-F238E27FC236}">
                <a16:creationId xmlns:a16="http://schemas.microsoft.com/office/drawing/2014/main" id="{FBAF1E3E-4D02-421B-AE43-E3E286AEDD6D}"/>
              </a:ext>
            </a:extLst>
          </p:cNvPr>
          <p:cNvSpPr/>
          <p:nvPr/>
        </p:nvSpPr>
        <p:spPr>
          <a:xfrm>
            <a:off x="258794" y="3865278"/>
            <a:ext cx="6551172"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0DD94F0F-A274-46CB-9F08-82492939F1AB}"/>
              </a:ext>
            </a:extLst>
          </p:cNvPr>
          <p:cNvSpPr txBox="1"/>
          <p:nvPr/>
        </p:nvSpPr>
        <p:spPr>
          <a:xfrm>
            <a:off x="258794" y="3412437"/>
            <a:ext cx="1894124"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9" name="TextBox 8">
            <a:extLst>
              <a:ext uri="{FF2B5EF4-FFF2-40B4-BE49-F238E27FC236}">
                <a16:creationId xmlns:a16="http://schemas.microsoft.com/office/drawing/2014/main" id="{4391397D-E1DA-4DE4-B33F-D59F1F25B4EA}"/>
              </a:ext>
            </a:extLst>
          </p:cNvPr>
          <p:cNvSpPr txBox="1"/>
          <p:nvPr/>
        </p:nvSpPr>
        <p:spPr>
          <a:xfrm>
            <a:off x="2527398" y="3412437"/>
            <a:ext cx="1873586"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0" name="TextBox 9">
            <a:extLst>
              <a:ext uri="{FF2B5EF4-FFF2-40B4-BE49-F238E27FC236}">
                <a16:creationId xmlns:a16="http://schemas.microsoft.com/office/drawing/2014/main" id="{2F3983BA-A94E-4587-904F-8BC0A18E9AB1}"/>
              </a:ext>
            </a:extLst>
          </p:cNvPr>
          <p:cNvSpPr txBox="1"/>
          <p:nvPr/>
        </p:nvSpPr>
        <p:spPr>
          <a:xfrm>
            <a:off x="4852650" y="3412437"/>
            <a:ext cx="1957316"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11" name="TextBox 10">
            <a:extLst>
              <a:ext uri="{FF2B5EF4-FFF2-40B4-BE49-F238E27FC236}">
                <a16:creationId xmlns:a16="http://schemas.microsoft.com/office/drawing/2014/main" id="{96EAAC59-D041-49E3-AD59-FE1DB6355751}"/>
              </a:ext>
            </a:extLst>
          </p:cNvPr>
          <p:cNvSpPr txBox="1"/>
          <p:nvPr/>
        </p:nvSpPr>
        <p:spPr>
          <a:xfrm>
            <a:off x="244350" y="385475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Er</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 name="TextBox 11">
            <a:extLst>
              <a:ext uri="{FF2B5EF4-FFF2-40B4-BE49-F238E27FC236}">
                <a16:creationId xmlns:a16="http://schemas.microsoft.com/office/drawing/2014/main" id="{AD455402-72BD-48F1-A72E-3976072F892A}"/>
              </a:ext>
            </a:extLst>
          </p:cNvPr>
          <p:cNvSpPr txBox="1"/>
          <p:nvPr/>
        </p:nvSpPr>
        <p:spPr>
          <a:xfrm>
            <a:off x="2534620" y="385435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findet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444B86E3-6B4E-4289-B5A3-7B8FDF93B3A5}"/>
              </a:ext>
            </a:extLst>
          </p:cNvPr>
          <p:cNvSpPr txBox="1"/>
          <p:nvPr/>
        </p:nvSpPr>
        <p:spPr>
          <a:xfrm>
            <a:off x="4598493" y="3865278"/>
            <a:ext cx="22114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Englisch</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schwer</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14" name="TextBox 13">
            <a:extLst>
              <a:ext uri="{FF2B5EF4-FFF2-40B4-BE49-F238E27FC236}">
                <a16:creationId xmlns:a16="http://schemas.microsoft.com/office/drawing/2014/main" id="{34F2AEEC-F63B-4E7A-AB7B-651F7F00760D}"/>
              </a:ext>
            </a:extLst>
          </p:cNvPr>
          <p:cNvSpPr txBox="1"/>
          <p:nvPr/>
        </p:nvSpPr>
        <p:spPr>
          <a:xfrm>
            <a:off x="7106635" y="3905806"/>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finds English</a:t>
            </a:r>
            <a:r>
              <a:rPr kumimoji="0" lang="en-GB" sz="20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difficult</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CE606566-5543-9B4A-900F-49D002194F8B}"/>
              </a:ext>
            </a:extLst>
          </p:cNvPr>
          <p:cNvSpPr txBox="1"/>
          <p:nvPr/>
        </p:nvSpPr>
        <p:spPr>
          <a:xfrm>
            <a:off x="180000" y="1357873"/>
            <a:ext cx="5134739" cy="461665"/>
          </a:xfrm>
          <a:prstGeom prst="rect">
            <a:avLst/>
          </a:prstGeom>
          <a:noFill/>
        </p:spPr>
        <p:txBody>
          <a:bodyPr wrap="none" rtlCol="0">
            <a:spAutoFit/>
          </a:bodyPr>
          <a:lstStyle/>
          <a:p>
            <a:r>
              <a:rPr lang="en-GB" sz="2400" dirty="0">
                <a:solidFill>
                  <a:srgbClr val="4472C4">
                    <a:lumMod val="50000"/>
                  </a:srgbClr>
                </a:solidFill>
              </a:rPr>
              <a:t>Remember, </a:t>
            </a:r>
            <a:r>
              <a:rPr lang="en-GB" sz="2400" i="1" dirty="0">
                <a:solidFill>
                  <a:srgbClr val="4472C4">
                    <a:lumMod val="50000"/>
                  </a:srgbClr>
                </a:solidFill>
              </a:rPr>
              <a:t>fallen</a:t>
            </a:r>
            <a:r>
              <a:rPr lang="en-GB" sz="2400" dirty="0">
                <a:solidFill>
                  <a:srgbClr val="4472C4">
                    <a:lumMod val="50000"/>
                  </a:srgbClr>
                </a:solidFill>
              </a:rPr>
              <a:t> means ‘to fall’:</a:t>
            </a:r>
          </a:p>
        </p:txBody>
      </p:sp>
      <p:sp>
        <p:nvSpPr>
          <p:cNvPr id="15" name="Rectangle 14">
            <a:extLst>
              <a:ext uri="{FF2B5EF4-FFF2-40B4-BE49-F238E27FC236}">
                <a16:creationId xmlns:a16="http://schemas.microsoft.com/office/drawing/2014/main" id="{D55A5D11-6E60-2A4B-97CC-F48EF71ABC5D}"/>
              </a:ext>
            </a:extLst>
          </p:cNvPr>
          <p:cNvSpPr/>
          <p:nvPr/>
        </p:nvSpPr>
        <p:spPr>
          <a:xfrm>
            <a:off x="244350" y="1882796"/>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C576DA20-D2F7-6744-B0FB-1E8BC90243D6}"/>
              </a:ext>
            </a:extLst>
          </p:cNvPr>
          <p:cNvSpPr txBox="1"/>
          <p:nvPr/>
        </p:nvSpPr>
        <p:spPr>
          <a:xfrm>
            <a:off x="229906" y="1872269"/>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Er</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EF76A098-A4F8-D243-B388-BE4F39B8D958}"/>
              </a:ext>
            </a:extLst>
          </p:cNvPr>
          <p:cNvSpPr txBox="1"/>
          <p:nvPr/>
        </p:nvSpPr>
        <p:spPr>
          <a:xfrm>
            <a:off x="2520176" y="1871869"/>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fällt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F99A4334-C74E-B145-AEF8-3ED14ACAE954}"/>
              </a:ext>
            </a:extLst>
          </p:cNvPr>
          <p:cNvSpPr txBox="1"/>
          <p:nvPr/>
        </p:nvSpPr>
        <p:spPr>
          <a:xfrm>
            <a:off x="4584049" y="1882796"/>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ins Wasser.</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F5CB383-56CE-C244-9C95-3E66BC834F35}"/>
              </a:ext>
            </a:extLst>
          </p:cNvPr>
          <p:cNvSpPr txBox="1"/>
          <p:nvPr/>
        </p:nvSpPr>
        <p:spPr>
          <a:xfrm>
            <a:off x="7106635" y="1871869"/>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r>
              <a:rPr kumimoji="0" lang="en-GB" sz="20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falls / is falling into the water.</a:t>
            </a:r>
            <a:endParaRPr kumimoji="0" lang="en-GB"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6A41B402-1509-C54D-A428-0FCD413AF560}"/>
              </a:ext>
            </a:extLst>
          </p:cNvPr>
          <p:cNvSpPr txBox="1"/>
          <p:nvPr/>
        </p:nvSpPr>
        <p:spPr>
          <a:xfrm>
            <a:off x="179999" y="2490530"/>
            <a:ext cx="10046340" cy="461665"/>
          </a:xfrm>
          <a:prstGeom prst="rect">
            <a:avLst/>
          </a:prstGeom>
          <a:noFill/>
        </p:spPr>
        <p:txBody>
          <a:bodyPr wrap="none" rtlCol="0">
            <a:spAutoFit/>
          </a:bodyPr>
          <a:lstStyle/>
          <a:p>
            <a:r>
              <a:rPr lang="en-GB" sz="2400" i="1" dirty="0">
                <a:solidFill>
                  <a:srgbClr val="4472C4">
                    <a:lumMod val="50000"/>
                  </a:srgbClr>
                </a:solidFill>
              </a:rPr>
              <a:t>Fallen</a:t>
            </a:r>
            <a:r>
              <a:rPr lang="en-GB" sz="2400" dirty="0">
                <a:solidFill>
                  <a:srgbClr val="4472C4">
                    <a:lumMod val="50000"/>
                  </a:srgbClr>
                </a:solidFill>
              </a:rPr>
              <a:t> has a different meaning, when used with an indirect object.</a:t>
            </a:r>
          </a:p>
        </p:txBody>
      </p:sp>
      <p:sp>
        <p:nvSpPr>
          <p:cNvPr id="21" name="TextBox 20">
            <a:extLst>
              <a:ext uri="{FF2B5EF4-FFF2-40B4-BE49-F238E27FC236}">
                <a16:creationId xmlns:a16="http://schemas.microsoft.com/office/drawing/2014/main" id="{D73E6913-8C22-3040-B8C7-B6A5E8585581}"/>
              </a:ext>
            </a:extLst>
          </p:cNvPr>
          <p:cNvSpPr txBox="1"/>
          <p:nvPr/>
        </p:nvSpPr>
        <p:spPr>
          <a:xfrm>
            <a:off x="179999" y="2917301"/>
            <a:ext cx="1723549" cy="461665"/>
          </a:xfrm>
          <a:prstGeom prst="rect">
            <a:avLst/>
          </a:prstGeom>
          <a:noFill/>
        </p:spPr>
        <p:txBody>
          <a:bodyPr wrap="none" rtlCol="0">
            <a:spAutoFit/>
          </a:bodyPr>
          <a:lstStyle/>
          <a:p>
            <a:r>
              <a:rPr lang="en-GB" sz="2400" dirty="0">
                <a:solidFill>
                  <a:srgbClr val="4472C4">
                    <a:lumMod val="50000"/>
                  </a:srgbClr>
                </a:solidFill>
              </a:rPr>
              <a:t>Compare:</a:t>
            </a:r>
          </a:p>
        </p:txBody>
      </p:sp>
      <p:sp>
        <p:nvSpPr>
          <p:cNvPr id="22" name="Rectangle 21">
            <a:extLst>
              <a:ext uri="{FF2B5EF4-FFF2-40B4-BE49-F238E27FC236}">
                <a16:creationId xmlns:a16="http://schemas.microsoft.com/office/drawing/2014/main" id="{9C200297-6816-4148-81AE-901FE4E14E76}"/>
              </a:ext>
            </a:extLst>
          </p:cNvPr>
          <p:cNvSpPr/>
          <p:nvPr/>
        </p:nvSpPr>
        <p:spPr>
          <a:xfrm>
            <a:off x="258793" y="4447341"/>
            <a:ext cx="6551173"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3E77222-4C60-EA4B-B68C-1D42F8362AA3}"/>
              </a:ext>
            </a:extLst>
          </p:cNvPr>
          <p:cNvSpPr txBox="1"/>
          <p:nvPr/>
        </p:nvSpPr>
        <p:spPr>
          <a:xfrm>
            <a:off x="258794" y="4436814"/>
            <a:ext cx="18374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Englisch</a:t>
            </a:r>
            <a:endParaRPr lang="en-GB" sz="2000" dirty="0">
              <a:solidFill>
                <a:srgbClr val="4472C4">
                  <a:lumMod val="50000"/>
                </a:srgbClr>
              </a:solidFill>
              <a:latin typeface="Century Gothic" panose="020F0302020204030204"/>
            </a:endParaRPr>
          </a:p>
        </p:txBody>
      </p:sp>
      <p:sp>
        <p:nvSpPr>
          <p:cNvPr id="24" name="TextBox 23">
            <a:extLst>
              <a:ext uri="{FF2B5EF4-FFF2-40B4-BE49-F238E27FC236}">
                <a16:creationId xmlns:a16="http://schemas.microsoft.com/office/drawing/2014/main" id="{D23265BF-CF7A-0E40-80D5-B490BAECCD4A}"/>
              </a:ext>
            </a:extLst>
          </p:cNvPr>
          <p:cNvSpPr txBox="1"/>
          <p:nvPr/>
        </p:nvSpPr>
        <p:spPr>
          <a:xfrm>
            <a:off x="2520176" y="4436414"/>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fällt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0B6DAF6A-0B31-E34B-B0E0-1B6107513DF3}"/>
              </a:ext>
            </a:extLst>
          </p:cNvPr>
          <p:cNvSpPr txBox="1"/>
          <p:nvPr/>
        </p:nvSpPr>
        <p:spPr>
          <a:xfrm>
            <a:off x="4584049" y="4447341"/>
            <a:ext cx="22259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ihm</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schwer</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26" name="TextBox 25">
            <a:extLst>
              <a:ext uri="{FF2B5EF4-FFF2-40B4-BE49-F238E27FC236}">
                <a16:creationId xmlns:a16="http://schemas.microsoft.com/office/drawing/2014/main" id="{5C9379D7-4E23-E04D-9AB4-B7C53B167AE1}"/>
              </a:ext>
            </a:extLst>
          </p:cNvPr>
          <p:cNvSpPr txBox="1"/>
          <p:nvPr/>
        </p:nvSpPr>
        <p:spPr>
          <a:xfrm>
            <a:off x="7106635" y="4436414"/>
            <a:ext cx="4625190" cy="400110"/>
          </a:xfrm>
          <a:prstGeom prst="rect">
            <a:avLst/>
          </a:prstGeom>
          <a:noFill/>
        </p:spPr>
        <p:txBody>
          <a:bodyPr wrap="square" rtlCol="0">
            <a:spAutoFit/>
          </a:bodyPr>
          <a:lstStyle/>
          <a:p>
            <a:pPr lvl="0">
              <a:defRPr/>
            </a:pPr>
            <a:r>
              <a:rPr kumimoji="0" lang="en-GB"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English falls </a:t>
            </a:r>
            <a:r>
              <a:rPr kumimoji="0" lang="en-GB" sz="20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to him </a:t>
            </a:r>
            <a:r>
              <a:rPr lang="en-GB" sz="2000" i="1" dirty="0">
                <a:solidFill>
                  <a:srgbClr val="4472C4">
                    <a:lumMod val="50000"/>
                  </a:srgbClr>
                </a:solidFill>
              </a:rPr>
              <a:t>with difficulty .</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3440958F-07B2-3942-8451-F46F04D74CC9}"/>
              </a:ext>
            </a:extLst>
          </p:cNvPr>
          <p:cNvSpPr txBox="1"/>
          <p:nvPr/>
        </p:nvSpPr>
        <p:spPr>
          <a:xfrm>
            <a:off x="8816406" y="5051852"/>
            <a:ext cx="3116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finds English</a:t>
            </a:r>
            <a:r>
              <a:rPr kumimoji="0" lang="en-GB" sz="20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difficult</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Rectangle 27">
            <a:extLst>
              <a:ext uri="{FF2B5EF4-FFF2-40B4-BE49-F238E27FC236}">
                <a16:creationId xmlns:a16="http://schemas.microsoft.com/office/drawing/2014/main" id="{1A4D599B-3FB4-6A45-8964-459BBCD444F2}"/>
              </a:ext>
            </a:extLst>
          </p:cNvPr>
          <p:cNvSpPr/>
          <p:nvPr/>
        </p:nvSpPr>
        <p:spPr>
          <a:xfrm>
            <a:off x="258793" y="5871873"/>
            <a:ext cx="655117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A67BFC03-F889-F04A-AF42-B64423F04E9F}"/>
              </a:ext>
            </a:extLst>
          </p:cNvPr>
          <p:cNvSpPr txBox="1"/>
          <p:nvPr/>
        </p:nvSpPr>
        <p:spPr>
          <a:xfrm>
            <a:off x="4852649" y="5367863"/>
            <a:ext cx="1957317"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30" name="TextBox 29">
            <a:extLst>
              <a:ext uri="{FF2B5EF4-FFF2-40B4-BE49-F238E27FC236}">
                <a16:creationId xmlns:a16="http://schemas.microsoft.com/office/drawing/2014/main" id="{1F3815E1-5894-2044-976C-EA9ADCF72A65}"/>
              </a:ext>
            </a:extLst>
          </p:cNvPr>
          <p:cNvSpPr txBox="1"/>
          <p:nvPr/>
        </p:nvSpPr>
        <p:spPr>
          <a:xfrm>
            <a:off x="2527398" y="5367863"/>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31" name="TextBox 30">
            <a:extLst>
              <a:ext uri="{FF2B5EF4-FFF2-40B4-BE49-F238E27FC236}">
                <a16:creationId xmlns:a16="http://schemas.microsoft.com/office/drawing/2014/main" id="{6D2CC44C-68BD-0047-94C2-1C91D8627DF4}"/>
              </a:ext>
            </a:extLst>
          </p:cNvPr>
          <p:cNvSpPr txBox="1"/>
          <p:nvPr/>
        </p:nvSpPr>
        <p:spPr>
          <a:xfrm>
            <a:off x="258794" y="5381288"/>
            <a:ext cx="1894124"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32" name="TextBox 31">
            <a:extLst>
              <a:ext uri="{FF2B5EF4-FFF2-40B4-BE49-F238E27FC236}">
                <a16:creationId xmlns:a16="http://schemas.microsoft.com/office/drawing/2014/main" id="{5DDAF0D5-5D6B-B34B-B1C1-1C959C0A9BEA}"/>
              </a:ext>
            </a:extLst>
          </p:cNvPr>
          <p:cNvSpPr txBox="1"/>
          <p:nvPr/>
        </p:nvSpPr>
        <p:spPr>
          <a:xfrm>
            <a:off x="258793" y="5861346"/>
            <a:ext cx="17875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Ihm</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3" name="TextBox 32">
            <a:extLst>
              <a:ext uri="{FF2B5EF4-FFF2-40B4-BE49-F238E27FC236}">
                <a16:creationId xmlns:a16="http://schemas.microsoft.com/office/drawing/2014/main" id="{E00FDC95-46E4-684F-9A9B-FB6AB59E238F}"/>
              </a:ext>
            </a:extLst>
          </p:cNvPr>
          <p:cNvSpPr txBox="1"/>
          <p:nvPr/>
        </p:nvSpPr>
        <p:spPr>
          <a:xfrm>
            <a:off x="2470269" y="5860946"/>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fällt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D8B068E-95D7-7447-9020-D26CA01D5F0E}"/>
              </a:ext>
            </a:extLst>
          </p:cNvPr>
          <p:cNvSpPr txBox="1"/>
          <p:nvPr/>
        </p:nvSpPr>
        <p:spPr>
          <a:xfrm>
            <a:off x="4534142" y="5871873"/>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Englisch</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schwer</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35" name="TextBox 34">
            <a:extLst>
              <a:ext uri="{FF2B5EF4-FFF2-40B4-BE49-F238E27FC236}">
                <a16:creationId xmlns:a16="http://schemas.microsoft.com/office/drawing/2014/main" id="{D728B8E3-00D5-FF44-9C96-4EF0FBCBC39A}"/>
              </a:ext>
            </a:extLst>
          </p:cNvPr>
          <p:cNvSpPr txBox="1"/>
          <p:nvPr/>
        </p:nvSpPr>
        <p:spPr>
          <a:xfrm>
            <a:off x="7192827" y="5871873"/>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him falls</a:t>
            </a:r>
            <a:r>
              <a:rPr kumimoji="0" lang="en-GB" sz="20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Englisch</a:t>
            </a:r>
            <a:r>
              <a:rPr kumimoji="0" lang="en-GB" sz="20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with difficulty</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E9A2EFE5-8283-CA41-8B2A-A6ED757B019B}"/>
              </a:ext>
            </a:extLst>
          </p:cNvPr>
          <p:cNvSpPr txBox="1"/>
          <p:nvPr/>
        </p:nvSpPr>
        <p:spPr>
          <a:xfrm>
            <a:off x="179999" y="4904636"/>
            <a:ext cx="4091185" cy="461665"/>
          </a:xfrm>
          <a:prstGeom prst="rect">
            <a:avLst/>
          </a:prstGeom>
          <a:noFill/>
        </p:spPr>
        <p:txBody>
          <a:bodyPr wrap="none" rtlCol="0">
            <a:spAutoFit/>
          </a:bodyPr>
          <a:lstStyle/>
          <a:p>
            <a:r>
              <a:rPr lang="en-GB" sz="2400" dirty="0">
                <a:solidFill>
                  <a:srgbClr val="4472C4">
                    <a:lumMod val="50000"/>
                  </a:srgbClr>
                </a:solidFill>
              </a:rPr>
              <a:t>This word order also works:</a:t>
            </a:r>
          </a:p>
        </p:txBody>
      </p:sp>
      <p:sp>
        <p:nvSpPr>
          <p:cNvPr id="37" name="Right Arrow 36">
            <a:extLst>
              <a:ext uri="{FF2B5EF4-FFF2-40B4-BE49-F238E27FC236}">
                <a16:creationId xmlns:a16="http://schemas.microsoft.com/office/drawing/2014/main" id="{9A251F18-E787-7642-B15D-52F33FE84A3B}"/>
              </a:ext>
            </a:extLst>
          </p:cNvPr>
          <p:cNvSpPr/>
          <p:nvPr/>
        </p:nvSpPr>
        <p:spPr>
          <a:xfrm rot="2008652">
            <a:off x="8516813" y="4840363"/>
            <a:ext cx="469956" cy="168897"/>
          </a:xfrm>
          <a:prstGeom prst="rightArrow">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86B94916-2200-0D47-9432-FAEE24959435}"/>
              </a:ext>
            </a:extLst>
          </p:cNvPr>
          <p:cNvGrpSpPr/>
          <p:nvPr/>
        </p:nvGrpSpPr>
        <p:grpSpPr>
          <a:xfrm>
            <a:off x="9958281" y="2641092"/>
            <a:ext cx="1974925" cy="1971834"/>
            <a:chOff x="9958281" y="2641092"/>
            <a:chExt cx="1974925" cy="1971834"/>
          </a:xfrm>
        </p:grpSpPr>
        <p:pic>
          <p:nvPicPr>
            <p:cNvPr id="39" name="Picture 38" descr="A close up of a logo&#10;&#10;Description automatically generated">
              <a:extLst>
                <a:ext uri="{FF2B5EF4-FFF2-40B4-BE49-F238E27FC236}">
                  <a16:creationId xmlns:a16="http://schemas.microsoft.com/office/drawing/2014/main" id="{BB2AAE3F-8B16-F742-BE9C-E79E3E8CCA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8281" y="3291346"/>
              <a:ext cx="1070052" cy="1093180"/>
            </a:xfrm>
            <a:prstGeom prst="rect">
              <a:avLst/>
            </a:prstGeom>
          </p:spPr>
        </p:pic>
        <p:pic>
          <p:nvPicPr>
            <p:cNvPr id="41" name="Picture 40" descr="A picture containing drawing&#10;&#10;Description automatically generated">
              <a:extLst>
                <a:ext uri="{FF2B5EF4-FFF2-40B4-BE49-F238E27FC236}">
                  <a16:creationId xmlns:a16="http://schemas.microsoft.com/office/drawing/2014/main" id="{05216E29-92F3-8E4D-8522-CF139337E2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0063" y="3240858"/>
              <a:ext cx="1813143" cy="1372068"/>
            </a:xfrm>
            <a:prstGeom prst="rect">
              <a:avLst/>
            </a:prstGeom>
          </p:spPr>
        </p:pic>
        <p:sp>
          <p:nvSpPr>
            <p:cNvPr id="42" name="Cloud Callout 41">
              <a:extLst>
                <a:ext uri="{FF2B5EF4-FFF2-40B4-BE49-F238E27FC236}">
                  <a16:creationId xmlns:a16="http://schemas.microsoft.com/office/drawing/2014/main" id="{AB39F9AF-72EE-1B4A-8647-D66C8441371A}"/>
                </a:ext>
              </a:extLst>
            </p:cNvPr>
            <p:cNvSpPr/>
            <p:nvPr/>
          </p:nvSpPr>
          <p:spPr>
            <a:xfrm>
              <a:off x="10510794" y="2641092"/>
              <a:ext cx="1035078" cy="542114"/>
            </a:xfrm>
            <a:prstGeom prst="cloudCallout">
              <a:avLst>
                <a:gd name="adj1" fmla="val -38559"/>
                <a:gd name="adj2" fmla="val 8038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p>
          </p:txBody>
        </p:sp>
      </p:grpSp>
      <p:grpSp>
        <p:nvGrpSpPr>
          <p:cNvPr id="48" name="Group 47">
            <a:extLst>
              <a:ext uri="{FF2B5EF4-FFF2-40B4-BE49-F238E27FC236}">
                <a16:creationId xmlns:a16="http://schemas.microsoft.com/office/drawing/2014/main" id="{9F8DBDB4-26E1-E345-ADC8-FF9A2B23502B}"/>
              </a:ext>
            </a:extLst>
          </p:cNvPr>
          <p:cNvGrpSpPr/>
          <p:nvPr/>
        </p:nvGrpSpPr>
        <p:grpSpPr>
          <a:xfrm>
            <a:off x="8004311" y="447505"/>
            <a:ext cx="2115752" cy="1405015"/>
            <a:chOff x="8004311" y="447505"/>
            <a:chExt cx="2115752" cy="1405015"/>
          </a:xfrm>
        </p:grpSpPr>
        <p:pic>
          <p:nvPicPr>
            <p:cNvPr id="45" name="Picture 44" descr="A picture containing object, clock, sitting&#10;&#10;Description automatically generated">
              <a:extLst>
                <a:ext uri="{FF2B5EF4-FFF2-40B4-BE49-F238E27FC236}">
                  <a16:creationId xmlns:a16="http://schemas.microsoft.com/office/drawing/2014/main" id="{E392102F-730B-0C4E-A353-018E3B3A28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8063" y="836520"/>
              <a:ext cx="2032000" cy="1016000"/>
            </a:xfrm>
            <a:prstGeom prst="rect">
              <a:avLst/>
            </a:prstGeom>
          </p:spPr>
        </p:pic>
        <p:pic>
          <p:nvPicPr>
            <p:cNvPr id="47" name="Picture 46" descr="A picture containing drawing&#10;&#10;Description automatically generated">
              <a:extLst>
                <a:ext uri="{FF2B5EF4-FFF2-40B4-BE49-F238E27FC236}">
                  <a16:creationId xmlns:a16="http://schemas.microsoft.com/office/drawing/2014/main" id="{E1356E44-0CC4-8643-9BFA-46430B01C4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4311" y="447505"/>
              <a:ext cx="847482" cy="590589"/>
            </a:xfrm>
            <a:prstGeom prst="rect">
              <a:avLst/>
            </a:prstGeom>
          </p:spPr>
        </p:pic>
      </p:grpSp>
      <p:sp>
        <p:nvSpPr>
          <p:cNvPr id="44" name="Right Arrow 36">
            <a:extLst>
              <a:ext uri="{FF2B5EF4-FFF2-40B4-BE49-F238E27FC236}">
                <a16:creationId xmlns:a16="http://schemas.microsoft.com/office/drawing/2014/main" id="{CB2FC2F3-82DA-4E41-BC34-815C0B6393A8}"/>
              </a:ext>
            </a:extLst>
          </p:cNvPr>
          <p:cNvSpPr/>
          <p:nvPr/>
        </p:nvSpPr>
        <p:spPr>
          <a:xfrm rot="19315893" flipV="1">
            <a:off x="8605040" y="5578854"/>
            <a:ext cx="553629" cy="176870"/>
          </a:xfrm>
          <a:prstGeom prst="rightArrow">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41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p:bldP spid="12" grpId="0"/>
      <p:bldP spid="13" grpId="0"/>
      <p:bldP spid="14" grpId="0"/>
      <p:bldP spid="2" grpId="0"/>
      <p:bldP spid="15" grpId="0" animBg="1"/>
      <p:bldP spid="16" grpId="0"/>
      <p:bldP spid="17" grpId="0"/>
      <p:bldP spid="18" grpId="0"/>
      <p:bldP spid="19" grpId="0"/>
      <p:bldP spid="20" grpId="0"/>
      <p:bldP spid="21" grpId="0"/>
      <p:bldP spid="22" grpId="0" animBg="1"/>
      <p:bldP spid="23" grpId="0"/>
      <p:bldP spid="24" grpId="0"/>
      <p:bldP spid="25" grpId="0"/>
      <p:bldP spid="26" grpId="0"/>
      <p:bldP spid="27" grpId="0"/>
      <p:bldP spid="28" grpId="0" animBg="1"/>
      <p:bldP spid="29" grpId="0" animBg="1"/>
      <p:bldP spid="30" grpId="0" animBg="1"/>
      <p:bldP spid="31" grpId="0" animBg="1"/>
      <p:bldP spid="32" grpId="0"/>
      <p:bldP spid="33" grpId="0"/>
      <p:bldP spid="34" grpId="0"/>
      <p:bldP spid="35" grpId="0"/>
      <p:bldP spid="36" grpId="0"/>
      <p:bldP spid="37"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3865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Meinungen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47171" y="1191991"/>
            <a:ext cx="13072361" cy="707886"/>
          </a:xfrm>
          <a:prstGeom prst="rect">
            <a:avLst/>
          </a:prstGeom>
          <a:noFill/>
        </p:spPr>
        <p:txBody>
          <a:bodyPr wrap="square" rtlCol="0">
            <a:spAutoFit/>
          </a:bodyPr>
          <a:lstStyle/>
          <a:p>
            <a:r>
              <a:rPr lang="de-DE" sz="2000" dirty="0">
                <a:solidFill>
                  <a:schemeClr val="accent5">
                    <a:lumMod val="50000"/>
                  </a:schemeClr>
                </a:solidFill>
              </a:rPr>
              <a:t>Frau Nowak (Katjas Mutti) und Frau Bayrak (Mehmets Mutti) reden über die Schule.</a:t>
            </a:r>
          </a:p>
          <a:p>
            <a:r>
              <a:rPr lang="de-DE" sz="2000" dirty="0">
                <a:solidFill>
                  <a:schemeClr val="accent5">
                    <a:lumMod val="50000"/>
                  </a:schemeClr>
                </a:solidFill>
              </a:rPr>
              <a:t>Hör zu.  Schreib das richtige Verb.  Welches Fach?  Meinung?</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823345024"/>
              </p:ext>
            </p:extLst>
          </p:nvPr>
        </p:nvGraphicFramePr>
        <p:xfrm>
          <a:off x="4469130" y="1874186"/>
          <a:ext cx="7488199" cy="4473603"/>
        </p:xfrm>
        <a:graphic>
          <a:graphicData uri="http://schemas.openxmlformats.org/drawingml/2006/table">
            <a:tbl>
              <a:tblPr firstRow="1" bandRow="1">
                <a:tableStyleId>{00A15C55-8517-42AA-B614-E9B94910E393}</a:tableStyleId>
              </a:tblPr>
              <a:tblGrid>
                <a:gridCol w="1006253">
                  <a:extLst>
                    <a:ext uri="{9D8B030D-6E8A-4147-A177-3AD203B41FA5}">
                      <a16:colId xmlns:a16="http://schemas.microsoft.com/office/drawing/2014/main" val="2607353726"/>
                    </a:ext>
                  </a:extLst>
                </a:gridCol>
                <a:gridCol w="2027104">
                  <a:extLst>
                    <a:ext uri="{9D8B030D-6E8A-4147-A177-3AD203B41FA5}">
                      <a16:colId xmlns:a16="http://schemas.microsoft.com/office/drawing/2014/main" val="1600817978"/>
                    </a:ext>
                  </a:extLst>
                </a:gridCol>
                <a:gridCol w="2787267">
                  <a:extLst>
                    <a:ext uri="{9D8B030D-6E8A-4147-A177-3AD203B41FA5}">
                      <a16:colId xmlns:a16="http://schemas.microsoft.com/office/drawing/2014/main" val="4128092149"/>
                    </a:ext>
                  </a:extLst>
                </a:gridCol>
                <a:gridCol w="1667575">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effectLst/>
                          <a:uLnTx/>
                          <a:uFillTx/>
                        </a:rPr>
                        <a:t>Fach</a:t>
                      </a:r>
                      <a:r>
                        <a:rPr kumimoji="0" lang="en-GB" sz="2000" b="1" u="none" strike="noStrike" kern="1200" cap="none" spc="0" normalizeH="0" baseline="0" noProof="0" dirty="0">
                          <a:ln>
                            <a:noFill/>
                          </a:ln>
                          <a:effectLst/>
                          <a:uLnTx/>
                          <a:uFillTx/>
                        </a:rPr>
                        <a:t>?</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Meinung</a:t>
                      </a:r>
                      <a:r>
                        <a:rPr lang="en-GB" sz="2000" b="1"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findet</a:t>
                      </a:r>
                      <a:r>
                        <a:rPr lang="en-GB" sz="2000" dirty="0">
                          <a:solidFill>
                            <a:schemeClr val="accent1">
                              <a:lumMod val="50000"/>
                            </a:schemeClr>
                          </a:solidFill>
                        </a:rPr>
                        <a:t> / </a:t>
                      </a:r>
                      <a:r>
                        <a:rPr lang="en-GB" sz="2000" dirty="0" err="1">
                          <a:solidFill>
                            <a:schemeClr val="accent1">
                              <a:lumMod val="50000"/>
                            </a:schemeClr>
                          </a:solidFill>
                        </a:rPr>
                        <a:t>fällt</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Mathe</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fällt</a:t>
                      </a:r>
                      <a:r>
                        <a:rPr lang="en-GB" sz="2000" dirty="0">
                          <a:solidFill>
                            <a:schemeClr val="accent1">
                              <a:lumMod val="50000"/>
                            </a:schemeClr>
                          </a:solidFill>
                        </a:rPr>
                        <a:t> / </a:t>
                      </a:r>
                      <a:r>
                        <a:rPr lang="en-GB" sz="2000" dirty="0" err="1">
                          <a:solidFill>
                            <a:schemeClr val="accent1">
                              <a:lumMod val="50000"/>
                            </a:schemeClr>
                          </a:solidFill>
                        </a:rPr>
                        <a:t>findet</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Mathe</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gefällt</a:t>
                      </a:r>
                      <a:r>
                        <a:rPr lang="en-GB" sz="2000" dirty="0">
                          <a:solidFill>
                            <a:schemeClr val="accent1">
                              <a:lumMod val="50000"/>
                            </a:schemeClr>
                          </a:solidFill>
                        </a:rPr>
                        <a:t> / </a:t>
                      </a:r>
                      <a:r>
                        <a:rPr lang="en-GB" sz="2000" dirty="0" err="1">
                          <a:solidFill>
                            <a:schemeClr val="accent1">
                              <a:lumMod val="50000"/>
                            </a:schemeClr>
                          </a:solidFill>
                        </a:rPr>
                        <a:t>findet</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Musik</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fällt</a:t>
                      </a:r>
                      <a:r>
                        <a:rPr lang="en-GB" sz="2000" dirty="0">
                          <a:solidFill>
                            <a:schemeClr val="accent1">
                              <a:lumMod val="50000"/>
                            </a:schemeClr>
                          </a:solidFill>
                        </a:rPr>
                        <a:t> / </a:t>
                      </a:r>
                      <a:r>
                        <a:rPr lang="en-GB" sz="2000" dirty="0" err="1">
                          <a:solidFill>
                            <a:schemeClr val="accent1">
                              <a:lumMod val="50000"/>
                            </a:schemeClr>
                          </a:solidFill>
                        </a:rPr>
                        <a:t>gefällt</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Englisch</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findet</a:t>
                      </a:r>
                      <a:r>
                        <a:rPr lang="en-GB" sz="2000" dirty="0">
                          <a:solidFill>
                            <a:schemeClr val="accent1">
                              <a:lumMod val="50000"/>
                            </a:schemeClr>
                          </a:solidFill>
                        </a:rPr>
                        <a:t> / </a:t>
                      </a:r>
                      <a:r>
                        <a:rPr lang="en-GB" sz="2000" dirty="0" err="1">
                          <a:solidFill>
                            <a:schemeClr val="accent1">
                              <a:lumMod val="50000"/>
                            </a:schemeClr>
                          </a:solidFill>
                        </a:rPr>
                        <a:t>gefällt</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Englisch</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mag / </a:t>
                      </a:r>
                      <a:r>
                        <a:rPr lang="en-GB" sz="2000" dirty="0" err="1">
                          <a:solidFill>
                            <a:schemeClr val="accent1">
                              <a:lumMod val="50000"/>
                            </a:schemeClr>
                          </a:solidFill>
                        </a:rPr>
                        <a:t>gefällt</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Naturwissenschaften</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fällt</a:t>
                      </a:r>
                      <a:r>
                        <a:rPr lang="en-GB" sz="2000" dirty="0">
                          <a:solidFill>
                            <a:schemeClr val="accent1">
                              <a:lumMod val="50000"/>
                            </a:schemeClr>
                          </a:solidFill>
                        </a:rPr>
                        <a:t> / mag</a:t>
                      </a:r>
                    </a:p>
                  </a:txBody>
                  <a:tcPr anchor="ctr"/>
                </a:tc>
                <a:tc>
                  <a:txBody>
                    <a:bodyPr/>
                    <a:lstStyle/>
                    <a:p>
                      <a:pPr algn="ctr"/>
                      <a:r>
                        <a:rPr lang="en-GB" sz="2000" dirty="0" err="1">
                          <a:solidFill>
                            <a:schemeClr val="accent1">
                              <a:lumMod val="50000"/>
                            </a:schemeClr>
                          </a:solidFill>
                        </a:rPr>
                        <a:t>Chemie</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findet</a:t>
                      </a:r>
                      <a:r>
                        <a:rPr lang="en-GB" sz="2000" dirty="0">
                          <a:solidFill>
                            <a:schemeClr val="accent1">
                              <a:lumMod val="50000"/>
                            </a:schemeClr>
                          </a:solidFill>
                        </a:rPr>
                        <a:t> / </a:t>
                      </a:r>
                      <a:r>
                        <a:rPr lang="en-GB" sz="2000" dirty="0" err="1">
                          <a:solidFill>
                            <a:schemeClr val="accent1">
                              <a:lumMod val="50000"/>
                            </a:schemeClr>
                          </a:solidFill>
                        </a:rPr>
                        <a:t>fällt</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Sport</a:t>
                      </a: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18. 1. Mathe.wav"/>
            </a:hlinkClick>
            <a:extLst>
              <a:ext uri="{FF2B5EF4-FFF2-40B4-BE49-F238E27FC236}">
                <a16:creationId xmlns:a16="http://schemas.microsoft.com/office/drawing/2014/main" id="{3B418770-1E72-B240-9307-3BBF955557C6}"/>
              </a:ext>
            </a:extLst>
          </p:cNvPr>
          <p:cNvSpPr/>
          <p:nvPr/>
        </p:nvSpPr>
        <p:spPr>
          <a:xfrm>
            <a:off x="4968977" y="242177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7991813" y="2453601"/>
            <a:ext cx="1512497"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Action Button: Custom 16">
            <a:hlinkClick r:id="" action="ppaction://noaction" highlightClick="1">
              <a:snd r:embed="rId5" name="18. 2. ihm.wav"/>
            </a:hlinkClick>
            <a:extLst>
              <a:ext uri="{FF2B5EF4-FFF2-40B4-BE49-F238E27FC236}">
                <a16:creationId xmlns:a16="http://schemas.microsoft.com/office/drawing/2014/main" id="{F18D09F0-0D24-5B4F-A26E-132DCCD8073A}"/>
              </a:ext>
            </a:extLst>
          </p:cNvPr>
          <p:cNvSpPr/>
          <p:nvPr/>
        </p:nvSpPr>
        <p:spPr>
          <a:xfrm>
            <a:off x="4968977" y="289441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8238856" y="2913486"/>
            <a:ext cx="115070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6633" y="3003180"/>
            <a:ext cx="282522" cy="294294"/>
          </a:xfrm>
          <a:prstGeom prst="rect">
            <a:avLst/>
          </a:prstGeom>
        </p:spPr>
      </p:pic>
      <p:sp>
        <p:nvSpPr>
          <p:cNvPr id="14" name="Action Button: Custom 16">
            <a:hlinkClick r:id="" action="ppaction://noaction" highlightClick="1">
              <a:snd r:embed="rId7" name="18. 3. Musik.wav"/>
            </a:hlinkClick>
            <a:extLst>
              <a:ext uri="{FF2B5EF4-FFF2-40B4-BE49-F238E27FC236}">
                <a16:creationId xmlns:a16="http://schemas.microsoft.com/office/drawing/2014/main" id="{747EFDEF-0DCF-DB44-BBF0-27990DDE521B}"/>
              </a:ext>
            </a:extLst>
          </p:cNvPr>
          <p:cNvSpPr/>
          <p:nvPr/>
        </p:nvSpPr>
        <p:spPr>
          <a:xfrm>
            <a:off x="4966899" y="340510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7930716" y="3445177"/>
            <a:ext cx="1298186" cy="35056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2346" y="3446666"/>
            <a:ext cx="282522" cy="294294"/>
          </a:xfrm>
          <a:prstGeom prst="rect">
            <a:avLst/>
          </a:prstGeom>
        </p:spPr>
      </p:pic>
      <p:sp>
        <p:nvSpPr>
          <p:cNvPr id="17" name="Action Button: Custom 16">
            <a:hlinkClick r:id="" action="ppaction://noaction" highlightClick="1">
              <a:snd r:embed="rId8" name="18. 4. English.wav"/>
            </a:hlinkClick>
            <a:extLst>
              <a:ext uri="{FF2B5EF4-FFF2-40B4-BE49-F238E27FC236}">
                <a16:creationId xmlns:a16="http://schemas.microsoft.com/office/drawing/2014/main" id="{408DED6B-8D00-7843-820C-3A35CED50594}"/>
              </a:ext>
            </a:extLst>
          </p:cNvPr>
          <p:cNvSpPr/>
          <p:nvPr/>
        </p:nvSpPr>
        <p:spPr>
          <a:xfrm>
            <a:off x="4966899" y="388727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7843726" y="3938338"/>
            <a:ext cx="170102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Action Button: Custom 16">
            <a:hlinkClick r:id="" action="ppaction://noaction" highlightClick="1">
              <a:snd r:embed="rId9" name="18. 5. Englisch.wav"/>
            </a:hlinkClick>
            <a:extLst>
              <a:ext uri="{FF2B5EF4-FFF2-40B4-BE49-F238E27FC236}">
                <a16:creationId xmlns:a16="http://schemas.microsoft.com/office/drawing/2014/main" id="{25121CCC-82F7-F14F-B30E-8A5AD31BE634}"/>
              </a:ext>
            </a:extLst>
          </p:cNvPr>
          <p:cNvSpPr/>
          <p:nvPr/>
        </p:nvSpPr>
        <p:spPr>
          <a:xfrm>
            <a:off x="4966899" y="440480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8308224" y="4470923"/>
            <a:ext cx="1192419"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6349" y="4465859"/>
            <a:ext cx="282522" cy="294294"/>
          </a:xfrm>
          <a:prstGeom prst="rect">
            <a:avLst/>
          </a:prstGeom>
        </p:spPr>
      </p:pic>
      <p:sp>
        <p:nvSpPr>
          <p:cNvPr id="23" name="Action Button: Custom 16">
            <a:hlinkClick r:id="" action="ppaction://noaction" highlightClick="1">
              <a:snd r:embed="rId10" name="18. 6. Er.wav"/>
            </a:hlinkClick>
            <a:extLst>
              <a:ext uri="{FF2B5EF4-FFF2-40B4-BE49-F238E27FC236}">
                <a16:creationId xmlns:a16="http://schemas.microsoft.com/office/drawing/2014/main" id="{DA5FAA28-0FFE-FD44-82BD-8BEA8CA05A2D}"/>
              </a:ext>
            </a:extLst>
          </p:cNvPr>
          <p:cNvSpPr/>
          <p:nvPr/>
        </p:nvSpPr>
        <p:spPr>
          <a:xfrm>
            <a:off x="4971693" y="489073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7593104" y="4943112"/>
            <a:ext cx="2640092" cy="31517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6633" y="4932342"/>
            <a:ext cx="282522" cy="294294"/>
          </a:xfrm>
          <a:prstGeom prst="rect">
            <a:avLst/>
          </a:prstGeom>
        </p:spPr>
      </p:pic>
      <p:sp>
        <p:nvSpPr>
          <p:cNvPr id="26" name="Action Button: Custom 16">
            <a:hlinkClick r:id="" action="ppaction://noaction" highlightClick="1">
              <a:snd r:embed="rId11" name="18. 7. Ihr.wav"/>
            </a:hlinkClick>
            <a:extLst>
              <a:ext uri="{FF2B5EF4-FFF2-40B4-BE49-F238E27FC236}">
                <a16:creationId xmlns:a16="http://schemas.microsoft.com/office/drawing/2014/main" id="{B941CF18-9FF3-084E-9E12-F82721CE7509}"/>
              </a:ext>
            </a:extLst>
          </p:cNvPr>
          <p:cNvSpPr/>
          <p:nvPr/>
        </p:nvSpPr>
        <p:spPr>
          <a:xfrm>
            <a:off x="4977093" y="539710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7838127" y="5445719"/>
            <a:ext cx="1701029"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Action Button: Custom 16">
            <a:hlinkClick r:id="" action="ppaction://noaction" highlightClick="1">
              <a:snd r:embed="rId12" name="18. 8. Sport.wav"/>
            </a:hlinkClick>
            <a:extLst>
              <a:ext uri="{FF2B5EF4-FFF2-40B4-BE49-F238E27FC236}">
                <a16:creationId xmlns:a16="http://schemas.microsoft.com/office/drawing/2014/main" id="{13F9AB66-2DAB-A849-89C4-7AF59987F5A8}"/>
              </a:ext>
            </a:extLst>
          </p:cNvPr>
          <p:cNvSpPr/>
          <p:nvPr/>
        </p:nvSpPr>
        <p:spPr>
          <a:xfrm>
            <a:off x="4966899" y="588424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8074971" y="5943755"/>
            <a:ext cx="12933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6994" y="5957238"/>
            <a:ext cx="282522" cy="294294"/>
          </a:xfrm>
          <a:prstGeom prst="rect">
            <a:avLst/>
          </a:prstGeom>
        </p:spPr>
      </p:pic>
      <p:pic>
        <p:nvPicPr>
          <p:cNvPr id="32" name="Picture 31" descr="A close up of a logo&#10;&#10;Description automatically generated">
            <a:extLst>
              <a:ext uri="{FF2B5EF4-FFF2-40B4-BE49-F238E27FC236}">
                <a16:creationId xmlns:a16="http://schemas.microsoft.com/office/drawing/2014/main" id="{2A118BBB-419B-43C1-A184-4FAA09E7AA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08189" y="2735107"/>
            <a:ext cx="1090530" cy="1407833"/>
          </a:xfrm>
          <a:prstGeom prst="rect">
            <a:avLst/>
          </a:prstGeom>
        </p:spPr>
      </p:pic>
      <p:cxnSp>
        <p:nvCxnSpPr>
          <p:cNvPr id="35" name="Connector: Elbow 34">
            <a:extLst>
              <a:ext uri="{FF2B5EF4-FFF2-40B4-BE49-F238E27FC236}">
                <a16:creationId xmlns:a16="http://schemas.microsoft.com/office/drawing/2014/main" id="{60B8E883-FCB7-4388-B763-3D39E30F9562}"/>
              </a:ext>
            </a:extLst>
          </p:cNvPr>
          <p:cNvCxnSpPr/>
          <p:nvPr/>
        </p:nvCxnSpPr>
        <p:spPr>
          <a:xfrm>
            <a:off x="392163" y="2538430"/>
            <a:ext cx="3178419" cy="1724720"/>
          </a:xfrm>
          <a:prstGeom prst="bentConnector3">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pic>
        <p:nvPicPr>
          <p:cNvPr id="39" name="Picture 38" descr="A screen shot of a computer&#10;&#10;Description automatically generated">
            <a:extLst>
              <a:ext uri="{FF2B5EF4-FFF2-40B4-BE49-F238E27FC236}">
                <a16:creationId xmlns:a16="http://schemas.microsoft.com/office/drawing/2014/main" id="{AF88750D-849E-4590-BEE0-6471C6D7B20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267712">
            <a:off x="-14699" y="4251136"/>
            <a:ext cx="866848" cy="866848"/>
          </a:xfrm>
          <a:prstGeom prst="rect">
            <a:avLst/>
          </a:prstGeom>
        </p:spPr>
      </p:pic>
      <p:pic>
        <p:nvPicPr>
          <p:cNvPr id="40" name="Picture 39" descr="A screen shot of a computer&#10;&#10;Description automatically generated">
            <a:extLst>
              <a:ext uri="{FF2B5EF4-FFF2-40B4-BE49-F238E27FC236}">
                <a16:creationId xmlns:a16="http://schemas.microsoft.com/office/drawing/2014/main" id="{8639E59D-531D-4083-9BA6-1F796B2941F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267712">
            <a:off x="1933228" y="3339949"/>
            <a:ext cx="911586" cy="911586"/>
          </a:xfrm>
          <a:prstGeom prst="rect">
            <a:avLst/>
          </a:prstGeom>
        </p:spPr>
      </p:pic>
      <p:pic>
        <p:nvPicPr>
          <p:cNvPr id="33" name="Picture 32" descr="A picture containing shirt&#10;&#10;Description automatically generated">
            <a:extLst>
              <a:ext uri="{FF2B5EF4-FFF2-40B4-BE49-F238E27FC236}">
                <a16:creationId xmlns:a16="http://schemas.microsoft.com/office/drawing/2014/main" id="{534A4A39-8809-684F-B0EC-35E691B30EA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4271" y="3618499"/>
            <a:ext cx="1429589" cy="1602341"/>
          </a:xfrm>
          <a:prstGeom prst="rect">
            <a:avLst/>
          </a:prstGeom>
        </p:spPr>
      </p:pic>
      <p:pic>
        <p:nvPicPr>
          <p:cNvPr id="38" name="Graphic 37" descr="Close">
            <a:extLst>
              <a:ext uri="{FF2B5EF4-FFF2-40B4-BE49-F238E27FC236}">
                <a16:creationId xmlns:a16="http://schemas.microsoft.com/office/drawing/2014/main" id="{467E4C54-6F7E-2242-8EED-EBDB7A553C3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10827091" y="2476447"/>
            <a:ext cx="307777" cy="307777"/>
          </a:xfrm>
          <a:prstGeom prst="rect">
            <a:avLst/>
          </a:prstGeom>
        </p:spPr>
      </p:pic>
      <p:pic>
        <p:nvPicPr>
          <p:cNvPr id="42" name="Graphic 41" descr="Close">
            <a:extLst>
              <a:ext uri="{FF2B5EF4-FFF2-40B4-BE49-F238E27FC236}">
                <a16:creationId xmlns:a16="http://schemas.microsoft.com/office/drawing/2014/main" id="{5191F353-BA24-AF49-AAAF-09F701C3BB5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10827091" y="3964755"/>
            <a:ext cx="307777" cy="307777"/>
          </a:xfrm>
          <a:prstGeom prst="rect">
            <a:avLst/>
          </a:prstGeom>
        </p:spPr>
      </p:pic>
      <p:pic>
        <p:nvPicPr>
          <p:cNvPr id="43" name="Graphic 42" descr="Close">
            <a:extLst>
              <a:ext uri="{FF2B5EF4-FFF2-40B4-BE49-F238E27FC236}">
                <a16:creationId xmlns:a16="http://schemas.microsoft.com/office/drawing/2014/main" id="{48011DA0-7620-644B-81B0-A660E58AF8F5}"/>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10832690" y="5479435"/>
            <a:ext cx="307777" cy="307777"/>
          </a:xfrm>
          <a:prstGeom prst="rect">
            <a:avLst/>
          </a:prstGeom>
        </p:spPr>
      </p:pic>
      <p:cxnSp>
        <p:nvCxnSpPr>
          <p:cNvPr id="44" name="Straight Connector 43">
            <a:extLst>
              <a:ext uri="{FF2B5EF4-FFF2-40B4-BE49-F238E27FC236}">
                <a16:creationId xmlns:a16="http://schemas.microsoft.com/office/drawing/2014/main" id="{4F2BC72B-5850-9C47-A589-8A6B5046C650}"/>
              </a:ext>
            </a:extLst>
          </p:cNvPr>
          <p:cNvCxnSpPr/>
          <p:nvPr/>
        </p:nvCxnSpPr>
        <p:spPr>
          <a:xfrm>
            <a:off x="6519862" y="2630335"/>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5D00887-D144-4B4F-87F0-0026B8EE287F}"/>
              </a:ext>
            </a:extLst>
          </p:cNvPr>
          <p:cNvCxnSpPr>
            <a:cxnSpLocks/>
          </p:cNvCxnSpPr>
          <p:nvPr/>
        </p:nvCxnSpPr>
        <p:spPr>
          <a:xfrm>
            <a:off x="6262688" y="3130397"/>
            <a:ext cx="714374"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376B249-0DA3-AD48-9F41-2C05B666C335}"/>
              </a:ext>
            </a:extLst>
          </p:cNvPr>
          <p:cNvCxnSpPr>
            <a:cxnSpLocks/>
          </p:cNvCxnSpPr>
          <p:nvPr/>
        </p:nvCxnSpPr>
        <p:spPr>
          <a:xfrm>
            <a:off x="5524501" y="3609866"/>
            <a:ext cx="871536"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6A78DBC-A31D-4A46-B20E-76922C3BAC12}"/>
              </a:ext>
            </a:extLst>
          </p:cNvPr>
          <p:cNvCxnSpPr>
            <a:cxnSpLocks/>
          </p:cNvCxnSpPr>
          <p:nvPr/>
        </p:nvCxnSpPr>
        <p:spPr>
          <a:xfrm>
            <a:off x="6262688" y="4144809"/>
            <a:ext cx="714374"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0BBA6AE-3CD8-5A49-8210-17D9796E1988}"/>
              </a:ext>
            </a:extLst>
          </p:cNvPr>
          <p:cNvCxnSpPr>
            <a:cxnSpLocks/>
          </p:cNvCxnSpPr>
          <p:nvPr/>
        </p:nvCxnSpPr>
        <p:spPr>
          <a:xfrm>
            <a:off x="5524501" y="4644872"/>
            <a:ext cx="738187"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F49F93-5525-AF4D-B2CE-374FA1A31E53}"/>
              </a:ext>
            </a:extLst>
          </p:cNvPr>
          <p:cNvCxnSpPr>
            <a:cxnSpLocks/>
          </p:cNvCxnSpPr>
          <p:nvPr/>
        </p:nvCxnSpPr>
        <p:spPr>
          <a:xfrm>
            <a:off x="6396037" y="5108814"/>
            <a:ext cx="776287"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18BAD34-6BDB-3147-89A1-368011D0AE7E}"/>
              </a:ext>
            </a:extLst>
          </p:cNvPr>
          <p:cNvCxnSpPr>
            <a:cxnSpLocks/>
          </p:cNvCxnSpPr>
          <p:nvPr/>
        </p:nvCxnSpPr>
        <p:spPr>
          <a:xfrm>
            <a:off x="6219825" y="5630710"/>
            <a:ext cx="757237"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A7324C6-0C25-714B-ADCF-7D04DAEF42D2}"/>
              </a:ext>
            </a:extLst>
          </p:cNvPr>
          <p:cNvCxnSpPr/>
          <p:nvPr/>
        </p:nvCxnSpPr>
        <p:spPr>
          <a:xfrm>
            <a:off x="6519862" y="6102197"/>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sp>
        <p:nvSpPr>
          <p:cNvPr id="48" name="Action Button: Custom 16">
            <a:hlinkClick r:id="" action="ppaction://noaction" highlightClick="1">
              <a:snd r:embed="rId18" name="18.ans.1.wav"/>
            </a:hlinkClick>
            <a:extLst>
              <a:ext uri="{FF2B5EF4-FFF2-40B4-BE49-F238E27FC236}">
                <a16:creationId xmlns:a16="http://schemas.microsoft.com/office/drawing/2014/main" id="{3B418770-1E72-B240-9307-3BBF955557C6}"/>
              </a:ext>
            </a:extLst>
          </p:cNvPr>
          <p:cNvSpPr/>
          <p:nvPr/>
        </p:nvSpPr>
        <p:spPr>
          <a:xfrm>
            <a:off x="4005383" y="242628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0" name="Action Button: Custom 16">
            <a:hlinkClick r:id="" action="ppaction://noaction" highlightClick="1">
              <a:snd r:embed="rId19" name="18.ans.2.wav"/>
            </a:hlinkClick>
            <a:extLst>
              <a:ext uri="{FF2B5EF4-FFF2-40B4-BE49-F238E27FC236}">
                <a16:creationId xmlns:a16="http://schemas.microsoft.com/office/drawing/2014/main" id="{F18D09F0-0D24-5B4F-A26E-132DCCD8073A}"/>
              </a:ext>
            </a:extLst>
          </p:cNvPr>
          <p:cNvSpPr/>
          <p:nvPr/>
        </p:nvSpPr>
        <p:spPr>
          <a:xfrm>
            <a:off x="4005383" y="289891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Action Button: Custom 16">
            <a:hlinkClick r:id="" action="ppaction://noaction" highlightClick="1">
              <a:snd r:embed="rId20" name="18.ans.3.wav"/>
            </a:hlinkClick>
            <a:extLst>
              <a:ext uri="{FF2B5EF4-FFF2-40B4-BE49-F238E27FC236}">
                <a16:creationId xmlns:a16="http://schemas.microsoft.com/office/drawing/2014/main" id="{747EFDEF-0DCF-DB44-BBF0-27990DDE521B}"/>
              </a:ext>
            </a:extLst>
          </p:cNvPr>
          <p:cNvSpPr/>
          <p:nvPr/>
        </p:nvSpPr>
        <p:spPr>
          <a:xfrm>
            <a:off x="4003305" y="340961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4" name="Action Button: Custom 53">
            <a:hlinkClick r:id="" action="ppaction://noaction" highlightClick="1">
              <a:snd r:embed="rId21" name="18.ans.4.wav"/>
            </a:hlinkClick>
            <a:extLst>
              <a:ext uri="{FF2B5EF4-FFF2-40B4-BE49-F238E27FC236}">
                <a16:creationId xmlns:a16="http://schemas.microsoft.com/office/drawing/2014/main" id="{408DED6B-8D00-7843-820C-3A35CED50594}"/>
              </a:ext>
            </a:extLst>
          </p:cNvPr>
          <p:cNvSpPr/>
          <p:nvPr/>
        </p:nvSpPr>
        <p:spPr>
          <a:xfrm>
            <a:off x="4003305" y="389177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6" name="Action Button: Custom 16">
            <a:hlinkClick r:id="" action="ppaction://noaction" highlightClick="1">
              <a:snd r:embed="rId22" name="18.ans.5.wav"/>
            </a:hlinkClick>
            <a:extLst>
              <a:ext uri="{FF2B5EF4-FFF2-40B4-BE49-F238E27FC236}">
                <a16:creationId xmlns:a16="http://schemas.microsoft.com/office/drawing/2014/main" id="{25121CCC-82F7-F14F-B30E-8A5AD31BE634}"/>
              </a:ext>
            </a:extLst>
          </p:cNvPr>
          <p:cNvSpPr/>
          <p:nvPr/>
        </p:nvSpPr>
        <p:spPr>
          <a:xfrm>
            <a:off x="4003305" y="440931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7" name="Action Button: Custom 16">
            <a:hlinkClick r:id="" action="ppaction://noaction" highlightClick="1">
              <a:snd r:embed="rId23" name="18.ans.6.wav"/>
            </a:hlinkClick>
            <a:extLst>
              <a:ext uri="{FF2B5EF4-FFF2-40B4-BE49-F238E27FC236}">
                <a16:creationId xmlns:a16="http://schemas.microsoft.com/office/drawing/2014/main" id="{DA5FAA28-0FFE-FD44-82BD-8BEA8CA05A2D}"/>
              </a:ext>
            </a:extLst>
          </p:cNvPr>
          <p:cNvSpPr/>
          <p:nvPr/>
        </p:nvSpPr>
        <p:spPr>
          <a:xfrm>
            <a:off x="4008099" y="489524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8" name="Action Button: Custom 16">
            <a:hlinkClick r:id="" action="ppaction://noaction" highlightClick="1">
              <a:snd r:embed="rId24" name="18.ans.7.wav"/>
            </a:hlinkClick>
            <a:extLst>
              <a:ext uri="{FF2B5EF4-FFF2-40B4-BE49-F238E27FC236}">
                <a16:creationId xmlns:a16="http://schemas.microsoft.com/office/drawing/2014/main" id="{B941CF18-9FF3-084E-9E12-F82721CE7509}"/>
              </a:ext>
            </a:extLst>
          </p:cNvPr>
          <p:cNvSpPr/>
          <p:nvPr/>
        </p:nvSpPr>
        <p:spPr>
          <a:xfrm>
            <a:off x="4013499" y="540160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9" name="Action Button: Custom 16">
            <a:hlinkClick r:id="" action="ppaction://noaction" highlightClick="1">
              <a:snd r:embed="rId25" name="18.ans.8.wav"/>
            </a:hlinkClick>
            <a:extLst>
              <a:ext uri="{FF2B5EF4-FFF2-40B4-BE49-F238E27FC236}">
                <a16:creationId xmlns:a16="http://schemas.microsoft.com/office/drawing/2014/main" id="{13F9AB66-2DAB-A849-89C4-7AF59987F5A8}"/>
              </a:ext>
            </a:extLst>
          </p:cNvPr>
          <p:cNvSpPr/>
          <p:nvPr/>
        </p:nvSpPr>
        <p:spPr>
          <a:xfrm>
            <a:off x="4003305" y="588874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4" name="Thought Bubble: Cloud 33">
            <a:extLst>
              <a:ext uri="{FF2B5EF4-FFF2-40B4-BE49-F238E27FC236}">
                <a16:creationId xmlns:a16="http://schemas.microsoft.com/office/drawing/2014/main" id="{98D439D9-1417-472B-9AD7-7D7CD249ABA0}"/>
              </a:ext>
            </a:extLst>
          </p:cNvPr>
          <p:cNvSpPr/>
          <p:nvPr/>
        </p:nvSpPr>
        <p:spPr>
          <a:xfrm>
            <a:off x="743058" y="1936798"/>
            <a:ext cx="1779884" cy="1121040"/>
          </a:xfrm>
          <a:prstGeom prst="cloudCallout">
            <a:avLst>
              <a:gd name="adj1" fmla="val 67473"/>
              <a:gd name="adj2" fmla="val 36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470FA823-C1AF-41CB-AD99-3AE58525C9F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346280" y="2008892"/>
            <a:ext cx="583163" cy="917071"/>
          </a:xfrm>
          <a:prstGeom prst="rect">
            <a:avLst/>
          </a:prstGeom>
        </p:spPr>
      </p:pic>
      <p:sp>
        <p:nvSpPr>
          <p:cNvPr id="61" name="Thought Bubble: Cloud 60">
            <a:extLst>
              <a:ext uri="{FF2B5EF4-FFF2-40B4-BE49-F238E27FC236}">
                <a16:creationId xmlns:a16="http://schemas.microsoft.com/office/drawing/2014/main" id="{DE9571CC-F792-44F7-9545-7B61CFA168D0}"/>
              </a:ext>
            </a:extLst>
          </p:cNvPr>
          <p:cNvSpPr/>
          <p:nvPr/>
        </p:nvSpPr>
        <p:spPr>
          <a:xfrm>
            <a:off x="1780403" y="4632456"/>
            <a:ext cx="1779884" cy="1121040"/>
          </a:xfrm>
          <a:prstGeom prst="cloudCallout">
            <a:avLst>
              <a:gd name="adj1" fmla="val -64986"/>
              <a:gd name="adj2" fmla="val -871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descr="A drawing of a cartoon character&#10;&#10;Description automatically generated">
            <a:extLst>
              <a:ext uri="{FF2B5EF4-FFF2-40B4-BE49-F238E27FC236}">
                <a16:creationId xmlns:a16="http://schemas.microsoft.com/office/drawing/2014/main" id="{9B03BF8E-1029-4EC4-A51C-8A90B5D9633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257148" y="4734337"/>
            <a:ext cx="689417" cy="853485"/>
          </a:xfrm>
          <a:prstGeom prst="rect">
            <a:avLst/>
          </a:prstGeom>
        </p:spPr>
      </p:pic>
      <p:pic>
        <p:nvPicPr>
          <p:cNvPr id="62" name="Picture 61" descr="A close up of a logo&#10;&#10;Description automatically generated">
            <a:extLst>
              <a:ext uri="{FF2B5EF4-FFF2-40B4-BE49-F238E27FC236}">
                <a16:creationId xmlns:a16="http://schemas.microsoft.com/office/drawing/2014/main" id="{B9746A27-1B3E-4150-8F70-B55B29613C5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3881" y="2330111"/>
            <a:ext cx="390345" cy="503921"/>
          </a:xfrm>
          <a:prstGeom prst="rect">
            <a:avLst/>
          </a:prstGeom>
        </p:spPr>
      </p:pic>
      <p:pic>
        <p:nvPicPr>
          <p:cNvPr id="63" name="Picture 62" descr="A picture containing shirt&#10;&#10;Description automatically generated">
            <a:extLst>
              <a:ext uri="{FF2B5EF4-FFF2-40B4-BE49-F238E27FC236}">
                <a16:creationId xmlns:a16="http://schemas.microsoft.com/office/drawing/2014/main" id="{25F0B378-DFD8-48D0-AE96-3CBE29A589CB}"/>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479464" y="2834032"/>
            <a:ext cx="434762" cy="487299"/>
          </a:xfrm>
          <a:prstGeom prst="rect">
            <a:avLst/>
          </a:prstGeom>
        </p:spPr>
      </p:pic>
      <p:pic>
        <p:nvPicPr>
          <p:cNvPr id="64" name="Picture 63" descr="A close up of a logo&#10;&#10;Description automatically generated">
            <a:extLst>
              <a:ext uri="{FF2B5EF4-FFF2-40B4-BE49-F238E27FC236}">
                <a16:creationId xmlns:a16="http://schemas.microsoft.com/office/drawing/2014/main" id="{18405879-7483-419B-8BF0-25754E6E4BE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3881" y="3337953"/>
            <a:ext cx="390345" cy="503921"/>
          </a:xfrm>
          <a:prstGeom prst="rect">
            <a:avLst/>
          </a:prstGeom>
        </p:spPr>
      </p:pic>
      <p:pic>
        <p:nvPicPr>
          <p:cNvPr id="65" name="Picture 64" descr="A picture containing shirt&#10;&#10;Description automatically generated">
            <a:extLst>
              <a:ext uri="{FF2B5EF4-FFF2-40B4-BE49-F238E27FC236}">
                <a16:creationId xmlns:a16="http://schemas.microsoft.com/office/drawing/2014/main" id="{65F0491A-36F8-4DAC-B388-63F9BEAE646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497225" y="3843340"/>
            <a:ext cx="434762" cy="487299"/>
          </a:xfrm>
          <a:prstGeom prst="rect">
            <a:avLst/>
          </a:prstGeom>
        </p:spPr>
      </p:pic>
      <p:pic>
        <p:nvPicPr>
          <p:cNvPr id="66" name="Picture 65" descr="A close up of a logo&#10;&#10;Description automatically generated">
            <a:extLst>
              <a:ext uri="{FF2B5EF4-FFF2-40B4-BE49-F238E27FC236}">
                <a16:creationId xmlns:a16="http://schemas.microsoft.com/office/drawing/2014/main" id="{4FC257BE-7A6E-416E-8AF2-ACA383422A8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41642" y="4385190"/>
            <a:ext cx="390345" cy="503921"/>
          </a:xfrm>
          <a:prstGeom prst="rect">
            <a:avLst/>
          </a:prstGeom>
        </p:spPr>
      </p:pic>
      <p:pic>
        <p:nvPicPr>
          <p:cNvPr id="67" name="Picture 66" descr="A picture containing shirt&#10;&#10;Description automatically generated">
            <a:extLst>
              <a:ext uri="{FF2B5EF4-FFF2-40B4-BE49-F238E27FC236}">
                <a16:creationId xmlns:a16="http://schemas.microsoft.com/office/drawing/2014/main" id="{B04D8E38-7F53-4FC0-B6FF-5BBE1CE571C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497225" y="4852648"/>
            <a:ext cx="434762" cy="487299"/>
          </a:xfrm>
          <a:prstGeom prst="rect">
            <a:avLst/>
          </a:prstGeom>
        </p:spPr>
      </p:pic>
      <p:pic>
        <p:nvPicPr>
          <p:cNvPr id="68" name="Picture 67" descr="A close up of a logo&#10;&#10;Description automatically generated">
            <a:extLst>
              <a:ext uri="{FF2B5EF4-FFF2-40B4-BE49-F238E27FC236}">
                <a16:creationId xmlns:a16="http://schemas.microsoft.com/office/drawing/2014/main" id="{9E69F676-CD5B-44D8-B4D6-15E5086FE9E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41642" y="5319345"/>
            <a:ext cx="390345" cy="503921"/>
          </a:xfrm>
          <a:prstGeom prst="rect">
            <a:avLst/>
          </a:prstGeom>
        </p:spPr>
      </p:pic>
      <p:pic>
        <p:nvPicPr>
          <p:cNvPr id="69" name="Picture 68" descr="A picture containing shirt&#10;&#10;Description automatically generated">
            <a:extLst>
              <a:ext uri="{FF2B5EF4-FFF2-40B4-BE49-F238E27FC236}">
                <a16:creationId xmlns:a16="http://schemas.microsoft.com/office/drawing/2014/main" id="{DF5A7098-358D-45B7-9F51-A4FAF45AAA6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497225" y="5823266"/>
            <a:ext cx="434762" cy="487299"/>
          </a:xfrm>
          <a:prstGeom prst="rect">
            <a:avLst/>
          </a:prstGeom>
        </p:spPr>
      </p:pic>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8" grpId="0" animBg="1"/>
      <p:bldP spid="50" grpId="0" animBg="1"/>
      <p:bldP spid="52" grpId="0" animBg="1"/>
      <p:bldP spid="54" grpId="0" animBg="1"/>
      <p:bldP spid="56" grpId="0" animBg="1"/>
      <p:bldP spid="57" grpId="0" animBg="1"/>
      <p:bldP spid="58" grpId="0" animBg="1"/>
      <p:bldP spid="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38682" cy="869950"/>
          </a:xfrm>
          <a:prstGeom prst="rect">
            <a:avLst/>
          </a:prstGeom>
        </p:spPr>
      </p:pic>
      <p:sp>
        <p:nvSpPr>
          <p:cNvPr id="4" name="Title 3"/>
          <p:cNvSpPr>
            <a:spLocks noGrp="1"/>
          </p:cNvSpPr>
          <p:nvPr>
            <p:ph type="title"/>
          </p:nvPr>
        </p:nvSpPr>
        <p:spPr>
          <a:xfrm>
            <a:off x="0" y="294041"/>
            <a:ext cx="6336406" cy="707849"/>
          </a:xfrm>
        </p:spPr>
        <p:txBody>
          <a:bodyPr>
            <a:normAutofit fontScale="90000"/>
          </a:bodyPr>
          <a:lstStyle/>
          <a:p>
            <a:r>
              <a:rPr lang="en-GB" sz="3600" b="1" dirty="0">
                <a:solidFill>
                  <a:schemeClr val="bg1"/>
                </a:solidFill>
              </a:rPr>
              <a:t>Verbs with indirect objects [3]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Rectangle 5">
            <a:extLst>
              <a:ext uri="{FF2B5EF4-FFF2-40B4-BE49-F238E27FC236}">
                <a16:creationId xmlns:a16="http://schemas.microsoft.com/office/drawing/2014/main" id="{FBAF1E3E-4D02-421B-AE43-E3E286AEDD6D}"/>
              </a:ext>
            </a:extLst>
          </p:cNvPr>
          <p:cNvSpPr/>
          <p:nvPr/>
        </p:nvSpPr>
        <p:spPr>
          <a:xfrm>
            <a:off x="220159" y="391352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0DD94F0F-A274-46CB-9F08-82492939F1AB}"/>
              </a:ext>
            </a:extLst>
          </p:cNvPr>
          <p:cNvSpPr txBox="1"/>
          <p:nvPr/>
        </p:nvSpPr>
        <p:spPr>
          <a:xfrm>
            <a:off x="232819" y="3299520"/>
            <a:ext cx="1890556"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9" name="TextBox 8">
            <a:extLst>
              <a:ext uri="{FF2B5EF4-FFF2-40B4-BE49-F238E27FC236}">
                <a16:creationId xmlns:a16="http://schemas.microsoft.com/office/drawing/2014/main" id="{4391397D-E1DA-4DE4-B33F-D59F1F25B4EA}"/>
              </a:ext>
            </a:extLst>
          </p:cNvPr>
          <p:cNvSpPr txBox="1"/>
          <p:nvPr/>
        </p:nvSpPr>
        <p:spPr>
          <a:xfrm>
            <a:off x="2547281" y="3299520"/>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0" name="TextBox 9">
            <a:extLst>
              <a:ext uri="{FF2B5EF4-FFF2-40B4-BE49-F238E27FC236}">
                <a16:creationId xmlns:a16="http://schemas.microsoft.com/office/drawing/2014/main" id="{2F3983BA-A94E-4587-904F-8BC0A18E9AB1}"/>
              </a:ext>
            </a:extLst>
          </p:cNvPr>
          <p:cNvSpPr txBox="1"/>
          <p:nvPr/>
        </p:nvSpPr>
        <p:spPr>
          <a:xfrm>
            <a:off x="4823107" y="3299520"/>
            <a:ext cx="2012576"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11" name="TextBox 10">
            <a:extLst>
              <a:ext uri="{FF2B5EF4-FFF2-40B4-BE49-F238E27FC236}">
                <a16:creationId xmlns:a16="http://schemas.microsoft.com/office/drawing/2014/main" id="{96EAAC59-D041-49E3-AD59-FE1DB6355751}"/>
              </a:ext>
            </a:extLst>
          </p:cNvPr>
          <p:cNvSpPr txBox="1"/>
          <p:nvPr/>
        </p:nvSpPr>
        <p:spPr>
          <a:xfrm>
            <a:off x="205715" y="390299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Du</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 name="TextBox 11">
            <a:extLst>
              <a:ext uri="{FF2B5EF4-FFF2-40B4-BE49-F238E27FC236}">
                <a16:creationId xmlns:a16="http://schemas.microsoft.com/office/drawing/2014/main" id="{AD455402-72BD-48F1-A72E-3976072F892A}"/>
              </a:ext>
            </a:extLst>
          </p:cNvPr>
          <p:cNvSpPr txBox="1"/>
          <p:nvPr/>
        </p:nvSpPr>
        <p:spPr>
          <a:xfrm>
            <a:off x="2495985" y="390259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fehlst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444B86E3-6B4E-4289-B5A3-7B8FDF93B3A5}"/>
              </a:ext>
            </a:extLst>
          </p:cNvPr>
          <p:cNvSpPr txBox="1"/>
          <p:nvPr/>
        </p:nvSpPr>
        <p:spPr>
          <a:xfrm>
            <a:off x="4559858" y="3913520"/>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mir.</a:t>
            </a:r>
          </a:p>
        </p:txBody>
      </p:sp>
      <p:sp>
        <p:nvSpPr>
          <p:cNvPr id="14" name="TextBox 13">
            <a:extLst>
              <a:ext uri="{FF2B5EF4-FFF2-40B4-BE49-F238E27FC236}">
                <a16:creationId xmlns:a16="http://schemas.microsoft.com/office/drawing/2014/main" id="{34F2AEEC-F63B-4E7A-AB7B-651F7F00760D}"/>
              </a:ext>
            </a:extLst>
          </p:cNvPr>
          <p:cNvSpPr txBox="1"/>
          <p:nvPr/>
        </p:nvSpPr>
        <p:spPr>
          <a:xfrm>
            <a:off x="6974095" y="3765890"/>
            <a:ext cx="5097450" cy="400110"/>
          </a:xfrm>
          <a:prstGeom prst="rect">
            <a:avLst/>
          </a:prstGeom>
          <a:noFill/>
        </p:spPr>
        <p:txBody>
          <a:bodyPr wrap="square" rtlCol="0">
            <a:spAutoFit/>
          </a:bodyPr>
          <a:lstStyle/>
          <a:p>
            <a:pPr>
              <a:defRPr/>
            </a:pPr>
            <a:r>
              <a:rPr lang="en-GB" sz="2000" i="1" dirty="0">
                <a:solidFill>
                  <a:srgbClr val="4472C4">
                    <a:lumMod val="50000"/>
                  </a:srgbClr>
                </a:solidFill>
                <a:sym typeface="Wingdings" panose="05000000000000000000" pitchFamily="2" charset="2"/>
              </a:rPr>
              <a:t>You are lacking/missing/absent to me. </a:t>
            </a:r>
          </a:p>
        </p:txBody>
      </p:sp>
      <p:sp>
        <p:nvSpPr>
          <p:cNvPr id="2" name="TextBox 1">
            <a:extLst>
              <a:ext uri="{FF2B5EF4-FFF2-40B4-BE49-F238E27FC236}">
                <a16:creationId xmlns:a16="http://schemas.microsoft.com/office/drawing/2014/main" id="{AA457E2B-D1C5-B848-8DD5-F881C6DE2D37}"/>
              </a:ext>
            </a:extLst>
          </p:cNvPr>
          <p:cNvSpPr txBox="1"/>
          <p:nvPr/>
        </p:nvSpPr>
        <p:spPr>
          <a:xfrm>
            <a:off x="173753" y="1178554"/>
            <a:ext cx="6661930" cy="707886"/>
          </a:xfrm>
          <a:prstGeom prst="rect">
            <a:avLst/>
          </a:prstGeom>
          <a:noFill/>
        </p:spPr>
        <p:txBody>
          <a:bodyPr wrap="square" rtlCol="0">
            <a:spAutoFit/>
          </a:bodyPr>
          <a:lstStyle/>
          <a:p>
            <a:pPr lvl="0"/>
            <a:r>
              <a:rPr lang="en-GB" sz="2000" dirty="0">
                <a:solidFill>
                  <a:srgbClr val="4472C4">
                    <a:lumMod val="50000"/>
                  </a:srgbClr>
                </a:solidFill>
                <a:sym typeface="Wingdings" panose="05000000000000000000" pitchFamily="2" charset="2"/>
              </a:rPr>
              <a:t>As we have seen, certain R3 (dative) verbs do not translate into English word for word:</a:t>
            </a:r>
          </a:p>
        </p:txBody>
      </p:sp>
      <p:sp>
        <p:nvSpPr>
          <p:cNvPr id="16" name="TextBox 15">
            <a:extLst>
              <a:ext uri="{FF2B5EF4-FFF2-40B4-BE49-F238E27FC236}">
                <a16:creationId xmlns:a16="http://schemas.microsoft.com/office/drawing/2014/main" id="{73B76EAD-E991-5749-8313-B5494E2E6C42}"/>
              </a:ext>
            </a:extLst>
          </p:cNvPr>
          <p:cNvSpPr txBox="1"/>
          <p:nvPr/>
        </p:nvSpPr>
        <p:spPr>
          <a:xfrm>
            <a:off x="450008" y="1900767"/>
            <a:ext cx="3163045" cy="400110"/>
          </a:xfrm>
          <a:prstGeom prst="rect">
            <a:avLst/>
          </a:prstGeom>
          <a:noFill/>
        </p:spPr>
        <p:txBody>
          <a:bodyPr wrap="none" rtlCol="0">
            <a:spAutoFit/>
          </a:bodyPr>
          <a:lstStyle/>
          <a:p>
            <a:r>
              <a:rPr lang="en-GB" sz="2000" dirty="0" err="1">
                <a:solidFill>
                  <a:srgbClr val="4472C4">
                    <a:lumMod val="50000"/>
                  </a:srgbClr>
                </a:solidFill>
                <a:sym typeface="Wingdings" panose="05000000000000000000" pitchFamily="2" charset="2"/>
              </a:rPr>
              <a:t>Polnisch</a:t>
            </a:r>
            <a:r>
              <a:rPr lang="en-GB" sz="2000" dirty="0">
                <a:solidFill>
                  <a:srgbClr val="4472C4">
                    <a:lumMod val="50000"/>
                  </a:srgbClr>
                </a:solidFill>
                <a:sym typeface="Wingdings" panose="05000000000000000000" pitchFamily="2" charset="2"/>
              </a:rPr>
              <a:t> </a:t>
            </a:r>
            <a:r>
              <a:rPr lang="en-GB" sz="2000" dirty="0" err="1">
                <a:solidFill>
                  <a:srgbClr val="4472C4">
                    <a:lumMod val="50000"/>
                  </a:srgbClr>
                </a:solidFill>
                <a:sym typeface="Wingdings" panose="05000000000000000000" pitchFamily="2" charset="2"/>
              </a:rPr>
              <a:t>fällt</a:t>
            </a:r>
            <a:r>
              <a:rPr lang="en-GB" sz="2000" dirty="0">
                <a:solidFill>
                  <a:srgbClr val="4472C4">
                    <a:lumMod val="50000"/>
                  </a:srgbClr>
                </a:solidFill>
                <a:sym typeface="Wingdings" panose="05000000000000000000" pitchFamily="2" charset="2"/>
              </a:rPr>
              <a:t> mir </a:t>
            </a:r>
            <a:r>
              <a:rPr lang="en-GB" sz="2000" dirty="0" err="1">
                <a:solidFill>
                  <a:srgbClr val="4472C4">
                    <a:lumMod val="50000"/>
                  </a:srgbClr>
                </a:solidFill>
                <a:sym typeface="Wingdings" panose="05000000000000000000" pitchFamily="2" charset="2"/>
              </a:rPr>
              <a:t>schwer</a:t>
            </a:r>
            <a:r>
              <a:rPr lang="en-GB" sz="2000" dirty="0">
                <a:solidFill>
                  <a:srgbClr val="4472C4">
                    <a:lumMod val="50000"/>
                  </a:srgbClr>
                </a:solidFill>
                <a:sym typeface="Wingdings" panose="05000000000000000000" pitchFamily="2" charset="2"/>
              </a:rPr>
              <a:t>.</a:t>
            </a:r>
            <a:endParaRPr lang="en-US" sz="2000" dirty="0">
              <a:solidFill>
                <a:schemeClr val="accent5">
                  <a:lumMod val="50000"/>
                </a:schemeClr>
              </a:solidFill>
            </a:endParaRPr>
          </a:p>
        </p:txBody>
      </p:sp>
      <p:sp>
        <p:nvSpPr>
          <p:cNvPr id="17" name="TextBox 16">
            <a:extLst>
              <a:ext uri="{FF2B5EF4-FFF2-40B4-BE49-F238E27FC236}">
                <a16:creationId xmlns:a16="http://schemas.microsoft.com/office/drawing/2014/main" id="{487B84B6-52E7-C34E-9601-0D34A4B3D923}"/>
              </a:ext>
            </a:extLst>
          </p:cNvPr>
          <p:cNvSpPr txBox="1"/>
          <p:nvPr/>
        </p:nvSpPr>
        <p:spPr>
          <a:xfrm>
            <a:off x="4004186" y="1926143"/>
            <a:ext cx="2568332" cy="400110"/>
          </a:xfrm>
          <a:prstGeom prst="rect">
            <a:avLst/>
          </a:prstGeom>
          <a:noFill/>
        </p:spPr>
        <p:txBody>
          <a:bodyPr wrap="none" rtlCol="0">
            <a:spAutoFit/>
          </a:bodyPr>
          <a:lstStyle/>
          <a:p>
            <a:r>
              <a:rPr lang="en-GB" sz="2000" i="1" dirty="0">
                <a:solidFill>
                  <a:srgbClr val="4472C4">
                    <a:lumMod val="50000"/>
                  </a:srgbClr>
                </a:solidFill>
                <a:sym typeface="Wingdings" panose="05000000000000000000" pitchFamily="2" charset="2"/>
              </a:rPr>
              <a:t>I find Polish difficult.</a:t>
            </a:r>
          </a:p>
        </p:txBody>
      </p:sp>
      <p:sp>
        <p:nvSpPr>
          <p:cNvPr id="18" name="TextBox 17">
            <a:extLst>
              <a:ext uri="{FF2B5EF4-FFF2-40B4-BE49-F238E27FC236}">
                <a16:creationId xmlns:a16="http://schemas.microsoft.com/office/drawing/2014/main" id="{51991956-A7F8-434C-9BFA-D4CCC7FE2BD3}"/>
              </a:ext>
            </a:extLst>
          </p:cNvPr>
          <p:cNvSpPr txBox="1"/>
          <p:nvPr/>
        </p:nvSpPr>
        <p:spPr>
          <a:xfrm>
            <a:off x="450008" y="2417729"/>
            <a:ext cx="3554178" cy="400110"/>
          </a:xfrm>
          <a:prstGeom prst="rect">
            <a:avLst/>
          </a:prstGeom>
          <a:noFill/>
        </p:spPr>
        <p:txBody>
          <a:bodyPr wrap="none" rtlCol="0">
            <a:spAutoFit/>
          </a:bodyPr>
          <a:lstStyle/>
          <a:p>
            <a:r>
              <a:rPr lang="en-GB" sz="2000" dirty="0">
                <a:solidFill>
                  <a:srgbClr val="4472C4">
                    <a:lumMod val="50000"/>
                  </a:srgbClr>
                </a:solidFill>
                <a:sym typeface="Wingdings" panose="05000000000000000000" pitchFamily="2" charset="2"/>
              </a:rPr>
              <a:t>Der </a:t>
            </a:r>
            <a:r>
              <a:rPr lang="en-GB" sz="2000" dirty="0" err="1">
                <a:solidFill>
                  <a:srgbClr val="4472C4">
                    <a:lumMod val="50000"/>
                  </a:srgbClr>
                </a:solidFill>
                <a:sym typeface="Wingdings" panose="05000000000000000000" pitchFamily="2" charset="2"/>
              </a:rPr>
              <a:t>Jugendclub</a:t>
            </a:r>
            <a:r>
              <a:rPr lang="en-GB" sz="2000" dirty="0">
                <a:solidFill>
                  <a:srgbClr val="4472C4">
                    <a:lumMod val="50000"/>
                  </a:srgbClr>
                </a:solidFill>
                <a:sym typeface="Wingdings" panose="05000000000000000000" pitchFamily="2" charset="2"/>
              </a:rPr>
              <a:t> </a:t>
            </a:r>
            <a:r>
              <a:rPr lang="en-GB" sz="2000" dirty="0" err="1">
                <a:solidFill>
                  <a:srgbClr val="4472C4">
                    <a:lumMod val="50000"/>
                  </a:srgbClr>
                </a:solidFill>
                <a:sym typeface="Wingdings" panose="05000000000000000000" pitchFamily="2" charset="2"/>
              </a:rPr>
              <a:t>gefällt</a:t>
            </a:r>
            <a:r>
              <a:rPr lang="en-GB" sz="2000" dirty="0">
                <a:solidFill>
                  <a:srgbClr val="4472C4">
                    <a:lumMod val="50000"/>
                  </a:srgbClr>
                </a:solidFill>
                <a:sym typeface="Wingdings" panose="05000000000000000000" pitchFamily="2" charset="2"/>
              </a:rPr>
              <a:t> mir.</a:t>
            </a:r>
            <a:endParaRPr lang="en-US" sz="2000" dirty="0">
              <a:solidFill>
                <a:schemeClr val="accent5">
                  <a:lumMod val="50000"/>
                </a:schemeClr>
              </a:solidFill>
            </a:endParaRPr>
          </a:p>
        </p:txBody>
      </p:sp>
      <p:sp>
        <p:nvSpPr>
          <p:cNvPr id="19" name="TextBox 18">
            <a:extLst>
              <a:ext uri="{FF2B5EF4-FFF2-40B4-BE49-F238E27FC236}">
                <a16:creationId xmlns:a16="http://schemas.microsoft.com/office/drawing/2014/main" id="{9950AFA2-E4FC-1C40-A097-EEC6C673FD38}"/>
              </a:ext>
            </a:extLst>
          </p:cNvPr>
          <p:cNvSpPr txBox="1"/>
          <p:nvPr/>
        </p:nvSpPr>
        <p:spPr>
          <a:xfrm>
            <a:off x="4004186" y="2402601"/>
            <a:ext cx="2656496" cy="400110"/>
          </a:xfrm>
          <a:prstGeom prst="rect">
            <a:avLst/>
          </a:prstGeom>
          <a:noFill/>
        </p:spPr>
        <p:txBody>
          <a:bodyPr wrap="none" rtlCol="0">
            <a:spAutoFit/>
          </a:bodyPr>
          <a:lstStyle/>
          <a:p>
            <a:r>
              <a:rPr lang="en-GB" sz="2000" i="1" dirty="0">
                <a:solidFill>
                  <a:srgbClr val="4472C4">
                    <a:lumMod val="50000"/>
                  </a:srgbClr>
                </a:solidFill>
                <a:sym typeface="Wingdings" panose="05000000000000000000" pitchFamily="2" charset="2"/>
              </a:rPr>
              <a:t>I like the youth club.</a:t>
            </a:r>
          </a:p>
        </p:txBody>
      </p:sp>
      <p:sp>
        <p:nvSpPr>
          <p:cNvPr id="20" name="TextBox 19">
            <a:extLst>
              <a:ext uri="{FF2B5EF4-FFF2-40B4-BE49-F238E27FC236}">
                <a16:creationId xmlns:a16="http://schemas.microsoft.com/office/drawing/2014/main" id="{E3518E42-3D7D-FE45-BFBA-6E96B3A0333E}"/>
              </a:ext>
            </a:extLst>
          </p:cNvPr>
          <p:cNvSpPr txBox="1"/>
          <p:nvPr/>
        </p:nvSpPr>
        <p:spPr>
          <a:xfrm>
            <a:off x="173753" y="2819804"/>
            <a:ext cx="5525872" cy="400110"/>
          </a:xfrm>
          <a:prstGeom prst="rect">
            <a:avLst/>
          </a:prstGeom>
          <a:noFill/>
        </p:spPr>
        <p:txBody>
          <a:bodyPr wrap="none" rtlCol="0">
            <a:spAutoFit/>
          </a:bodyPr>
          <a:lstStyle/>
          <a:p>
            <a:r>
              <a:rPr lang="en-GB" sz="2000" dirty="0">
                <a:solidFill>
                  <a:srgbClr val="4472C4">
                    <a:lumMod val="50000"/>
                  </a:srgbClr>
                </a:solidFill>
                <a:sym typeface="Wingdings" panose="05000000000000000000" pitchFamily="2" charset="2"/>
              </a:rPr>
              <a:t>Other verbs that work in the same way are:</a:t>
            </a:r>
          </a:p>
        </p:txBody>
      </p:sp>
      <p:sp>
        <p:nvSpPr>
          <p:cNvPr id="21" name="Rectangle 20">
            <a:extLst>
              <a:ext uri="{FF2B5EF4-FFF2-40B4-BE49-F238E27FC236}">
                <a16:creationId xmlns:a16="http://schemas.microsoft.com/office/drawing/2014/main" id="{47CD5001-CD27-6F4C-BA12-EA5DC1C97DCA}"/>
              </a:ext>
            </a:extLst>
          </p:cNvPr>
          <p:cNvSpPr/>
          <p:nvPr/>
        </p:nvSpPr>
        <p:spPr>
          <a:xfrm>
            <a:off x="222013" y="456925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48D39BD7-76DD-ED47-90CA-2A3B5B0CBF3A}"/>
              </a:ext>
            </a:extLst>
          </p:cNvPr>
          <p:cNvSpPr txBox="1"/>
          <p:nvPr/>
        </p:nvSpPr>
        <p:spPr>
          <a:xfrm>
            <a:off x="207569" y="455872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Die </a:t>
            </a:r>
            <a:r>
              <a:rPr lang="en-GB" sz="2000" dirty="0" err="1">
                <a:solidFill>
                  <a:srgbClr val="4472C4">
                    <a:lumMod val="50000"/>
                  </a:srgbClr>
                </a:solidFill>
                <a:latin typeface="Century Gothic" panose="020F0302020204030204"/>
              </a:rPr>
              <a:t>Nase</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A61E1EC1-EE82-254E-964C-E33DEC3016E1}"/>
              </a:ext>
            </a:extLst>
          </p:cNvPr>
          <p:cNvSpPr txBox="1"/>
          <p:nvPr/>
        </p:nvSpPr>
        <p:spPr>
          <a:xfrm>
            <a:off x="2497839" y="455832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tut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D36EB88F-FC94-8C47-AA20-C11AC9D93035}"/>
              </a:ext>
            </a:extLst>
          </p:cNvPr>
          <p:cNvSpPr txBox="1"/>
          <p:nvPr/>
        </p:nvSpPr>
        <p:spPr>
          <a:xfrm>
            <a:off x="4561712" y="4569250"/>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dir</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weh</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2B48C3C1-3347-F74A-B798-C20DCDA37089}"/>
              </a:ext>
            </a:extLst>
          </p:cNvPr>
          <p:cNvSpPr txBox="1"/>
          <p:nvPr/>
        </p:nvSpPr>
        <p:spPr>
          <a:xfrm>
            <a:off x="6975950" y="4448694"/>
            <a:ext cx="5008481" cy="400110"/>
          </a:xfrm>
          <a:prstGeom prst="rect">
            <a:avLst/>
          </a:prstGeom>
          <a:noFill/>
        </p:spPr>
        <p:txBody>
          <a:bodyPr wrap="square" rtlCol="0">
            <a:spAutoFit/>
          </a:bodyPr>
          <a:lstStyle/>
          <a:p>
            <a:pPr lvl="0"/>
            <a:r>
              <a:rPr lang="en-GB" sz="2000" i="1" dirty="0">
                <a:solidFill>
                  <a:srgbClr val="4472C4">
                    <a:lumMod val="50000"/>
                  </a:srgbClr>
                </a:solidFill>
                <a:sym typeface="Wingdings" panose="05000000000000000000" pitchFamily="2" charset="2"/>
              </a:rPr>
              <a:t>The nose is making to you sore.  </a:t>
            </a:r>
          </a:p>
        </p:txBody>
      </p:sp>
      <p:sp>
        <p:nvSpPr>
          <p:cNvPr id="28" name="Rectangle 27">
            <a:extLst>
              <a:ext uri="{FF2B5EF4-FFF2-40B4-BE49-F238E27FC236}">
                <a16:creationId xmlns:a16="http://schemas.microsoft.com/office/drawing/2014/main" id="{41C6900A-CCBF-3D45-B460-DE2AC32A7ABD}"/>
              </a:ext>
            </a:extLst>
          </p:cNvPr>
          <p:cNvSpPr/>
          <p:nvPr/>
        </p:nvSpPr>
        <p:spPr>
          <a:xfrm>
            <a:off x="235832" y="5247234"/>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CE1A0A37-D465-374F-8B79-125F4EA08629}"/>
              </a:ext>
            </a:extLst>
          </p:cNvPr>
          <p:cNvSpPr txBox="1"/>
          <p:nvPr/>
        </p:nvSpPr>
        <p:spPr>
          <a:xfrm>
            <a:off x="221388" y="5236707"/>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Das</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E75562DC-A06B-154C-A88D-7E7D35E5E938}"/>
              </a:ext>
            </a:extLst>
          </p:cNvPr>
          <p:cNvSpPr txBox="1"/>
          <p:nvPr/>
        </p:nvSpPr>
        <p:spPr>
          <a:xfrm>
            <a:off x="2511658" y="5236307"/>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tut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D0FFD86B-0E2B-FA47-A9A4-A5699C1B0C30}"/>
              </a:ext>
            </a:extLst>
          </p:cNvPr>
          <p:cNvSpPr txBox="1"/>
          <p:nvPr/>
        </p:nvSpPr>
        <p:spPr>
          <a:xfrm>
            <a:off x="4575531" y="5247234"/>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ihm</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Leid</a:t>
            </a:r>
            <a:r>
              <a:rPr lang="en-GB" sz="2000" dirty="0">
                <a:solidFill>
                  <a:srgbClr val="4472C4">
                    <a:lumMod val="50000"/>
                  </a:srgbClr>
                </a:solidFill>
                <a:latin typeface="Century Gothic" panose="020F0302020204030204"/>
              </a:rPr>
              <a:t>.</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F4901705-6708-EC41-AD51-814C1B569E3E}"/>
              </a:ext>
            </a:extLst>
          </p:cNvPr>
          <p:cNvSpPr/>
          <p:nvPr/>
        </p:nvSpPr>
        <p:spPr>
          <a:xfrm>
            <a:off x="232819" y="594647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58D4212-47E2-994D-95B7-FFCB3F7DD5C3}"/>
              </a:ext>
            </a:extLst>
          </p:cNvPr>
          <p:cNvSpPr txBox="1"/>
          <p:nvPr/>
        </p:nvSpPr>
        <p:spPr>
          <a:xfrm>
            <a:off x="218375" y="593594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Das</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343E4B94-47E9-CD43-B895-34AE5F920AF6}"/>
              </a:ext>
            </a:extLst>
          </p:cNvPr>
          <p:cNvSpPr txBox="1"/>
          <p:nvPr/>
        </p:nvSpPr>
        <p:spPr>
          <a:xfrm>
            <a:off x="2508645" y="593554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tut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D7066DF3-80DF-6847-93F6-A25F23F528F4}"/>
              </a:ext>
            </a:extLst>
          </p:cNvPr>
          <p:cNvSpPr txBox="1"/>
          <p:nvPr/>
        </p:nvSpPr>
        <p:spPr>
          <a:xfrm>
            <a:off x="4572518" y="5946470"/>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ihr</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weh</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784B96E0-8000-BA44-A098-8A539FB9253E}"/>
              </a:ext>
            </a:extLst>
          </p:cNvPr>
          <p:cNvSpPr txBox="1"/>
          <p:nvPr/>
        </p:nvSpPr>
        <p:spPr>
          <a:xfrm>
            <a:off x="6975949" y="5090711"/>
            <a:ext cx="4625190" cy="400110"/>
          </a:xfrm>
          <a:prstGeom prst="rect">
            <a:avLst/>
          </a:prstGeom>
          <a:noFill/>
        </p:spPr>
        <p:txBody>
          <a:bodyPr wrap="square" rtlCol="0">
            <a:spAutoFit/>
          </a:bodyPr>
          <a:lstStyle/>
          <a:p>
            <a:pPr lvl="0"/>
            <a:r>
              <a:rPr lang="en-GB" sz="2000" i="1" dirty="0">
                <a:solidFill>
                  <a:srgbClr val="4472C4">
                    <a:lumMod val="50000"/>
                  </a:srgbClr>
                </a:solidFill>
                <a:sym typeface="Wingdings" panose="05000000000000000000" pitchFamily="2" charset="2"/>
              </a:rPr>
              <a:t>That is making to him sorrow. </a:t>
            </a:r>
          </a:p>
        </p:txBody>
      </p:sp>
      <p:sp>
        <p:nvSpPr>
          <p:cNvPr id="37" name="TextBox 36">
            <a:extLst>
              <a:ext uri="{FF2B5EF4-FFF2-40B4-BE49-F238E27FC236}">
                <a16:creationId xmlns:a16="http://schemas.microsoft.com/office/drawing/2014/main" id="{C3312824-3CB0-224D-9C45-5969F8A599E5}"/>
              </a:ext>
            </a:extLst>
          </p:cNvPr>
          <p:cNvSpPr txBox="1"/>
          <p:nvPr/>
        </p:nvSpPr>
        <p:spPr>
          <a:xfrm>
            <a:off x="6943029" y="5807263"/>
            <a:ext cx="4625190" cy="400110"/>
          </a:xfrm>
          <a:prstGeom prst="rect">
            <a:avLst/>
          </a:prstGeom>
          <a:noFill/>
        </p:spPr>
        <p:txBody>
          <a:bodyPr wrap="square" rtlCol="0">
            <a:spAutoFit/>
          </a:bodyPr>
          <a:lstStyle/>
          <a:p>
            <a:pPr lvl="0"/>
            <a:r>
              <a:rPr lang="en-GB" sz="2000" i="1" dirty="0">
                <a:solidFill>
                  <a:srgbClr val="4472C4">
                    <a:lumMod val="50000"/>
                  </a:srgbClr>
                </a:solidFill>
                <a:sym typeface="Wingdings" panose="05000000000000000000" pitchFamily="2" charset="2"/>
              </a:rPr>
              <a:t>That is making to her sore/hurt. </a:t>
            </a:r>
          </a:p>
        </p:txBody>
      </p:sp>
      <p:sp>
        <p:nvSpPr>
          <p:cNvPr id="38" name="TextBox 37">
            <a:extLst>
              <a:ext uri="{FF2B5EF4-FFF2-40B4-BE49-F238E27FC236}">
                <a16:creationId xmlns:a16="http://schemas.microsoft.com/office/drawing/2014/main" id="{63B3D927-7AD3-964E-AF78-3F96BF1B0CA5}"/>
              </a:ext>
            </a:extLst>
          </p:cNvPr>
          <p:cNvSpPr txBox="1"/>
          <p:nvPr/>
        </p:nvSpPr>
        <p:spPr>
          <a:xfrm>
            <a:off x="6974095" y="4090418"/>
            <a:ext cx="4625190" cy="400110"/>
          </a:xfrm>
          <a:prstGeom prst="rect">
            <a:avLst/>
          </a:prstGeom>
          <a:noFill/>
        </p:spPr>
        <p:txBody>
          <a:bodyPr wrap="square" rtlCol="0">
            <a:spAutoFit/>
          </a:bodyPr>
          <a:lstStyle/>
          <a:p>
            <a:pPr>
              <a:defRPr/>
            </a:pPr>
            <a:r>
              <a:rPr lang="en-GB" sz="2000" i="1" dirty="0">
                <a:solidFill>
                  <a:srgbClr val="4472C4">
                    <a:lumMod val="50000"/>
                  </a:srgbClr>
                </a:solidFill>
                <a:sym typeface="Wingdings" panose="05000000000000000000" pitchFamily="2" charset="2"/>
              </a:rPr>
              <a:t> I miss you.</a:t>
            </a:r>
          </a:p>
        </p:txBody>
      </p:sp>
      <p:sp>
        <p:nvSpPr>
          <p:cNvPr id="47" name="TextBox 46">
            <a:extLst>
              <a:ext uri="{FF2B5EF4-FFF2-40B4-BE49-F238E27FC236}">
                <a16:creationId xmlns:a16="http://schemas.microsoft.com/office/drawing/2014/main" id="{9ED2A6CC-E6BD-DF40-B737-5809B60D3AB5}"/>
              </a:ext>
            </a:extLst>
          </p:cNvPr>
          <p:cNvSpPr txBox="1"/>
          <p:nvPr/>
        </p:nvSpPr>
        <p:spPr>
          <a:xfrm>
            <a:off x="6923400" y="4731388"/>
            <a:ext cx="5368777" cy="400110"/>
          </a:xfrm>
          <a:prstGeom prst="rect">
            <a:avLst/>
          </a:prstGeom>
          <a:noFill/>
        </p:spPr>
        <p:txBody>
          <a:bodyPr wrap="none" rtlCol="0">
            <a:spAutoFit/>
          </a:bodyPr>
          <a:lstStyle/>
          <a:p>
            <a:r>
              <a:rPr lang="en-GB" sz="2000" i="1" dirty="0">
                <a:solidFill>
                  <a:srgbClr val="4472C4">
                    <a:lumMod val="50000"/>
                  </a:srgbClr>
                </a:solidFill>
                <a:sym typeface="Wingdings" panose="05000000000000000000" pitchFamily="2" charset="2"/>
              </a:rPr>
              <a:t> Your nose hurts / You have a sore nose.</a:t>
            </a:r>
            <a:endParaRPr lang="en-US" sz="2000" dirty="0">
              <a:solidFill>
                <a:schemeClr val="accent5">
                  <a:lumMod val="50000"/>
                </a:schemeClr>
              </a:solidFill>
            </a:endParaRPr>
          </a:p>
        </p:txBody>
      </p:sp>
      <p:sp>
        <p:nvSpPr>
          <p:cNvPr id="48" name="TextBox 47">
            <a:extLst>
              <a:ext uri="{FF2B5EF4-FFF2-40B4-BE49-F238E27FC236}">
                <a16:creationId xmlns:a16="http://schemas.microsoft.com/office/drawing/2014/main" id="{7A38E9AA-3CEA-F04C-A30C-E30EA7DDBD2C}"/>
              </a:ext>
            </a:extLst>
          </p:cNvPr>
          <p:cNvSpPr txBox="1"/>
          <p:nvPr/>
        </p:nvSpPr>
        <p:spPr>
          <a:xfrm>
            <a:off x="6943029" y="5373405"/>
            <a:ext cx="1770036" cy="400110"/>
          </a:xfrm>
          <a:prstGeom prst="rect">
            <a:avLst/>
          </a:prstGeom>
          <a:noFill/>
        </p:spPr>
        <p:txBody>
          <a:bodyPr wrap="none" rtlCol="0">
            <a:spAutoFit/>
          </a:bodyPr>
          <a:lstStyle/>
          <a:p>
            <a:r>
              <a:rPr lang="en-GB" sz="2000" i="1" dirty="0">
                <a:solidFill>
                  <a:srgbClr val="4472C4">
                    <a:lumMod val="50000"/>
                  </a:srgbClr>
                </a:solidFill>
                <a:sym typeface="Wingdings" panose="05000000000000000000" pitchFamily="2" charset="2"/>
              </a:rPr>
              <a:t> He is sorry.</a:t>
            </a:r>
            <a:endParaRPr lang="en-US" sz="2000" dirty="0">
              <a:solidFill>
                <a:schemeClr val="accent5">
                  <a:lumMod val="50000"/>
                </a:schemeClr>
              </a:solidFill>
            </a:endParaRPr>
          </a:p>
        </p:txBody>
      </p:sp>
      <p:sp>
        <p:nvSpPr>
          <p:cNvPr id="49" name="TextBox 48">
            <a:extLst>
              <a:ext uri="{FF2B5EF4-FFF2-40B4-BE49-F238E27FC236}">
                <a16:creationId xmlns:a16="http://schemas.microsoft.com/office/drawing/2014/main" id="{42821DBB-A3DB-2C44-9BE8-3A397C62AE02}"/>
              </a:ext>
            </a:extLst>
          </p:cNvPr>
          <p:cNvSpPr txBox="1"/>
          <p:nvPr/>
        </p:nvSpPr>
        <p:spPr>
          <a:xfrm>
            <a:off x="6943029" y="6089957"/>
            <a:ext cx="5128516" cy="400110"/>
          </a:xfrm>
          <a:prstGeom prst="rect">
            <a:avLst/>
          </a:prstGeom>
          <a:noFill/>
        </p:spPr>
        <p:txBody>
          <a:bodyPr wrap="square" rtlCol="0">
            <a:spAutoFit/>
          </a:bodyPr>
          <a:lstStyle/>
          <a:p>
            <a:r>
              <a:rPr lang="en-GB" sz="2000" i="1" dirty="0">
                <a:solidFill>
                  <a:srgbClr val="4472C4">
                    <a:lumMod val="50000"/>
                  </a:srgbClr>
                </a:solidFill>
                <a:sym typeface="Wingdings" panose="05000000000000000000" pitchFamily="2" charset="2"/>
              </a:rPr>
              <a:t> She is hurting / That hurts her.</a:t>
            </a:r>
            <a:endParaRPr lang="en-US" sz="2000" dirty="0">
              <a:solidFill>
                <a:schemeClr val="accent5">
                  <a:lumMod val="50000"/>
                </a:schemeClr>
              </a:solidFill>
            </a:endParaRPr>
          </a:p>
        </p:txBody>
      </p:sp>
      <p:sp>
        <p:nvSpPr>
          <p:cNvPr id="51" name="Rounded Rectangular Callout 50"/>
          <p:cNvSpPr/>
          <p:nvPr/>
        </p:nvSpPr>
        <p:spPr>
          <a:xfrm>
            <a:off x="6516278" y="719207"/>
            <a:ext cx="5675722" cy="2546565"/>
          </a:xfrm>
          <a:prstGeom prst="wedgeRoundRectCallout">
            <a:avLst>
              <a:gd name="adj1" fmla="val -55277"/>
              <a:gd name="adj2" fmla="val 103773"/>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dirty="0">
              <a:solidFill>
                <a:prstClr val="white"/>
              </a:solidFill>
              <a:sym typeface="Wingdings" panose="05000000000000000000" pitchFamily="2" charset="2"/>
            </a:endParaRPr>
          </a:p>
        </p:txBody>
      </p:sp>
      <p:sp>
        <p:nvSpPr>
          <p:cNvPr id="7" name="TextBox 6"/>
          <p:cNvSpPr txBox="1"/>
          <p:nvPr/>
        </p:nvSpPr>
        <p:spPr>
          <a:xfrm>
            <a:off x="6686735" y="766612"/>
            <a:ext cx="5384810" cy="1015663"/>
          </a:xfrm>
          <a:prstGeom prst="rect">
            <a:avLst/>
          </a:prstGeom>
          <a:noFill/>
        </p:spPr>
        <p:txBody>
          <a:bodyPr wrap="square" rtlCol="0">
            <a:spAutoFit/>
          </a:bodyPr>
          <a:lstStyle/>
          <a:p>
            <a:pPr lvl="0"/>
            <a:r>
              <a:rPr lang="en-GB" dirty="0">
                <a:solidFill>
                  <a:prstClr val="white"/>
                </a:solidFill>
                <a:sym typeface="Wingdings" panose="05000000000000000000" pitchFamily="2" charset="2"/>
              </a:rPr>
              <a:t>Remember: sentences can also start with the direct object, without changing the meaning:</a:t>
            </a:r>
          </a:p>
          <a:p>
            <a:pPr algn="l"/>
            <a:endParaRPr lang="en-GB" sz="2400" dirty="0">
              <a:solidFill>
                <a:schemeClr val="accent5">
                  <a:lumMod val="50000"/>
                </a:schemeClr>
              </a:solidFill>
            </a:endParaRPr>
          </a:p>
        </p:txBody>
      </p:sp>
      <p:sp>
        <p:nvSpPr>
          <p:cNvPr id="52" name="TextBox 51">
            <a:extLst>
              <a:ext uri="{FF2B5EF4-FFF2-40B4-BE49-F238E27FC236}">
                <a16:creationId xmlns:a16="http://schemas.microsoft.com/office/drawing/2014/main" id="{B6F443C6-11C6-1444-9BD4-417AEBE751D0}"/>
              </a:ext>
            </a:extLst>
          </p:cNvPr>
          <p:cNvSpPr txBox="1"/>
          <p:nvPr/>
        </p:nvSpPr>
        <p:spPr>
          <a:xfrm>
            <a:off x="10310192" y="1470680"/>
            <a:ext cx="1748211"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53" name="TextBox 52">
            <a:extLst>
              <a:ext uri="{FF2B5EF4-FFF2-40B4-BE49-F238E27FC236}">
                <a16:creationId xmlns:a16="http://schemas.microsoft.com/office/drawing/2014/main" id="{C4412D19-0D5E-9C40-8E93-55562205EB8B}"/>
              </a:ext>
            </a:extLst>
          </p:cNvPr>
          <p:cNvSpPr txBox="1"/>
          <p:nvPr/>
        </p:nvSpPr>
        <p:spPr>
          <a:xfrm>
            <a:off x="8373050" y="1474822"/>
            <a:ext cx="1587539"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54" name="TextBox 53">
            <a:extLst>
              <a:ext uri="{FF2B5EF4-FFF2-40B4-BE49-F238E27FC236}">
                <a16:creationId xmlns:a16="http://schemas.microsoft.com/office/drawing/2014/main" id="{114DCB49-ED15-B646-BD31-CCA5BAA45485}"/>
              </a:ext>
            </a:extLst>
          </p:cNvPr>
          <p:cNvSpPr txBox="1"/>
          <p:nvPr/>
        </p:nvSpPr>
        <p:spPr>
          <a:xfrm>
            <a:off x="6638824" y="1480809"/>
            <a:ext cx="1384623"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55" name="Rectangle 54">
            <a:extLst>
              <a:ext uri="{FF2B5EF4-FFF2-40B4-BE49-F238E27FC236}">
                <a16:creationId xmlns:a16="http://schemas.microsoft.com/office/drawing/2014/main" id="{9E5380C1-D8A3-DE4B-924D-C46AEF1E4C22}"/>
              </a:ext>
            </a:extLst>
          </p:cNvPr>
          <p:cNvSpPr/>
          <p:nvPr/>
        </p:nvSpPr>
        <p:spPr>
          <a:xfrm>
            <a:off x="6655142" y="1973615"/>
            <a:ext cx="5416403"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C0E7E96F-4FBC-B54A-93C4-E6343ACF5EDC}"/>
              </a:ext>
            </a:extLst>
          </p:cNvPr>
          <p:cNvSpPr txBox="1"/>
          <p:nvPr/>
        </p:nvSpPr>
        <p:spPr>
          <a:xfrm>
            <a:off x="6601150" y="1950595"/>
            <a:ext cx="14599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Dir</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7" name="TextBox 56">
            <a:extLst>
              <a:ext uri="{FF2B5EF4-FFF2-40B4-BE49-F238E27FC236}">
                <a16:creationId xmlns:a16="http://schemas.microsoft.com/office/drawing/2014/main" id="{5CAC452D-6FD2-914C-A8C5-54FA7694FF02}"/>
              </a:ext>
            </a:extLst>
          </p:cNvPr>
          <p:cNvSpPr txBox="1"/>
          <p:nvPr/>
        </p:nvSpPr>
        <p:spPr>
          <a:xfrm>
            <a:off x="8188649" y="194932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tut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A51216B0-670B-4941-B689-D9A8994272BC}"/>
              </a:ext>
            </a:extLst>
          </p:cNvPr>
          <p:cNvSpPr txBox="1"/>
          <p:nvPr/>
        </p:nvSpPr>
        <p:spPr>
          <a:xfrm>
            <a:off x="10014233" y="1952603"/>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die </a:t>
            </a:r>
            <a:r>
              <a:rPr lang="en-GB" sz="2000" dirty="0" err="1">
                <a:solidFill>
                  <a:srgbClr val="4472C4">
                    <a:lumMod val="50000"/>
                  </a:srgbClr>
                </a:solidFill>
                <a:latin typeface="Century Gothic" panose="020F0302020204030204"/>
              </a:rPr>
              <a:t>Nase</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weh</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0" name="TextBox 49">
            <a:extLst>
              <a:ext uri="{FF2B5EF4-FFF2-40B4-BE49-F238E27FC236}">
                <a16:creationId xmlns:a16="http://schemas.microsoft.com/office/drawing/2014/main" id="{3C8EB2E5-4A0B-794B-920C-84C6D8FDBC65}"/>
              </a:ext>
            </a:extLst>
          </p:cNvPr>
          <p:cNvSpPr txBox="1"/>
          <p:nvPr/>
        </p:nvSpPr>
        <p:spPr>
          <a:xfrm>
            <a:off x="6572518" y="2463406"/>
            <a:ext cx="5469632" cy="646331"/>
          </a:xfrm>
          <a:prstGeom prst="rect">
            <a:avLst/>
          </a:prstGeom>
          <a:noFill/>
        </p:spPr>
        <p:txBody>
          <a:bodyPr wrap="square" rtlCol="0">
            <a:spAutoFit/>
          </a:bodyPr>
          <a:lstStyle/>
          <a:p>
            <a:r>
              <a:rPr lang="en-GB" dirty="0">
                <a:solidFill>
                  <a:schemeClr val="bg1"/>
                </a:solidFill>
                <a:sym typeface="Wingdings" panose="05000000000000000000" pitchFamily="2" charset="2"/>
              </a:rPr>
              <a:t>also means: </a:t>
            </a:r>
          </a:p>
          <a:p>
            <a:r>
              <a:rPr lang="en-GB" i="1" u="sng" dirty="0">
                <a:solidFill>
                  <a:schemeClr val="bg1"/>
                </a:solidFill>
                <a:sym typeface="Wingdings" panose="05000000000000000000" pitchFamily="2" charset="2"/>
              </a:rPr>
              <a:t>Your nose hurts / You have a sore nose</a:t>
            </a:r>
            <a:r>
              <a:rPr lang="en-GB" i="1" dirty="0">
                <a:solidFill>
                  <a:schemeClr val="bg1"/>
                </a:solidFill>
                <a:sym typeface="Wingdings" panose="05000000000000000000" pitchFamily="2" charset="2"/>
              </a:rPr>
              <a:t>.</a:t>
            </a:r>
          </a:p>
        </p:txBody>
      </p:sp>
    </p:spTree>
    <p:extLst>
      <p:ext uri="{BB962C8B-B14F-4D97-AF65-F5344CB8AC3E}">
        <p14:creationId xmlns:p14="http://schemas.microsoft.com/office/powerpoint/2010/main" val="106414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4"/>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57"/>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5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p:bldP spid="12" grpId="0"/>
      <p:bldP spid="13" grpId="0"/>
      <p:bldP spid="14" grpId="0"/>
      <p:bldP spid="2" grpId="0"/>
      <p:bldP spid="16" grpId="0"/>
      <p:bldP spid="17" grpId="0"/>
      <p:bldP spid="18" grpId="0"/>
      <p:bldP spid="19" grpId="0"/>
      <p:bldP spid="20" grpId="0"/>
      <p:bldP spid="21" grpId="0" animBg="1"/>
      <p:bldP spid="22" grpId="0"/>
      <p:bldP spid="23" grpId="0"/>
      <p:bldP spid="24" grpId="0"/>
      <p:bldP spid="27" grpId="0"/>
      <p:bldP spid="28" grpId="0" animBg="1"/>
      <p:bldP spid="29" grpId="0"/>
      <p:bldP spid="30" grpId="0"/>
      <p:bldP spid="31" grpId="0"/>
      <p:bldP spid="32" grpId="0" animBg="1"/>
      <p:bldP spid="33" grpId="0"/>
      <p:bldP spid="34" grpId="0"/>
      <p:bldP spid="35" grpId="0"/>
      <p:bldP spid="36" grpId="0"/>
      <p:bldP spid="37" grpId="0"/>
      <p:bldP spid="38" grpId="0"/>
      <p:bldP spid="47" grpId="0"/>
      <p:bldP spid="48" grpId="0"/>
      <p:bldP spid="49" grpId="0"/>
      <p:bldP spid="51" grpId="0" animBg="1"/>
      <p:bldP spid="7" grpId="0"/>
      <p:bldP spid="52" grpId="0" animBg="1"/>
      <p:bldP spid="53" grpId="0" animBg="1"/>
      <p:bldP spid="54" grpId="0" animBg="1"/>
      <p:bldP spid="55" grpId="0" animBg="1"/>
      <p:bldP spid="56" grpId="0"/>
      <p:bldP spid="57" grpId="0"/>
      <p:bldP spid="58" grpId="0"/>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3623257" y="3071455"/>
            <a:ext cx="4945486" cy="715089"/>
          </a:xfrm>
          <a:prstGeom prst="roundRect">
            <a:avLst/>
          </a:prstGeom>
          <a:solidFill>
            <a:srgbClr val="115076"/>
          </a:solidFill>
          <a:ln w="38100">
            <a:solidFill>
              <a:srgbClr val="DAA520"/>
            </a:solidFill>
          </a:ln>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rPr>
              <a:t>Ich </a:t>
            </a:r>
            <a:r>
              <a:rPr lang="en-US" sz="3600" dirty="0" err="1">
                <a:solidFill>
                  <a:schemeClr val="bg1"/>
                </a:solidFill>
              </a:rPr>
              <a:t>antworte</a:t>
            </a:r>
            <a:r>
              <a:rPr lang="en-US" sz="3600" dirty="0">
                <a:solidFill>
                  <a:schemeClr val="bg1"/>
                </a:solidFill>
              </a:rPr>
              <a:t> dir.</a:t>
            </a:r>
          </a:p>
        </p:txBody>
      </p:sp>
      <p:sp>
        <p:nvSpPr>
          <p:cNvPr id="2" name="TextBox 1">
            <a:extLst>
              <a:ext uri="{FF2B5EF4-FFF2-40B4-BE49-F238E27FC236}">
                <a16:creationId xmlns:a16="http://schemas.microsoft.com/office/drawing/2014/main" id="{BE008BBB-50FA-B447-8E8A-8CB66A719521}"/>
              </a:ext>
            </a:extLst>
          </p:cNvPr>
          <p:cNvSpPr txBox="1"/>
          <p:nvPr/>
        </p:nvSpPr>
        <p:spPr>
          <a:xfrm>
            <a:off x="193183" y="1364852"/>
            <a:ext cx="829073" cy="461665"/>
          </a:xfrm>
          <a:prstGeom prst="rect">
            <a:avLst/>
          </a:prstGeom>
          <a:solidFill>
            <a:srgbClr val="DAA520"/>
          </a:solidFill>
          <a:ln>
            <a:solidFill>
              <a:srgbClr val="115076"/>
            </a:solidFill>
          </a:ln>
        </p:spPr>
        <p:txBody>
          <a:bodyPr wrap="none" rtlCol="0">
            <a:spAutoFit/>
          </a:bodyPr>
          <a:lstStyle/>
          <a:p>
            <a:pPr algn="l"/>
            <a:r>
              <a:rPr lang="en-US" sz="2400" dirty="0">
                <a:solidFill>
                  <a:schemeClr val="accent5">
                    <a:lumMod val="50000"/>
                  </a:schemeClr>
                </a:solidFill>
              </a:rPr>
              <a:t>1/12</a:t>
            </a:r>
          </a:p>
        </p:txBody>
      </p:sp>
    </p:spTree>
    <p:extLst>
      <p:ext uri="{BB962C8B-B14F-4D97-AF65-F5344CB8AC3E}">
        <p14:creationId xmlns:p14="http://schemas.microsoft.com/office/powerpoint/2010/main" val="98133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923245" y="3071455"/>
            <a:ext cx="8345509" cy="715089"/>
          </a:xfrm>
          <a:prstGeom prst="roundRect">
            <a:avLst/>
          </a:prstGeom>
          <a:solidFill>
            <a:srgbClr val="115076"/>
          </a:solidFill>
          <a:ln w="38100">
            <a:solidFill>
              <a:srgbClr val="DAA520"/>
            </a:solidFill>
          </a:ln>
          <a:effectLst>
            <a:outerShdw blurRad="50800" dist="38100" dir="2700000" algn="tl" rotWithShape="0">
              <a:prstClr val="black">
                <a:alpha val="40000"/>
              </a:prstClr>
            </a:outerShdw>
          </a:effectLst>
        </p:spPr>
        <p:txBody>
          <a:bodyPr wrap="square" rtlCol="0">
            <a:spAutoFit/>
          </a:bodyPr>
          <a:lstStyle/>
          <a:p>
            <a:r>
              <a:rPr lang="en-US" sz="3600" dirty="0">
                <a:solidFill>
                  <a:schemeClr val="bg1"/>
                </a:solidFill>
              </a:rPr>
              <a:t>Er </a:t>
            </a:r>
            <a:r>
              <a:rPr lang="en-US" sz="3600" dirty="0" err="1">
                <a:solidFill>
                  <a:schemeClr val="bg1"/>
                </a:solidFill>
              </a:rPr>
              <a:t>wünscht</a:t>
            </a:r>
            <a:r>
              <a:rPr lang="en-US" sz="3600" dirty="0">
                <a:solidFill>
                  <a:schemeClr val="bg1"/>
                </a:solidFill>
              </a:rPr>
              <a:t> </a:t>
            </a:r>
            <a:r>
              <a:rPr lang="en-US" sz="3600" dirty="0" err="1">
                <a:solidFill>
                  <a:schemeClr val="bg1"/>
                </a:solidFill>
              </a:rPr>
              <a:t>ihr</a:t>
            </a:r>
            <a:r>
              <a:rPr lang="en-US" sz="3600" dirty="0">
                <a:solidFill>
                  <a:schemeClr val="bg1"/>
                </a:solidFill>
              </a:rPr>
              <a:t> ‘</a:t>
            </a:r>
            <a:r>
              <a:rPr lang="en-US" sz="3600" dirty="0" err="1">
                <a:solidFill>
                  <a:schemeClr val="bg1"/>
                </a:solidFill>
              </a:rPr>
              <a:t>Frohe</a:t>
            </a:r>
            <a:r>
              <a:rPr lang="en-US" sz="3600" dirty="0">
                <a:solidFill>
                  <a:schemeClr val="bg1"/>
                </a:solidFill>
              </a:rPr>
              <a:t> </a:t>
            </a:r>
            <a:r>
              <a:rPr lang="en-US" sz="3600" dirty="0" err="1">
                <a:solidFill>
                  <a:schemeClr val="bg1"/>
                </a:solidFill>
              </a:rPr>
              <a:t>Weihnachten</a:t>
            </a:r>
            <a:r>
              <a:rPr lang="en-US" sz="3600" dirty="0">
                <a:solidFill>
                  <a:schemeClr val="bg1"/>
                </a:solidFill>
              </a:rPr>
              <a:t>!’</a:t>
            </a:r>
          </a:p>
        </p:txBody>
      </p:sp>
      <p:sp>
        <p:nvSpPr>
          <p:cNvPr id="2" name="TextBox 1">
            <a:extLst>
              <a:ext uri="{FF2B5EF4-FFF2-40B4-BE49-F238E27FC236}">
                <a16:creationId xmlns:a16="http://schemas.microsoft.com/office/drawing/2014/main" id="{BE008BBB-50FA-B447-8E8A-8CB66A719521}"/>
              </a:ext>
            </a:extLst>
          </p:cNvPr>
          <p:cNvSpPr txBox="1"/>
          <p:nvPr/>
        </p:nvSpPr>
        <p:spPr>
          <a:xfrm>
            <a:off x="193183" y="1364852"/>
            <a:ext cx="829073" cy="461665"/>
          </a:xfrm>
          <a:prstGeom prst="rect">
            <a:avLst/>
          </a:prstGeom>
          <a:solidFill>
            <a:srgbClr val="DAA520"/>
          </a:solidFill>
          <a:ln>
            <a:solidFill>
              <a:srgbClr val="115076"/>
            </a:solidFill>
          </a:ln>
        </p:spPr>
        <p:txBody>
          <a:bodyPr wrap="none" rtlCol="0">
            <a:spAutoFit/>
          </a:bodyPr>
          <a:lstStyle/>
          <a:p>
            <a:pPr algn="l"/>
            <a:r>
              <a:rPr lang="en-US" sz="2400" dirty="0">
                <a:solidFill>
                  <a:schemeClr val="accent5">
                    <a:lumMod val="50000"/>
                  </a:schemeClr>
                </a:solidFill>
              </a:rPr>
              <a:t>2/12</a:t>
            </a:r>
          </a:p>
        </p:txBody>
      </p:sp>
    </p:spTree>
    <p:extLst>
      <p:ext uri="{BB962C8B-B14F-4D97-AF65-F5344CB8AC3E}">
        <p14:creationId xmlns:p14="http://schemas.microsoft.com/office/powerpoint/2010/main" val="162927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3623257" y="3071455"/>
            <a:ext cx="4945486" cy="715089"/>
          </a:xfrm>
          <a:prstGeom prst="roundRect">
            <a:avLst/>
          </a:prstGeom>
          <a:solidFill>
            <a:srgbClr val="115076"/>
          </a:solidFill>
          <a:ln w="38100">
            <a:solidFill>
              <a:srgbClr val="DAA520"/>
            </a:solidFill>
          </a:ln>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rPr>
              <a:t>Sie </a:t>
            </a:r>
            <a:r>
              <a:rPr lang="en-US" sz="3600" dirty="0" err="1">
                <a:solidFill>
                  <a:schemeClr val="bg1"/>
                </a:solidFill>
              </a:rPr>
              <a:t>dankt</a:t>
            </a:r>
            <a:r>
              <a:rPr lang="en-US" sz="3600" dirty="0">
                <a:solidFill>
                  <a:schemeClr val="bg1"/>
                </a:solidFill>
              </a:rPr>
              <a:t> </a:t>
            </a:r>
            <a:r>
              <a:rPr lang="en-US" sz="3600" dirty="0" err="1">
                <a:solidFill>
                  <a:schemeClr val="bg1"/>
                </a:solidFill>
              </a:rPr>
              <a:t>ihm</a:t>
            </a:r>
            <a:r>
              <a:rPr lang="en-US" sz="3600" dirty="0">
                <a:solidFill>
                  <a:schemeClr val="bg1"/>
                </a:solidFill>
              </a:rPr>
              <a:t> </a:t>
            </a:r>
            <a:r>
              <a:rPr lang="en-US" sz="3600" dirty="0" err="1">
                <a:solidFill>
                  <a:schemeClr val="bg1"/>
                </a:solidFill>
              </a:rPr>
              <a:t>nicht</a:t>
            </a:r>
            <a:r>
              <a:rPr lang="en-US" sz="3600" dirty="0">
                <a:solidFill>
                  <a:schemeClr val="bg1"/>
                </a:solidFill>
              </a:rPr>
              <a:t>.</a:t>
            </a:r>
          </a:p>
        </p:txBody>
      </p:sp>
      <p:sp>
        <p:nvSpPr>
          <p:cNvPr id="2" name="TextBox 1">
            <a:extLst>
              <a:ext uri="{FF2B5EF4-FFF2-40B4-BE49-F238E27FC236}">
                <a16:creationId xmlns:a16="http://schemas.microsoft.com/office/drawing/2014/main" id="{BE008BBB-50FA-B447-8E8A-8CB66A719521}"/>
              </a:ext>
            </a:extLst>
          </p:cNvPr>
          <p:cNvSpPr txBox="1"/>
          <p:nvPr/>
        </p:nvSpPr>
        <p:spPr>
          <a:xfrm>
            <a:off x="193183" y="1364852"/>
            <a:ext cx="829073" cy="461665"/>
          </a:xfrm>
          <a:prstGeom prst="rect">
            <a:avLst/>
          </a:prstGeom>
          <a:solidFill>
            <a:srgbClr val="DAA520"/>
          </a:solidFill>
          <a:ln>
            <a:solidFill>
              <a:srgbClr val="115076"/>
            </a:solidFill>
          </a:ln>
        </p:spPr>
        <p:txBody>
          <a:bodyPr wrap="none" rtlCol="0">
            <a:spAutoFit/>
          </a:bodyPr>
          <a:lstStyle/>
          <a:p>
            <a:pPr algn="l"/>
            <a:r>
              <a:rPr lang="en-US" sz="2400" dirty="0">
                <a:solidFill>
                  <a:schemeClr val="accent5">
                    <a:lumMod val="50000"/>
                  </a:schemeClr>
                </a:solidFill>
              </a:rPr>
              <a:t>3/12</a:t>
            </a:r>
          </a:p>
        </p:txBody>
      </p:sp>
    </p:spTree>
    <p:extLst>
      <p:ext uri="{BB962C8B-B14F-4D97-AF65-F5344CB8AC3E}">
        <p14:creationId xmlns:p14="http://schemas.microsoft.com/office/powerpoint/2010/main" val="180558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972873" y="3071455"/>
            <a:ext cx="6246253" cy="715089"/>
          </a:xfrm>
          <a:prstGeom prst="roundRect">
            <a:avLst/>
          </a:prstGeom>
          <a:solidFill>
            <a:srgbClr val="115076"/>
          </a:solidFill>
          <a:ln w="38100">
            <a:solidFill>
              <a:srgbClr val="DAA520"/>
            </a:solidFill>
          </a:ln>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rPr>
              <a:t>Du </a:t>
            </a:r>
            <a:r>
              <a:rPr lang="en-US" sz="3600" dirty="0" err="1">
                <a:solidFill>
                  <a:schemeClr val="bg1"/>
                </a:solidFill>
              </a:rPr>
              <a:t>schenkst</a:t>
            </a:r>
            <a:r>
              <a:rPr lang="en-US" sz="3600" dirty="0">
                <a:solidFill>
                  <a:schemeClr val="bg1"/>
                </a:solidFill>
              </a:rPr>
              <a:t> mir </a:t>
            </a:r>
            <a:r>
              <a:rPr lang="en-US" sz="3600" dirty="0" err="1">
                <a:solidFill>
                  <a:schemeClr val="bg1"/>
                </a:solidFill>
              </a:rPr>
              <a:t>ein</a:t>
            </a:r>
            <a:r>
              <a:rPr lang="en-US" sz="3600" dirty="0">
                <a:solidFill>
                  <a:schemeClr val="bg1"/>
                </a:solidFill>
              </a:rPr>
              <a:t> Buch.</a:t>
            </a:r>
          </a:p>
        </p:txBody>
      </p:sp>
      <p:sp>
        <p:nvSpPr>
          <p:cNvPr id="2" name="TextBox 1">
            <a:extLst>
              <a:ext uri="{FF2B5EF4-FFF2-40B4-BE49-F238E27FC236}">
                <a16:creationId xmlns:a16="http://schemas.microsoft.com/office/drawing/2014/main" id="{BE008BBB-50FA-B447-8E8A-8CB66A719521}"/>
              </a:ext>
            </a:extLst>
          </p:cNvPr>
          <p:cNvSpPr txBox="1"/>
          <p:nvPr/>
        </p:nvSpPr>
        <p:spPr>
          <a:xfrm>
            <a:off x="193183" y="1364852"/>
            <a:ext cx="829073" cy="461665"/>
          </a:xfrm>
          <a:prstGeom prst="rect">
            <a:avLst/>
          </a:prstGeom>
          <a:solidFill>
            <a:srgbClr val="DAA520"/>
          </a:solidFill>
          <a:ln>
            <a:solidFill>
              <a:srgbClr val="115076"/>
            </a:solidFill>
          </a:ln>
        </p:spPr>
        <p:txBody>
          <a:bodyPr wrap="none" rtlCol="0">
            <a:spAutoFit/>
          </a:bodyPr>
          <a:lstStyle/>
          <a:p>
            <a:pPr algn="l"/>
            <a:r>
              <a:rPr lang="en-US" sz="2400" dirty="0">
                <a:solidFill>
                  <a:schemeClr val="accent5">
                    <a:lumMod val="50000"/>
                  </a:schemeClr>
                </a:solidFill>
              </a:rPr>
              <a:t>4/12</a:t>
            </a:r>
          </a:p>
        </p:txBody>
      </p:sp>
    </p:spTree>
    <p:extLst>
      <p:ext uri="{BB962C8B-B14F-4D97-AF65-F5344CB8AC3E}">
        <p14:creationId xmlns:p14="http://schemas.microsoft.com/office/powerpoint/2010/main" val="392463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897747" y="3071455"/>
            <a:ext cx="6396506" cy="715089"/>
          </a:xfrm>
          <a:prstGeom prst="roundRect">
            <a:avLst/>
          </a:prstGeom>
          <a:solidFill>
            <a:srgbClr val="115076"/>
          </a:solidFill>
          <a:ln w="38100">
            <a:solidFill>
              <a:srgbClr val="DAA520"/>
            </a:solidFill>
          </a:ln>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rPr>
              <a:t>Das Buch </a:t>
            </a:r>
            <a:r>
              <a:rPr lang="en-US" sz="3600" dirty="0" err="1">
                <a:solidFill>
                  <a:schemeClr val="bg1"/>
                </a:solidFill>
              </a:rPr>
              <a:t>gehört</a:t>
            </a:r>
            <a:r>
              <a:rPr lang="en-US" sz="3600" dirty="0">
                <a:solidFill>
                  <a:schemeClr val="bg1"/>
                </a:solidFill>
              </a:rPr>
              <a:t> </a:t>
            </a:r>
            <a:r>
              <a:rPr lang="en-US" sz="3600" dirty="0" err="1">
                <a:solidFill>
                  <a:schemeClr val="bg1"/>
                </a:solidFill>
              </a:rPr>
              <a:t>dir</a:t>
            </a:r>
            <a:r>
              <a:rPr lang="en-US" sz="3600" dirty="0">
                <a:solidFill>
                  <a:schemeClr val="bg1"/>
                </a:solidFill>
              </a:rPr>
              <a:t> </a:t>
            </a:r>
            <a:r>
              <a:rPr lang="en-US" sz="3600" dirty="0" err="1">
                <a:solidFill>
                  <a:schemeClr val="bg1"/>
                </a:solidFill>
              </a:rPr>
              <a:t>nicht</a:t>
            </a:r>
            <a:r>
              <a:rPr lang="en-US" sz="3600" dirty="0">
                <a:solidFill>
                  <a:schemeClr val="bg1"/>
                </a:solidFill>
              </a:rPr>
              <a:t>.</a:t>
            </a:r>
          </a:p>
        </p:txBody>
      </p:sp>
      <p:sp>
        <p:nvSpPr>
          <p:cNvPr id="2" name="TextBox 1">
            <a:extLst>
              <a:ext uri="{FF2B5EF4-FFF2-40B4-BE49-F238E27FC236}">
                <a16:creationId xmlns:a16="http://schemas.microsoft.com/office/drawing/2014/main" id="{BE008BBB-50FA-B447-8E8A-8CB66A719521}"/>
              </a:ext>
            </a:extLst>
          </p:cNvPr>
          <p:cNvSpPr txBox="1"/>
          <p:nvPr/>
        </p:nvSpPr>
        <p:spPr>
          <a:xfrm>
            <a:off x="193183" y="1364852"/>
            <a:ext cx="829073" cy="461665"/>
          </a:xfrm>
          <a:prstGeom prst="rect">
            <a:avLst/>
          </a:prstGeom>
          <a:solidFill>
            <a:srgbClr val="DAA520"/>
          </a:solidFill>
          <a:ln>
            <a:solidFill>
              <a:srgbClr val="115076"/>
            </a:solidFill>
          </a:ln>
        </p:spPr>
        <p:txBody>
          <a:bodyPr wrap="none" rtlCol="0">
            <a:spAutoFit/>
          </a:bodyPr>
          <a:lstStyle/>
          <a:p>
            <a:pPr algn="l"/>
            <a:r>
              <a:rPr lang="en-US" sz="2400" dirty="0">
                <a:solidFill>
                  <a:schemeClr val="accent5">
                    <a:lumMod val="50000"/>
                  </a:schemeClr>
                </a:solidFill>
              </a:rPr>
              <a:t>5/12</a:t>
            </a:r>
          </a:p>
        </p:txBody>
      </p:sp>
    </p:spTree>
    <p:extLst>
      <p:ext uri="{BB962C8B-B14F-4D97-AF65-F5344CB8AC3E}">
        <p14:creationId xmlns:p14="http://schemas.microsoft.com/office/powerpoint/2010/main" val="83990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887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rei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3155324" y="3071455"/>
            <a:ext cx="5881351" cy="715089"/>
          </a:xfrm>
          <a:prstGeom prst="roundRect">
            <a:avLst/>
          </a:prstGeom>
          <a:solidFill>
            <a:srgbClr val="115076"/>
          </a:solidFill>
          <a:ln w="38100">
            <a:solidFill>
              <a:srgbClr val="DAA520"/>
            </a:solidFill>
          </a:ln>
          <a:effectLst>
            <a:outerShdw blurRad="50800" dist="38100" dir="2700000" algn="tl" rotWithShape="0">
              <a:prstClr val="black">
                <a:alpha val="40000"/>
              </a:prstClr>
            </a:outerShdw>
          </a:effectLst>
        </p:spPr>
        <p:txBody>
          <a:bodyPr wrap="square" rtlCol="0">
            <a:spAutoFit/>
          </a:bodyPr>
          <a:lstStyle/>
          <a:p>
            <a:pPr algn="ctr"/>
            <a:r>
              <a:rPr lang="en-US" sz="3600" dirty="0" err="1">
                <a:solidFill>
                  <a:schemeClr val="bg1"/>
                </a:solidFill>
              </a:rPr>
              <a:t>Ihr</a:t>
            </a:r>
            <a:r>
              <a:rPr lang="en-US" sz="3600" dirty="0">
                <a:solidFill>
                  <a:schemeClr val="bg1"/>
                </a:solidFill>
              </a:rPr>
              <a:t> </a:t>
            </a:r>
            <a:r>
              <a:rPr lang="en-US" sz="3600" dirty="0" err="1">
                <a:solidFill>
                  <a:schemeClr val="bg1"/>
                </a:solidFill>
              </a:rPr>
              <a:t>gefällt</a:t>
            </a:r>
            <a:r>
              <a:rPr lang="en-US" sz="3600" dirty="0">
                <a:solidFill>
                  <a:schemeClr val="bg1"/>
                </a:solidFill>
              </a:rPr>
              <a:t> sein </a:t>
            </a:r>
            <a:r>
              <a:rPr lang="en-US" sz="3600" dirty="0" err="1">
                <a:solidFill>
                  <a:schemeClr val="bg1"/>
                </a:solidFill>
              </a:rPr>
              <a:t>Gesicht</a:t>
            </a:r>
            <a:r>
              <a:rPr lang="en-US" sz="3600" dirty="0">
                <a:solidFill>
                  <a:schemeClr val="bg1"/>
                </a:solidFill>
              </a:rPr>
              <a:t>.</a:t>
            </a:r>
          </a:p>
        </p:txBody>
      </p:sp>
      <p:sp>
        <p:nvSpPr>
          <p:cNvPr id="2" name="TextBox 1">
            <a:extLst>
              <a:ext uri="{FF2B5EF4-FFF2-40B4-BE49-F238E27FC236}">
                <a16:creationId xmlns:a16="http://schemas.microsoft.com/office/drawing/2014/main" id="{BE008BBB-50FA-B447-8E8A-8CB66A719521}"/>
              </a:ext>
            </a:extLst>
          </p:cNvPr>
          <p:cNvSpPr txBox="1"/>
          <p:nvPr/>
        </p:nvSpPr>
        <p:spPr>
          <a:xfrm>
            <a:off x="193183" y="1364852"/>
            <a:ext cx="829073" cy="461665"/>
          </a:xfrm>
          <a:prstGeom prst="rect">
            <a:avLst/>
          </a:prstGeom>
          <a:solidFill>
            <a:srgbClr val="DAA520"/>
          </a:solidFill>
          <a:ln>
            <a:solidFill>
              <a:srgbClr val="115076"/>
            </a:solidFill>
          </a:ln>
        </p:spPr>
        <p:txBody>
          <a:bodyPr wrap="none" rtlCol="0">
            <a:spAutoFit/>
          </a:bodyPr>
          <a:lstStyle/>
          <a:p>
            <a:pPr algn="l"/>
            <a:r>
              <a:rPr lang="en-US" sz="2400" dirty="0">
                <a:solidFill>
                  <a:schemeClr val="accent5">
                    <a:lumMod val="50000"/>
                  </a:schemeClr>
                </a:solidFill>
              </a:rPr>
              <a:t>6/12</a:t>
            </a:r>
          </a:p>
        </p:txBody>
      </p:sp>
    </p:spTree>
    <p:extLst>
      <p:ext uri="{BB962C8B-B14F-4D97-AF65-F5344CB8AC3E}">
        <p14:creationId xmlns:p14="http://schemas.microsoft.com/office/powerpoint/2010/main" val="60204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3623257" y="3071455"/>
            <a:ext cx="4945486" cy="715089"/>
          </a:xfrm>
          <a:prstGeom prst="roundRect">
            <a:avLst/>
          </a:prstGeom>
          <a:solidFill>
            <a:srgbClr val="115076"/>
          </a:solidFill>
          <a:ln w="38100">
            <a:solidFill>
              <a:srgbClr val="DAA520"/>
            </a:solidFill>
          </a:ln>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rPr>
              <a:t>Er </a:t>
            </a:r>
            <a:r>
              <a:rPr lang="en-US" sz="3600" dirty="0" err="1">
                <a:solidFill>
                  <a:schemeClr val="bg1"/>
                </a:solidFill>
              </a:rPr>
              <a:t>sieht</a:t>
            </a:r>
            <a:r>
              <a:rPr lang="en-US" sz="3600" dirty="0">
                <a:solidFill>
                  <a:schemeClr val="bg1"/>
                </a:solidFill>
              </a:rPr>
              <a:t> </a:t>
            </a:r>
            <a:r>
              <a:rPr lang="en-US" sz="3600" dirty="0" err="1">
                <a:solidFill>
                  <a:schemeClr val="bg1"/>
                </a:solidFill>
              </a:rPr>
              <a:t>ihr</a:t>
            </a:r>
            <a:r>
              <a:rPr lang="en-US" sz="3600" dirty="0">
                <a:solidFill>
                  <a:schemeClr val="bg1"/>
                </a:solidFill>
              </a:rPr>
              <a:t> </a:t>
            </a:r>
            <a:r>
              <a:rPr lang="en-US" sz="3600" dirty="0" err="1">
                <a:solidFill>
                  <a:schemeClr val="bg1"/>
                </a:solidFill>
              </a:rPr>
              <a:t>ähnlich</a:t>
            </a:r>
            <a:r>
              <a:rPr lang="en-US" sz="3600" dirty="0">
                <a:solidFill>
                  <a:schemeClr val="bg1"/>
                </a:solidFill>
              </a:rPr>
              <a:t>.</a:t>
            </a:r>
          </a:p>
        </p:txBody>
      </p:sp>
      <p:sp>
        <p:nvSpPr>
          <p:cNvPr id="2" name="TextBox 1">
            <a:extLst>
              <a:ext uri="{FF2B5EF4-FFF2-40B4-BE49-F238E27FC236}">
                <a16:creationId xmlns:a16="http://schemas.microsoft.com/office/drawing/2014/main" id="{BE008BBB-50FA-B447-8E8A-8CB66A719521}"/>
              </a:ext>
            </a:extLst>
          </p:cNvPr>
          <p:cNvSpPr txBox="1"/>
          <p:nvPr/>
        </p:nvSpPr>
        <p:spPr>
          <a:xfrm>
            <a:off x="193183" y="1364852"/>
            <a:ext cx="829073" cy="461665"/>
          </a:xfrm>
          <a:prstGeom prst="rect">
            <a:avLst/>
          </a:prstGeom>
          <a:solidFill>
            <a:srgbClr val="DAA520"/>
          </a:solidFill>
          <a:ln>
            <a:solidFill>
              <a:srgbClr val="115076"/>
            </a:solidFill>
          </a:ln>
        </p:spPr>
        <p:txBody>
          <a:bodyPr wrap="none" rtlCol="0">
            <a:spAutoFit/>
          </a:bodyPr>
          <a:lstStyle/>
          <a:p>
            <a:pPr algn="l"/>
            <a:r>
              <a:rPr lang="en-US" sz="2400" dirty="0">
                <a:solidFill>
                  <a:schemeClr val="accent5">
                    <a:lumMod val="50000"/>
                  </a:schemeClr>
                </a:solidFill>
              </a:rPr>
              <a:t>7/12</a:t>
            </a:r>
          </a:p>
        </p:txBody>
      </p:sp>
    </p:spTree>
    <p:extLst>
      <p:ext uri="{BB962C8B-B14F-4D97-AF65-F5344CB8AC3E}">
        <p14:creationId xmlns:p14="http://schemas.microsoft.com/office/powerpoint/2010/main" val="276159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910625" y="3071455"/>
            <a:ext cx="6370749" cy="715089"/>
          </a:xfrm>
          <a:prstGeom prst="roundRect">
            <a:avLst/>
          </a:prstGeom>
          <a:solidFill>
            <a:srgbClr val="115076"/>
          </a:solidFill>
          <a:ln w="38100">
            <a:solidFill>
              <a:srgbClr val="DAA520"/>
            </a:solidFill>
          </a:ln>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rPr>
              <a:t>Dir </a:t>
            </a:r>
            <a:r>
              <a:rPr lang="en-US" sz="3600" dirty="0" err="1">
                <a:solidFill>
                  <a:schemeClr val="bg1"/>
                </a:solidFill>
              </a:rPr>
              <a:t>gefallen</a:t>
            </a:r>
            <a:r>
              <a:rPr lang="en-US" sz="3600" dirty="0">
                <a:solidFill>
                  <a:schemeClr val="bg1"/>
                </a:solidFill>
              </a:rPr>
              <a:t> </a:t>
            </a:r>
            <a:r>
              <a:rPr lang="en-US" sz="3600" dirty="0" err="1">
                <a:solidFill>
                  <a:schemeClr val="bg1"/>
                </a:solidFill>
              </a:rPr>
              <a:t>meine</a:t>
            </a:r>
            <a:r>
              <a:rPr lang="en-US" sz="3600" dirty="0">
                <a:solidFill>
                  <a:schemeClr val="bg1"/>
                </a:solidFill>
              </a:rPr>
              <a:t> </a:t>
            </a:r>
            <a:r>
              <a:rPr lang="en-US" sz="3600" dirty="0" err="1">
                <a:solidFill>
                  <a:schemeClr val="bg1"/>
                </a:solidFill>
              </a:rPr>
              <a:t>Haare</a:t>
            </a:r>
            <a:r>
              <a:rPr lang="en-US" sz="3600" dirty="0">
                <a:solidFill>
                  <a:schemeClr val="bg1"/>
                </a:solidFill>
              </a:rPr>
              <a:t>?</a:t>
            </a:r>
          </a:p>
        </p:txBody>
      </p:sp>
      <p:sp>
        <p:nvSpPr>
          <p:cNvPr id="2" name="TextBox 1">
            <a:extLst>
              <a:ext uri="{FF2B5EF4-FFF2-40B4-BE49-F238E27FC236}">
                <a16:creationId xmlns:a16="http://schemas.microsoft.com/office/drawing/2014/main" id="{BE008BBB-50FA-B447-8E8A-8CB66A719521}"/>
              </a:ext>
            </a:extLst>
          </p:cNvPr>
          <p:cNvSpPr txBox="1"/>
          <p:nvPr/>
        </p:nvSpPr>
        <p:spPr>
          <a:xfrm>
            <a:off x="193183" y="1364852"/>
            <a:ext cx="829073" cy="461665"/>
          </a:xfrm>
          <a:prstGeom prst="rect">
            <a:avLst/>
          </a:prstGeom>
          <a:solidFill>
            <a:srgbClr val="DAA520"/>
          </a:solidFill>
          <a:ln>
            <a:solidFill>
              <a:srgbClr val="115076"/>
            </a:solidFill>
          </a:ln>
        </p:spPr>
        <p:txBody>
          <a:bodyPr wrap="none" rtlCol="0">
            <a:spAutoFit/>
          </a:bodyPr>
          <a:lstStyle/>
          <a:p>
            <a:pPr algn="l"/>
            <a:r>
              <a:rPr lang="en-US" sz="2400" dirty="0">
                <a:solidFill>
                  <a:schemeClr val="accent5">
                    <a:lumMod val="50000"/>
                  </a:schemeClr>
                </a:solidFill>
              </a:rPr>
              <a:t>8/12</a:t>
            </a:r>
          </a:p>
        </p:txBody>
      </p:sp>
    </p:spTree>
    <p:extLst>
      <p:ext uri="{BB962C8B-B14F-4D97-AF65-F5344CB8AC3E}">
        <p14:creationId xmlns:p14="http://schemas.microsoft.com/office/powerpoint/2010/main" val="223790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3623257" y="3071455"/>
            <a:ext cx="4945486" cy="715089"/>
          </a:xfrm>
          <a:prstGeom prst="roundRect">
            <a:avLst/>
          </a:prstGeom>
          <a:solidFill>
            <a:srgbClr val="115076"/>
          </a:solidFill>
          <a:ln w="38100">
            <a:solidFill>
              <a:srgbClr val="DAA520"/>
            </a:solidFill>
          </a:ln>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rPr>
              <a:t>Oh! Das tut mir </a:t>
            </a:r>
            <a:r>
              <a:rPr lang="en-US" sz="3600" dirty="0" err="1">
                <a:solidFill>
                  <a:schemeClr val="bg1"/>
                </a:solidFill>
              </a:rPr>
              <a:t>Leid</a:t>
            </a:r>
            <a:r>
              <a:rPr lang="en-US" sz="3600" dirty="0">
                <a:solidFill>
                  <a:schemeClr val="bg1"/>
                </a:solidFill>
              </a:rPr>
              <a:t>!</a:t>
            </a:r>
          </a:p>
        </p:txBody>
      </p:sp>
      <p:sp>
        <p:nvSpPr>
          <p:cNvPr id="2" name="TextBox 1">
            <a:extLst>
              <a:ext uri="{FF2B5EF4-FFF2-40B4-BE49-F238E27FC236}">
                <a16:creationId xmlns:a16="http://schemas.microsoft.com/office/drawing/2014/main" id="{BE008BBB-50FA-B447-8E8A-8CB66A719521}"/>
              </a:ext>
            </a:extLst>
          </p:cNvPr>
          <p:cNvSpPr txBox="1"/>
          <p:nvPr/>
        </p:nvSpPr>
        <p:spPr>
          <a:xfrm>
            <a:off x="193183" y="1364852"/>
            <a:ext cx="829073" cy="461665"/>
          </a:xfrm>
          <a:prstGeom prst="rect">
            <a:avLst/>
          </a:prstGeom>
          <a:solidFill>
            <a:srgbClr val="DAA520"/>
          </a:solidFill>
          <a:ln>
            <a:solidFill>
              <a:srgbClr val="115076"/>
            </a:solidFill>
          </a:ln>
        </p:spPr>
        <p:txBody>
          <a:bodyPr wrap="none" rtlCol="0">
            <a:spAutoFit/>
          </a:bodyPr>
          <a:lstStyle/>
          <a:p>
            <a:pPr algn="l"/>
            <a:r>
              <a:rPr lang="en-US" sz="2400" dirty="0">
                <a:solidFill>
                  <a:schemeClr val="accent5">
                    <a:lumMod val="50000"/>
                  </a:schemeClr>
                </a:solidFill>
              </a:rPr>
              <a:t>9/12</a:t>
            </a:r>
          </a:p>
        </p:txBody>
      </p:sp>
    </p:spTree>
    <p:extLst>
      <p:ext uri="{BB962C8B-B14F-4D97-AF65-F5344CB8AC3E}">
        <p14:creationId xmlns:p14="http://schemas.microsoft.com/office/powerpoint/2010/main" val="4100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3322749" y="3071455"/>
            <a:ext cx="5546501" cy="715089"/>
          </a:xfrm>
          <a:prstGeom prst="roundRect">
            <a:avLst/>
          </a:prstGeom>
          <a:solidFill>
            <a:srgbClr val="115076"/>
          </a:solidFill>
          <a:ln w="38100">
            <a:solidFill>
              <a:srgbClr val="DAA520"/>
            </a:solidFill>
          </a:ln>
          <a:effectLst>
            <a:outerShdw blurRad="50800" dist="38100" dir="2700000" algn="tl" rotWithShape="0">
              <a:prstClr val="black">
                <a:alpha val="40000"/>
              </a:prstClr>
            </a:outerShdw>
          </a:effectLst>
        </p:spPr>
        <p:txBody>
          <a:bodyPr wrap="square" rtlCol="0">
            <a:spAutoFit/>
          </a:bodyPr>
          <a:lstStyle/>
          <a:p>
            <a:pPr algn="ctr"/>
            <a:r>
              <a:rPr lang="en-US" sz="3600" dirty="0" err="1">
                <a:solidFill>
                  <a:schemeClr val="bg1"/>
                </a:solidFill>
              </a:rPr>
              <a:t>Ihm</a:t>
            </a:r>
            <a:r>
              <a:rPr lang="en-US" sz="3600" dirty="0">
                <a:solidFill>
                  <a:schemeClr val="bg1"/>
                </a:solidFill>
              </a:rPr>
              <a:t> tut der </a:t>
            </a:r>
            <a:r>
              <a:rPr lang="en-US" sz="3600" dirty="0" err="1">
                <a:solidFill>
                  <a:schemeClr val="bg1"/>
                </a:solidFill>
              </a:rPr>
              <a:t>Mund</a:t>
            </a:r>
            <a:r>
              <a:rPr lang="en-US" sz="3600" dirty="0">
                <a:solidFill>
                  <a:schemeClr val="bg1"/>
                </a:solidFill>
              </a:rPr>
              <a:t> </a:t>
            </a:r>
            <a:r>
              <a:rPr lang="en-US" sz="3600" dirty="0" err="1">
                <a:solidFill>
                  <a:schemeClr val="bg1"/>
                </a:solidFill>
              </a:rPr>
              <a:t>weh</a:t>
            </a:r>
            <a:r>
              <a:rPr lang="en-US" sz="3600" dirty="0">
                <a:solidFill>
                  <a:schemeClr val="bg1"/>
                </a:solidFill>
              </a:rPr>
              <a:t>.</a:t>
            </a:r>
          </a:p>
        </p:txBody>
      </p:sp>
      <p:sp>
        <p:nvSpPr>
          <p:cNvPr id="2" name="TextBox 1">
            <a:extLst>
              <a:ext uri="{FF2B5EF4-FFF2-40B4-BE49-F238E27FC236}">
                <a16:creationId xmlns:a16="http://schemas.microsoft.com/office/drawing/2014/main" id="{BE008BBB-50FA-B447-8E8A-8CB66A719521}"/>
              </a:ext>
            </a:extLst>
          </p:cNvPr>
          <p:cNvSpPr txBox="1"/>
          <p:nvPr/>
        </p:nvSpPr>
        <p:spPr>
          <a:xfrm>
            <a:off x="193183" y="1364852"/>
            <a:ext cx="998991" cy="461665"/>
          </a:xfrm>
          <a:prstGeom prst="rect">
            <a:avLst/>
          </a:prstGeom>
          <a:solidFill>
            <a:srgbClr val="DAA520"/>
          </a:solidFill>
          <a:ln>
            <a:solidFill>
              <a:srgbClr val="115076"/>
            </a:solidFill>
          </a:ln>
        </p:spPr>
        <p:txBody>
          <a:bodyPr wrap="none" rtlCol="0">
            <a:spAutoFit/>
          </a:bodyPr>
          <a:lstStyle/>
          <a:p>
            <a:pPr algn="l"/>
            <a:r>
              <a:rPr lang="en-US" sz="2400" dirty="0">
                <a:solidFill>
                  <a:schemeClr val="accent5">
                    <a:lumMod val="50000"/>
                  </a:schemeClr>
                </a:solidFill>
              </a:rPr>
              <a:t>10/12</a:t>
            </a:r>
          </a:p>
        </p:txBody>
      </p:sp>
    </p:spTree>
    <p:extLst>
      <p:ext uri="{BB962C8B-B14F-4D97-AF65-F5344CB8AC3E}">
        <p14:creationId xmlns:p14="http://schemas.microsoft.com/office/powerpoint/2010/main" val="337097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794716" y="3071455"/>
            <a:ext cx="6602568" cy="715089"/>
          </a:xfrm>
          <a:prstGeom prst="roundRect">
            <a:avLst/>
          </a:prstGeom>
          <a:solidFill>
            <a:srgbClr val="115076"/>
          </a:solidFill>
          <a:ln w="38100">
            <a:solidFill>
              <a:srgbClr val="DAA520"/>
            </a:solidFill>
          </a:ln>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rPr>
              <a:t>Mir </a:t>
            </a:r>
            <a:r>
              <a:rPr lang="en-US" sz="3600" dirty="0" err="1">
                <a:solidFill>
                  <a:schemeClr val="bg1"/>
                </a:solidFill>
              </a:rPr>
              <a:t>gefällt</a:t>
            </a:r>
            <a:r>
              <a:rPr lang="en-US" sz="3600" dirty="0">
                <a:solidFill>
                  <a:schemeClr val="bg1"/>
                </a:solidFill>
              </a:rPr>
              <a:t> der </a:t>
            </a:r>
            <a:r>
              <a:rPr lang="en-US" sz="3600" dirty="0" err="1">
                <a:solidFill>
                  <a:schemeClr val="bg1"/>
                </a:solidFill>
              </a:rPr>
              <a:t>neue</a:t>
            </a:r>
            <a:r>
              <a:rPr lang="en-US" sz="3600" dirty="0">
                <a:solidFill>
                  <a:schemeClr val="bg1"/>
                </a:solidFill>
              </a:rPr>
              <a:t> </a:t>
            </a:r>
            <a:r>
              <a:rPr lang="en-US" sz="3600" dirty="0" err="1">
                <a:solidFill>
                  <a:schemeClr val="bg1"/>
                </a:solidFill>
              </a:rPr>
              <a:t>Schüler</a:t>
            </a:r>
            <a:r>
              <a:rPr lang="en-US" sz="3600" dirty="0">
                <a:solidFill>
                  <a:schemeClr val="bg1"/>
                </a:solidFill>
              </a:rPr>
              <a:t>.</a:t>
            </a:r>
          </a:p>
        </p:txBody>
      </p:sp>
      <p:sp>
        <p:nvSpPr>
          <p:cNvPr id="2" name="TextBox 1">
            <a:extLst>
              <a:ext uri="{FF2B5EF4-FFF2-40B4-BE49-F238E27FC236}">
                <a16:creationId xmlns:a16="http://schemas.microsoft.com/office/drawing/2014/main" id="{BE008BBB-50FA-B447-8E8A-8CB66A719521}"/>
              </a:ext>
            </a:extLst>
          </p:cNvPr>
          <p:cNvSpPr txBox="1"/>
          <p:nvPr/>
        </p:nvSpPr>
        <p:spPr>
          <a:xfrm>
            <a:off x="193183" y="1364852"/>
            <a:ext cx="998991" cy="461665"/>
          </a:xfrm>
          <a:prstGeom prst="rect">
            <a:avLst/>
          </a:prstGeom>
          <a:solidFill>
            <a:srgbClr val="DAA520"/>
          </a:solidFill>
          <a:ln>
            <a:solidFill>
              <a:srgbClr val="115076"/>
            </a:solidFill>
          </a:ln>
        </p:spPr>
        <p:txBody>
          <a:bodyPr wrap="none" rtlCol="0">
            <a:spAutoFit/>
          </a:bodyPr>
          <a:lstStyle/>
          <a:p>
            <a:pPr algn="l"/>
            <a:r>
              <a:rPr lang="en-US" sz="2400" dirty="0">
                <a:solidFill>
                  <a:schemeClr val="accent5">
                    <a:lumMod val="50000"/>
                  </a:schemeClr>
                </a:solidFill>
              </a:rPr>
              <a:t>11/12</a:t>
            </a:r>
          </a:p>
        </p:txBody>
      </p:sp>
    </p:spTree>
    <p:extLst>
      <p:ext uri="{BB962C8B-B14F-4D97-AF65-F5344CB8AC3E}">
        <p14:creationId xmlns:p14="http://schemas.microsoft.com/office/powerpoint/2010/main" val="375137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3623257" y="3071455"/>
            <a:ext cx="4945486" cy="715089"/>
          </a:xfrm>
          <a:prstGeom prst="roundRect">
            <a:avLst/>
          </a:prstGeom>
          <a:solidFill>
            <a:srgbClr val="115076"/>
          </a:solidFill>
          <a:ln w="38100">
            <a:solidFill>
              <a:srgbClr val="DAA520"/>
            </a:solidFill>
          </a:ln>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rPr>
              <a:t>Mir </a:t>
            </a:r>
            <a:r>
              <a:rPr lang="en-US" sz="3600" dirty="0" err="1">
                <a:solidFill>
                  <a:schemeClr val="bg1"/>
                </a:solidFill>
              </a:rPr>
              <a:t>fehlt</a:t>
            </a:r>
            <a:r>
              <a:rPr lang="en-US" sz="3600" dirty="0">
                <a:solidFill>
                  <a:schemeClr val="bg1"/>
                </a:solidFill>
              </a:rPr>
              <a:t> die Zeit.</a:t>
            </a:r>
          </a:p>
        </p:txBody>
      </p:sp>
      <p:sp>
        <p:nvSpPr>
          <p:cNvPr id="2" name="TextBox 1">
            <a:extLst>
              <a:ext uri="{FF2B5EF4-FFF2-40B4-BE49-F238E27FC236}">
                <a16:creationId xmlns:a16="http://schemas.microsoft.com/office/drawing/2014/main" id="{BE008BBB-50FA-B447-8E8A-8CB66A719521}"/>
              </a:ext>
            </a:extLst>
          </p:cNvPr>
          <p:cNvSpPr txBox="1"/>
          <p:nvPr/>
        </p:nvSpPr>
        <p:spPr>
          <a:xfrm>
            <a:off x="193183" y="1364852"/>
            <a:ext cx="998991" cy="461665"/>
          </a:xfrm>
          <a:prstGeom prst="rect">
            <a:avLst/>
          </a:prstGeom>
          <a:solidFill>
            <a:srgbClr val="DAA520"/>
          </a:solidFill>
          <a:ln>
            <a:solidFill>
              <a:srgbClr val="115076"/>
            </a:solidFill>
          </a:ln>
        </p:spPr>
        <p:txBody>
          <a:bodyPr wrap="none" rtlCol="0">
            <a:spAutoFit/>
          </a:bodyPr>
          <a:lstStyle/>
          <a:p>
            <a:pPr algn="l"/>
            <a:r>
              <a:rPr lang="en-US" sz="2400" dirty="0">
                <a:solidFill>
                  <a:schemeClr val="accent5">
                    <a:lumMod val="50000"/>
                  </a:schemeClr>
                </a:solidFill>
              </a:rPr>
              <a:t>12/12</a:t>
            </a:r>
          </a:p>
        </p:txBody>
      </p:sp>
    </p:spTree>
    <p:extLst>
      <p:ext uri="{BB962C8B-B14F-4D97-AF65-F5344CB8AC3E}">
        <p14:creationId xmlns:p14="http://schemas.microsoft.com/office/powerpoint/2010/main" val="403098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56446" y="2452612"/>
            <a:ext cx="8783631" cy="1485422"/>
          </a:xfrm>
        </p:spPr>
        <p:txBody>
          <a:bodyPr>
            <a:normAutofit/>
          </a:bodyPr>
          <a:lstStyle/>
          <a:p>
            <a:pPr algn="l"/>
            <a:r>
              <a:rPr lang="en-GB" sz="4000" b="1" dirty="0">
                <a:solidFill>
                  <a:prstClr val="white"/>
                </a:solidFill>
              </a:rPr>
              <a:t>Saying what we think about things</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 y="3183926"/>
            <a:ext cx="7804597" cy="571756"/>
          </a:xfrm>
        </p:spPr>
        <p:txBody>
          <a:bodyPr>
            <a:normAutofit/>
          </a:bodyPr>
          <a:lstStyle/>
          <a:p>
            <a:pPr algn="l"/>
            <a:r>
              <a:rPr lang="en-GB" sz="3000" dirty="0">
                <a:solidFill>
                  <a:prstClr val="white"/>
                </a:solidFill>
              </a:rPr>
              <a:t>Opinion verbs with / without </a:t>
            </a:r>
            <a:r>
              <a:rPr lang="en-GB" sz="3000" b="1" dirty="0" err="1">
                <a:solidFill>
                  <a:prstClr val="white"/>
                </a:solidFill>
              </a:rPr>
              <a:t>dass</a:t>
            </a:r>
            <a:r>
              <a:rPr lang="en-GB" sz="3000" b="1" dirty="0">
                <a:solidFill>
                  <a:prstClr val="white"/>
                </a:solidFill>
              </a:rPr>
              <a:t> </a:t>
            </a:r>
            <a:r>
              <a:rPr lang="en-GB" sz="3000" dirty="0">
                <a:solidFill>
                  <a:prstClr val="white"/>
                </a:solidFill>
              </a:rPr>
              <a:t>(WO3)</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43510" y="381353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ie</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revisited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2 - Lesson 32</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551738"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10/8/21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4879075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34" name="Picture 33" descr="background rectangle">
            <a:extLst>
              <a:ext uri="{C183D7F6-B498-43B3-948B-1728B52AA6E4}">
                <adec:decorative xmlns=""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2788170" cy="869950"/>
          </a:xfrm>
          <a:prstGeom prst="rect">
            <a:avLst/>
          </a:prstGeom>
        </p:spPr>
      </p:pic>
      <p:sp>
        <p:nvSpPr>
          <p:cNvPr id="35"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18" name="Title 1">
            <a:extLst>
              <a:ext uri="{FF2B5EF4-FFF2-40B4-BE49-F238E27FC236}">
                <a16:creationId xmlns:a16="http://schemas.microsoft.com/office/drawing/2014/main" id="{3F248FE0-A8A8-438A-9C8D-B8219BE3AEAF}"/>
              </a:ext>
            </a:extLst>
          </p:cNvPr>
          <p:cNvSpPr txBox="1">
            <a:spLocks/>
          </p:cNvSpPr>
          <p:nvPr/>
        </p:nvSpPr>
        <p:spPr>
          <a:xfrm>
            <a:off x="2087796" y="1037341"/>
            <a:ext cx="1921752" cy="170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Calibri" panose="020F0502020204030204" pitchFamily="34" charset="0"/>
              </a:rPr>
              <a:t>ei</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9" name="Rounded Rectangle 3">
            <a:extLst>
              <a:ext uri="{FF2B5EF4-FFF2-40B4-BE49-F238E27FC236}">
                <a16:creationId xmlns:a16="http://schemas.microsoft.com/office/drawing/2014/main" id="{3B53470B-33AB-4EE6-9234-3EA5E0664020}"/>
              </a:ext>
            </a:extLst>
          </p:cNvPr>
          <p:cNvSpPr/>
          <p:nvPr/>
        </p:nvSpPr>
        <p:spPr>
          <a:xfrm>
            <a:off x="1325750" y="2662015"/>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man escaping from jail">
            <a:extLst>
              <a:ext uri="{FF2B5EF4-FFF2-40B4-BE49-F238E27FC236}">
                <a16:creationId xmlns:a16="http://schemas.microsoft.com/office/drawing/2014/main" id="{CE850726-4AFD-49FC-810F-CD37721367EC}"/>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4137" y="2825802"/>
            <a:ext cx="1721794" cy="1541754"/>
          </a:xfrm>
          <a:prstGeom prst="rect">
            <a:avLst/>
          </a:prstGeom>
        </p:spPr>
      </p:pic>
      <p:sp>
        <p:nvSpPr>
          <p:cNvPr id="33" name="Title 1">
            <a:extLst>
              <a:ext uri="{FF2B5EF4-FFF2-40B4-BE49-F238E27FC236}">
                <a16:creationId xmlns:a16="http://schemas.microsoft.com/office/drawing/2014/main" id="{BC83320C-70D5-49A5-9C15-037373441CBD}"/>
              </a:ext>
            </a:extLst>
          </p:cNvPr>
          <p:cNvSpPr txBox="1">
            <a:spLocks/>
          </p:cNvSpPr>
          <p:nvPr/>
        </p:nvSpPr>
        <p:spPr>
          <a:xfrm>
            <a:off x="7393372" y="1212139"/>
            <a:ext cx="2755232" cy="1352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2000" b="1" i="0" u="none" strike="noStrike" kern="1200" cap="none" spc="0" normalizeH="0" baseline="0" noProof="0">
                <a:ln>
                  <a:noFill/>
                </a:ln>
                <a:solidFill>
                  <a:srgbClr val="002060"/>
                </a:solidFill>
                <a:effectLst/>
                <a:uLnTx/>
                <a:uFillTx/>
                <a:latin typeface="Century Gothic" panose="020B0502020202020204" pitchFamily="34" charset="0"/>
                <a:ea typeface="+mj-ea"/>
                <a:cs typeface="Calibri" panose="020F0502020204030204" pitchFamily="34" charset="0"/>
              </a:rPr>
              <a:t>ie</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6" name="Rounded Rectangle 3">
            <a:extLst>
              <a:ext uri="{FF2B5EF4-FFF2-40B4-BE49-F238E27FC236}">
                <a16:creationId xmlns:a16="http://schemas.microsoft.com/office/drawing/2014/main" id="{4948986B-D364-4C1C-BFD4-E13B2B750E7F}"/>
              </a:ext>
            </a:extLst>
          </p:cNvPr>
          <p:cNvSpPr/>
          <p:nvPr/>
        </p:nvSpPr>
        <p:spPr>
          <a:xfrm>
            <a:off x="6950221" y="2706820"/>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9" name="Picture 38" descr="man with hearts">
            <a:extLst>
              <a:ext uri="{FF2B5EF4-FFF2-40B4-BE49-F238E27FC236}">
                <a16:creationId xmlns:a16="http://schemas.microsoft.com/office/drawing/2014/main" id="{5312A4A7-BF09-49C0-9676-86193DA7AF0A}"/>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7291" y="2859727"/>
            <a:ext cx="1524311" cy="1380385"/>
          </a:xfrm>
          <a:prstGeom prst="rect">
            <a:avLst/>
          </a:prstGeom>
        </p:spPr>
      </p:pic>
    </p:spTree>
    <p:extLst>
      <p:ext uri="{BB962C8B-B14F-4D97-AF65-F5344CB8AC3E}">
        <p14:creationId xmlns:p14="http://schemas.microsoft.com/office/powerpoint/2010/main" val="366234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subTnLst>
                                    <p:audio>
                                      <p:cMediaNode>
                                        <p:cTn display="0" masterRel="sameClick">
                                          <p:stCondLst>
                                            <p:cond evt="begin" delay="0">
                                              <p:tn val="18"/>
                                            </p:cond>
                                          </p:stCondLst>
                                          <p:endCondLst>
                                            <p:cond evt="onStopAudio" delay="0">
                                              <p:tgtEl>
                                                <p:sldTgt/>
                                              </p:tgtEl>
                                            </p:cond>
                                          </p:endCondLst>
                                        </p:cTn>
                                        <p:tgtEl>
                                          <p:sndTgt r:embed="rId5" name="i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subTnLst>
                                    <p:audio>
                                      <p:cMediaNode>
                                        <p:cTn display="0" masterRel="sameClick">
                                          <p:stCondLst>
                                            <p:cond evt="begin" delay="0">
                                              <p:tn val="23"/>
                                            </p:cond>
                                          </p:stCondLst>
                                          <p:endCondLst>
                                            <p:cond evt="onStopAudio" delay="0">
                                              <p:tgtEl>
                                                <p:sldTgt/>
                                              </p:tgtEl>
                                            </p:cond>
                                          </p:endCondLst>
                                        </p:cTn>
                                        <p:tgtEl>
                                          <p:sndTgt r:embed="rId6" name="Liebe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33" grpId="0"/>
      <p:bldP spid="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extLst>
              <p:ext uri="{D42A27DB-BD31-4B8C-83A1-F6EECF244321}">
                <p14:modId xmlns:p14="http://schemas.microsoft.com/office/powerpoint/2010/main" val="3220011217"/>
              </p:ext>
            </p:extLst>
          </p:nvPr>
        </p:nvGraphicFramePr>
        <p:xfrm>
          <a:off x="3814442" y="1290170"/>
          <a:ext cx="7951014" cy="4796773"/>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4796773">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4815118" y="1290170"/>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ei</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9221526" y="1304694"/>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1FFA193-79E2-424B-B782-EFCBD223DE8E}"/>
              </a:ext>
            </a:extLst>
          </p:cNvPr>
          <p:cNvSpPr/>
          <p:nvPr/>
        </p:nvSpPr>
        <p:spPr>
          <a:xfrm>
            <a:off x="3931928" y="1945152"/>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39" name="TextBox 38">
            <a:extLst>
              <a:ext uri="{FF2B5EF4-FFF2-40B4-BE49-F238E27FC236}">
                <a16:creationId xmlns:a16="http://schemas.microsoft.com/office/drawing/2014/main" id="{43143EE7-7394-4811-A7E2-E4B0CDFEE2D8}"/>
              </a:ext>
            </a:extLst>
          </p:cNvPr>
          <p:cNvSpPr txBox="1"/>
          <p:nvPr/>
        </p:nvSpPr>
        <p:spPr>
          <a:xfrm>
            <a:off x="3730284" y="771057"/>
            <a:ext cx="751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30284"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40" name="Rectangle 39">
            <a:extLst>
              <a:ext uri="{FF2B5EF4-FFF2-40B4-BE49-F238E27FC236}">
                <a16:creationId xmlns:a16="http://schemas.microsoft.com/office/drawing/2014/main" id="{3494072B-DD0A-420F-A92F-6D7A4445D9EF}"/>
              </a:ext>
            </a:extLst>
          </p:cNvPr>
          <p:cNvSpPr/>
          <p:nvPr/>
        </p:nvSpPr>
        <p:spPr>
          <a:xfrm>
            <a:off x="3931928" y="2945567"/>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45" name="Rectangle 44">
            <a:extLst>
              <a:ext uri="{FF2B5EF4-FFF2-40B4-BE49-F238E27FC236}">
                <a16:creationId xmlns:a16="http://schemas.microsoft.com/office/drawing/2014/main" id="{9C26A219-0800-4D0A-B2D3-C2E1280B74C1}"/>
              </a:ext>
            </a:extLst>
          </p:cNvPr>
          <p:cNvSpPr/>
          <p:nvPr/>
        </p:nvSpPr>
        <p:spPr>
          <a:xfrm>
            <a:off x="3931928" y="4152141"/>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46" name="Rectangle 45">
            <a:extLst>
              <a:ext uri="{FF2B5EF4-FFF2-40B4-BE49-F238E27FC236}">
                <a16:creationId xmlns:a16="http://schemas.microsoft.com/office/drawing/2014/main" id="{6DBCBDC2-FD5B-4F11-9E45-8BDC63B0DC11}"/>
              </a:ext>
            </a:extLst>
          </p:cNvPr>
          <p:cNvSpPr/>
          <p:nvPr/>
        </p:nvSpPr>
        <p:spPr>
          <a:xfrm>
            <a:off x="3931928" y="5283430"/>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49" name="Speech Bubble: Oval 48">
            <a:extLst>
              <a:ext uri="{FF2B5EF4-FFF2-40B4-BE49-F238E27FC236}">
                <a16:creationId xmlns:a16="http://schemas.microsoft.com/office/drawing/2014/main" id="{DC57C122-66A7-4A41-B4D2-DEA6156FC6A6}"/>
              </a:ext>
            </a:extLst>
          </p:cNvPr>
          <p:cNvSpPr/>
          <p:nvPr/>
        </p:nvSpPr>
        <p:spPr>
          <a:xfrm>
            <a:off x="1543016" y="1494835"/>
            <a:ext cx="1505397" cy="869950"/>
          </a:xfrm>
          <a:prstGeom prst="wedgeEllipseCallout">
            <a:avLst>
              <a:gd name="adj1" fmla="val 76583"/>
              <a:gd name="adj2" fmla="val -88223"/>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4657" y="868367"/>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126124" y="2699260"/>
            <a:ext cx="3604159" cy="3046988"/>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Schwein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[pig]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peinlich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embarassing</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Kiefer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[jaw]</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Geige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[violin]</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Ziege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[goat]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6.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nieder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lang="en-GB" sz="2000" dirty="0">
                <a:solidFill>
                  <a:srgbClr val="1F4E79"/>
                </a:solidFill>
                <a:latin typeface="Century Gothic" panose="020F0302020204030204"/>
              </a:rPr>
              <a:t>down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7.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Riese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[giant]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8.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Eiche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[oak]</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DA25CAA8-7B8C-4D08-B7D8-C00F8D908245}"/>
              </a:ext>
            </a:extLst>
          </p:cNvPr>
          <p:cNvSpPr/>
          <p:nvPr/>
        </p:nvSpPr>
        <p:spPr>
          <a:xfrm>
            <a:off x="7848692" y="1965124"/>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24" name="Rectangle 23">
            <a:extLst>
              <a:ext uri="{FF2B5EF4-FFF2-40B4-BE49-F238E27FC236}">
                <a16:creationId xmlns:a16="http://schemas.microsoft.com/office/drawing/2014/main" id="{844A7B44-A062-417F-8850-2EECD08F6727}"/>
              </a:ext>
            </a:extLst>
          </p:cNvPr>
          <p:cNvSpPr/>
          <p:nvPr/>
        </p:nvSpPr>
        <p:spPr>
          <a:xfrm>
            <a:off x="7848692" y="2965539"/>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25" name="Rectangle 24">
            <a:extLst>
              <a:ext uri="{FF2B5EF4-FFF2-40B4-BE49-F238E27FC236}">
                <a16:creationId xmlns:a16="http://schemas.microsoft.com/office/drawing/2014/main" id="{1766D24F-C452-4E03-A0A3-BFC395B9A8D8}"/>
              </a:ext>
            </a:extLst>
          </p:cNvPr>
          <p:cNvSpPr/>
          <p:nvPr/>
        </p:nvSpPr>
        <p:spPr>
          <a:xfrm>
            <a:off x="7848692" y="4147188"/>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26" name="Rectangle 25">
            <a:extLst>
              <a:ext uri="{FF2B5EF4-FFF2-40B4-BE49-F238E27FC236}">
                <a16:creationId xmlns:a16="http://schemas.microsoft.com/office/drawing/2014/main" id="{CF2D3BBC-96AF-4D72-B60C-D937F6FA6DC4}"/>
              </a:ext>
            </a:extLst>
          </p:cNvPr>
          <p:cNvSpPr/>
          <p:nvPr/>
        </p:nvSpPr>
        <p:spPr>
          <a:xfrm>
            <a:off x="7848692" y="5303402"/>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Tree>
    <p:extLst>
      <p:ext uri="{BB962C8B-B14F-4D97-AF65-F5344CB8AC3E}">
        <p14:creationId xmlns:p14="http://schemas.microsoft.com/office/powerpoint/2010/main" val="309562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pic>
        <p:nvPicPr>
          <p:cNvPr id="6" name="Picture 5" descr="man escaping from jai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7906" y="377949"/>
            <a:ext cx="5125930" cy="4589934"/>
          </a:xfrm>
          <a:prstGeom prst="rect">
            <a:avLst/>
          </a:prstGeom>
        </p:spPr>
      </p:pic>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2757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2724215"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graphicFrame>
        <p:nvGraphicFramePr>
          <p:cNvPr id="19" name="Table 11">
            <a:extLst>
              <a:ext uri="{FF2B5EF4-FFF2-40B4-BE49-F238E27FC236}">
                <a16:creationId xmlns:a16="http://schemas.microsoft.com/office/drawing/2014/main" id="{E4A0F983-B5E6-45E7-805E-B341BC087453}"/>
              </a:ext>
            </a:extLst>
          </p:cNvPr>
          <p:cNvGraphicFramePr>
            <a:graphicFrameLocks noGrp="1"/>
          </p:cNvGraphicFramePr>
          <p:nvPr>
            <p:extLst>
              <p:ext uri="{D42A27DB-BD31-4B8C-83A1-F6EECF244321}">
                <p14:modId xmlns:p14="http://schemas.microsoft.com/office/powerpoint/2010/main" val="1966766856"/>
              </p:ext>
            </p:extLst>
          </p:nvPr>
        </p:nvGraphicFramePr>
        <p:xfrm>
          <a:off x="2828604" y="1318745"/>
          <a:ext cx="7951014" cy="4796773"/>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4796773">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24" name="Rectangle 23">
            <a:extLst>
              <a:ext uri="{FF2B5EF4-FFF2-40B4-BE49-F238E27FC236}">
                <a16:creationId xmlns:a16="http://schemas.microsoft.com/office/drawing/2014/main" id="{CAE34778-6A57-43C1-9110-ECB78FF632B1}"/>
              </a:ext>
            </a:extLst>
          </p:cNvPr>
          <p:cNvSpPr/>
          <p:nvPr/>
        </p:nvSpPr>
        <p:spPr>
          <a:xfrm>
            <a:off x="3829280" y="1318745"/>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ei</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E93819-8BE8-498B-86E8-1D7C918AAC70}"/>
              </a:ext>
            </a:extLst>
          </p:cNvPr>
          <p:cNvSpPr/>
          <p:nvPr/>
        </p:nvSpPr>
        <p:spPr>
          <a:xfrm>
            <a:off x="8235688" y="1333269"/>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42EB2557-611A-4E52-9A81-FFF5EE33D5B8}"/>
              </a:ext>
            </a:extLst>
          </p:cNvPr>
          <p:cNvSpPr/>
          <p:nvPr/>
        </p:nvSpPr>
        <p:spPr>
          <a:xfrm>
            <a:off x="2946090" y="1973727"/>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1. _______</a:t>
            </a:r>
          </a:p>
        </p:txBody>
      </p:sp>
      <p:sp>
        <p:nvSpPr>
          <p:cNvPr id="27" name="Rectangle 26">
            <a:extLst>
              <a:ext uri="{FF2B5EF4-FFF2-40B4-BE49-F238E27FC236}">
                <a16:creationId xmlns:a16="http://schemas.microsoft.com/office/drawing/2014/main" id="{5FEDA627-D22A-4FD3-9115-67B2606DE786}"/>
              </a:ext>
            </a:extLst>
          </p:cNvPr>
          <p:cNvSpPr/>
          <p:nvPr/>
        </p:nvSpPr>
        <p:spPr>
          <a:xfrm>
            <a:off x="2946090" y="2974142"/>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28" name="Rectangle 27">
            <a:extLst>
              <a:ext uri="{FF2B5EF4-FFF2-40B4-BE49-F238E27FC236}">
                <a16:creationId xmlns:a16="http://schemas.microsoft.com/office/drawing/2014/main" id="{2E4B9BC5-64F3-4AF8-BCEA-BB5C89C06FB9}"/>
              </a:ext>
            </a:extLst>
          </p:cNvPr>
          <p:cNvSpPr/>
          <p:nvPr/>
        </p:nvSpPr>
        <p:spPr>
          <a:xfrm>
            <a:off x="2946090" y="4155791"/>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29" name="Rectangle 28">
            <a:extLst>
              <a:ext uri="{FF2B5EF4-FFF2-40B4-BE49-F238E27FC236}">
                <a16:creationId xmlns:a16="http://schemas.microsoft.com/office/drawing/2014/main" id="{7BDACE00-156A-41FA-A3C3-5AE188778E4A}"/>
              </a:ext>
            </a:extLst>
          </p:cNvPr>
          <p:cNvSpPr/>
          <p:nvPr/>
        </p:nvSpPr>
        <p:spPr>
          <a:xfrm>
            <a:off x="2946090" y="5312005"/>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30" name="Rectangle 29">
            <a:extLst>
              <a:ext uri="{FF2B5EF4-FFF2-40B4-BE49-F238E27FC236}">
                <a16:creationId xmlns:a16="http://schemas.microsoft.com/office/drawing/2014/main" id="{69158C8D-24D8-4BFF-B620-6D2EFD7B92AF}"/>
              </a:ext>
            </a:extLst>
          </p:cNvPr>
          <p:cNvSpPr/>
          <p:nvPr/>
        </p:nvSpPr>
        <p:spPr>
          <a:xfrm>
            <a:off x="6862854" y="1993699"/>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31" name="Rectangle 30">
            <a:extLst>
              <a:ext uri="{FF2B5EF4-FFF2-40B4-BE49-F238E27FC236}">
                <a16:creationId xmlns:a16="http://schemas.microsoft.com/office/drawing/2014/main" id="{264F3041-AF7C-4352-86D6-DE29C01A0437}"/>
              </a:ext>
            </a:extLst>
          </p:cNvPr>
          <p:cNvSpPr/>
          <p:nvPr/>
        </p:nvSpPr>
        <p:spPr>
          <a:xfrm>
            <a:off x="6862854" y="2994114"/>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39" name="Rectangle 38">
            <a:extLst>
              <a:ext uri="{FF2B5EF4-FFF2-40B4-BE49-F238E27FC236}">
                <a16:creationId xmlns:a16="http://schemas.microsoft.com/office/drawing/2014/main" id="{A3F14170-46FF-4C29-8937-D8918B7B3CBB}"/>
              </a:ext>
            </a:extLst>
          </p:cNvPr>
          <p:cNvSpPr/>
          <p:nvPr/>
        </p:nvSpPr>
        <p:spPr>
          <a:xfrm>
            <a:off x="6862854" y="4175763"/>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40" name="Rectangle 39">
            <a:extLst>
              <a:ext uri="{FF2B5EF4-FFF2-40B4-BE49-F238E27FC236}">
                <a16:creationId xmlns:a16="http://schemas.microsoft.com/office/drawing/2014/main" id="{371EFF39-6106-44FD-862C-03C4AD0B8B98}"/>
              </a:ext>
            </a:extLst>
          </p:cNvPr>
          <p:cNvSpPr/>
          <p:nvPr/>
        </p:nvSpPr>
        <p:spPr>
          <a:xfrm>
            <a:off x="6862854" y="5331977"/>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41" name="Rectangle 40">
            <a:extLst>
              <a:ext uri="{FF2B5EF4-FFF2-40B4-BE49-F238E27FC236}">
                <a16:creationId xmlns:a16="http://schemas.microsoft.com/office/drawing/2014/main" id="{4732EA07-84B2-40B6-ACE7-DED547509227}"/>
              </a:ext>
            </a:extLst>
          </p:cNvPr>
          <p:cNvSpPr/>
          <p:nvPr/>
        </p:nvSpPr>
        <p:spPr>
          <a:xfrm>
            <a:off x="3388727" y="1846978"/>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Schwein</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pic>
        <p:nvPicPr>
          <p:cNvPr id="6" name="Picture 5" descr="A mother and baby sheep standing on top of a pile of hay&#10;&#10;Description automatically generated">
            <a:extLst>
              <a:ext uri="{FF2B5EF4-FFF2-40B4-BE49-F238E27FC236}">
                <a16:creationId xmlns:a16="http://schemas.microsoft.com/office/drawing/2014/main" id="{07672067-8F25-455F-8087-52142E6C77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772" y="1432990"/>
            <a:ext cx="1384536" cy="923745"/>
          </a:xfrm>
          <a:prstGeom prst="rect">
            <a:avLst/>
          </a:prstGeom>
        </p:spPr>
      </p:pic>
      <p:sp>
        <p:nvSpPr>
          <p:cNvPr id="20" name="Rectangle 19">
            <a:extLst>
              <a:ext uri="{FF2B5EF4-FFF2-40B4-BE49-F238E27FC236}">
                <a16:creationId xmlns:a16="http://schemas.microsoft.com/office/drawing/2014/main" id="{379F3C5F-2B80-0444-9A2D-028BFE78AF4C}"/>
              </a:ext>
            </a:extLst>
          </p:cNvPr>
          <p:cNvSpPr/>
          <p:nvPr/>
        </p:nvSpPr>
        <p:spPr>
          <a:xfrm>
            <a:off x="3501317" y="2843525"/>
            <a:ext cx="4155979"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err="1">
                <a:solidFill>
                  <a:srgbClr val="1F4E79"/>
                </a:solidFill>
                <a:latin typeface="Century Gothic" panose="020F0302020204030204"/>
              </a:rPr>
              <a:t>peinlich</a:t>
            </a:r>
            <a:endParaRPr kumimoji="0" lang="en-GB" sz="2400" b="0" i="0" u="none" strike="noStrike" kern="1200" cap="none" spc="0" normalizeH="0" baseline="0" noProof="0" dirty="0">
              <a:ln>
                <a:noFill/>
              </a:ln>
              <a:solidFill>
                <a:srgbClr val="1F4E79"/>
              </a:solidFill>
              <a:effectLst/>
              <a:uLnTx/>
              <a:uFillTx/>
              <a:latin typeface="Century Gothic" panose="020F0302020204030204"/>
            </a:endParaRPr>
          </a:p>
        </p:txBody>
      </p:sp>
      <p:sp>
        <p:nvSpPr>
          <p:cNvPr id="21" name="Rectangle 20">
            <a:extLst>
              <a:ext uri="{FF2B5EF4-FFF2-40B4-BE49-F238E27FC236}">
                <a16:creationId xmlns:a16="http://schemas.microsoft.com/office/drawing/2014/main" id="{7CD88599-87F5-AF47-81E6-3EB7CF315632}"/>
              </a:ext>
            </a:extLst>
          </p:cNvPr>
          <p:cNvSpPr/>
          <p:nvPr/>
        </p:nvSpPr>
        <p:spPr>
          <a:xfrm>
            <a:off x="7469126" y="1909003"/>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a:solidFill>
                  <a:srgbClr val="1F4E79"/>
                </a:solidFill>
                <a:latin typeface="Century Gothic" panose="020F0302020204030204"/>
              </a:rPr>
              <a:t>Kiefer</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198BEA7A-FBA7-BA4A-9CF5-F75248F8B362}"/>
              </a:ext>
            </a:extLst>
          </p:cNvPr>
          <p:cNvSpPr/>
          <p:nvPr/>
        </p:nvSpPr>
        <p:spPr>
          <a:xfrm>
            <a:off x="3599155" y="4028970"/>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err="1">
                <a:solidFill>
                  <a:srgbClr val="1F4E79"/>
                </a:solidFill>
                <a:latin typeface="Century Gothic" panose="020F0302020204030204"/>
              </a:rPr>
              <a:t>Geige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324BD0A3-70A6-204F-9B54-5125D93E5DCA}"/>
              </a:ext>
            </a:extLst>
          </p:cNvPr>
          <p:cNvSpPr/>
          <p:nvPr/>
        </p:nvSpPr>
        <p:spPr>
          <a:xfrm>
            <a:off x="7459603" y="2843525"/>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err="1">
                <a:solidFill>
                  <a:srgbClr val="1F4E79"/>
                </a:solidFill>
                <a:latin typeface="Century Gothic" panose="020F0302020204030204"/>
              </a:rPr>
              <a:t>Ziege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ED525E2-A941-A64A-913D-BF40F68535F7}"/>
              </a:ext>
            </a:extLst>
          </p:cNvPr>
          <p:cNvSpPr/>
          <p:nvPr/>
        </p:nvSpPr>
        <p:spPr>
          <a:xfrm>
            <a:off x="7462112" y="4024366"/>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err="1">
                <a:solidFill>
                  <a:srgbClr val="1F4E79"/>
                </a:solidFill>
                <a:latin typeface="Century Gothic" panose="020F0302020204030204"/>
              </a:rPr>
              <a:t>nieder</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7500E0CE-3A84-D646-9EA4-7DA778F31E53}"/>
              </a:ext>
            </a:extLst>
          </p:cNvPr>
          <p:cNvSpPr/>
          <p:nvPr/>
        </p:nvSpPr>
        <p:spPr>
          <a:xfrm>
            <a:off x="7459603" y="5202475"/>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err="1">
                <a:solidFill>
                  <a:srgbClr val="1F4E79"/>
                </a:solidFill>
                <a:latin typeface="Century Gothic" panose="020F0302020204030204"/>
              </a:rPr>
              <a:t>Riese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E57A8D5B-7EB0-254F-9158-F8C28364990B}"/>
              </a:ext>
            </a:extLst>
          </p:cNvPr>
          <p:cNvSpPr/>
          <p:nvPr/>
        </p:nvSpPr>
        <p:spPr>
          <a:xfrm>
            <a:off x="3632058" y="5199081"/>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err="1">
                <a:solidFill>
                  <a:srgbClr val="1F4E79"/>
                </a:solidFill>
                <a:latin typeface="Century Gothic" panose="020F0302020204030204"/>
              </a:rPr>
              <a:t>Eiche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pic>
        <p:nvPicPr>
          <p:cNvPr id="4" name="Picture 3" descr="A vase of flowers on a plant&#10;&#10;Description automatically generated">
            <a:extLst>
              <a:ext uri="{FF2B5EF4-FFF2-40B4-BE49-F238E27FC236}">
                <a16:creationId xmlns:a16="http://schemas.microsoft.com/office/drawing/2014/main" id="{3019CC74-2A08-FF40-AFC0-F1240997F3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8711" y="4996384"/>
            <a:ext cx="1003723" cy="1119134"/>
          </a:xfrm>
          <a:prstGeom prst="rect">
            <a:avLst/>
          </a:prstGeom>
        </p:spPr>
      </p:pic>
      <p:pic>
        <p:nvPicPr>
          <p:cNvPr id="8" name="Picture 7" descr="A close up&#10;&#10;Description automatically generated">
            <a:extLst>
              <a:ext uri="{FF2B5EF4-FFF2-40B4-BE49-F238E27FC236}">
                <a16:creationId xmlns:a16="http://schemas.microsoft.com/office/drawing/2014/main" id="{7C4C86BE-9546-E74D-8612-2CEFCD32BB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2601" y="2697452"/>
            <a:ext cx="1094584" cy="995387"/>
          </a:xfrm>
          <a:prstGeom prst="rect">
            <a:avLst/>
          </a:prstGeom>
        </p:spPr>
      </p:pic>
      <p:pic>
        <p:nvPicPr>
          <p:cNvPr id="14" name="Picture 13" descr="A picture containing instrument, dark, cello, violin&#10;&#10;Description automatically generated">
            <a:extLst>
              <a:ext uri="{FF2B5EF4-FFF2-40B4-BE49-F238E27FC236}">
                <a16:creationId xmlns:a16="http://schemas.microsoft.com/office/drawing/2014/main" id="{410FBD0E-CBAA-584D-BF80-4E28788080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1841" y="3710007"/>
            <a:ext cx="1332280" cy="1332280"/>
          </a:xfrm>
          <a:prstGeom prst="rect">
            <a:avLst/>
          </a:prstGeom>
        </p:spPr>
      </p:pic>
      <p:cxnSp>
        <p:nvCxnSpPr>
          <p:cNvPr id="16" name="Straight Arrow Connector 15">
            <a:extLst>
              <a:ext uri="{FF2B5EF4-FFF2-40B4-BE49-F238E27FC236}">
                <a16:creationId xmlns:a16="http://schemas.microsoft.com/office/drawing/2014/main" id="{BC8B4AB4-82A2-6F44-AC40-A2BE360863A8}"/>
              </a:ext>
            </a:extLst>
          </p:cNvPr>
          <p:cNvCxnSpPr/>
          <p:nvPr/>
        </p:nvCxnSpPr>
        <p:spPr>
          <a:xfrm>
            <a:off x="9708191" y="4044427"/>
            <a:ext cx="0" cy="71611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A9084055-E2B2-B148-8B74-622521A7CDF7}"/>
              </a:ext>
            </a:extLst>
          </p:cNvPr>
          <p:cNvGrpSpPr/>
          <p:nvPr/>
        </p:nvGrpSpPr>
        <p:grpSpPr>
          <a:xfrm>
            <a:off x="9292601" y="4964212"/>
            <a:ext cx="1094583" cy="1094583"/>
            <a:chOff x="9292601" y="4964212"/>
            <a:chExt cx="1094583" cy="1094583"/>
          </a:xfrm>
        </p:grpSpPr>
        <p:pic>
          <p:nvPicPr>
            <p:cNvPr id="12" name="Picture 11" descr="A picture containing toy, room&#10;&#10;Description automatically generated">
              <a:extLst>
                <a:ext uri="{FF2B5EF4-FFF2-40B4-BE49-F238E27FC236}">
                  <a16:creationId xmlns:a16="http://schemas.microsoft.com/office/drawing/2014/main" id="{3F60BA04-BAAD-474E-A935-B368120338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92601" y="4964212"/>
              <a:ext cx="1094583" cy="1094583"/>
            </a:xfrm>
            <a:prstGeom prst="rect">
              <a:avLst/>
            </a:prstGeom>
          </p:spPr>
        </p:pic>
        <p:cxnSp>
          <p:nvCxnSpPr>
            <p:cNvPr id="38" name="Straight Arrow Connector 37">
              <a:extLst>
                <a:ext uri="{FF2B5EF4-FFF2-40B4-BE49-F238E27FC236}">
                  <a16:creationId xmlns:a16="http://schemas.microsoft.com/office/drawing/2014/main" id="{B5188456-349A-9C49-AE23-3925752DC581}"/>
                </a:ext>
              </a:extLst>
            </p:cNvPr>
            <p:cNvCxnSpPr>
              <a:cxnSpLocks/>
            </p:cNvCxnSpPr>
            <p:nvPr/>
          </p:nvCxnSpPr>
          <p:spPr>
            <a:xfrm flipH="1">
              <a:off x="9860591" y="5001582"/>
              <a:ext cx="274975" cy="2837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B68BBF55-9D05-8045-8AFA-D44C7B73AB98}"/>
              </a:ext>
            </a:extLst>
          </p:cNvPr>
          <p:cNvGrpSpPr/>
          <p:nvPr/>
        </p:nvGrpSpPr>
        <p:grpSpPr>
          <a:xfrm>
            <a:off x="8898746" y="1686473"/>
            <a:ext cx="1008084" cy="1147997"/>
            <a:chOff x="8898746" y="1686473"/>
            <a:chExt cx="1008084" cy="1147997"/>
          </a:xfrm>
        </p:grpSpPr>
        <p:pic>
          <p:nvPicPr>
            <p:cNvPr id="10" name="Picture 9" descr="A drawing of a cartoon character&#10;&#10;Description automatically generated">
              <a:extLst>
                <a:ext uri="{FF2B5EF4-FFF2-40B4-BE49-F238E27FC236}">
                  <a16:creationId xmlns:a16="http://schemas.microsoft.com/office/drawing/2014/main" id="{07951132-2A83-9844-89DF-92D5E8CD76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98746" y="1686473"/>
              <a:ext cx="1008084" cy="1147997"/>
            </a:xfrm>
            <a:prstGeom prst="rect">
              <a:avLst/>
            </a:prstGeom>
          </p:spPr>
        </p:pic>
        <p:cxnSp>
          <p:nvCxnSpPr>
            <p:cNvPr id="44" name="Straight Arrow Connector 43">
              <a:extLst>
                <a:ext uri="{FF2B5EF4-FFF2-40B4-BE49-F238E27FC236}">
                  <a16:creationId xmlns:a16="http://schemas.microsoft.com/office/drawing/2014/main" id="{7028CDC4-84DC-8341-BE91-AAC78DD8C271}"/>
                </a:ext>
              </a:extLst>
            </p:cNvPr>
            <p:cNvCxnSpPr>
              <a:cxnSpLocks/>
            </p:cNvCxnSpPr>
            <p:nvPr/>
          </p:nvCxnSpPr>
          <p:spPr>
            <a:xfrm flipV="1">
              <a:off x="9077661" y="2169854"/>
              <a:ext cx="105816" cy="5109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7FEDAE9F-816A-D94A-BDBF-CBBED36BB779}"/>
              </a:ext>
            </a:extLst>
          </p:cNvPr>
          <p:cNvSpPr txBox="1"/>
          <p:nvPr/>
        </p:nvSpPr>
        <p:spPr>
          <a:xfrm>
            <a:off x="4477704" y="3365875"/>
            <a:ext cx="2400016" cy="461665"/>
          </a:xfrm>
          <a:prstGeom prst="rect">
            <a:avLst/>
          </a:prstGeom>
          <a:noFill/>
        </p:spPr>
        <p:txBody>
          <a:bodyPr wrap="none" rtlCol="0">
            <a:spAutoFit/>
          </a:bodyPr>
          <a:lstStyle/>
          <a:p>
            <a:pPr algn="l"/>
            <a:r>
              <a:rPr lang="en-US" sz="2400" dirty="0">
                <a:solidFill>
                  <a:schemeClr val="accent5">
                    <a:lumMod val="50000"/>
                  </a:schemeClr>
                </a:solidFill>
              </a:rPr>
              <a:t>[embarrassing]</a:t>
            </a:r>
          </a:p>
        </p:txBody>
      </p:sp>
      <p:pic>
        <p:nvPicPr>
          <p:cNvPr id="3" name="Picture 2" descr="A picture containing mug, shirt&#10;&#10;Description automatically generated">
            <a:extLst>
              <a:ext uri="{FF2B5EF4-FFF2-40B4-BE49-F238E27FC236}">
                <a16:creationId xmlns:a16="http://schemas.microsoft.com/office/drawing/2014/main" id="{50FB4421-392E-48A8-A0C6-05B550387F1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68514"/>
          <a:stretch/>
        </p:blipFill>
        <p:spPr>
          <a:xfrm>
            <a:off x="5231008" y="2779689"/>
            <a:ext cx="1049240" cy="660736"/>
          </a:xfrm>
          <a:prstGeom prst="rect">
            <a:avLst/>
          </a:prstGeom>
        </p:spPr>
      </p:pic>
    </p:spTree>
    <p:extLst>
      <p:ext uri="{BB962C8B-B14F-4D97-AF65-F5344CB8AC3E}">
        <p14:creationId xmlns:p14="http://schemas.microsoft.com/office/powerpoint/2010/main" val="7511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1" grpId="0"/>
      <p:bldP spid="22" grpId="0"/>
      <p:bldP spid="23" grpId="0"/>
      <p:bldP spid="32" grpId="0"/>
      <p:bldP spid="33" grpId="0"/>
      <p:bldP spid="34" grpId="0"/>
      <p:bldP spid="4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extLst>
              <p:ext uri="{D42A27DB-BD31-4B8C-83A1-F6EECF244321}">
                <p14:modId xmlns:p14="http://schemas.microsoft.com/office/powerpoint/2010/main" val="3033146158"/>
              </p:ext>
            </p:extLst>
          </p:nvPr>
        </p:nvGraphicFramePr>
        <p:xfrm>
          <a:off x="504370" y="1443679"/>
          <a:ext cx="7951014" cy="4796773"/>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4796773">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1505046" y="1443679"/>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ei</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5911454" y="1458203"/>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43143EE7-7394-4811-A7E2-E4B0CDFEE2D8}"/>
              </a:ext>
            </a:extLst>
          </p:cNvPr>
          <p:cNvSpPr txBox="1"/>
          <p:nvPr/>
        </p:nvSpPr>
        <p:spPr>
          <a:xfrm>
            <a:off x="3449971" y="910146"/>
            <a:ext cx="751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30284"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49" name="Speech Bubble: Oval 48">
            <a:extLst>
              <a:ext uri="{FF2B5EF4-FFF2-40B4-BE49-F238E27FC236}">
                <a16:creationId xmlns:a16="http://schemas.microsoft.com/office/drawing/2014/main" id="{DC57C122-66A7-4A41-B4D2-DEA6156FC6A6}"/>
              </a:ext>
            </a:extLst>
          </p:cNvPr>
          <p:cNvSpPr/>
          <p:nvPr/>
        </p:nvSpPr>
        <p:spPr>
          <a:xfrm>
            <a:off x="9865161" y="1596069"/>
            <a:ext cx="1505397" cy="869950"/>
          </a:xfrm>
          <a:prstGeom prst="wedgeEllipseCallout">
            <a:avLst>
              <a:gd name="adj1" fmla="val -62932"/>
              <a:gd name="adj2" fmla="val -61946"/>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995" y="1183895"/>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8628992" y="2706939"/>
            <a:ext cx="3489435" cy="3046988"/>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Krieg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[war]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Kleid</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[dress]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Sieb</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[sieve]</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Diener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[servant]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Feind</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[enemy]</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6.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heiter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[cheerful, bright]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7. </a:t>
            </a:r>
            <a:r>
              <a:rPr lang="en-GB" sz="2400" dirty="0" err="1">
                <a:solidFill>
                  <a:srgbClr val="1F4E79"/>
                </a:solidFill>
                <a:latin typeface="Century Gothic" panose="020F0302020204030204"/>
              </a:rPr>
              <a:t>Kreide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[chalk]</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8.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niedlich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[cute]</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1FFA193-79E2-424B-B782-EFCBD223DE8E}"/>
              </a:ext>
            </a:extLst>
          </p:cNvPr>
          <p:cNvSpPr/>
          <p:nvPr/>
        </p:nvSpPr>
        <p:spPr>
          <a:xfrm>
            <a:off x="4538620" y="2073442"/>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22" name="Rectangle 21">
            <a:extLst>
              <a:ext uri="{FF2B5EF4-FFF2-40B4-BE49-F238E27FC236}">
                <a16:creationId xmlns:a16="http://schemas.microsoft.com/office/drawing/2014/main" id="{3494072B-DD0A-420F-A92F-6D7A4445D9EF}"/>
              </a:ext>
            </a:extLst>
          </p:cNvPr>
          <p:cNvSpPr/>
          <p:nvPr/>
        </p:nvSpPr>
        <p:spPr>
          <a:xfrm>
            <a:off x="4538620" y="3073857"/>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27" name="Rectangle 26">
            <a:extLst>
              <a:ext uri="{FF2B5EF4-FFF2-40B4-BE49-F238E27FC236}">
                <a16:creationId xmlns:a16="http://schemas.microsoft.com/office/drawing/2014/main" id="{9C26A219-0800-4D0A-B2D3-C2E1280B74C1}"/>
              </a:ext>
            </a:extLst>
          </p:cNvPr>
          <p:cNvSpPr/>
          <p:nvPr/>
        </p:nvSpPr>
        <p:spPr>
          <a:xfrm>
            <a:off x="4538620" y="4280431"/>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28" name="Rectangle 27">
            <a:extLst>
              <a:ext uri="{FF2B5EF4-FFF2-40B4-BE49-F238E27FC236}">
                <a16:creationId xmlns:a16="http://schemas.microsoft.com/office/drawing/2014/main" id="{6DBCBDC2-FD5B-4F11-9E45-8BDC63B0DC11}"/>
              </a:ext>
            </a:extLst>
          </p:cNvPr>
          <p:cNvSpPr/>
          <p:nvPr/>
        </p:nvSpPr>
        <p:spPr>
          <a:xfrm>
            <a:off x="4538620" y="5411720"/>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29" name="Rectangle 28">
            <a:extLst>
              <a:ext uri="{FF2B5EF4-FFF2-40B4-BE49-F238E27FC236}">
                <a16:creationId xmlns:a16="http://schemas.microsoft.com/office/drawing/2014/main" id="{71FFA193-79E2-424B-B782-EFCBD223DE8E}"/>
              </a:ext>
            </a:extLst>
          </p:cNvPr>
          <p:cNvSpPr/>
          <p:nvPr/>
        </p:nvSpPr>
        <p:spPr>
          <a:xfrm>
            <a:off x="836152" y="2118633"/>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30" name="Rectangle 29">
            <a:extLst>
              <a:ext uri="{FF2B5EF4-FFF2-40B4-BE49-F238E27FC236}">
                <a16:creationId xmlns:a16="http://schemas.microsoft.com/office/drawing/2014/main" id="{3494072B-DD0A-420F-A92F-6D7A4445D9EF}"/>
              </a:ext>
            </a:extLst>
          </p:cNvPr>
          <p:cNvSpPr/>
          <p:nvPr/>
        </p:nvSpPr>
        <p:spPr>
          <a:xfrm>
            <a:off x="836152" y="3119048"/>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31" name="Rectangle 30">
            <a:extLst>
              <a:ext uri="{FF2B5EF4-FFF2-40B4-BE49-F238E27FC236}">
                <a16:creationId xmlns:a16="http://schemas.microsoft.com/office/drawing/2014/main" id="{9C26A219-0800-4D0A-B2D3-C2E1280B74C1}"/>
              </a:ext>
            </a:extLst>
          </p:cNvPr>
          <p:cNvSpPr/>
          <p:nvPr/>
        </p:nvSpPr>
        <p:spPr>
          <a:xfrm>
            <a:off x="836152" y="4325622"/>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33" name="Rectangle 32">
            <a:extLst>
              <a:ext uri="{FF2B5EF4-FFF2-40B4-BE49-F238E27FC236}">
                <a16:creationId xmlns:a16="http://schemas.microsoft.com/office/drawing/2014/main" id="{6DBCBDC2-FD5B-4F11-9E45-8BDC63B0DC11}"/>
              </a:ext>
            </a:extLst>
          </p:cNvPr>
          <p:cNvSpPr/>
          <p:nvPr/>
        </p:nvSpPr>
        <p:spPr>
          <a:xfrm>
            <a:off x="836152" y="5456911"/>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Tree>
    <p:extLst>
      <p:ext uri="{BB962C8B-B14F-4D97-AF65-F5344CB8AC3E}">
        <p14:creationId xmlns:p14="http://schemas.microsoft.com/office/powerpoint/2010/main" val="241141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2724215"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graphicFrame>
        <p:nvGraphicFramePr>
          <p:cNvPr id="19" name="Table 11">
            <a:extLst>
              <a:ext uri="{FF2B5EF4-FFF2-40B4-BE49-F238E27FC236}">
                <a16:creationId xmlns:a16="http://schemas.microsoft.com/office/drawing/2014/main" id="{E4A0F983-B5E6-45E7-805E-B341BC087453}"/>
              </a:ext>
            </a:extLst>
          </p:cNvPr>
          <p:cNvGraphicFramePr>
            <a:graphicFrameLocks noGrp="1"/>
          </p:cNvGraphicFramePr>
          <p:nvPr>
            <p:extLst>
              <p:ext uri="{D42A27DB-BD31-4B8C-83A1-F6EECF244321}">
                <p14:modId xmlns:p14="http://schemas.microsoft.com/office/powerpoint/2010/main" val="1946421565"/>
              </p:ext>
            </p:extLst>
          </p:nvPr>
        </p:nvGraphicFramePr>
        <p:xfrm>
          <a:off x="2828604" y="1318745"/>
          <a:ext cx="7951014" cy="4796773"/>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4796773">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24" name="Rectangle 23">
            <a:extLst>
              <a:ext uri="{FF2B5EF4-FFF2-40B4-BE49-F238E27FC236}">
                <a16:creationId xmlns:a16="http://schemas.microsoft.com/office/drawing/2014/main" id="{CAE34778-6A57-43C1-9110-ECB78FF632B1}"/>
              </a:ext>
            </a:extLst>
          </p:cNvPr>
          <p:cNvSpPr/>
          <p:nvPr/>
        </p:nvSpPr>
        <p:spPr>
          <a:xfrm>
            <a:off x="3829280" y="1318745"/>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ei</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E93819-8BE8-498B-86E8-1D7C918AAC70}"/>
              </a:ext>
            </a:extLst>
          </p:cNvPr>
          <p:cNvSpPr/>
          <p:nvPr/>
        </p:nvSpPr>
        <p:spPr>
          <a:xfrm>
            <a:off x="8235688" y="1333269"/>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42EB2557-611A-4E52-9A81-FFF5EE33D5B8}"/>
              </a:ext>
            </a:extLst>
          </p:cNvPr>
          <p:cNvSpPr/>
          <p:nvPr/>
        </p:nvSpPr>
        <p:spPr>
          <a:xfrm>
            <a:off x="2946090" y="1973727"/>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27" name="Rectangle 26">
            <a:extLst>
              <a:ext uri="{FF2B5EF4-FFF2-40B4-BE49-F238E27FC236}">
                <a16:creationId xmlns:a16="http://schemas.microsoft.com/office/drawing/2014/main" id="{5FEDA627-D22A-4FD3-9115-67B2606DE786}"/>
              </a:ext>
            </a:extLst>
          </p:cNvPr>
          <p:cNvSpPr/>
          <p:nvPr/>
        </p:nvSpPr>
        <p:spPr>
          <a:xfrm>
            <a:off x="2946090" y="2974142"/>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28" name="Rectangle 27">
            <a:extLst>
              <a:ext uri="{FF2B5EF4-FFF2-40B4-BE49-F238E27FC236}">
                <a16:creationId xmlns:a16="http://schemas.microsoft.com/office/drawing/2014/main" id="{2E4B9BC5-64F3-4AF8-BCEA-BB5C89C06FB9}"/>
              </a:ext>
            </a:extLst>
          </p:cNvPr>
          <p:cNvSpPr/>
          <p:nvPr/>
        </p:nvSpPr>
        <p:spPr>
          <a:xfrm>
            <a:off x="2946090" y="4155791"/>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29" name="Rectangle 28">
            <a:extLst>
              <a:ext uri="{FF2B5EF4-FFF2-40B4-BE49-F238E27FC236}">
                <a16:creationId xmlns:a16="http://schemas.microsoft.com/office/drawing/2014/main" id="{7BDACE00-156A-41FA-A3C3-5AE188778E4A}"/>
              </a:ext>
            </a:extLst>
          </p:cNvPr>
          <p:cNvSpPr/>
          <p:nvPr/>
        </p:nvSpPr>
        <p:spPr>
          <a:xfrm>
            <a:off x="2946090" y="5312005"/>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30" name="Rectangle 29">
            <a:extLst>
              <a:ext uri="{FF2B5EF4-FFF2-40B4-BE49-F238E27FC236}">
                <a16:creationId xmlns:a16="http://schemas.microsoft.com/office/drawing/2014/main" id="{69158C8D-24D8-4BFF-B620-6D2EFD7B92AF}"/>
              </a:ext>
            </a:extLst>
          </p:cNvPr>
          <p:cNvSpPr/>
          <p:nvPr/>
        </p:nvSpPr>
        <p:spPr>
          <a:xfrm>
            <a:off x="6862854" y="1993699"/>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31" name="Rectangle 30">
            <a:extLst>
              <a:ext uri="{FF2B5EF4-FFF2-40B4-BE49-F238E27FC236}">
                <a16:creationId xmlns:a16="http://schemas.microsoft.com/office/drawing/2014/main" id="{264F3041-AF7C-4352-86D6-DE29C01A0437}"/>
              </a:ext>
            </a:extLst>
          </p:cNvPr>
          <p:cNvSpPr/>
          <p:nvPr/>
        </p:nvSpPr>
        <p:spPr>
          <a:xfrm>
            <a:off x="6862854" y="2994114"/>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39" name="Rectangle 38">
            <a:extLst>
              <a:ext uri="{FF2B5EF4-FFF2-40B4-BE49-F238E27FC236}">
                <a16:creationId xmlns:a16="http://schemas.microsoft.com/office/drawing/2014/main" id="{A3F14170-46FF-4C29-8937-D8918B7B3CBB}"/>
              </a:ext>
            </a:extLst>
          </p:cNvPr>
          <p:cNvSpPr/>
          <p:nvPr/>
        </p:nvSpPr>
        <p:spPr>
          <a:xfrm>
            <a:off x="6862854" y="4175763"/>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40" name="Rectangle 39">
            <a:extLst>
              <a:ext uri="{FF2B5EF4-FFF2-40B4-BE49-F238E27FC236}">
                <a16:creationId xmlns:a16="http://schemas.microsoft.com/office/drawing/2014/main" id="{371EFF39-6106-44FD-862C-03C4AD0B8B98}"/>
              </a:ext>
            </a:extLst>
          </p:cNvPr>
          <p:cNvSpPr/>
          <p:nvPr/>
        </p:nvSpPr>
        <p:spPr>
          <a:xfrm>
            <a:off x="6862854" y="5331977"/>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41" name="Rectangle 40">
            <a:extLst>
              <a:ext uri="{FF2B5EF4-FFF2-40B4-BE49-F238E27FC236}">
                <a16:creationId xmlns:a16="http://schemas.microsoft.com/office/drawing/2014/main" id="{4732EA07-84B2-40B6-ACE7-DED547509227}"/>
              </a:ext>
            </a:extLst>
          </p:cNvPr>
          <p:cNvSpPr/>
          <p:nvPr/>
        </p:nvSpPr>
        <p:spPr>
          <a:xfrm>
            <a:off x="7521129" y="1882881"/>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a:solidFill>
                  <a:srgbClr val="1F4E79"/>
                </a:solidFill>
                <a:latin typeface="Century Gothic" panose="020F0302020204030204"/>
              </a:rPr>
              <a:t>Krieg</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379F3C5F-2B80-0444-9A2D-028BFE78AF4C}"/>
              </a:ext>
            </a:extLst>
          </p:cNvPr>
          <p:cNvSpPr/>
          <p:nvPr/>
        </p:nvSpPr>
        <p:spPr>
          <a:xfrm>
            <a:off x="3729372" y="1844515"/>
            <a:ext cx="4155979"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err="1">
                <a:solidFill>
                  <a:srgbClr val="1F4E79"/>
                </a:solidFill>
                <a:latin typeface="Century Gothic" panose="020F0302020204030204"/>
              </a:rPr>
              <a:t>Kleid</a:t>
            </a:r>
            <a:endParaRPr kumimoji="0" lang="en-GB" sz="2400" b="0" i="0" u="none" strike="noStrike" kern="1200" cap="none" spc="0" normalizeH="0" baseline="0" noProof="0" dirty="0">
              <a:ln>
                <a:noFill/>
              </a:ln>
              <a:solidFill>
                <a:srgbClr val="1F4E79"/>
              </a:solidFill>
              <a:effectLst/>
              <a:uLnTx/>
              <a:uFillTx/>
              <a:latin typeface="Century Gothic" panose="020F0302020204030204"/>
            </a:endParaRPr>
          </a:p>
        </p:txBody>
      </p:sp>
      <p:sp>
        <p:nvSpPr>
          <p:cNvPr id="21" name="Rectangle 20">
            <a:extLst>
              <a:ext uri="{FF2B5EF4-FFF2-40B4-BE49-F238E27FC236}">
                <a16:creationId xmlns:a16="http://schemas.microsoft.com/office/drawing/2014/main" id="{7CD88599-87F5-AF47-81E6-3EB7CF315632}"/>
              </a:ext>
            </a:extLst>
          </p:cNvPr>
          <p:cNvSpPr/>
          <p:nvPr/>
        </p:nvSpPr>
        <p:spPr>
          <a:xfrm>
            <a:off x="7513653" y="2864224"/>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noProof="0" dirty="0" err="1">
                <a:solidFill>
                  <a:srgbClr val="1F4E79"/>
                </a:solidFill>
                <a:latin typeface="Century Gothic" panose="020F0302020204030204"/>
              </a:rPr>
              <a:t>Sieb</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198BEA7A-FBA7-BA4A-9CF5-F75248F8B362}"/>
              </a:ext>
            </a:extLst>
          </p:cNvPr>
          <p:cNvSpPr/>
          <p:nvPr/>
        </p:nvSpPr>
        <p:spPr>
          <a:xfrm>
            <a:off x="7450695" y="4062936"/>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noProof="0" dirty="0">
                <a:solidFill>
                  <a:srgbClr val="1F4E79"/>
                </a:solidFill>
                <a:latin typeface="Century Gothic" panose="020F0302020204030204"/>
              </a:rPr>
              <a:t>Diener</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324BD0A3-70A6-204F-9B54-5125D93E5DCA}"/>
              </a:ext>
            </a:extLst>
          </p:cNvPr>
          <p:cNvSpPr/>
          <p:nvPr/>
        </p:nvSpPr>
        <p:spPr>
          <a:xfrm>
            <a:off x="3589560" y="2809640"/>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noProof="0" dirty="0" err="1">
                <a:solidFill>
                  <a:srgbClr val="1F4E79"/>
                </a:solidFill>
                <a:latin typeface="Century Gothic" panose="020F0302020204030204"/>
              </a:rPr>
              <a:t>Feind</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ED525E2-A941-A64A-913D-BF40F68535F7}"/>
              </a:ext>
            </a:extLst>
          </p:cNvPr>
          <p:cNvSpPr/>
          <p:nvPr/>
        </p:nvSpPr>
        <p:spPr>
          <a:xfrm>
            <a:off x="3594760" y="4019603"/>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noProof="0" dirty="0" err="1">
                <a:solidFill>
                  <a:srgbClr val="1F4E79"/>
                </a:solidFill>
                <a:latin typeface="Century Gothic" panose="020F0302020204030204"/>
              </a:rPr>
              <a:t>heiter</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7500E0CE-3A84-D646-9EA4-7DA778F31E53}"/>
              </a:ext>
            </a:extLst>
          </p:cNvPr>
          <p:cNvSpPr/>
          <p:nvPr/>
        </p:nvSpPr>
        <p:spPr>
          <a:xfrm>
            <a:off x="3554503" y="5170262"/>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noProof="0" dirty="0" err="1">
                <a:solidFill>
                  <a:srgbClr val="1F4E79"/>
                </a:solidFill>
                <a:latin typeface="Century Gothic" panose="020F0302020204030204"/>
              </a:rPr>
              <a:t>Kreide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E57A8D5B-7EB0-254F-9158-F8C28364990B}"/>
              </a:ext>
            </a:extLst>
          </p:cNvPr>
          <p:cNvSpPr/>
          <p:nvPr/>
        </p:nvSpPr>
        <p:spPr>
          <a:xfrm>
            <a:off x="7435891" y="5229246"/>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noProof="0" dirty="0" err="1">
                <a:solidFill>
                  <a:srgbClr val="1F4E79"/>
                </a:solidFill>
                <a:latin typeface="Century Gothic" panose="020F0302020204030204"/>
              </a:rPr>
              <a:t>niedlich</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pic>
        <p:nvPicPr>
          <p:cNvPr id="3" name="Picture 2" descr="A picture containing shirt&#10;&#10;Description automatically generated">
            <a:extLst>
              <a:ext uri="{FF2B5EF4-FFF2-40B4-BE49-F238E27FC236}">
                <a16:creationId xmlns:a16="http://schemas.microsoft.com/office/drawing/2014/main" id="{27E36002-8B1E-B748-BBDB-F6703DB1E4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1799" y="1642141"/>
            <a:ext cx="559786" cy="833580"/>
          </a:xfrm>
          <a:prstGeom prst="rect">
            <a:avLst/>
          </a:prstGeom>
        </p:spPr>
      </p:pic>
      <p:pic>
        <p:nvPicPr>
          <p:cNvPr id="9" name="Picture 8" descr="A picture containing implement, stationary, marker, toothbrush&#10;&#10;Description automatically generated">
            <a:extLst>
              <a:ext uri="{FF2B5EF4-FFF2-40B4-BE49-F238E27FC236}">
                <a16:creationId xmlns:a16="http://schemas.microsoft.com/office/drawing/2014/main" id="{2464B848-73BD-2B4E-A288-A487378730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7323" y="5063939"/>
            <a:ext cx="918261" cy="915391"/>
          </a:xfrm>
          <a:prstGeom prst="rect">
            <a:avLst/>
          </a:prstGeom>
        </p:spPr>
      </p:pic>
      <p:pic>
        <p:nvPicPr>
          <p:cNvPr id="13" name="Picture 12" descr="A close up of a logo&#10;&#10;Description automatically generated">
            <a:extLst>
              <a:ext uri="{FF2B5EF4-FFF2-40B4-BE49-F238E27FC236}">
                <a16:creationId xmlns:a16="http://schemas.microsoft.com/office/drawing/2014/main" id="{DF084FB6-0174-BE4E-9AE2-2C90C0DE51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832" y="2814495"/>
            <a:ext cx="1407220" cy="703610"/>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0C1E62-0E0C-CE47-83B1-44E78CD3D0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8465" y="3928099"/>
            <a:ext cx="519341" cy="888712"/>
          </a:xfrm>
          <a:prstGeom prst="rect">
            <a:avLst/>
          </a:prstGeom>
        </p:spPr>
      </p:pic>
      <p:pic>
        <p:nvPicPr>
          <p:cNvPr id="35" name="Picture 34" descr="A close up of a logo&#10;&#10;Description automatically generated">
            <a:extLst>
              <a:ext uri="{FF2B5EF4-FFF2-40B4-BE49-F238E27FC236}">
                <a16:creationId xmlns:a16="http://schemas.microsoft.com/office/drawing/2014/main" id="{69460744-2504-7B4D-BF23-B315F39A18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7848" y="1841790"/>
            <a:ext cx="1398450" cy="699225"/>
          </a:xfrm>
          <a:prstGeom prst="rect">
            <a:avLst/>
          </a:prstGeom>
        </p:spPr>
      </p:pic>
      <p:sp>
        <p:nvSpPr>
          <p:cNvPr id="36" name="TextBox 35">
            <a:extLst>
              <a:ext uri="{FF2B5EF4-FFF2-40B4-BE49-F238E27FC236}">
                <a16:creationId xmlns:a16="http://schemas.microsoft.com/office/drawing/2014/main" id="{BE329947-9272-A741-B770-558365730496}"/>
              </a:ext>
            </a:extLst>
          </p:cNvPr>
          <p:cNvSpPr txBox="1"/>
          <p:nvPr/>
        </p:nvSpPr>
        <p:spPr>
          <a:xfrm>
            <a:off x="5058827" y="2890282"/>
            <a:ext cx="1441420" cy="461665"/>
          </a:xfrm>
          <a:prstGeom prst="rect">
            <a:avLst/>
          </a:prstGeom>
          <a:noFill/>
        </p:spPr>
        <p:txBody>
          <a:bodyPr wrap="none" rtlCol="0">
            <a:spAutoFit/>
          </a:bodyPr>
          <a:lstStyle/>
          <a:p>
            <a:pPr algn="l"/>
            <a:r>
              <a:rPr lang="en-US" sz="2400" dirty="0">
                <a:solidFill>
                  <a:schemeClr val="accent5">
                    <a:lumMod val="50000"/>
                  </a:schemeClr>
                </a:solidFill>
              </a:rPr>
              <a:t>[enemy]</a:t>
            </a:r>
          </a:p>
        </p:txBody>
      </p:sp>
      <p:sp>
        <p:nvSpPr>
          <p:cNvPr id="37" name="TextBox 36">
            <a:extLst>
              <a:ext uri="{FF2B5EF4-FFF2-40B4-BE49-F238E27FC236}">
                <a16:creationId xmlns:a16="http://schemas.microsoft.com/office/drawing/2014/main" id="{C7643DEA-9C80-8842-B87F-CC3DA60B0E36}"/>
              </a:ext>
            </a:extLst>
          </p:cNvPr>
          <p:cNvSpPr txBox="1"/>
          <p:nvPr/>
        </p:nvSpPr>
        <p:spPr>
          <a:xfrm>
            <a:off x="5087029" y="3983795"/>
            <a:ext cx="1625744" cy="830997"/>
          </a:xfrm>
          <a:prstGeom prst="rect">
            <a:avLst/>
          </a:prstGeom>
          <a:noFill/>
        </p:spPr>
        <p:txBody>
          <a:bodyPr wrap="square" rtlCol="0">
            <a:spAutoFit/>
          </a:bodyPr>
          <a:lstStyle/>
          <a:p>
            <a:pPr algn="l"/>
            <a:r>
              <a:rPr lang="en-US" sz="2400" dirty="0">
                <a:solidFill>
                  <a:schemeClr val="accent5">
                    <a:lumMod val="50000"/>
                  </a:schemeClr>
                </a:solidFill>
              </a:rPr>
              <a:t>[cheerful, bright]</a:t>
            </a:r>
          </a:p>
        </p:txBody>
      </p:sp>
      <p:pic>
        <p:nvPicPr>
          <p:cNvPr id="46" name="Picture 45" descr="A picture containing text&#10;&#10;Description automatically generated">
            <a:extLst>
              <a:ext uri="{FF2B5EF4-FFF2-40B4-BE49-F238E27FC236}">
                <a16:creationId xmlns:a16="http://schemas.microsoft.com/office/drawing/2014/main" id="{D7A1F57D-F6CA-8941-A898-4EDCC3B708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8465" y="5134291"/>
            <a:ext cx="713382" cy="713382"/>
          </a:xfrm>
          <a:prstGeom prst="rect">
            <a:avLst/>
          </a:prstGeom>
        </p:spPr>
      </p:pic>
    </p:spTree>
    <p:extLst>
      <p:ext uri="{BB962C8B-B14F-4D97-AF65-F5344CB8AC3E}">
        <p14:creationId xmlns:p14="http://schemas.microsoft.com/office/powerpoint/2010/main" val="92226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1" grpId="0"/>
      <p:bldP spid="22" grpId="0"/>
      <p:bldP spid="23" grpId="0"/>
      <p:bldP spid="32" grpId="0"/>
      <p:bldP spid="33" grpId="0"/>
      <p:bldP spid="34" grpId="0"/>
      <p:bldP spid="36" grpId="0"/>
      <p:bldP spid="3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0685C8E-DD6F-4414-9785-FAB3681B06DA}"/>
              </a:ext>
            </a:extLst>
          </p:cNvPr>
          <p:cNvSpPr txBox="1"/>
          <p:nvPr/>
        </p:nvSpPr>
        <p:spPr>
          <a:xfrm>
            <a:off x="1447072" y="5259378"/>
            <a:ext cx="1607349" cy="430887"/>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a:solidFill>
                  <a:srgbClr val="4472C4">
                    <a:lumMod val="75000"/>
                  </a:srgbClr>
                </a:solidFill>
                <a:latin typeface="Century Gothic" panose="020F0302020204030204"/>
              </a:rPr>
              <a:t>new</a:t>
            </a:r>
            <a:r>
              <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8" name="TextBox 7">
            <a:extLst>
              <a:ext uri="{FF2B5EF4-FFF2-40B4-BE49-F238E27FC236}">
                <a16:creationId xmlns:a16="http://schemas.microsoft.com/office/drawing/2014/main" id="{E952A841-9A97-4F2F-94D8-F17C797A4E33}"/>
              </a:ext>
            </a:extLst>
          </p:cNvPr>
          <p:cNvSpPr txBox="1"/>
          <p:nvPr/>
        </p:nvSpPr>
        <p:spPr>
          <a:xfrm>
            <a:off x="3376581" y="1416193"/>
            <a:ext cx="1365757" cy="769441"/>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a:solidFill>
                  <a:srgbClr val="115076"/>
                </a:solidFill>
                <a:latin typeface="Century Gothic" panose="020F0302020204030204"/>
              </a:rPr>
              <a:t>sore, </a:t>
            </a:r>
            <a:r>
              <a:rPr lang="fr-FR" sz="2200" kern="0" dirty="0" err="1">
                <a:solidFill>
                  <a:srgbClr val="115076"/>
                </a:solidFill>
                <a:latin typeface="Century Gothic" panose="020F0302020204030204"/>
              </a:rPr>
              <a:t>hurt</a:t>
            </a:r>
            <a:endParaRPr kumimoji="0" lang="fr-FR" sz="22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A1D26E25-F6AB-495B-9BF9-D6433AFB606C}"/>
              </a:ext>
            </a:extLst>
          </p:cNvPr>
          <p:cNvSpPr txBox="1"/>
          <p:nvPr/>
        </p:nvSpPr>
        <p:spPr>
          <a:xfrm>
            <a:off x="5088928" y="1526230"/>
            <a:ext cx="1548000" cy="430887"/>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a:solidFill>
                  <a:srgbClr val="4472C4">
                    <a:lumMod val="75000"/>
                  </a:srgbClr>
                </a:solidFill>
                <a:latin typeface="Century Gothic" panose="020F0302020204030204"/>
              </a:rPr>
              <a:t>fit</a:t>
            </a:r>
            <a:r>
              <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11" name="TextBox 10">
            <a:extLst>
              <a:ext uri="{FF2B5EF4-FFF2-40B4-BE49-F238E27FC236}">
                <a16:creationId xmlns:a16="http://schemas.microsoft.com/office/drawing/2014/main" id="{86891419-FD4F-43A1-8545-B88F1B384D74}"/>
              </a:ext>
            </a:extLst>
          </p:cNvPr>
          <p:cNvSpPr txBox="1"/>
          <p:nvPr/>
        </p:nvSpPr>
        <p:spPr>
          <a:xfrm>
            <a:off x="8481356" y="1526230"/>
            <a:ext cx="1584000" cy="430887"/>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115076"/>
                </a:solidFill>
                <a:effectLst/>
                <a:uLnTx/>
                <a:uFillTx/>
                <a:latin typeface="Century Gothic" panose="020F0302020204030204"/>
                <a:ea typeface="+mn-ea"/>
                <a:cs typeface="+mn-cs"/>
              </a:rPr>
              <a:t>pupil</a:t>
            </a:r>
            <a:endParaRPr kumimoji="0" lang="fr-FR" sz="22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5F8475A-677D-42E1-9319-BDFBA5DDF07A}"/>
              </a:ext>
            </a:extLst>
          </p:cNvPr>
          <p:cNvSpPr txBox="1"/>
          <p:nvPr/>
        </p:nvSpPr>
        <p:spPr>
          <a:xfrm>
            <a:off x="6768527" y="1526230"/>
            <a:ext cx="1548000" cy="430887"/>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err="1">
                <a:solidFill>
                  <a:srgbClr val="4472C4">
                    <a:lumMod val="75000"/>
                  </a:srgbClr>
                </a:solidFill>
                <a:latin typeface="Century Gothic" panose="020F0302020204030204"/>
              </a:rPr>
              <a:t>eye</a:t>
            </a:r>
            <a:r>
              <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6D3146DA-F101-490F-96DD-A70E21030655}"/>
              </a:ext>
            </a:extLst>
          </p:cNvPr>
          <p:cNvSpPr txBox="1"/>
          <p:nvPr/>
        </p:nvSpPr>
        <p:spPr>
          <a:xfrm>
            <a:off x="8485841" y="1395921"/>
            <a:ext cx="1607087"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xmln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der</a:t>
            </a:r>
            <a:r>
              <a:rPr kumimoji="0" lang="en-GB" sz="2200" b="1" i="0" u="none" strike="noStrike" kern="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200" b="1" i="0" u="none" strike="noStrike" kern="0" cap="none" spc="0" normalizeH="0" noProof="0" dirty="0" err="1">
                <a:ln>
                  <a:noFill/>
                </a:ln>
                <a:solidFill>
                  <a:srgbClr val="5B9BD5">
                    <a:lumMod val="50000"/>
                  </a:srgbClr>
                </a:solidFill>
                <a:effectLst/>
                <a:uLnTx/>
                <a:uFillTx/>
                <a:latin typeface="Century Gothic" panose="020F0302020204030204"/>
                <a:ea typeface="+mn-ea"/>
                <a:cs typeface="+mn-cs"/>
              </a:rPr>
              <a:t>Schüler</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080632C7-8410-40CD-8801-7E3A47F8B5C8}"/>
              </a:ext>
            </a:extLst>
          </p:cNvPr>
          <p:cNvSpPr txBox="1"/>
          <p:nvPr/>
        </p:nvSpPr>
        <p:spPr>
          <a:xfrm>
            <a:off x="1486590" y="1533396"/>
            <a:ext cx="1584000" cy="430887"/>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err="1">
                <a:solidFill>
                  <a:srgbClr val="5B9BD5">
                    <a:lumMod val="50000"/>
                  </a:srgbClr>
                </a:solidFill>
                <a:latin typeface="Century Gothic" panose="020F0302020204030204"/>
              </a:rPr>
              <a:t>wide</a:t>
            </a:r>
            <a:endParaRPr kumimoji="0" lang="fr-FR"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1A5E6421-FCC1-41D0-A304-1F7F6141C61A}"/>
              </a:ext>
            </a:extLst>
          </p:cNvPr>
          <p:cNvSpPr txBox="1"/>
          <p:nvPr/>
        </p:nvSpPr>
        <p:spPr>
          <a:xfrm>
            <a:off x="1486590" y="2509247"/>
            <a:ext cx="2689347" cy="430887"/>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youth</a:t>
            </a: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club</a:t>
            </a:r>
          </a:p>
        </p:txBody>
      </p:sp>
      <p:sp>
        <p:nvSpPr>
          <p:cNvPr id="16" name="TextBox 15">
            <a:extLst>
              <a:ext uri="{FF2B5EF4-FFF2-40B4-BE49-F238E27FC236}">
                <a16:creationId xmlns:a16="http://schemas.microsoft.com/office/drawing/2014/main" id="{EE14F3FB-C519-4E41-A46B-BB84B01C56A5}"/>
              </a:ext>
            </a:extLst>
          </p:cNvPr>
          <p:cNvSpPr txBox="1"/>
          <p:nvPr/>
        </p:nvSpPr>
        <p:spPr>
          <a:xfrm>
            <a:off x="1447073" y="3441929"/>
            <a:ext cx="1607348" cy="43088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a:solidFill>
                  <a:srgbClr val="4472C4">
                    <a:lumMod val="75000"/>
                  </a:srgbClr>
                </a:solidFill>
                <a:latin typeface="Century Gothic" panose="020F0302020204030204"/>
              </a:rPr>
              <a:t>slow</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C5BB6936-8823-42F9-9706-BF12D0758B87}"/>
              </a:ext>
            </a:extLst>
          </p:cNvPr>
          <p:cNvSpPr txBox="1"/>
          <p:nvPr/>
        </p:nvSpPr>
        <p:spPr>
          <a:xfrm>
            <a:off x="3270191" y="3422429"/>
            <a:ext cx="1245909" cy="43088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err="1">
                <a:solidFill>
                  <a:srgbClr val="4472C4">
                    <a:lumMod val="75000"/>
                  </a:srgbClr>
                </a:solidFill>
                <a:latin typeface="Century Gothic" panose="020F0302020204030204"/>
              </a:rPr>
              <a:t>other</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752826A9-7848-4812-959C-DF18D44C6656}"/>
              </a:ext>
            </a:extLst>
          </p:cNvPr>
          <p:cNvSpPr txBox="1"/>
          <p:nvPr/>
        </p:nvSpPr>
        <p:spPr>
          <a:xfrm>
            <a:off x="3291291" y="4950376"/>
            <a:ext cx="1256946" cy="43088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a:solidFill>
                  <a:srgbClr val="115076"/>
                </a:solidFill>
                <a:latin typeface="Century Gothic" panose="020F0302020204030204"/>
              </a:rPr>
              <a:t>round</a:t>
            </a:r>
            <a:endParaRPr kumimoji="0" lang="fr-FR" sz="22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90430376-30F8-4C3B-B4E3-6E22B81F2301}"/>
              </a:ext>
            </a:extLst>
          </p:cNvPr>
          <p:cNvSpPr txBox="1">
            <a:spLocks/>
          </p:cNvSpPr>
          <p:nvPr/>
        </p:nvSpPr>
        <p:spPr>
          <a:xfrm>
            <a:off x="4708275" y="5026506"/>
            <a:ext cx="1245600" cy="43088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err="1">
                <a:solidFill>
                  <a:srgbClr val="4472C4">
                    <a:lumMod val="75000"/>
                  </a:srgbClr>
                </a:solidFill>
                <a:latin typeface="Century Gothic" panose="020F0302020204030204"/>
              </a:rPr>
              <a:t>mouth</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EBB9BC3-04B0-4D2E-9A4F-456C9E3D2CAF}"/>
              </a:ext>
            </a:extLst>
          </p:cNvPr>
          <p:cNvSpPr txBox="1"/>
          <p:nvPr/>
        </p:nvSpPr>
        <p:spPr>
          <a:xfrm>
            <a:off x="4360896" y="2505424"/>
            <a:ext cx="2620116" cy="430887"/>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castle</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F1AE0070-9430-4BB9-AB21-2EE7243977BF}"/>
              </a:ext>
            </a:extLst>
          </p:cNvPr>
          <p:cNvSpPr txBox="1"/>
          <p:nvPr/>
        </p:nvSpPr>
        <p:spPr>
          <a:xfrm>
            <a:off x="4706348" y="3534429"/>
            <a:ext cx="1260000" cy="43088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a:solidFill>
                  <a:srgbClr val="4472C4">
                    <a:lumMod val="75000"/>
                  </a:srgbClr>
                </a:solidFill>
                <a:latin typeface="Century Gothic" panose="020F0302020204030204"/>
              </a:rPr>
              <a:t>as</a:t>
            </a:r>
            <a:endPar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DDA2EDF-9A8C-421C-813B-828F522AA171}"/>
              </a:ext>
            </a:extLst>
          </p:cNvPr>
          <p:cNvSpPr txBox="1"/>
          <p:nvPr/>
        </p:nvSpPr>
        <p:spPr>
          <a:xfrm>
            <a:off x="4693875" y="4329943"/>
            <a:ext cx="1260000" cy="43088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115076"/>
                </a:solidFill>
                <a:effectLst/>
                <a:uLnTx/>
                <a:uFillTx/>
                <a:latin typeface="Century Gothic" panose="020F0302020204030204"/>
                <a:ea typeface="+mn-ea"/>
                <a:cs typeface="+mn-cs"/>
              </a:rPr>
              <a:t>gladly</a:t>
            </a:r>
            <a:endParaRPr kumimoji="0" lang="fr-FR" sz="22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F302BD03-3C66-4C39-98D6-4F62265D4550}"/>
              </a:ext>
            </a:extLst>
          </p:cNvPr>
          <p:cNvSpPr txBox="1"/>
          <p:nvPr/>
        </p:nvSpPr>
        <p:spPr>
          <a:xfrm>
            <a:off x="1447073" y="4408112"/>
            <a:ext cx="1607349" cy="716833"/>
          </a:xfrm>
          <a:prstGeom prst="rect">
            <a:avLst/>
          </a:prstGeom>
          <a:solidFill>
            <a:schemeClr val="accent2">
              <a:lumMod val="20000"/>
              <a:lumOff val="80000"/>
            </a:schemeClr>
          </a:solidFill>
          <a:ln>
            <a:solidFill>
              <a:srgbClr val="0070C0"/>
            </a:solidFill>
          </a:ln>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err="1">
                <a:solidFill>
                  <a:srgbClr val="4472C4">
                    <a:lumMod val="75000"/>
                  </a:srgbClr>
                </a:solidFill>
                <a:latin typeface="Century Gothic" panose="020F0302020204030204"/>
              </a:rPr>
              <a:t>thin</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4A699069-FAFB-4C53-803E-92668920A367}"/>
              </a:ext>
            </a:extLst>
          </p:cNvPr>
          <p:cNvSpPr txBox="1"/>
          <p:nvPr/>
        </p:nvSpPr>
        <p:spPr>
          <a:xfrm>
            <a:off x="7149356" y="2505424"/>
            <a:ext cx="2916000" cy="430887"/>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telephone</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613CEA4-A494-42B0-8367-2590314CD76B}"/>
              </a:ext>
            </a:extLst>
          </p:cNvPr>
          <p:cNvSpPr txBox="1"/>
          <p:nvPr/>
        </p:nvSpPr>
        <p:spPr>
          <a:xfrm>
            <a:off x="6163741" y="3703706"/>
            <a:ext cx="1729476" cy="43088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err="1">
                <a:solidFill>
                  <a:srgbClr val="4472C4">
                    <a:lumMod val="75000"/>
                  </a:srgbClr>
                </a:solidFill>
                <a:latin typeface="Century Gothic" panose="020F0302020204030204"/>
              </a:rPr>
              <a:t>similar</a:t>
            </a:r>
            <a:endPar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013558B4-50A5-4240-A748-956DB8C470B1}"/>
              </a:ext>
            </a:extLst>
          </p:cNvPr>
          <p:cNvSpPr txBox="1"/>
          <p:nvPr/>
        </p:nvSpPr>
        <p:spPr>
          <a:xfrm>
            <a:off x="6181336" y="4737621"/>
            <a:ext cx="1729476" cy="769441"/>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err="1">
                <a:solidFill>
                  <a:srgbClr val="4472C4">
                    <a:lumMod val="75000"/>
                  </a:srgbClr>
                </a:solidFill>
                <a:latin typeface="Century Gothic" panose="020F0302020204030204"/>
              </a:rPr>
              <a:t>sorrow</a:t>
            </a:r>
            <a:r>
              <a:rPr lang="fr-FR" sz="2200" kern="0" dirty="0">
                <a:solidFill>
                  <a:srgbClr val="4472C4">
                    <a:lumMod val="75000"/>
                  </a:srgbClr>
                </a:solidFill>
                <a:latin typeface="Century Gothic" panose="020F0302020204030204"/>
              </a:rPr>
              <a:t>, grief</a:t>
            </a:r>
            <a:endPar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94E6B93-BEB7-4DED-A844-1AD9AE000519}"/>
              </a:ext>
            </a:extLst>
          </p:cNvPr>
          <p:cNvSpPr txBox="1"/>
          <p:nvPr/>
        </p:nvSpPr>
        <p:spPr>
          <a:xfrm>
            <a:off x="8189499" y="3703705"/>
            <a:ext cx="1745866" cy="43088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opinion</a:t>
            </a:r>
          </a:p>
        </p:txBody>
      </p:sp>
      <p:sp>
        <p:nvSpPr>
          <p:cNvPr id="29" name="TextBox 28">
            <a:extLst>
              <a:ext uri="{FF2B5EF4-FFF2-40B4-BE49-F238E27FC236}">
                <a16:creationId xmlns:a16="http://schemas.microsoft.com/office/drawing/2014/main" id="{8E44F556-2750-4DD4-8F6A-F0EA28E9C4AE}"/>
              </a:ext>
            </a:extLst>
          </p:cNvPr>
          <p:cNvSpPr txBox="1"/>
          <p:nvPr/>
        </p:nvSpPr>
        <p:spPr>
          <a:xfrm>
            <a:off x="8370116" y="4874657"/>
            <a:ext cx="1669640" cy="430887"/>
          </a:xfrm>
          <a:prstGeom prst="rect">
            <a:avLst/>
          </a:prstGeom>
          <a:solidFill>
            <a:schemeClr val="accent2">
              <a:lumMod val="20000"/>
              <a:lumOff val="80000"/>
            </a:schemeClr>
          </a:solidFill>
          <a:ln>
            <a:solidFill>
              <a:srgbClr val="0070C0"/>
            </a:solidFill>
          </a:ln>
        </p:spPr>
        <p:txBody>
          <a:bodyPr wrap="square" lIns="36000" r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err="1">
                <a:solidFill>
                  <a:srgbClr val="115076"/>
                </a:solidFill>
                <a:latin typeface="Century Gothic" panose="020F0302020204030204"/>
              </a:rPr>
              <a:t>activity</a:t>
            </a:r>
            <a:endParaRPr kumimoji="0" lang="fr-FR" sz="22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BFE84DCF-D57F-4EF5-BDD1-09AA1E30609D}"/>
              </a:ext>
            </a:extLst>
          </p:cNvPr>
          <p:cNvSpPr txBox="1"/>
          <p:nvPr/>
        </p:nvSpPr>
        <p:spPr>
          <a:xfrm>
            <a:off x="1419106" y="2270969"/>
            <a:ext cx="2772000"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xmlns="" sd="1201164053">
                  <a:custGeom>
                    <a:avLst/>
                    <a:gdLst>
                      <a:gd name="connsiteX0" fmla="*/ 0 w 1488096"/>
                      <a:gd name="connsiteY0" fmla="*/ 0 h 830997"/>
                      <a:gd name="connsiteX1" fmla="*/ 451389 w 1488096"/>
                      <a:gd name="connsiteY1" fmla="*/ 0 h 830997"/>
                      <a:gd name="connsiteX2" fmla="*/ 977183 w 1488096"/>
                      <a:gd name="connsiteY2" fmla="*/ 0 h 830997"/>
                      <a:gd name="connsiteX3" fmla="*/ 1488096 w 1488096"/>
                      <a:gd name="connsiteY3" fmla="*/ 0 h 830997"/>
                      <a:gd name="connsiteX4" fmla="*/ 1488096 w 1488096"/>
                      <a:gd name="connsiteY4" fmla="*/ 390569 h 830997"/>
                      <a:gd name="connsiteX5" fmla="*/ 1488096 w 1488096"/>
                      <a:gd name="connsiteY5" fmla="*/ 830997 h 830997"/>
                      <a:gd name="connsiteX6" fmla="*/ 962302 w 1488096"/>
                      <a:gd name="connsiteY6" fmla="*/ 830997 h 830997"/>
                      <a:gd name="connsiteX7" fmla="*/ 451389 w 1488096"/>
                      <a:gd name="connsiteY7" fmla="*/ 830997 h 830997"/>
                      <a:gd name="connsiteX8" fmla="*/ 0 w 1488096"/>
                      <a:gd name="connsiteY8" fmla="*/ 830997 h 830997"/>
                      <a:gd name="connsiteX9" fmla="*/ 0 w 1488096"/>
                      <a:gd name="connsiteY9" fmla="*/ 407189 h 830997"/>
                      <a:gd name="connsiteX10" fmla="*/ 0 w 1488096"/>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8096" h="830997" fill="none" extrusionOk="0">
                        <a:moveTo>
                          <a:pt x="0" y="0"/>
                        </a:moveTo>
                        <a:cubicBezTo>
                          <a:pt x="199635" y="-34877"/>
                          <a:pt x="306632" y="37580"/>
                          <a:pt x="451389" y="0"/>
                        </a:cubicBezTo>
                        <a:cubicBezTo>
                          <a:pt x="596146" y="-37580"/>
                          <a:pt x="825999" y="51326"/>
                          <a:pt x="977183" y="0"/>
                        </a:cubicBezTo>
                        <a:cubicBezTo>
                          <a:pt x="1128367" y="-51326"/>
                          <a:pt x="1242591" y="19993"/>
                          <a:pt x="1488096" y="0"/>
                        </a:cubicBezTo>
                        <a:cubicBezTo>
                          <a:pt x="1532561" y="82292"/>
                          <a:pt x="1441740" y="209435"/>
                          <a:pt x="1488096" y="390569"/>
                        </a:cubicBezTo>
                        <a:cubicBezTo>
                          <a:pt x="1534452" y="571703"/>
                          <a:pt x="1482727" y="681317"/>
                          <a:pt x="1488096" y="830997"/>
                        </a:cubicBezTo>
                        <a:cubicBezTo>
                          <a:pt x="1336234" y="865764"/>
                          <a:pt x="1108368" y="803290"/>
                          <a:pt x="962302" y="830997"/>
                        </a:cubicBezTo>
                        <a:cubicBezTo>
                          <a:pt x="816236" y="858704"/>
                          <a:pt x="704123" y="791610"/>
                          <a:pt x="451389" y="830997"/>
                        </a:cubicBezTo>
                        <a:cubicBezTo>
                          <a:pt x="198655" y="870384"/>
                          <a:pt x="151481" y="823686"/>
                          <a:pt x="0" y="830997"/>
                        </a:cubicBezTo>
                        <a:cubicBezTo>
                          <a:pt x="-49572" y="688032"/>
                          <a:pt x="31906" y="515343"/>
                          <a:pt x="0" y="407189"/>
                        </a:cubicBezTo>
                        <a:cubicBezTo>
                          <a:pt x="-31906" y="299035"/>
                          <a:pt x="20899" y="105807"/>
                          <a:pt x="0" y="0"/>
                        </a:cubicBezTo>
                        <a:close/>
                      </a:path>
                      <a:path w="1488096" h="830997"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497523" y="153752"/>
                          <a:pt x="1475028" y="316521"/>
                          <a:pt x="1488096" y="432118"/>
                        </a:cubicBezTo>
                        <a:cubicBezTo>
                          <a:pt x="1501164" y="547715"/>
                          <a:pt x="1483372" y="714334"/>
                          <a:pt x="1488096" y="830997"/>
                        </a:cubicBezTo>
                        <a:cubicBezTo>
                          <a:pt x="1233308" y="838355"/>
                          <a:pt x="1091476" y="822345"/>
                          <a:pt x="962302" y="830997"/>
                        </a:cubicBezTo>
                        <a:cubicBezTo>
                          <a:pt x="833128" y="839649"/>
                          <a:pt x="646025" y="783618"/>
                          <a:pt x="496032" y="830997"/>
                        </a:cubicBezTo>
                        <a:cubicBezTo>
                          <a:pt x="346039" y="878376"/>
                          <a:pt x="214510" y="799644"/>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0" dirty="0">
                <a:solidFill>
                  <a:srgbClr val="5B9BD5">
                    <a:lumMod val="50000"/>
                  </a:srgbClr>
                </a:solidFill>
                <a:latin typeface="Century Gothic" panose="020F0302020204030204"/>
              </a:rPr>
              <a:t>der </a:t>
            </a:r>
            <a:r>
              <a:rPr lang="en-GB" sz="2200" b="1" kern="0" dirty="0" err="1">
                <a:solidFill>
                  <a:srgbClr val="5B9BD5">
                    <a:lumMod val="50000"/>
                  </a:srgbClr>
                </a:solidFill>
                <a:latin typeface="Century Gothic" panose="020F0302020204030204"/>
              </a:rPr>
              <a:t>Jugendclub</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D0F06064-ED71-427F-B4D6-2B12AAD1A7F9}"/>
              </a:ext>
            </a:extLst>
          </p:cNvPr>
          <p:cNvSpPr txBox="1"/>
          <p:nvPr/>
        </p:nvSpPr>
        <p:spPr>
          <a:xfrm>
            <a:off x="4262429" y="2264623"/>
            <a:ext cx="2808000"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xmlns="" sd="1201164053">
                  <a:custGeom>
                    <a:avLst/>
                    <a:gdLst>
                      <a:gd name="connsiteX0" fmla="*/ 0 w 1488096"/>
                      <a:gd name="connsiteY0" fmla="*/ 0 h 830997"/>
                      <a:gd name="connsiteX1" fmla="*/ 451389 w 1488096"/>
                      <a:gd name="connsiteY1" fmla="*/ 0 h 830997"/>
                      <a:gd name="connsiteX2" fmla="*/ 977183 w 1488096"/>
                      <a:gd name="connsiteY2" fmla="*/ 0 h 830997"/>
                      <a:gd name="connsiteX3" fmla="*/ 1488096 w 1488096"/>
                      <a:gd name="connsiteY3" fmla="*/ 0 h 830997"/>
                      <a:gd name="connsiteX4" fmla="*/ 1488096 w 1488096"/>
                      <a:gd name="connsiteY4" fmla="*/ 390569 h 830997"/>
                      <a:gd name="connsiteX5" fmla="*/ 1488096 w 1488096"/>
                      <a:gd name="connsiteY5" fmla="*/ 830997 h 830997"/>
                      <a:gd name="connsiteX6" fmla="*/ 962302 w 1488096"/>
                      <a:gd name="connsiteY6" fmla="*/ 830997 h 830997"/>
                      <a:gd name="connsiteX7" fmla="*/ 451389 w 1488096"/>
                      <a:gd name="connsiteY7" fmla="*/ 830997 h 830997"/>
                      <a:gd name="connsiteX8" fmla="*/ 0 w 1488096"/>
                      <a:gd name="connsiteY8" fmla="*/ 830997 h 830997"/>
                      <a:gd name="connsiteX9" fmla="*/ 0 w 1488096"/>
                      <a:gd name="connsiteY9" fmla="*/ 407189 h 830997"/>
                      <a:gd name="connsiteX10" fmla="*/ 0 w 1488096"/>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8096" h="830997" fill="none" extrusionOk="0">
                        <a:moveTo>
                          <a:pt x="0" y="0"/>
                        </a:moveTo>
                        <a:cubicBezTo>
                          <a:pt x="199635" y="-34877"/>
                          <a:pt x="306632" y="37580"/>
                          <a:pt x="451389" y="0"/>
                        </a:cubicBezTo>
                        <a:cubicBezTo>
                          <a:pt x="596146" y="-37580"/>
                          <a:pt x="825999" y="51326"/>
                          <a:pt x="977183" y="0"/>
                        </a:cubicBezTo>
                        <a:cubicBezTo>
                          <a:pt x="1128367" y="-51326"/>
                          <a:pt x="1242591" y="19993"/>
                          <a:pt x="1488096" y="0"/>
                        </a:cubicBezTo>
                        <a:cubicBezTo>
                          <a:pt x="1532561" y="82292"/>
                          <a:pt x="1441740" y="209435"/>
                          <a:pt x="1488096" y="390569"/>
                        </a:cubicBezTo>
                        <a:cubicBezTo>
                          <a:pt x="1534452" y="571703"/>
                          <a:pt x="1482727" y="681317"/>
                          <a:pt x="1488096" y="830997"/>
                        </a:cubicBezTo>
                        <a:cubicBezTo>
                          <a:pt x="1336234" y="865764"/>
                          <a:pt x="1108368" y="803290"/>
                          <a:pt x="962302" y="830997"/>
                        </a:cubicBezTo>
                        <a:cubicBezTo>
                          <a:pt x="816236" y="858704"/>
                          <a:pt x="704123" y="791610"/>
                          <a:pt x="451389" y="830997"/>
                        </a:cubicBezTo>
                        <a:cubicBezTo>
                          <a:pt x="198655" y="870384"/>
                          <a:pt x="151481" y="823686"/>
                          <a:pt x="0" y="830997"/>
                        </a:cubicBezTo>
                        <a:cubicBezTo>
                          <a:pt x="-49572" y="688032"/>
                          <a:pt x="31906" y="515343"/>
                          <a:pt x="0" y="407189"/>
                        </a:cubicBezTo>
                        <a:cubicBezTo>
                          <a:pt x="-31906" y="299035"/>
                          <a:pt x="20899" y="105807"/>
                          <a:pt x="0" y="0"/>
                        </a:cubicBezTo>
                        <a:close/>
                      </a:path>
                      <a:path w="1488096" h="830997"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497523" y="153752"/>
                          <a:pt x="1475028" y="316521"/>
                          <a:pt x="1488096" y="432118"/>
                        </a:cubicBezTo>
                        <a:cubicBezTo>
                          <a:pt x="1501164" y="547715"/>
                          <a:pt x="1483372" y="714334"/>
                          <a:pt x="1488096" y="830997"/>
                        </a:cubicBezTo>
                        <a:cubicBezTo>
                          <a:pt x="1233308" y="838355"/>
                          <a:pt x="1091476" y="822345"/>
                          <a:pt x="962302" y="830997"/>
                        </a:cubicBezTo>
                        <a:cubicBezTo>
                          <a:pt x="833128" y="839649"/>
                          <a:pt x="646025" y="783618"/>
                          <a:pt x="496032" y="830997"/>
                        </a:cubicBezTo>
                        <a:cubicBezTo>
                          <a:pt x="346039" y="878376"/>
                          <a:pt x="214510" y="799644"/>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0" dirty="0">
                <a:solidFill>
                  <a:srgbClr val="5B9BD5">
                    <a:lumMod val="50000"/>
                  </a:srgbClr>
                </a:solidFill>
                <a:latin typeface="Century Gothic" panose="020F0302020204030204"/>
              </a:rPr>
              <a:t>das Schloss</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2FA4BCE8-0AB2-4C18-B665-6AE59FCAEAFD}"/>
              </a:ext>
            </a:extLst>
          </p:cNvPr>
          <p:cNvSpPr txBox="1"/>
          <p:nvPr/>
        </p:nvSpPr>
        <p:spPr>
          <a:xfrm>
            <a:off x="7136604" y="2264623"/>
            <a:ext cx="2952000"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xmln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0" dirty="0">
                <a:solidFill>
                  <a:srgbClr val="5B9BD5">
                    <a:lumMod val="50000"/>
                  </a:srgbClr>
                </a:solidFill>
                <a:latin typeface="Century Gothic" panose="020F0302020204030204"/>
              </a:rPr>
              <a:t>das </a:t>
            </a:r>
            <a:r>
              <a:rPr lang="en-GB" sz="2200" b="1" kern="0" dirty="0" err="1">
                <a:solidFill>
                  <a:srgbClr val="5B9BD5">
                    <a:lumMod val="50000"/>
                  </a:srgbClr>
                </a:solidFill>
                <a:latin typeface="Century Gothic" panose="020F0302020204030204"/>
              </a:rPr>
              <a:t>Telefon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0D979CEE-2A11-4B8E-A13C-0D1947E5B826}"/>
              </a:ext>
            </a:extLst>
          </p:cNvPr>
          <p:cNvSpPr txBox="1"/>
          <p:nvPr/>
        </p:nvSpPr>
        <p:spPr>
          <a:xfrm>
            <a:off x="3237376" y="3437051"/>
            <a:ext cx="1346400"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xmln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0" dirty="0" err="1">
                <a:solidFill>
                  <a:srgbClr val="5B9BD5">
                    <a:lumMod val="50000"/>
                  </a:srgbClr>
                </a:solidFill>
                <a:latin typeface="Century Gothic" panose="020F0302020204030204"/>
              </a:rPr>
              <a:t>anderer</a:t>
            </a:r>
            <a:r>
              <a:rPr lang="en-GB" sz="2200" b="1" kern="0" dirty="0">
                <a:solidFill>
                  <a:srgbClr val="5B9BD5">
                    <a:lumMod val="50000"/>
                  </a:srgbClr>
                </a:solidFill>
                <a:latin typeface="Century Gothic" panose="020F03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andere</a:t>
            </a: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anderes</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D63758A2-4A9F-4D10-8C7F-1101463B7E59}"/>
              </a:ext>
            </a:extLst>
          </p:cNvPr>
          <p:cNvSpPr txBox="1"/>
          <p:nvPr/>
        </p:nvSpPr>
        <p:spPr>
          <a:xfrm>
            <a:off x="3234283" y="4679818"/>
            <a:ext cx="1346400" cy="1015663"/>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xmln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t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rund</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1" dirty="0">
              <a:solidFill>
                <a:srgbClr val="5B9BD5">
                  <a:lumMod val="50000"/>
                </a:srgb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3E4E9D21-D75B-4253-BA69-D4B8F48C9BE1}"/>
              </a:ext>
            </a:extLst>
          </p:cNvPr>
          <p:cNvSpPr txBox="1"/>
          <p:nvPr/>
        </p:nvSpPr>
        <p:spPr>
          <a:xfrm>
            <a:off x="1419106" y="3453814"/>
            <a:ext cx="1728513"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xmln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lIns="18000" rIns="18000"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err="1">
                <a:solidFill>
                  <a:srgbClr val="5B9BD5">
                    <a:lumMod val="50000"/>
                  </a:srgbClr>
                </a:solidFill>
              </a:rPr>
              <a:t>langsam</a:t>
            </a:r>
            <a:endParaRPr lang="en-GB" sz="2200" b="1" dirty="0">
              <a:solidFill>
                <a:srgbClr val="5B9BD5">
                  <a:lumMod val="50000"/>
                </a:srgb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555F29A4-165A-424E-AD54-EADAD76A6CA8}"/>
              </a:ext>
            </a:extLst>
          </p:cNvPr>
          <p:cNvSpPr txBox="1"/>
          <p:nvPr/>
        </p:nvSpPr>
        <p:spPr>
          <a:xfrm>
            <a:off x="4673533" y="4926040"/>
            <a:ext cx="1345926"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xmln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lIns="36000" rIns="36000"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der</a:t>
            </a:r>
            <a:r>
              <a:rPr kumimoji="0" lang="en-GB" sz="2200" b="1" i="0" u="none" strike="noStrike" kern="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200" b="1" i="0" u="none" strike="noStrike" kern="0" cap="none" spc="0" normalizeH="0" noProof="0" dirty="0" err="1">
                <a:ln>
                  <a:noFill/>
                </a:ln>
                <a:solidFill>
                  <a:srgbClr val="5B9BD5">
                    <a:lumMod val="50000"/>
                  </a:srgbClr>
                </a:solidFill>
                <a:effectLst/>
                <a:uLnTx/>
                <a:uFillTx/>
                <a:latin typeface="Century Gothic" panose="020F0302020204030204"/>
                <a:ea typeface="+mn-ea"/>
                <a:cs typeface="+mn-cs"/>
              </a:rPr>
              <a:t>Mund</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9A0EB201-C344-4486-98D3-615E9E9F3249}"/>
              </a:ext>
            </a:extLst>
          </p:cNvPr>
          <p:cNvSpPr txBox="1"/>
          <p:nvPr/>
        </p:nvSpPr>
        <p:spPr>
          <a:xfrm>
            <a:off x="4672732" y="3450114"/>
            <a:ext cx="1383633"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xmln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err="1">
                <a:solidFill>
                  <a:srgbClr val="5B9BD5">
                    <a:lumMod val="50000"/>
                  </a:srgbClr>
                </a:solidFill>
              </a:rPr>
              <a:t>als</a:t>
            </a:r>
            <a:endParaRPr lang="en-GB" sz="2200" b="1" dirty="0">
              <a:solidFill>
                <a:srgbClr val="5B9BD5">
                  <a:lumMod val="50000"/>
                </a:srgb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1BA14872-1608-4DBB-AF00-AC135F8F9E8E}"/>
              </a:ext>
            </a:extLst>
          </p:cNvPr>
          <p:cNvSpPr txBox="1"/>
          <p:nvPr/>
        </p:nvSpPr>
        <p:spPr>
          <a:xfrm>
            <a:off x="6126039" y="3451608"/>
            <a:ext cx="1827387"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xmln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err="1">
                <a:solidFill>
                  <a:srgbClr val="5B9BD5">
                    <a:lumMod val="50000"/>
                  </a:srgbClr>
                </a:solidFill>
              </a:rPr>
              <a:t>ähnlich</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4BA7827B-F1A2-4029-9E7B-702440F684F1}"/>
              </a:ext>
            </a:extLst>
          </p:cNvPr>
          <p:cNvSpPr txBox="1"/>
          <p:nvPr/>
        </p:nvSpPr>
        <p:spPr>
          <a:xfrm>
            <a:off x="8027199" y="3444150"/>
            <a:ext cx="2052408"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xmln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5B9BD5">
                    <a:lumMod val="50000"/>
                  </a:srgbClr>
                </a:solidFill>
              </a:rPr>
              <a:t>die </a:t>
            </a:r>
            <a:r>
              <a:rPr lang="en-GB" sz="2200" b="1" dirty="0" err="1">
                <a:solidFill>
                  <a:srgbClr val="5B9BD5">
                    <a:lumMod val="50000"/>
                  </a:srgbClr>
                </a:solidFill>
              </a:rPr>
              <a:t>Meinung</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ED4928FC-AFA6-4B98-B3A9-732260679A1E}"/>
              </a:ext>
            </a:extLst>
          </p:cNvPr>
          <p:cNvSpPr txBox="1"/>
          <p:nvPr/>
        </p:nvSpPr>
        <p:spPr>
          <a:xfrm>
            <a:off x="4688365" y="4333556"/>
            <a:ext cx="1368000" cy="430887"/>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xmln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err="1">
                <a:solidFill>
                  <a:srgbClr val="5B9BD5">
                    <a:lumMod val="50000"/>
                  </a:srgbClr>
                </a:solidFill>
              </a:rPr>
              <a:t>gern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A31761ED-FEBD-4E3B-965F-F61D0E5F2133}"/>
              </a:ext>
            </a:extLst>
          </p:cNvPr>
          <p:cNvSpPr txBox="1"/>
          <p:nvPr/>
        </p:nvSpPr>
        <p:spPr>
          <a:xfrm>
            <a:off x="1408098" y="4365456"/>
            <a:ext cx="1745122"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xmln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dünn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63377523-B797-4F46-8836-C80F48A49FCA}"/>
              </a:ext>
            </a:extLst>
          </p:cNvPr>
          <p:cNvSpPr txBox="1"/>
          <p:nvPr/>
        </p:nvSpPr>
        <p:spPr>
          <a:xfrm>
            <a:off x="6128489" y="4595115"/>
            <a:ext cx="1822489"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xmln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5B9BD5">
                    <a:lumMod val="50000"/>
                  </a:srgbClr>
                </a:solidFill>
              </a:rPr>
              <a:t>das </a:t>
            </a:r>
            <a:r>
              <a:rPr lang="en-GB" sz="2200" b="1" dirty="0" err="1">
                <a:solidFill>
                  <a:srgbClr val="5B9BD5">
                    <a:lumMod val="50000"/>
                  </a:srgbClr>
                </a:solidFill>
              </a:rPr>
              <a:t>Leid</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3424EB9F-7099-464E-892C-0FA3FBA0CC9C}"/>
              </a:ext>
            </a:extLst>
          </p:cNvPr>
          <p:cNvSpPr txBox="1"/>
          <p:nvPr/>
        </p:nvSpPr>
        <p:spPr>
          <a:xfrm>
            <a:off x="8027199" y="4595115"/>
            <a:ext cx="2052408"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xmln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5B9BD5">
                    <a:lumMod val="50000"/>
                  </a:srgbClr>
                </a:solidFill>
              </a:rPr>
              <a:t>die </a:t>
            </a:r>
            <a:r>
              <a:rPr lang="en-GB" sz="2200" b="1" dirty="0" err="1">
                <a:solidFill>
                  <a:srgbClr val="5B9BD5">
                    <a:lumMod val="50000"/>
                  </a:srgbClr>
                </a:solidFill>
              </a:rPr>
              <a:t>Aktivität</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7399C2F0-2D7E-4546-9AFD-0307FFA5970A}"/>
              </a:ext>
            </a:extLst>
          </p:cNvPr>
          <p:cNvSpPr txBox="1"/>
          <p:nvPr/>
        </p:nvSpPr>
        <p:spPr>
          <a:xfrm>
            <a:off x="6691699" y="1404862"/>
            <a:ext cx="1732530"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xmln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0" noProof="0" dirty="0">
                <a:solidFill>
                  <a:srgbClr val="5B9BD5">
                    <a:lumMod val="50000"/>
                  </a:srgbClr>
                </a:solidFill>
                <a:latin typeface="Century Gothic" panose="020F0302020204030204"/>
              </a:rPr>
              <a:t>das Auge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92937D9F-F1B8-4AFC-9041-E1C2F1842FF9}"/>
              </a:ext>
            </a:extLst>
          </p:cNvPr>
          <p:cNvSpPr txBox="1"/>
          <p:nvPr/>
        </p:nvSpPr>
        <p:spPr>
          <a:xfrm>
            <a:off x="4903474" y="1404862"/>
            <a:ext cx="1732530"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xmlns="" sd="1201164053">
                  <a:custGeom>
                    <a:avLst/>
                    <a:gdLst>
                      <a:gd name="connsiteX0" fmla="*/ 0 w 1472286"/>
                      <a:gd name="connsiteY0" fmla="*/ 0 h 461665"/>
                      <a:gd name="connsiteX1" fmla="*/ 520208 w 1472286"/>
                      <a:gd name="connsiteY1" fmla="*/ 0 h 461665"/>
                      <a:gd name="connsiteX2" fmla="*/ 1010970 w 1472286"/>
                      <a:gd name="connsiteY2" fmla="*/ 0 h 461665"/>
                      <a:gd name="connsiteX3" fmla="*/ 1472286 w 1472286"/>
                      <a:gd name="connsiteY3" fmla="*/ 0 h 461665"/>
                      <a:gd name="connsiteX4" fmla="*/ 1472286 w 1472286"/>
                      <a:gd name="connsiteY4" fmla="*/ 461665 h 461665"/>
                      <a:gd name="connsiteX5" fmla="*/ 996247 w 1472286"/>
                      <a:gd name="connsiteY5" fmla="*/ 461665 h 461665"/>
                      <a:gd name="connsiteX6" fmla="*/ 490762 w 1472286"/>
                      <a:gd name="connsiteY6" fmla="*/ 461665 h 461665"/>
                      <a:gd name="connsiteX7" fmla="*/ 0 w 1472286"/>
                      <a:gd name="connsiteY7" fmla="*/ 461665 h 461665"/>
                      <a:gd name="connsiteX8" fmla="*/ 0 w 147228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286" h="461665" fill="none" extrusionOk="0">
                        <a:moveTo>
                          <a:pt x="0" y="0"/>
                        </a:moveTo>
                        <a:cubicBezTo>
                          <a:pt x="229852" y="-62304"/>
                          <a:pt x="312845" y="35230"/>
                          <a:pt x="520208" y="0"/>
                        </a:cubicBezTo>
                        <a:cubicBezTo>
                          <a:pt x="727571" y="-35230"/>
                          <a:pt x="834407" y="23861"/>
                          <a:pt x="1010970" y="0"/>
                        </a:cubicBezTo>
                        <a:cubicBezTo>
                          <a:pt x="1187533" y="-23861"/>
                          <a:pt x="1262838" y="40529"/>
                          <a:pt x="1472286" y="0"/>
                        </a:cubicBezTo>
                        <a:cubicBezTo>
                          <a:pt x="1489041" y="94610"/>
                          <a:pt x="1433726" y="280344"/>
                          <a:pt x="1472286" y="461665"/>
                        </a:cubicBezTo>
                        <a:cubicBezTo>
                          <a:pt x="1306693" y="494903"/>
                          <a:pt x="1196195" y="409952"/>
                          <a:pt x="996247" y="461665"/>
                        </a:cubicBezTo>
                        <a:cubicBezTo>
                          <a:pt x="796299" y="513378"/>
                          <a:pt x="618535" y="449343"/>
                          <a:pt x="490762" y="461665"/>
                        </a:cubicBezTo>
                        <a:cubicBezTo>
                          <a:pt x="362989" y="473987"/>
                          <a:pt x="216212" y="417189"/>
                          <a:pt x="0" y="461665"/>
                        </a:cubicBezTo>
                        <a:cubicBezTo>
                          <a:pt x="-30993" y="267327"/>
                          <a:pt x="49368" y="106356"/>
                          <a:pt x="0" y="0"/>
                        </a:cubicBezTo>
                        <a:close/>
                      </a:path>
                      <a:path w="1472286" h="461665" stroke="0" extrusionOk="0">
                        <a:moveTo>
                          <a:pt x="0" y="0"/>
                        </a:moveTo>
                        <a:cubicBezTo>
                          <a:pt x="103069" y="-50060"/>
                          <a:pt x="248598" y="32538"/>
                          <a:pt x="461316" y="0"/>
                        </a:cubicBezTo>
                        <a:cubicBezTo>
                          <a:pt x="674034" y="-32538"/>
                          <a:pt x="761915" y="5825"/>
                          <a:pt x="966801" y="0"/>
                        </a:cubicBezTo>
                        <a:cubicBezTo>
                          <a:pt x="1171687" y="-5825"/>
                          <a:pt x="1272873" y="6140"/>
                          <a:pt x="1472286" y="0"/>
                        </a:cubicBezTo>
                        <a:cubicBezTo>
                          <a:pt x="1513031" y="144381"/>
                          <a:pt x="1444949" y="310071"/>
                          <a:pt x="1472286" y="461665"/>
                        </a:cubicBezTo>
                        <a:cubicBezTo>
                          <a:pt x="1313443" y="490539"/>
                          <a:pt x="1160300" y="443220"/>
                          <a:pt x="1025693" y="461665"/>
                        </a:cubicBezTo>
                        <a:cubicBezTo>
                          <a:pt x="891086" y="480110"/>
                          <a:pt x="750738" y="445346"/>
                          <a:pt x="549653" y="461665"/>
                        </a:cubicBezTo>
                        <a:cubicBezTo>
                          <a:pt x="348568" y="477984"/>
                          <a:pt x="151660" y="417548"/>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0" dirty="0">
                <a:solidFill>
                  <a:srgbClr val="5B9BD5">
                    <a:lumMod val="50000"/>
                  </a:srgbClr>
                </a:solidFill>
                <a:latin typeface="Century Gothic" panose="020F0302020204030204"/>
              </a:rPr>
              <a:t>fit</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A51958F4-ABA7-4EDC-B626-F12F4419C962}"/>
              </a:ext>
            </a:extLst>
          </p:cNvPr>
          <p:cNvSpPr txBox="1"/>
          <p:nvPr/>
        </p:nvSpPr>
        <p:spPr>
          <a:xfrm>
            <a:off x="3291291" y="1404862"/>
            <a:ext cx="1548000"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xmlns="" sd="1201164053">
                  <a:custGeom>
                    <a:avLst/>
                    <a:gdLst>
                      <a:gd name="connsiteX0" fmla="*/ 0 w 1607132"/>
                      <a:gd name="connsiteY0" fmla="*/ 0 h 461665"/>
                      <a:gd name="connsiteX1" fmla="*/ 567853 w 1607132"/>
                      <a:gd name="connsiteY1" fmla="*/ 0 h 461665"/>
                      <a:gd name="connsiteX2" fmla="*/ 1103564 w 1607132"/>
                      <a:gd name="connsiteY2" fmla="*/ 0 h 461665"/>
                      <a:gd name="connsiteX3" fmla="*/ 1607132 w 1607132"/>
                      <a:gd name="connsiteY3" fmla="*/ 0 h 461665"/>
                      <a:gd name="connsiteX4" fmla="*/ 1607132 w 1607132"/>
                      <a:gd name="connsiteY4" fmla="*/ 461665 h 461665"/>
                      <a:gd name="connsiteX5" fmla="*/ 1087493 w 1607132"/>
                      <a:gd name="connsiteY5" fmla="*/ 461665 h 461665"/>
                      <a:gd name="connsiteX6" fmla="*/ 535711 w 1607132"/>
                      <a:gd name="connsiteY6" fmla="*/ 461665 h 461665"/>
                      <a:gd name="connsiteX7" fmla="*/ 0 w 1607132"/>
                      <a:gd name="connsiteY7" fmla="*/ 461665 h 461665"/>
                      <a:gd name="connsiteX8" fmla="*/ 0 w 1607132"/>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132" h="461665" fill="none" extrusionOk="0">
                        <a:moveTo>
                          <a:pt x="0" y="0"/>
                        </a:moveTo>
                        <a:cubicBezTo>
                          <a:pt x="187216" y="-60101"/>
                          <a:pt x="432278" y="13446"/>
                          <a:pt x="567853" y="0"/>
                        </a:cubicBezTo>
                        <a:cubicBezTo>
                          <a:pt x="703428" y="-13446"/>
                          <a:pt x="907124" y="59528"/>
                          <a:pt x="1103564" y="0"/>
                        </a:cubicBezTo>
                        <a:cubicBezTo>
                          <a:pt x="1300004" y="-59528"/>
                          <a:pt x="1361642" y="32994"/>
                          <a:pt x="1607132" y="0"/>
                        </a:cubicBezTo>
                        <a:cubicBezTo>
                          <a:pt x="1623887" y="94610"/>
                          <a:pt x="1568572" y="280344"/>
                          <a:pt x="1607132" y="461665"/>
                        </a:cubicBezTo>
                        <a:cubicBezTo>
                          <a:pt x="1407557" y="468329"/>
                          <a:pt x="1320129" y="437362"/>
                          <a:pt x="1087493" y="461665"/>
                        </a:cubicBezTo>
                        <a:cubicBezTo>
                          <a:pt x="854857" y="485968"/>
                          <a:pt x="656975" y="433270"/>
                          <a:pt x="535711" y="461665"/>
                        </a:cubicBezTo>
                        <a:cubicBezTo>
                          <a:pt x="414447" y="490060"/>
                          <a:pt x="203843" y="427345"/>
                          <a:pt x="0" y="461665"/>
                        </a:cubicBezTo>
                        <a:cubicBezTo>
                          <a:pt x="-30993" y="267327"/>
                          <a:pt x="49368" y="106356"/>
                          <a:pt x="0" y="0"/>
                        </a:cubicBezTo>
                        <a:close/>
                      </a:path>
                      <a:path w="1607132" h="461665" stroke="0" extrusionOk="0">
                        <a:moveTo>
                          <a:pt x="0" y="0"/>
                        </a:moveTo>
                        <a:cubicBezTo>
                          <a:pt x="245591" y="-5966"/>
                          <a:pt x="300578" y="45472"/>
                          <a:pt x="503568" y="0"/>
                        </a:cubicBezTo>
                        <a:cubicBezTo>
                          <a:pt x="706558" y="-45472"/>
                          <a:pt x="937419" y="9695"/>
                          <a:pt x="1055350" y="0"/>
                        </a:cubicBezTo>
                        <a:cubicBezTo>
                          <a:pt x="1173281" y="-9695"/>
                          <a:pt x="1440833" y="10338"/>
                          <a:pt x="1607132" y="0"/>
                        </a:cubicBezTo>
                        <a:cubicBezTo>
                          <a:pt x="1647877" y="144381"/>
                          <a:pt x="1579795" y="310071"/>
                          <a:pt x="1607132" y="461665"/>
                        </a:cubicBezTo>
                        <a:cubicBezTo>
                          <a:pt x="1420435" y="467696"/>
                          <a:pt x="1292414" y="440782"/>
                          <a:pt x="1119635" y="461665"/>
                        </a:cubicBezTo>
                        <a:cubicBezTo>
                          <a:pt x="946856" y="482548"/>
                          <a:pt x="857186" y="401701"/>
                          <a:pt x="599996" y="461665"/>
                        </a:cubicBezTo>
                        <a:cubicBezTo>
                          <a:pt x="342806" y="521629"/>
                          <a:pt x="270448" y="450348"/>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0" dirty="0" err="1">
                <a:solidFill>
                  <a:srgbClr val="5B9BD5">
                    <a:lumMod val="50000"/>
                  </a:srgbClr>
                </a:solidFill>
                <a:latin typeface="Century Gothic" panose="020F0302020204030204"/>
              </a:rPr>
              <a:t>weh</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31275E18-C854-4904-93A8-56E4DA69A14E}"/>
              </a:ext>
            </a:extLst>
          </p:cNvPr>
          <p:cNvSpPr txBox="1"/>
          <p:nvPr/>
        </p:nvSpPr>
        <p:spPr>
          <a:xfrm>
            <a:off x="1427392" y="5273087"/>
            <a:ext cx="1733290" cy="430887"/>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xmlns="" sd="1201164053">
                  <a:custGeom>
                    <a:avLst/>
                    <a:gdLst>
                      <a:gd name="connsiteX0" fmla="*/ 0 w 2260164"/>
                      <a:gd name="connsiteY0" fmla="*/ 0 h 461665"/>
                      <a:gd name="connsiteX1" fmla="*/ 497236 w 2260164"/>
                      <a:gd name="connsiteY1" fmla="*/ 0 h 461665"/>
                      <a:gd name="connsiteX2" fmla="*/ 1107480 w 2260164"/>
                      <a:gd name="connsiteY2" fmla="*/ 0 h 461665"/>
                      <a:gd name="connsiteX3" fmla="*/ 1649920 w 2260164"/>
                      <a:gd name="connsiteY3" fmla="*/ 0 h 461665"/>
                      <a:gd name="connsiteX4" fmla="*/ 2260164 w 2260164"/>
                      <a:gd name="connsiteY4" fmla="*/ 0 h 461665"/>
                      <a:gd name="connsiteX5" fmla="*/ 2260164 w 2260164"/>
                      <a:gd name="connsiteY5" fmla="*/ 461665 h 461665"/>
                      <a:gd name="connsiteX6" fmla="*/ 1649920 w 2260164"/>
                      <a:gd name="connsiteY6" fmla="*/ 461665 h 461665"/>
                      <a:gd name="connsiteX7" fmla="*/ 1062277 w 2260164"/>
                      <a:gd name="connsiteY7" fmla="*/ 461665 h 461665"/>
                      <a:gd name="connsiteX8" fmla="*/ 519838 w 2260164"/>
                      <a:gd name="connsiteY8" fmla="*/ 461665 h 461665"/>
                      <a:gd name="connsiteX9" fmla="*/ 0 w 2260164"/>
                      <a:gd name="connsiteY9" fmla="*/ 461665 h 461665"/>
                      <a:gd name="connsiteX10" fmla="*/ 0 w 2260164"/>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164" h="461665" fill="none" extrusionOk="0">
                        <a:moveTo>
                          <a:pt x="0" y="0"/>
                        </a:moveTo>
                        <a:cubicBezTo>
                          <a:pt x="166431" y="-33487"/>
                          <a:pt x="324118" y="22915"/>
                          <a:pt x="497236" y="0"/>
                        </a:cubicBezTo>
                        <a:cubicBezTo>
                          <a:pt x="670354" y="-22915"/>
                          <a:pt x="979935" y="9474"/>
                          <a:pt x="1107480" y="0"/>
                        </a:cubicBezTo>
                        <a:cubicBezTo>
                          <a:pt x="1235025" y="-9474"/>
                          <a:pt x="1503631" y="50091"/>
                          <a:pt x="1649920" y="0"/>
                        </a:cubicBezTo>
                        <a:cubicBezTo>
                          <a:pt x="1796209" y="-50091"/>
                          <a:pt x="2067867" y="63268"/>
                          <a:pt x="2260164" y="0"/>
                        </a:cubicBezTo>
                        <a:cubicBezTo>
                          <a:pt x="2287842" y="170420"/>
                          <a:pt x="2213980" y="368343"/>
                          <a:pt x="2260164" y="461665"/>
                        </a:cubicBezTo>
                        <a:cubicBezTo>
                          <a:pt x="2053399" y="511863"/>
                          <a:pt x="1848801" y="391674"/>
                          <a:pt x="1649920" y="461665"/>
                        </a:cubicBezTo>
                        <a:cubicBezTo>
                          <a:pt x="1451039" y="531656"/>
                          <a:pt x="1227758" y="442686"/>
                          <a:pt x="1062277" y="461665"/>
                        </a:cubicBezTo>
                        <a:cubicBezTo>
                          <a:pt x="896796" y="480644"/>
                          <a:pt x="692174" y="431370"/>
                          <a:pt x="519838" y="461665"/>
                        </a:cubicBezTo>
                        <a:cubicBezTo>
                          <a:pt x="347502" y="491960"/>
                          <a:pt x="205132" y="411260"/>
                          <a:pt x="0" y="461665"/>
                        </a:cubicBezTo>
                        <a:cubicBezTo>
                          <a:pt x="-15548" y="267623"/>
                          <a:pt x="37181" y="112291"/>
                          <a:pt x="0" y="0"/>
                        </a:cubicBezTo>
                        <a:close/>
                      </a:path>
                      <a:path w="2260164" h="461665" stroke="0" extrusionOk="0">
                        <a:moveTo>
                          <a:pt x="0" y="0"/>
                        </a:moveTo>
                        <a:cubicBezTo>
                          <a:pt x="124191" y="-9645"/>
                          <a:pt x="391115" y="41767"/>
                          <a:pt x="519838" y="0"/>
                        </a:cubicBezTo>
                        <a:cubicBezTo>
                          <a:pt x="648561" y="-41767"/>
                          <a:pt x="842401" y="55367"/>
                          <a:pt x="1107480" y="0"/>
                        </a:cubicBezTo>
                        <a:cubicBezTo>
                          <a:pt x="1372559" y="-55367"/>
                          <a:pt x="1514876" y="60583"/>
                          <a:pt x="1695123" y="0"/>
                        </a:cubicBezTo>
                        <a:cubicBezTo>
                          <a:pt x="1875370" y="-60583"/>
                          <a:pt x="2125969" y="9942"/>
                          <a:pt x="2260164" y="0"/>
                        </a:cubicBezTo>
                        <a:cubicBezTo>
                          <a:pt x="2313845" y="190815"/>
                          <a:pt x="2245479" y="259346"/>
                          <a:pt x="2260164" y="461665"/>
                        </a:cubicBezTo>
                        <a:cubicBezTo>
                          <a:pt x="2059924" y="521429"/>
                          <a:pt x="1779066" y="442759"/>
                          <a:pt x="1649920" y="461665"/>
                        </a:cubicBezTo>
                        <a:cubicBezTo>
                          <a:pt x="1520774" y="480571"/>
                          <a:pt x="1314849" y="438959"/>
                          <a:pt x="1130082" y="461665"/>
                        </a:cubicBezTo>
                        <a:cubicBezTo>
                          <a:pt x="945315" y="484371"/>
                          <a:pt x="792373" y="451198"/>
                          <a:pt x="565041" y="461665"/>
                        </a:cubicBezTo>
                        <a:cubicBezTo>
                          <a:pt x="337709" y="472132"/>
                          <a:pt x="216180" y="431069"/>
                          <a:pt x="0" y="461665"/>
                        </a:cubicBezTo>
                        <a:cubicBezTo>
                          <a:pt x="-39583" y="353609"/>
                          <a:pt x="21082" y="173477"/>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0" dirty="0">
                <a:solidFill>
                  <a:srgbClr val="5B9BD5">
                    <a:lumMod val="50000"/>
                  </a:srgbClr>
                </a:solidFill>
                <a:latin typeface="Century Gothic" panose="020F0302020204030204"/>
              </a:rPr>
              <a:t>neu</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5D1B6167-1491-4E18-9C33-888070815045}"/>
              </a:ext>
            </a:extLst>
          </p:cNvPr>
          <p:cNvSpPr txBox="1"/>
          <p:nvPr/>
        </p:nvSpPr>
        <p:spPr>
          <a:xfrm>
            <a:off x="1404856" y="1404610"/>
            <a:ext cx="1808460"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xmlns="" sd="1201164053">
                  <a:custGeom>
                    <a:avLst/>
                    <a:gdLst>
                      <a:gd name="connsiteX0" fmla="*/ 0 w 2260164"/>
                      <a:gd name="connsiteY0" fmla="*/ 0 h 461665"/>
                      <a:gd name="connsiteX1" fmla="*/ 497236 w 2260164"/>
                      <a:gd name="connsiteY1" fmla="*/ 0 h 461665"/>
                      <a:gd name="connsiteX2" fmla="*/ 1107480 w 2260164"/>
                      <a:gd name="connsiteY2" fmla="*/ 0 h 461665"/>
                      <a:gd name="connsiteX3" fmla="*/ 1649920 w 2260164"/>
                      <a:gd name="connsiteY3" fmla="*/ 0 h 461665"/>
                      <a:gd name="connsiteX4" fmla="*/ 2260164 w 2260164"/>
                      <a:gd name="connsiteY4" fmla="*/ 0 h 461665"/>
                      <a:gd name="connsiteX5" fmla="*/ 2260164 w 2260164"/>
                      <a:gd name="connsiteY5" fmla="*/ 461665 h 461665"/>
                      <a:gd name="connsiteX6" fmla="*/ 1649920 w 2260164"/>
                      <a:gd name="connsiteY6" fmla="*/ 461665 h 461665"/>
                      <a:gd name="connsiteX7" fmla="*/ 1062277 w 2260164"/>
                      <a:gd name="connsiteY7" fmla="*/ 461665 h 461665"/>
                      <a:gd name="connsiteX8" fmla="*/ 519838 w 2260164"/>
                      <a:gd name="connsiteY8" fmla="*/ 461665 h 461665"/>
                      <a:gd name="connsiteX9" fmla="*/ 0 w 2260164"/>
                      <a:gd name="connsiteY9" fmla="*/ 461665 h 461665"/>
                      <a:gd name="connsiteX10" fmla="*/ 0 w 2260164"/>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164" h="461665" fill="none" extrusionOk="0">
                        <a:moveTo>
                          <a:pt x="0" y="0"/>
                        </a:moveTo>
                        <a:cubicBezTo>
                          <a:pt x="166431" y="-33487"/>
                          <a:pt x="324118" y="22915"/>
                          <a:pt x="497236" y="0"/>
                        </a:cubicBezTo>
                        <a:cubicBezTo>
                          <a:pt x="670354" y="-22915"/>
                          <a:pt x="979935" y="9474"/>
                          <a:pt x="1107480" y="0"/>
                        </a:cubicBezTo>
                        <a:cubicBezTo>
                          <a:pt x="1235025" y="-9474"/>
                          <a:pt x="1503631" y="50091"/>
                          <a:pt x="1649920" y="0"/>
                        </a:cubicBezTo>
                        <a:cubicBezTo>
                          <a:pt x="1796209" y="-50091"/>
                          <a:pt x="2067867" y="63268"/>
                          <a:pt x="2260164" y="0"/>
                        </a:cubicBezTo>
                        <a:cubicBezTo>
                          <a:pt x="2287842" y="170420"/>
                          <a:pt x="2213980" y="368343"/>
                          <a:pt x="2260164" y="461665"/>
                        </a:cubicBezTo>
                        <a:cubicBezTo>
                          <a:pt x="2053399" y="511863"/>
                          <a:pt x="1848801" y="391674"/>
                          <a:pt x="1649920" y="461665"/>
                        </a:cubicBezTo>
                        <a:cubicBezTo>
                          <a:pt x="1451039" y="531656"/>
                          <a:pt x="1227758" y="442686"/>
                          <a:pt x="1062277" y="461665"/>
                        </a:cubicBezTo>
                        <a:cubicBezTo>
                          <a:pt x="896796" y="480644"/>
                          <a:pt x="692174" y="431370"/>
                          <a:pt x="519838" y="461665"/>
                        </a:cubicBezTo>
                        <a:cubicBezTo>
                          <a:pt x="347502" y="491960"/>
                          <a:pt x="205132" y="411260"/>
                          <a:pt x="0" y="461665"/>
                        </a:cubicBezTo>
                        <a:cubicBezTo>
                          <a:pt x="-15548" y="267623"/>
                          <a:pt x="37181" y="112291"/>
                          <a:pt x="0" y="0"/>
                        </a:cubicBezTo>
                        <a:close/>
                      </a:path>
                      <a:path w="2260164" h="461665" stroke="0" extrusionOk="0">
                        <a:moveTo>
                          <a:pt x="0" y="0"/>
                        </a:moveTo>
                        <a:cubicBezTo>
                          <a:pt x="124191" y="-9645"/>
                          <a:pt x="391115" y="41767"/>
                          <a:pt x="519838" y="0"/>
                        </a:cubicBezTo>
                        <a:cubicBezTo>
                          <a:pt x="648561" y="-41767"/>
                          <a:pt x="842401" y="55367"/>
                          <a:pt x="1107480" y="0"/>
                        </a:cubicBezTo>
                        <a:cubicBezTo>
                          <a:pt x="1372559" y="-55367"/>
                          <a:pt x="1514876" y="60583"/>
                          <a:pt x="1695123" y="0"/>
                        </a:cubicBezTo>
                        <a:cubicBezTo>
                          <a:pt x="1875370" y="-60583"/>
                          <a:pt x="2125969" y="9942"/>
                          <a:pt x="2260164" y="0"/>
                        </a:cubicBezTo>
                        <a:cubicBezTo>
                          <a:pt x="2313845" y="190815"/>
                          <a:pt x="2245479" y="259346"/>
                          <a:pt x="2260164" y="461665"/>
                        </a:cubicBezTo>
                        <a:cubicBezTo>
                          <a:pt x="2059924" y="521429"/>
                          <a:pt x="1779066" y="442759"/>
                          <a:pt x="1649920" y="461665"/>
                        </a:cubicBezTo>
                        <a:cubicBezTo>
                          <a:pt x="1520774" y="480571"/>
                          <a:pt x="1314849" y="438959"/>
                          <a:pt x="1130082" y="461665"/>
                        </a:cubicBezTo>
                        <a:cubicBezTo>
                          <a:pt x="945315" y="484371"/>
                          <a:pt x="792373" y="451198"/>
                          <a:pt x="565041" y="461665"/>
                        </a:cubicBezTo>
                        <a:cubicBezTo>
                          <a:pt x="337709" y="472132"/>
                          <a:pt x="216180" y="431069"/>
                          <a:pt x="0" y="461665"/>
                        </a:cubicBezTo>
                        <a:cubicBezTo>
                          <a:pt x="-39583" y="353609"/>
                          <a:pt x="21082" y="173477"/>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0" dirty="0" err="1">
                <a:solidFill>
                  <a:srgbClr val="5B9BD5">
                    <a:lumMod val="50000"/>
                  </a:srgbClr>
                </a:solidFill>
                <a:latin typeface="Century Gothic" panose="020F0302020204030204"/>
              </a:rPr>
              <a:t>breit</a:t>
            </a:r>
            <a:endParaRPr lang="en-GB" sz="2200" b="1" kern="0" dirty="0">
              <a:solidFill>
                <a:srgbClr val="5B9BD5">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5919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dir="cw">
                                      <p:cBhvr override="childStyle">
                                        <p:cTn id="6" dur="2000" fill="hold"/>
                                        <p:tgtEl>
                                          <p:spTgt spid="34"/>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8" presetClass="exit" presetSubtype="9" fill="hold" grpId="0" nodeType="clickEffect">
                                  <p:stCondLst>
                                    <p:cond delay="0"/>
                                  </p:stCondLst>
                                  <p:childTnLst>
                                    <p:animEffect transition="out" filter="strips(upLeft)">
                                      <p:cBhvr>
                                        <p:cTn id="10" dur="5000"/>
                                        <p:tgtEl>
                                          <p:spTgt spid="34"/>
                                        </p:tgtEl>
                                      </p:cBhvr>
                                    </p:animEffect>
                                    <p:set>
                                      <p:cBhvr>
                                        <p:cTn id="11" dur="1" fill="hold">
                                          <p:stCondLst>
                                            <p:cond delay="4999"/>
                                          </p:stCondLst>
                                        </p:cTn>
                                        <p:tgtEl>
                                          <p:spTgt spid="3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1" nodeType="clickEffect">
                                  <p:stCondLst>
                                    <p:cond delay="0"/>
                                  </p:stCondLst>
                                  <p:childTnLst>
                                    <p:animClr clrSpc="rgb" dir="cw">
                                      <p:cBhvr override="childStyle">
                                        <p:cTn id="15" dur="2000" fill="hold"/>
                                        <p:tgtEl>
                                          <p:spTgt spid="49"/>
                                        </p:tgtEl>
                                        <p:attrNameLst>
                                          <p:attrName>style.color</p:attrName>
                                        </p:attrNameLst>
                                      </p:cBhvr>
                                      <p:to>
                                        <a:schemeClr val="accent2"/>
                                      </p:to>
                                    </p:animClr>
                                  </p:childTnLst>
                                </p:cTn>
                              </p:par>
                            </p:childTnLst>
                          </p:cTn>
                        </p:par>
                      </p:childTnLst>
                    </p:cTn>
                  </p:par>
                  <p:par>
                    <p:cTn id="16" fill="hold">
                      <p:stCondLst>
                        <p:cond delay="indefinite"/>
                      </p:stCondLst>
                      <p:childTnLst>
                        <p:par>
                          <p:cTn id="17" fill="hold">
                            <p:stCondLst>
                              <p:cond delay="0"/>
                            </p:stCondLst>
                            <p:childTnLst>
                              <p:par>
                                <p:cTn id="18" presetID="18" presetClass="exit" presetSubtype="9" fill="hold" grpId="0" nodeType="clickEffect">
                                  <p:stCondLst>
                                    <p:cond delay="0"/>
                                  </p:stCondLst>
                                  <p:childTnLst>
                                    <p:animEffect transition="out" filter="strips(upLeft)">
                                      <p:cBhvr>
                                        <p:cTn id="19" dur="5000"/>
                                        <p:tgtEl>
                                          <p:spTgt spid="49"/>
                                        </p:tgtEl>
                                      </p:cBhvr>
                                    </p:animEffect>
                                    <p:set>
                                      <p:cBhvr>
                                        <p:cTn id="20" dur="1" fill="hold">
                                          <p:stCondLst>
                                            <p:cond delay="4999"/>
                                          </p:stCondLst>
                                        </p:cTn>
                                        <p:tgtEl>
                                          <p:spTgt spid="4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31"/>
                                        </p:tgtEl>
                                        <p:attrNameLst>
                                          <p:attrName>style.color</p:attrName>
                                        </p:attrNameLst>
                                      </p:cBhvr>
                                      <p:to>
                                        <a:schemeClr val="accent2"/>
                                      </p:to>
                                    </p:animClr>
                                  </p:childTnLst>
                                </p:cTn>
                              </p:par>
                            </p:childTnLst>
                          </p:cTn>
                        </p:par>
                      </p:childTnLst>
                    </p:cTn>
                  </p:par>
                  <p:par>
                    <p:cTn id="25" fill="hold">
                      <p:stCondLst>
                        <p:cond delay="indefinite"/>
                      </p:stCondLst>
                      <p:childTnLst>
                        <p:par>
                          <p:cTn id="26" fill="hold">
                            <p:stCondLst>
                              <p:cond delay="0"/>
                            </p:stCondLst>
                            <p:childTnLst>
                              <p:par>
                                <p:cTn id="27" presetID="18" presetClass="exit" presetSubtype="9" fill="hold" grpId="0" nodeType="clickEffect">
                                  <p:stCondLst>
                                    <p:cond delay="0"/>
                                  </p:stCondLst>
                                  <p:childTnLst>
                                    <p:animEffect transition="out" filter="strips(upLeft)">
                                      <p:cBhvr>
                                        <p:cTn id="28" dur="5000"/>
                                        <p:tgtEl>
                                          <p:spTgt spid="31"/>
                                        </p:tgtEl>
                                      </p:cBhvr>
                                    </p:animEffect>
                                    <p:set>
                                      <p:cBhvr>
                                        <p:cTn id="29" dur="1" fill="hold">
                                          <p:stCondLst>
                                            <p:cond delay="4999"/>
                                          </p:stCondLst>
                                        </p:cTn>
                                        <p:tgtEl>
                                          <p:spTgt spid="3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grpId="1" nodeType="clickEffect">
                                  <p:stCondLst>
                                    <p:cond delay="0"/>
                                  </p:stCondLst>
                                  <p:childTnLst>
                                    <p:animClr clrSpc="rgb" dir="cw">
                                      <p:cBhvr override="childStyle">
                                        <p:cTn id="33" dur="2000" fill="hold"/>
                                        <p:tgtEl>
                                          <p:spTgt spid="46"/>
                                        </p:tgtEl>
                                        <p:attrNameLst>
                                          <p:attrName>style.color</p:attrName>
                                        </p:attrNameLst>
                                      </p:cBhvr>
                                      <p:to>
                                        <a:schemeClr val="accent2"/>
                                      </p:to>
                                    </p:animClr>
                                  </p:childTnLst>
                                </p:cTn>
                              </p:par>
                            </p:childTnLst>
                          </p:cTn>
                        </p:par>
                      </p:childTnLst>
                    </p:cTn>
                  </p:par>
                  <p:par>
                    <p:cTn id="34" fill="hold">
                      <p:stCondLst>
                        <p:cond delay="indefinite"/>
                      </p:stCondLst>
                      <p:childTnLst>
                        <p:par>
                          <p:cTn id="35" fill="hold">
                            <p:stCondLst>
                              <p:cond delay="0"/>
                            </p:stCondLst>
                            <p:childTnLst>
                              <p:par>
                                <p:cTn id="36" presetID="18" presetClass="exit" presetSubtype="9" fill="hold" grpId="0" nodeType="clickEffect">
                                  <p:stCondLst>
                                    <p:cond delay="0"/>
                                  </p:stCondLst>
                                  <p:childTnLst>
                                    <p:animEffect transition="out" filter="strips(upLeft)">
                                      <p:cBhvr>
                                        <p:cTn id="37" dur="5000"/>
                                        <p:tgtEl>
                                          <p:spTgt spid="46"/>
                                        </p:tgtEl>
                                      </p:cBhvr>
                                    </p:animEffect>
                                    <p:set>
                                      <p:cBhvr>
                                        <p:cTn id="38" dur="1" fill="hold">
                                          <p:stCondLst>
                                            <p:cond delay="4999"/>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42"/>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18" presetClass="exit" presetSubtype="9" fill="hold" grpId="0" nodeType="clickEffect">
                                  <p:stCondLst>
                                    <p:cond delay="0"/>
                                  </p:stCondLst>
                                  <p:childTnLst>
                                    <p:animEffect transition="out" filter="strips(upLeft)">
                                      <p:cBhvr>
                                        <p:cTn id="46" dur="5000"/>
                                        <p:tgtEl>
                                          <p:spTgt spid="42"/>
                                        </p:tgtEl>
                                      </p:cBhvr>
                                    </p:animEffect>
                                    <p:set>
                                      <p:cBhvr>
                                        <p:cTn id="47" dur="1" fill="hold">
                                          <p:stCondLst>
                                            <p:cond delay="4999"/>
                                          </p:stCondLst>
                                        </p:cTn>
                                        <p:tgtEl>
                                          <p:spTgt spid="4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mph" presetSubtype="2" fill="hold" grpId="1" nodeType="clickEffect">
                                  <p:stCondLst>
                                    <p:cond delay="0"/>
                                  </p:stCondLst>
                                  <p:childTnLst>
                                    <p:animClr clrSpc="rgb" dir="cw">
                                      <p:cBhvr override="childStyle">
                                        <p:cTn id="51" dur="2000" fill="hold"/>
                                        <p:tgtEl>
                                          <p:spTgt spid="36"/>
                                        </p:tgtEl>
                                        <p:attrNameLst>
                                          <p:attrName>style.color</p:attrName>
                                        </p:attrNameLst>
                                      </p:cBhvr>
                                      <p:to>
                                        <a:schemeClr val="accent2"/>
                                      </p:to>
                                    </p:animClr>
                                  </p:childTnLst>
                                </p:cTn>
                              </p:par>
                            </p:childTnLst>
                          </p:cTn>
                        </p:par>
                      </p:childTnLst>
                    </p:cTn>
                  </p:par>
                  <p:par>
                    <p:cTn id="52" fill="hold">
                      <p:stCondLst>
                        <p:cond delay="indefinite"/>
                      </p:stCondLst>
                      <p:childTnLst>
                        <p:par>
                          <p:cTn id="53" fill="hold">
                            <p:stCondLst>
                              <p:cond delay="0"/>
                            </p:stCondLst>
                            <p:childTnLst>
                              <p:par>
                                <p:cTn id="54" presetID="18" presetClass="exit" presetSubtype="9" fill="hold" grpId="0" nodeType="clickEffect">
                                  <p:stCondLst>
                                    <p:cond delay="0"/>
                                  </p:stCondLst>
                                  <p:childTnLst>
                                    <p:animEffect transition="out" filter="strips(upLeft)">
                                      <p:cBhvr>
                                        <p:cTn id="55" dur="5000"/>
                                        <p:tgtEl>
                                          <p:spTgt spid="36"/>
                                        </p:tgtEl>
                                      </p:cBhvr>
                                    </p:animEffect>
                                    <p:set>
                                      <p:cBhvr>
                                        <p:cTn id="56" dur="1" fill="hold">
                                          <p:stCondLst>
                                            <p:cond delay="49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 presetClass="emph" presetSubtype="2" fill="hold" grpId="1" nodeType="clickEffect">
                                  <p:stCondLst>
                                    <p:cond delay="0"/>
                                  </p:stCondLst>
                                  <p:childTnLst>
                                    <p:animClr clrSpc="rgb" dir="cw">
                                      <p:cBhvr override="childStyle">
                                        <p:cTn id="60" dur="2000" fill="hold"/>
                                        <p:tgtEl>
                                          <p:spTgt spid="48"/>
                                        </p:tgtEl>
                                        <p:attrNameLst>
                                          <p:attrName>style.color</p:attrName>
                                        </p:attrNameLst>
                                      </p:cBhvr>
                                      <p:to>
                                        <a:schemeClr val="accent2"/>
                                      </p:to>
                                    </p:animClr>
                                  </p:childTnLst>
                                </p:cTn>
                              </p:par>
                            </p:childTnLst>
                          </p:cTn>
                        </p:par>
                      </p:childTnLst>
                    </p:cTn>
                  </p:par>
                  <p:par>
                    <p:cTn id="61" fill="hold">
                      <p:stCondLst>
                        <p:cond delay="indefinite"/>
                      </p:stCondLst>
                      <p:childTnLst>
                        <p:par>
                          <p:cTn id="62" fill="hold">
                            <p:stCondLst>
                              <p:cond delay="0"/>
                            </p:stCondLst>
                            <p:childTnLst>
                              <p:par>
                                <p:cTn id="63" presetID="18" presetClass="exit" presetSubtype="9" fill="hold" grpId="0" nodeType="clickEffect">
                                  <p:stCondLst>
                                    <p:cond delay="0"/>
                                  </p:stCondLst>
                                  <p:childTnLst>
                                    <p:animEffect transition="out" filter="strips(upLeft)">
                                      <p:cBhvr>
                                        <p:cTn id="64" dur="5000"/>
                                        <p:tgtEl>
                                          <p:spTgt spid="48"/>
                                        </p:tgtEl>
                                      </p:cBhvr>
                                    </p:animEffect>
                                    <p:set>
                                      <p:cBhvr>
                                        <p:cTn id="65" dur="1" fill="hold">
                                          <p:stCondLst>
                                            <p:cond delay="4999"/>
                                          </p:stCondLst>
                                        </p:cTn>
                                        <p:tgtEl>
                                          <p:spTgt spid="4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 presetClass="emph" presetSubtype="2" fill="hold" grpId="1" nodeType="clickEffect">
                                  <p:stCondLst>
                                    <p:cond delay="0"/>
                                  </p:stCondLst>
                                  <p:childTnLst>
                                    <p:animClr clrSpc="rgb" dir="cw">
                                      <p:cBhvr override="childStyle">
                                        <p:cTn id="69" dur="2000" fill="hold"/>
                                        <p:tgtEl>
                                          <p:spTgt spid="30"/>
                                        </p:tgtEl>
                                        <p:attrNameLst>
                                          <p:attrName>style.color</p:attrName>
                                        </p:attrNameLst>
                                      </p:cBhvr>
                                      <p:to>
                                        <a:schemeClr val="accent2"/>
                                      </p:to>
                                    </p:animClr>
                                  </p:childTnLst>
                                </p:cTn>
                              </p:par>
                            </p:childTnLst>
                          </p:cTn>
                        </p:par>
                      </p:childTnLst>
                    </p:cTn>
                  </p:par>
                  <p:par>
                    <p:cTn id="70" fill="hold">
                      <p:stCondLst>
                        <p:cond delay="indefinite"/>
                      </p:stCondLst>
                      <p:childTnLst>
                        <p:par>
                          <p:cTn id="71" fill="hold">
                            <p:stCondLst>
                              <p:cond delay="0"/>
                            </p:stCondLst>
                            <p:childTnLst>
                              <p:par>
                                <p:cTn id="72" presetID="18" presetClass="exit" presetSubtype="9" fill="hold" grpId="0" nodeType="clickEffect">
                                  <p:stCondLst>
                                    <p:cond delay="0"/>
                                  </p:stCondLst>
                                  <p:childTnLst>
                                    <p:animEffect transition="out" filter="strips(upLeft)">
                                      <p:cBhvr>
                                        <p:cTn id="73" dur="5000"/>
                                        <p:tgtEl>
                                          <p:spTgt spid="30"/>
                                        </p:tgtEl>
                                      </p:cBhvr>
                                    </p:animEffect>
                                    <p:set>
                                      <p:cBhvr>
                                        <p:cTn id="74" dur="1" fill="hold">
                                          <p:stCondLst>
                                            <p:cond delay="4999"/>
                                          </p:stCondLst>
                                        </p:cTn>
                                        <p:tgtEl>
                                          <p:spTgt spid="3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1" nodeType="clickEffect">
                                  <p:stCondLst>
                                    <p:cond delay="0"/>
                                  </p:stCondLst>
                                  <p:childTnLst>
                                    <p:animClr clrSpc="rgb" dir="cw">
                                      <p:cBhvr override="childStyle">
                                        <p:cTn id="78" dur="2000" fill="hold"/>
                                        <p:tgtEl>
                                          <p:spTgt spid="47"/>
                                        </p:tgtEl>
                                        <p:attrNameLst>
                                          <p:attrName>style.color</p:attrName>
                                        </p:attrNameLst>
                                      </p:cBhvr>
                                      <p:to>
                                        <a:schemeClr val="accent2"/>
                                      </p:to>
                                    </p:animClr>
                                  </p:childTnLst>
                                </p:cTn>
                              </p:par>
                            </p:childTnLst>
                          </p:cTn>
                        </p:par>
                      </p:childTnLst>
                    </p:cTn>
                  </p:par>
                  <p:par>
                    <p:cTn id="79" fill="hold">
                      <p:stCondLst>
                        <p:cond delay="indefinite"/>
                      </p:stCondLst>
                      <p:childTnLst>
                        <p:par>
                          <p:cTn id="80" fill="hold">
                            <p:stCondLst>
                              <p:cond delay="0"/>
                            </p:stCondLst>
                            <p:childTnLst>
                              <p:par>
                                <p:cTn id="81" presetID="18" presetClass="exit" presetSubtype="9" fill="hold" grpId="0" nodeType="clickEffect">
                                  <p:stCondLst>
                                    <p:cond delay="0"/>
                                  </p:stCondLst>
                                  <p:childTnLst>
                                    <p:animEffect transition="out" filter="strips(upLeft)">
                                      <p:cBhvr>
                                        <p:cTn id="82" dur="5000"/>
                                        <p:tgtEl>
                                          <p:spTgt spid="47"/>
                                        </p:tgtEl>
                                      </p:cBhvr>
                                    </p:animEffect>
                                    <p:set>
                                      <p:cBhvr>
                                        <p:cTn id="83" dur="1" fill="hold">
                                          <p:stCondLst>
                                            <p:cond delay="4999"/>
                                          </p:stCondLst>
                                        </p:cTn>
                                        <p:tgtEl>
                                          <p:spTgt spid="4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mph" presetSubtype="2" fill="hold" grpId="1" nodeType="clickEffect">
                                  <p:stCondLst>
                                    <p:cond delay="0"/>
                                  </p:stCondLst>
                                  <p:childTnLst>
                                    <p:animClr clrSpc="rgb" dir="cw">
                                      <p:cBhvr override="childStyle">
                                        <p:cTn id="87" dur="2000" fill="hold"/>
                                        <p:tgtEl>
                                          <p:spTgt spid="33"/>
                                        </p:tgtEl>
                                        <p:attrNameLst>
                                          <p:attrName>style.color</p:attrName>
                                        </p:attrNameLst>
                                      </p:cBhvr>
                                      <p:to>
                                        <a:schemeClr val="accent2"/>
                                      </p:to>
                                    </p:animClr>
                                  </p:childTnLst>
                                </p:cTn>
                              </p:par>
                            </p:childTnLst>
                          </p:cTn>
                        </p:par>
                      </p:childTnLst>
                    </p:cTn>
                  </p:par>
                  <p:par>
                    <p:cTn id="88" fill="hold">
                      <p:stCondLst>
                        <p:cond delay="indefinite"/>
                      </p:stCondLst>
                      <p:childTnLst>
                        <p:par>
                          <p:cTn id="89" fill="hold">
                            <p:stCondLst>
                              <p:cond delay="0"/>
                            </p:stCondLst>
                            <p:childTnLst>
                              <p:par>
                                <p:cTn id="90" presetID="18" presetClass="exit" presetSubtype="9" fill="hold" grpId="0" nodeType="clickEffect">
                                  <p:stCondLst>
                                    <p:cond delay="0"/>
                                  </p:stCondLst>
                                  <p:childTnLst>
                                    <p:animEffect transition="out" filter="strips(upLeft)">
                                      <p:cBhvr>
                                        <p:cTn id="91" dur="5000"/>
                                        <p:tgtEl>
                                          <p:spTgt spid="33"/>
                                        </p:tgtEl>
                                      </p:cBhvr>
                                    </p:animEffect>
                                    <p:set>
                                      <p:cBhvr>
                                        <p:cTn id="92" dur="1" fill="hold">
                                          <p:stCondLst>
                                            <p:cond delay="4999"/>
                                          </p:stCondLst>
                                        </p:cTn>
                                        <p:tgtEl>
                                          <p:spTgt spid="3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 presetClass="emph" presetSubtype="2" fill="hold" grpId="1" nodeType="clickEffect">
                                  <p:stCondLst>
                                    <p:cond delay="0"/>
                                  </p:stCondLst>
                                  <p:childTnLst>
                                    <p:animClr clrSpc="rgb" dir="cw">
                                      <p:cBhvr override="childStyle">
                                        <p:cTn id="96" dur="2000" fill="hold"/>
                                        <p:tgtEl>
                                          <p:spTgt spid="35"/>
                                        </p:tgtEl>
                                        <p:attrNameLst>
                                          <p:attrName>style.color</p:attrName>
                                        </p:attrNameLst>
                                      </p:cBhvr>
                                      <p:to>
                                        <a:schemeClr val="accent2"/>
                                      </p:to>
                                    </p:animClr>
                                  </p:childTnLst>
                                </p:cTn>
                              </p:par>
                            </p:childTnLst>
                          </p:cTn>
                        </p:par>
                      </p:childTnLst>
                    </p:cTn>
                  </p:par>
                  <p:par>
                    <p:cTn id="97" fill="hold">
                      <p:stCondLst>
                        <p:cond delay="indefinite"/>
                      </p:stCondLst>
                      <p:childTnLst>
                        <p:par>
                          <p:cTn id="98" fill="hold">
                            <p:stCondLst>
                              <p:cond delay="0"/>
                            </p:stCondLst>
                            <p:childTnLst>
                              <p:par>
                                <p:cTn id="99" presetID="18" presetClass="exit" presetSubtype="9" fill="hold" grpId="0" nodeType="clickEffect">
                                  <p:stCondLst>
                                    <p:cond delay="0"/>
                                  </p:stCondLst>
                                  <p:childTnLst>
                                    <p:animEffect transition="out" filter="strips(upLeft)">
                                      <p:cBhvr>
                                        <p:cTn id="100" dur="5000"/>
                                        <p:tgtEl>
                                          <p:spTgt spid="35"/>
                                        </p:tgtEl>
                                      </p:cBhvr>
                                    </p:animEffect>
                                    <p:set>
                                      <p:cBhvr>
                                        <p:cTn id="101" dur="1" fill="hold">
                                          <p:stCondLst>
                                            <p:cond delay="4999"/>
                                          </p:stCondLst>
                                        </p:cTn>
                                        <p:tgtEl>
                                          <p:spTgt spid="3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 presetClass="emph" presetSubtype="2" fill="hold" grpId="1" nodeType="clickEffect">
                                  <p:stCondLst>
                                    <p:cond delay="0"/>
                                  </p:stCondLst>
                                  <p:childTnLst>
                                    <p:animClr clrSpc="rgb" dir="cw">
                                      <p:cBhvr override="childStyle">
                                        <p:cTn id="105" dur="2000" fill="hold"/>
                                        <p:tgtEl>
                                          <p:spTgt spid="39"/>
                                        </p:tgtEl>
                                        <p:attrNameLst>
                                          <p:attrName>style.color</p:attrName>
                                        </p:attrNameLst>
                                      </p:cBhvr>
                                      <p:to>
                                        <a:schemeClr val="accent2"/>
                                      </p:to>
                                    </p:animClr>
                                  </p:childTnLst>
                                </p:cTn>
                              </p:par>
                            </p:childTnLst>
                          </p:cTn>
                        </p:par>
                      </p:childTnLst>
                    </p:cTn>
                  </p:par>
                  <p:par>
                    <p:cTn id="106" fill="hold">
                      <p:stCondLst>
                        <p:cond delay="indefinite"/>
                      </p:stCondLst>
                      <p:childTnLst>
                        <p:par>
                          <p:cTn id="107" fill="hold">
                            <p:stCondLst>
                              <p:cond delay="0"/>
                            </p:stCondLst>
                            <p:childTnLst>
                              <p:par>
                                <p:cTn id="108" presetID="18" presetClass="exit" presetSubtype="9" fill="hold" grpId="0" nodeType="clickEffect">
                                  <p:stCondLst>
                                    <p:cond delay="0"/>
                                  </p:stCondLst>
                                  <p:childTnLst>
                                    <p:animEffect transition="out" filter="strips(upLeft)">
                                      <p:cBhvr>
                                        <p:cTn id="109" dur="5000"/>
                                        <p:tgtEl>
                                          <p:spTgt spid="39"/>
                                        </p:tgtEl>
                                      </p:cBhvr>
                                    </p:animEffect>
                                    <p:set>
                                      <p:cBhvr>
                                        <p:cTn id="110" dur="1" fill="hold">
                                          <p:stCondLst>
                                            <p:cond delay="4999"/>
                                          </p:stCondLst>
                                        </p:cTn>
                                        <p:tgtEl>
                                          <p:spTgt spid="3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3" presetClass="emph" presetSubtype="2" fill="hold" grpId="1" nodeType="clickEffect">
                                  <p:stCondLst>
                                    <p:cond delay="0"/>
                                  </p:stCondLst>
                                  <p:childTnLst>
                                    <p:animClr clrSpc="rgb" dir="cw">
                                      <p:cBhvr override="childStyle">
                                        <p:cTn id="114" dur="2000" fill="hold"/>
                                        <p:tgtEl>
                                          <p:spTgt spid="38"/>
                                        </p:tgtEl>
                                        <p:attrNameLst>
                                          <p:attrName>style.color</p:attrName>
                                        </p:attrNameLst>
                                      </p:cBhvr>
                                      <p:to>
                                        <a:schemeClr val="accent2"/>
                                      </p:to>
                                    </p:animClr>
                                  </p:childTnLst>
                                </p:cTn>
                              </p:par>
                            </p:childTnLst>
                          </p:cTn>
                        </p:par>
                      </p:childTnLst>
                    </p:cTn>
                  </p:par>
                  <p:par>
                    <p:cTn id="115" fill="hold">
                      <p:stCondLst>
                        <p:cond delay="indefinite"/>
                      </p:stCondLst>
                      <p:childTnLst>
                        <p:par>
                          <p:cTn id="116" fill="hold">
                            <p:stCondLst>
                              <p:cond delay="0"/>
                            </p:stCondLst>
                            <p:childTnLst>
                              <p:par>
                                <p:cTn id="117" presetID="18" presetClass="exit" presetSubtype="9" fill="hold" grpId="0" nodeType="clickEffect">
                                  <p:stCondLst>
                                    <p:cond delay="0"/>
                                  </p:stCondLst>
                                  <p:childTnLst>
                                    <p:animEffect transition="out" filter="strips(upLeft)">
                                      <p:cBhvr>
                                        <p:cTn id="118" dur="5000"/>
                                        <p:tgtEl>
                                          <p:spTgt spid="38"/>
                                        </p:tgtEl>
                                      </p:cBhvr>
                                    </p:animEffect>
                                    <p:set>
                                      <p:cBhvr>
                                        <p:cTn id="119" dur="1" fill="hold">
                                          <p:stCondLst>
                                            <p:cond delay="4999"/>
                                          </p:stCondLst>
                                        </p:cTn>
                                        <p:tgtEl>
                                          <p:spTgt spid="38"/>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1" nodeType="clickEffect">
                                  <p:stCondLst>
                                    <p:cond delay="0"/>
                                  </p:stCondLst>
                                  <p:childTnLst>
                                    <p:animClr clrSpc="rgb" dir="cw">
                                      <p:cBhvr override="childStyle">
                                        <p:cTn id="123" dur="2000" fill="hold"/>
                                        <p:tgtEl>
                                          <p:spTgt spid="41"/>
                                        </p:tgtEl>
                                        <p:attrNameLst>
                                          <p:attrName>style.color</p:attrName>
                                        </p:attrNameLst>
                                      </p:cBhvr>
                                      <p:to>
                                        <a:schemeClr val="accent2"/>
                                      </p:to>
                                    </p:animClr>
                                  </p:childTnLst>
                                </p:cTn>
                              </p:par>
                            </p:childTnLst>
                          </p:cTn>
                        </p:par>
                      </p:childTnLst>
                    </p:cTn>
                  </p:par>
                  <p:par>
                    <p:cTn id="124" fill="hold">
                      <p:stCondLst>
                        <p:cond delay="indefinite"/>
                      </p:stCondLst>
                      <p:childTnLst>
                        <p:par>
                          <p:cTn id="125" fill="hold">
                            <p:stCondLst>
                              <p:cond delay="0"/>
                            </p:stCondLst>
                            <p:childTnLst>
                              <p:par>
                                <p:cTn id="126" presetID="18" presetClass="exit" presetSubtype="9" fill="hold" grpId="0" nodeType="clickEffect">
                                  <p:stCondLst>
                                    <p:cond delay="0"/>
                                  </p:stCondLst>
                                  <p:childTnLst>
                                    <p:animEffect transition="out" filter="strips(upLeft)">
                                      <p:cBhvr>
                                        <p:cTn id="127" dur="5000"/>
                                        <p:tgtEl>
                                          <p:spTgt spid="41"/>
                                        </p:tgtEl>
                                      </p:cBhvr>
                                    </p:animEffect>
                                    <p:set>
                                      <p:cBhvr>
                                        <p:cTn id="128" dur="1" fill="hold">
                                          <p:stCondLst>
                                            <p:cond delay="4999"/>
                                          </p:stCondLst>
                                        </p:cTn>
                                        <p:tgtEl>
                                          <p:spTgt spid="4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3" presetClass="emph" presetSubtype="2" fill="hold" grpId="1" nodeType="clickEffect">
                                  <p:stCondLst>
                                    <p:cond delay="0"/>
                                  </p:stCondLst>
                                  <p:childTnLst>
                                    <p:animClr clrSpc="rgb" dir="cw">
                                      <p:cBhvr override="childStyle">
                                        <p:cTn id="132" dur="2000" fill="hold"/>
                                        <p:tgtEl>
                                          <p:spTgt spid="44"/>
                                        </p:tgtEl>
                                        <p:attrNameLst>
                                          <p:attrName>style.color</p:attrName>
                                        </p:attrNameLst>
                                      </p:cBhvr>
                                      <p:to>
                                        <a:schemeClr val="accent2"/>
                                      </p:to>
                                    </p:animClr>
                                  </p:childTnLst>
                                </p:cTn>
                              </p:par>
                            </p:childTnLst>
                          </p:cTn>
                        </p:par>
                      </p:childTnLst>
                    </p:cTn>
                  </p:par>
                  <p:par>
                    <p:cTn id="133" fill="hold">
                      <p:stCondLst>
                        <p:cond delay="indefinite"/>
                      </p:stCondLst>
                      <p:childTnLst>
                        <p:par>
                          <p:cTn id="134" fill="hold">
                            <p:stCondLst>
                              <p:cond delay="0"/>
                            </p:stCondLst>
                            <p:childTnLst>
                              <p:par>
                                <p:cTn id="135" presetID="18" presetClass="exit" presetSubtype="9" fill="hold" grpId="0" nodeType="clickEffect">
                                  <p:stCondLst>
                                    <p:cond delay="0"/>
                                  </p:stCondLst>
                                  <p:childTnLst>
                                    <p:animEffect transition="out" filter="strips(upLeft)">
                                      <p:cBhvr>
                                        <p:cTn id="136" dur="5000"/>
                                        <p:tgtEl>
                                          <p:spTgt spid="44"/>
                                        </p:tgtEl>
                                      </p:cBhvr>
                                    </p:animEffect>
                                    <p:set>
                                      <p:cBhvr>
                                        <p:cTn id="137" dur="1" fill="hold">
                                          <p:stCondLst>
                                            <p:cond delay="4999"/>
                                          </p:stCondLst>
                                        </p:cTn>
                                        <p:tgtEl>
                                          <p:spTgt spid="44"/>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3" presetClass="emph" presetSubtype="2" fill="hold" grpId="1" nodeType="clickEffect">
                                  <p:stCondLst>
                                    <p:cond delay="0"/>
                                  </p:stCondLst>
                                  <p:iterate type="lt">
                                    <p:tmPct val="0"/>
                                  </p:iterate>
                                  <p:childTnLst>
                                    <p:animClr clrSpc="rgb" dir="cw">
                                      <p:cBhvr override="childStyle">
                                        <p:cTn id="141" dur="2000" fill="hold"/>
                                        <p:tgtEl>
                                          <p:spTgt spid="32"/>
                                        </p:tgtEl>
                                        <p:attrNameLst>
                                          <p:attrName>style.color</p:attrName>
                                        </p:attrNameLst>
                                      </p:cBhvr>
                                      <p:to>
                                        <a:schemeClr val="accent2"/>
                                      </p:to>
                                    </p:animClr>
                                  </p:childTnLst>
                                </p:cTn>
                              </p:par>
                            </p:childTnLst>
                          </p:cTn>
                        </p:par>
                      </p:childTnLst>
                    </p:cTn>
                  </p:par>
                  <p:par>
                    <p:cTn id="142" fill="hold">
                      <p:stCondLst>
                        <p:cond delay="indefinite"/>
                      </p:stCondLst>
                      <p:childTnLst>
                        <p:par>
                          <p:cTn id="143" fill="hold">
                            <p:stCondLst>
                              <p:cond delay="0"/>
                            </p:stCondLst>
                            <p:childTnLst>
                              <p:par>
                                <p:cTn id="144" presetID="18" presetClass="exit" presetSubtype="9" fill="hold" grpId="0" nodeType="clickEffect">
                                  <p:stCondLst>
                                    <p:cond delay="0"/>
                                  </p:stCondLst>
                                  <p:iterate type="lt">
                                    <p:tmPct val="0"/>
                                  </p:iterate>
                                  <p:childTnLst>
                                    <p:animEffect transition="out" filter="strips(upLeft)">
                                      <p:cBhvr>
                                        <p:cTn id="145" dur="5000"/>
                                        <p:tgtEl>
                                          <p:spTgt spid="32"/>
                                        </p:tgtEl>
                                      </p:cBhvr>
                                    </p:animEffect>
                                    <p:set>
                                      <p:cBhvr>
                                        <p:cTn id="146" dur="1" fill="hold">
                                          <p:stCondLst>
                                            <p:cond delay="4999"/>
                                          </p:stCondLst>
                                        </p:cTn>
                                        <p:tgtEl>
                                          <p:spTgt spid="32"/>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3" presetClass="emph" presetSubtype="2" fill="hold" grpId="1" nodeType="clickEffect">
                                  <p:stCondLst>
                                    <p:cond delay="0"/>
                                  </p:stCondLst>
                                  <p:childTnLst>
                                    <p:animClr clrSpc="rgb" dir="cw">
                                      <p:cBhvr override="childStyle">
                                        <p:cTn id="150" dur="2000" fill="hold"/>
                                        <p:tgtEl>
                                          <p:spTgt spid="45"/>
                                        </p:tgtEl>
                                        <p:attrNameLst>
                                          <p:attrName>style.color</p:attrName>
                                        </p:attrNameLst>
                                      </p:cBhvr>
                                      <p:to>
                                        <a:schemeClr val="accent2"/>
                                      </p:to>
                                    </p:animClr>
                                  </p:childTnLst>
                                </p:cTn>
                              </p:par>
                            </p:childTnLst>
                          </p:cTn>
                        </p:par>
                      </p:childTnLst>
                    </p:cTn>
                  </p:par>
                  <p:par>
                    <p:cTn id="151" fill="hold">
                      <p:stCondLst>
                        <p:cond delay="indefinite"/>
                      </p:stCondLst>
                      <p:childTnLst>
                        <p:par>
                          <p:cTn id="152" fill="hold">
                            <p:stCondLst>
                              <p:cond delay="0"/>
                            </p:stCondLst>
                            <p:childTnLst>
                              <p:par>
                                <p:cTn id="153" presetID="18" presetClass="exit" presetSubtype="9" fill="hold" grpId="0" nodeType="clickEffect">
                                  <p:stCondLst>
                                    <p:cond delay="0"/>
                                  </p:stCondLst>
                                  <p:childTnLst>
                                    <p:animEffect transition="out" filter="strips(upLeft)">
                                      <p:cBhvr>
                                        <p:cTn id="154" dur="5000"/>
                                        <p:tgtEl>
                                          <p:spTgt spid="45"/>
                                        </p:tgtEl>
                                      </p:cBhvr>
                                    </p:animEffect>
                                    <p:set>
                                      <p:cBhvr>
                                        <p:cTn id="155" dur="1" fill="hold">
                                          <p:stCondLst>
                                            <p:cond delay="4999"/>
                                          </p:stCondLst>
                                        </p:cTn>
                                        <p:tgtEl>
                                          <p:spTgt spid="45"/>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3" presetClass="emph" presetSubtype="2" fill="hold" grpId="1" nodeType="clickEffect">
                                  <p:stCondLst>
                                    <p:cond delay="0"/>
                                  </p:stCondLst>
                                  <p:childTnLst>
                                    <p:animClr clrSpc="rgb" dir="cw">
                                      <p:cBhvr override="childStyle">
                                        <p:cTn id="159" dur="2000" fill="hold"/>
                                        <p:tgtEl>
                                          <p:spTgt spid="40"/>
                                        </p:tgtEl>
                                        <p:attrNameLst>
                                          <p:attrName>style.color</p:attrName>
                                        </p:attrNameLst>
                                      </p:cBhvr>
                                      <p:to>
                                        <a:schemeClr val="accent2"/>
                                      </p:to>
                                    </p:animClr>
                                  </p:childTnLst>
                                </p:cTn>
                              </p:par>
                            </p:childTnLst>
                          </p:cTn>
                        </p:par>
                      </p:childTnLst>
                    </p:cTn>
                  </p:par>
                  <p:par>
                    <p:cTn id="160" fill="hold">
                      <p:stCondLst>
                        <p:cond delay="indefinite"/>
                      </p:stCondLst>
                      <p:childTnLst>
                        <p:par>
                          <p:cTn id="161" fill="hold">
                            <p:stCondLst>
                              <p:cond delay="0"/>
                            </p:stCondLst>
                            <p:childTnLst>
                              <p:par>
                                <p:cTn id="162" presetID="18" presetClass="exit" presetSubtype="9" fill="hold" grpId="0" nodeType="clickEffect">
                                  <p:stCondLst>
                                    <p:cond delay="0"/>
                                  </p:stCondLst>
                                  <p:childTnLst>
                                    <p:animEffect transition="out" filter="strips(upLeft)">
                                      <p:cBhvr>
                                        <p:cTn id="163" dur="5000"/>
                                        <p:tgtEl>
                                          <p:spTgt spid="40"/>
                                        </p:tgtEl>
                                      </p:cBhvr>
                                    </p:animEffect>
                                    <p:set>
                                      <p:cBhvr>
                                        <p:cTn id="164" dur="1" fill="hold">
                                          <p:stCondLst>
                                            <p:cond delay="4999"/>
                                          </p:stCondLst>
                                        </p:cTn>
                                        <p:tgtEl>
                                          <p:spTgt spid="40"/>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3" presetClass="emph" presetSubtype="2" fill="hold" grpId="1" nodeType="clickEffect">
                                  <p:stCondLst>
                                    <p:cond delay="0"/>
                                  </p:stCondLst>
                                  <p:childTnLst>
                                    <p:animClr clrSpc="rgb" dir="cw">
                                      <p:cBhvr override="childStyle">
                                        <p:cTn id="168" dur="2000" fill="hold"/>
                                        <p:tgtEl>
                                          <p:spTgt spid="43"/>
                                        </p:tgtEl>
                                        <p:attrNameLst>
                                          <p:attrName>style.color</p:attrName>
                                        </p:attrNameLst>
                                      </p:cBhvr>
                                      <p:to>
                                        <a:schemeClr val="accent2"/>
                                      </p:to>
                                    </p:animClr>
                                  </p:childTnLst>
                                </p:cTn>
                              </p:par>
                            </p:childTnLst>
                          </p:cTn>
                        </p:par>
                      </p:childTnLst>
                    </p:cTn>
                  </p:par>
                  <p:par>
                    <p:cTn id="169" fill="hold">
                      <p:stCondLst>
                        <p:cond delay="indefinite"/>
                      </p:stCondLst>
                      <p:childTnLst>
                        <p:par>
                          <p:cTn id="170" fill="hold">
                            <p:stCondLst>
                              <p:cond delay="0"/>
                            </p:stCondLst>
                            <p:childTnLst>
                              <p:par>
                                <p:cTn id="171" presetID="18" presetClass="exit" presetSubtype="9" fill="hold" grpId="0" nodeType="clickEffect">
                                  <p:stCondLst>
                                    <p:cond delay="0"/>
                                  </p:stCondLst>
                                  <p:childTnLst>
                                    <p:animEffect transition="out" filter="strips(upLeft)">
                                      <p:cBhvr>
                                        <p:cTn id="172" dur="5000"/>
                                        <p:tgtEl>
                                          <p:spTgt spid="43"/>
                                        </p:tgtEl>
                                      </p:cBhvr>
                                    </p:animEffect>
                                    <p:set>
                                      <p:cBhvr>
                                        <p:cTn id="173" dur="1" fill="hold">
                                          <p:stCondLst>
                                            <p:cond delay="4999"/>
                                          </p:stCondLst>
                                        </p:cTn>
                                        <p:tgtEl>
                                          <p:spTgt spid="43"/>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3" presetClass="emph" presetSubtype="2" fill="hold" grpId="1" nodeType="clickEffect">
                                  <p:stCondLst>
                                    <p:cond delay="0"/>
                                  </p:stCondLst>
                                  <p:childTnLst>
                                    <p:animClr clrSpc="rgb" dir="cw">
                                      <p:cBhvr override="childStyle">
                                        <p:cTn id="177" dur="2000" fill="hold"/>
                                        <p:tgtEl>
                                          <p:spTgt spid="13"/>
                                        </p:tgtEl>
                                        <p:attrNameLst>
                                          <p:attrName>style.color</p:attrName>
                                        </p:attrNameLst>
                                      </p:cBhvr>
                                      <p:to>
                                        <a:schemeClr val="accent2"/>
                                      </p:to>
                                    </p:animClr>
                                  </p:childTnLst>
                                </p:cTn>
                              </p:par>
                            </p:childTnLst>
                          </p:cTn>
                        </p:par>
                      </p:childTnLst>
                    </p:cTn>
                  </p:par>
                  <p:par>
                    <p:cTn id="178" fill="hold">
                      <p:stCondLst>
                        <p:cond delay="indefinite"/>
                      </p:stCondLst>
                      <p:childTnLst>
                        <p:par>
                          <p:cTn id="179" fill="hold">
                            <p:stCondLst>
                              <p:cond delay="0"/>
                            </p:stCondLst>
                            <p:childTnLst>
                              <p:par>
                                <p:cTn id="180" presetID="18" presetClass="exit" presetSubtype="9" fill="hold" grpId="0" nodeType="clickEffect">
                                  <p:stCondLst>
                                    <p:cond delay="0"/>
                                  </p:stCondLst>
                                  <p:childTnLst>
                                    <p:animEffect transition="out" filter="strips(upLeft)">
                                      <p:cBhvr>
                                        <p:cTn id="181" dur="5000"/>
                                        <p:tgtEl>
                                          <p:spTgt spid="13"/>
                                        </p:tgtEl>
                                      </p:cBhvr>
                                    </p:animEffect>
                                    <p:set>
                                      <p:cBhvr>
                                        <p:cTn id="182" dur="1" fill="hold">
                                          <p:stCondLst>
                                            <p:cond delay="4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ounded Rectangle 11">
            <a:extLst>
              <a:ext uri="{FF2B5EF4-FFF2-40B4-BE49-F238E27FC236}">
                <a16:creationId xmlns:a16="http://schemas.microsoft.com/office/drawing/2014/main" id="{483D7EB9-C2AA-4190-98DE-925F861600E9}"/>
              </a:ext>
            </a:extLst>
          </p:cNvPr>
          <p:cNvSpPr/>
          <p:nvPr/>
        </p:nvSpPr>
        <p:spPr>
          <a:xfrm>
            <a:off x="10653600" y="152870"/>
            <a:ext cx="135344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Tw Cen MT" panose="020B0602020104020603"/>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aphicFrame>
        <p:nvGraphicFramePr>
          <p:cNvPr id="50" name="Table 49"/>
          <p:cNvGraphicFramePr>
            <a:graphicFrameLocks noGrp="1"/>
          </p:cNvGraphicFramePr>
          <p:nvPr>
            <p:extLst>
              <p:ext uri="{D42A27DB-BD31-4B8C-83A1-F6EECF244321}">
                <p14:modId xmlns:p14="http://schemas.microsoft.com/office/powerpoint/2010/main" val="3792861147"/>
              </p:ext>
            </p:extLst>
          </p:nvPr>
        </p:nvGraphicFramePr>
        <p:xfrm>
          <a:off x="3373964" y="1407315"/>
          <a:ext cx="8079082" cy="4921640"/>
        </p:xfrm>
        <a:graphic>
          <a:graphicData uri="http://schemas.openxmlformats.org/drawingml/2006/table">
            <a:tbl>
              <a:tblPr firstRow="1" bandRow="1">
                <a:tableStyleId>{5C22544A-7EE6-4342-B048-85BDC9FD1C3A}</a:tableStyleId>
              </a:tblPr>
              <a:tblGrid>
                <a:gridCol w="367231">
                  <a:extLst>
                    <a:ext uri="{9D8B030D-6E8A-4147-A177-3AD203B41FA5}">
                      <a16:colId xmlns:a16="http://schemas.microsoft.com/office/drawing/2014/main" val="263268012"/>
                    </a:ext>
                  </a:extLst>
                </a:gridCol>
                <a:gridCol w="367231">
                  <a:extLst>
                    <a:ext uri="{9D8B030D-6E8A-4147-A177-3AD203B41FA5}">
                      <a16:colId xmlns:a16="http://schemas.microsoft.com/office/drawing/2014/main" val="1957082805"/>
                    </a:ext>
                  </a:extLst>
                </a:gridCol>
                <a:gridCol w="367231">
                  <a:extLst>
                    <a:ext uri="{9D8B030D-6E8A-4147-A177-3AD203B41FA5}">
                      <a16:colId xmlns:a16="http://schemas.microsoft.com/office/drawing/2014/main" val="2298253624"/>
                    </a:ext>
                  </a:extLst>
                </a:gridCol>
                <a:gridCol w="367231">
                  <a:extLst>
                    <a:ext uri="{9D8B030D-6E8A-4147-A177-3AD203B41FA5}">
                      <a16:colId xmlns:a16="http://schemas.microsoft.com/office/drawing/2014/main" val="4294540399"/>
                    </a:ext>
                  </a:extLst>
                </a:gridCol>
                <a:gridCol w="367231">
                  <a:extLst>
                    <a:ext uri="{9D8B030D-6E8A-4147-A177-3AD203B41FA5}">
                      <a16:colId xmlns:a16="http://schemas.microsoft.com/office/drawing/2014/main" val="3126897042"/>
                    </a:ext>
                  </a:extLst>
                </a:gridCol>
                <a:gridCol w="367231">
                  <a:extLst>
                    <a:ext uri="{9D8B030D-6E8A-4147-A177-3AD203B41FA5}">
                      <a16:colId xmlns:a16="http://schemas.microsoft.com/office/drawing/2014/main" val="1207600796"/>
                    </a:ext>
                  </a:extLst>
                </a:gridCol>
                <a:gridCol w="367231">
                  <a:extLst>
                    <a:ext uri="{9D8B030D-6E8A-4147-A177-3AD203B41FA5}">
                      <a16:colId xmlns:a16="http://schemas.microsoft.com/office/drawing/2014/main" val="3305774512"/>
                    </a:ext>
                  </a:extLst>
                </a:gridCol>
                <a:gridCol w="367231">
                  <a:extLst>
                    <a:ext uri="{9D8B030D-6E8A-4147-A177-3AD203B41FA5}">
                      <a16:colId xmlns:a16="http://schemas.microsoft.com/office/drawing/2014/main" val="1078327919"/>
                    </a:ext>
                  </a:extLst>
                </a:gridCol>
                <a:gridCol w="380818">
                  <a:extLst>
                    <a:ext uri="{9D8B030D-6E8A-4147-A177-3AD203B41FA5}">
                      <a16:colId xmlns:a16="http://schemas.microsoft.com/office/drawing/2014/main" val="2951137329"/>
                    </a:ext>
                  </a:extLst>
                </a:gridCol>
                <a:gridCol w="353644">
                  <a:extLst>
                    <a:ext uri="{9D8B030D-6E8A-4147-A177-3AD203B41FA5}">
                      <a16:colId xmlns:a16="http://schemas.microsoft.com/office/drawing/2014/main" val="4187961833"/>
                    </a:ext>
                  </a:extLst>
                </a:gridCol>
                <a:gridCol w="367231">
                  <a:extLst>
                    <a:ext uri="{9D8B030D-6E8A-4147-A177-3AD203B41FA5}">
                      <a16:colId xmlns:a16="http://schemas.microsoft.com/office/drawing/2014/main" val="2281195132"/>
                    </a:ext>
                  </a:extLst>
                </a:gridCol>
                <a:gridCol w="367231">
                  <a:extLst>
                    <a:ext uri="{9D8B030D-6E8A-4147-A177-3AD203B41FA5}">
                      <a16:colId xmlns:a16="http://schemas.microsoft.com/office/drawing/2014/main" val="1898360713"/>
                    </a:ext>
                  </a:extLst>
                </a:gridCol>
                <a:gridCol w="367231">
                  <a:extLst>
                    <a:ext uri="{9D8B030D-6E8A-4147-A177-3AD203B41FA5}">
                      <a16:colId xmlns:a16="http://schemas.microsoft.com/office/drawing/2014/main" val="447930653"/>
                    </a:ext>
                  </a:extLst>
                </a:gridCol>
                <a:gridCol w="367231">
                  <a:extLst>
                    <a:ext uri="{9D8B030D-6E8A-4147-A177-3AD203B41FA5}">
                      <a16:colId xmlns:a16="http://schemas.microsoft.com/office/drawing/2014/main" val="36163679"/>
                    </a:ext>
                  </a:extLst>
                </a:gridCol>
                <a:gridCol w="367231">
                  <a:extLst>
                    <a:ext uri="{9D8B030D-6E8A-4147-A177-3AD203B41FA5}">
                      <a16:colId xmlns:a16="http://schemas.microsoft.com/office/drawing/2014/main" val="879613253"/>
                    </a:ext>
                  </a:extLst>
                </a:gridCol>
                <a:gridCol w="367231">
                  <a:extLst>
                    <a:ext uri="{9D8B030D-6E8A-4147-A177-3AD203B41FA5}">
                      <a16:colId xmlns:a16="http://schemas.microsoft.com/office/drawing/2014/main" val="20015"/>
                    </a:ext>
                  </a:extLst>
                </a:gridCol>
                <a:gridCol w="367231">
                  <a:extLst>
                    <a:ext uri="{9D8B030D-6E8A-4147-A177-3AD203B41FA5}">
                      <a16:colId xmlns:a16="http://schemas.microsoft.com/office/drawing/2014/main" val="20016"/>
                    </a:ext>
                  </a:extLst>
                </a:gridCol>
                <a:gridCol w="367231">
                  <a:extLst>
                    <a:ext uri="{9D8B030D-6E8A-4147-A177-3AD203B41FA5}">
                      <a16:colId xmlns:a16="http://schemas.microsoft.com/office/drawing/2014/main" val="20017"/>
                    </a:ext>
                  </a:extLst>
                </a:gridCol>
                <a:gridCol w="367231">
                  <a:extLst>
                    <a:ext uri="{9D8B030D-6E8A-4147-A177-3AD203B41FA5}">
                      <a16:colId xmlns:a16="http://schemas.microsoft.com/office/drawing/2014/main" val="3833201954"/>
                    </a:ext>
                  </a:extLst>
                </a:gridCol>
                <a:gridCol w="367231">
                  <a:extLst>
                    <a:ext uri="{9D8B030D-6E8A-4147-A177-3AD203B41FA5}">
                      <a16:colId xmlns:a16="http://schemas.microsoft.com/office/drawing/2014/main" val="2635866267"/>
                    </a:ext>
                  </a:extLst>
                </a:gridCol>
                <a:gridCol w="367231">
                  <a:extLst>
                    <a:ext uri="{9D8B030D-6E8A-4147-A177-3AD203B41FA5}">
                      <a16:colId xmlns:a16="http://schemas.microsoft.com/office/drawing/2014/main" val="3714715184"/>
                    </a:ext>
                  </a:extLst>
                </a:gridCol>
                <a:gridCol w="367231">
                  <a:extLst>
                    <a:ext uri="{9D8B030D-6E8A-4147-A177-3AD203B41FA5}">
                      <a16:colId xmlns:a16="http://schemas.microsoft.com/office/drawing/2014/main" val="977521360"/>
                    </a:ext>
                  </a:extLst>
                </a:gridCol>
              </a:tblGrid>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626832"/>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solidFill>
                      <a:srgbClr val="115076"/>
                    </a:solidFill>
                  </a:tcPr>
                </a:tc>
                <a:tc>
                  <a:txBody>
                    <a:bodyPr/>
                    <a:lstStyle/>
                    <a:p>
                      <a:pPr algn="ctr"/>
                      <a:r>
                        <a:rPr lang="en-GB" sz="2400" b="1" dirty="0">
                          <a:solidFill>
                            <a:schemeClr val="accent1">
                              <a:lumMod val="50000"/>
                            </a:schemeClr>
                          </a:solidFill>
                          <a:latin typeface="Century Gothic" panose="020B0502020202020204" pitchFamily="34" charset="0"/>
                        </a:rPr>
                        <a:t>L</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787418"/>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W</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530721"/>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M</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43554"/>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C</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W</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761285"/>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F</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151360"/>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G</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F</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L</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L</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322507"/>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U</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207952"/>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F</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L</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523839"/>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G</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err="1">
                          <a:solidFill>
                            <a:schemeClr val="accent1">
                              <a:lumMod val="50000"/>
                            </a:schemeClr>
                          </a:solidFill>
                          <a:latin typeface="Century Gothic" panose="020B0502020202020204" pitchFamily="34" charset="0"/>
                        </a:rPr>
                        <a:t>Ö</a:t>
                      </a: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9206444"/>
                  </a:ext>
                </a:extLst>
              </a:tr>
            </a:tbl>
          </a:graphicData>
        </a:graphic>
      </p:graphicFrame>
      <p:pic>
        <p:nvPicPr>
          <p:cNvPr id="53" name="Picture 52">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sp>
        <p:nvSpPr>
          <p:cNvPr id="54" name="Title 3"/>
          <p:cNvSpPr>
            <a:spLocks noGrp="1"/>
          </p:cNvSpPr>
          <p:nvPr>
            <p:ph type="title"/>
          </p:nvPr>
        </p:nvSpPr>
        <p:spPr>
          <a:xfrm>
            <a:off x="0" y="199865"/>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graphicFrame>
        <p:nvGraphicFramePr>
          <p:cNvPr id="55" name="Table 54"/>
          <p:cNvGraphicFramePr>
            <a:graphicFrameLocks noGrp="1"/>
          </p:cNvGraphicFramePr>
          <p:nvPr>
            <p:extLst>
              <p:ext uri="{D42A27DB-BD31-4B8C-83A1-F6EECF244321}">
                <p14:modId xmlns:p14="http://schemas.microsoft.com/office/powerpoint/2010/main" val="200532165"/>
              </p:ext>
            </p:extLst>
          </p:nvPr>
        </p:nvGraphicFramePr>
        <p:xfrm>
          <a:off x="738954" y="1407315"/>
          <a:ext cx="4034419" cy="4954496"/>
        </p:xfrm>
        <a:graphic>
          <a:graphicData uri="http://schemas.openxmlformats.org/drawingml/2006/table">
            <a:tbl>
              <a:tblPr firstRow="1" bandRow="1">
                <a:tableStyleId>{5C22544A-7EE6-4342-B048-85BDC9FD1C3A}</a:tableStyleId>
              </a:tblPr>
              <a:tblGrid>
                <a:gridCol w="4034419">
                  <a:extLst>
                    <a:ext uri="{9D8B030D-6E8A-4147-A177-3AD203B41FA5}">
                      <a16:colId xmlns:a16="http://schemas.microsoft.com/office/drawing/2014/main" val="660022236"/>
                    </a:ext>
                  </a:extLst>
                </a:gridCol>
              </a:tblGrid>
              <a:tr h="548640">
                <a:tc>
                  <a:txBody>
                    <a:bodyPr/>
                    <a:lstStyle/>
                    <a:p>
                      <a:pPr algn="r"/>
                      <a:r>
                        <a:rPr lang="en-GB" sz="2000" b="0" baseline="0" dirty="0">
                          <a:solidFill>
                            <a:schemeClr val="accent1">
                              <a:lumMod val="50000"/>
                            </a:schemeClr>
                          </a:solidFill>
                          <a:latin typeface="Century Gothic" panose="020B0502020202020204" pitchFamily="34" charset="0"/>
                        </a:rPr>
                        <a:t>A. that</a:t>
                      </a:r>
                      <a:endParaRPr lang="en-GB" sz="2000" b="0" dirty="0">
                        <a:solidFill>
                          <a:schemeClr val="accent1">
                            <a:lumMod val="50000"/>
                          </a:schemeClr>
                        </a:solidFill>
                        <a:highlight>
                          <a:srgbClr val="FFFF00"/>
                        </a:highligh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451821">
                <a:tc>
                  <a:txBody>
                    <a:bodyPr/>
                    <a:lstStyle/>
                    <a:p>
                      <a:pPr algn="r"/>
                      <a:r>
                        <a:rPr lang="en-GB" sz="2000" b="0" dirty="0">
                          <a:solidFill>
                            <a:schemeClr val="accent1">
                              <a:lumMod val="50000"/>
                            </a:schemeClr>
                          </a:solidFill>
                          <a:latin typeface="Century Gothic" panose="020B0502020202020204" pitchFamily="34" charset="0"/>
                        </a:rPr>
                        <a:t>B. sorrow, grief</a:t>
                      </a:r>
                      <a:endParaRPr lang="en-GB" sz="2000" b="0" dirty="0">
                        <a:solidFill>
                          <a:schemeClr val="accent1">
                            <a:lumMod val="50000"/>
                          </a:schemeClr>
                        </a:solidFill>
                        <a:highlight>
                          <a:srgbClr val="FFFF00"/>
                        </a:highligh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537883">
                <a:tc>
                  <a:txBody>
                    <a:bodyPr/>
                    <a:lstStyle/>
                    <a:p>
                      <a:pPr algn="r"/>
                      <a:r>
                        <a:rPr lang="en-GB" sz="2000" b="0" dirty="0">
                          <a:solidFill>
                            <a:schemeClr val="accent1">
                              <a:lumMod val="50000"/>
                            </a:schemeClr>
                          </a:solidFill>
                          <a:latin typeface="Century Gothic" panose="020B0502020202020204" pitchFamily="34" charset="0"/>
                        </a:rPr>
                        <a:t>C. sore, hurt</a:t>
                      </a:r>
                      <a:endParaRPr lang="en-GB" sz="2000" b="0" dirty="0">
                        <a:solidFill>
                          <a:schemeClr val="accent1">
                            <a:lumMod val="50000"/>
                          </a:schemeClr>
                        </a:solidFill>
                        <a:highlight>
                          <a:srgbClr val="FFFF00"/>
                        </a:highligh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45182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latin typeface="Century Gothic" panose="020B0502020202020204" pitchFamily="34" charset="0"/>
                        </a:rPr>
                        <a:t>D. to think, have an opinion</a:t>
                      </a:r>
                      <a:endParaRPr lang="en-GB" sz="2000" b="0" dirty="0">
                        <a:solidFill>
                          <a:schemeClr val="accent1">
                            <a:lumMod val="50000"/>
                          </a:schemeClr>
                        </a:solidFill>
                        <a:highlight>
                          <a:srgbClr val="FFFF00"/>
                        </a:highligh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496393">
                <a:tc>
                  <a:txBody>
                    <a:bodyPr/>
                    <a:lstStyle/>
                    <a:p>
                      <a:pPr marL="0" indent="0" algn="r">
                        <a:buNone/>
                      </a:pPr>
                      <a:r>
                        <a:rPr lang="en-GB" sz="2000" b="0" dirty="0">
                          <a:solidFill>
                            <a:schemeClr val="accent1">
                              <a:lumMod val="50000"/>
                            </a:schemeClr>
                          </a:solidFill>
                          <a:latin typeface="Century Gothic" panose="020B0502020202020204" pitchFamily="34" charset="0"/>
                        </a:rPr>
                        <a:t>E. difficult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484094">
                <a:tc>
                  <a:txBody>
                    <a:bodyPr/>
                    <a:lstStyle/>
                    <a:p>
                      <a:pPr algn="r"/>
                      <a:r>
                        <a:rPr lang="en-GB" sz="2000" b="0" dirty="0">
                          <a:solidFill>
                            <a:schemeClr val="accent1">
                              <a:lumMod val="50000"/>
                            </a:schemeClr>
                          </a:solidFill>
                          <a:latin typeface="Century Gothic" panose="020B0502020202020204" pitchFamily="34" charset="0"/>
                        </a:rPr>
                        <a:t>F. fit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527124">
                <a:tc>
                  <a:txBody>
                    <a:bodyPr/>
                    <a:lstStyle/>
                    <a:p>
                      <a:pPr algn="r"/>
                      <a:r>
                        <a:rPr lang="en-GB" sz="1800" b="0" dirty="0">
                          <a:solidFill>
                            <a:schemeClr val="accent1">
                              <a:lumMod val="50000"/>
                            </a:schemeClr>
                          </a:solidFill>
                          <a:latin typeface="Century Gothic" panose="020B0502020202020204" pitchFamily="34" charset="0"/>
                        </a:rPr>
                        <a:t>G. t</a:t>
                      </a:r>
                      <a:r>
                        <a:rPr lang="en-GB" sz="1800" b="0" baseline="0" dirty="0">
                          <a:solidFill>
                            <a:schemeClr val="accent1">
                              <a:lumMod val="50000"/>
                            </a:schemeClr>
                          </a:solidFill>
                          <a:latin typeface="Century Gothic" panose="020B0502020202020204" pitchFamily="34" charset="0"/>
                        </a:rPr>
                        <a:t>o please, pleasing</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485573">
                <a:tc>
                  <a:txBody>
                    <a:bodyPr/>
                    <a:lstStyle/>
                    <a:p>
                      <a:pPr algn="r"/>
                      <a:r>
                        <a:rPr lang="en-GB" sz="2000" b="0" dirty="0">
                          <a:solidFill>
                            <a:schemeClr val="accent1">
                              <a:lumMod val="50000"/>
                            </a:schemeClr>
                          </a:solidFill>
                          <a:latin typeface="Century Gothic" panose="020B0502020202020204" pitchFamily="34" charset="0"/>
                        </a:rPr>
                        <a:t>H. to do, doing</a:t>
                      </a:r>
                      <a:endParaRPr lang="en-GB" sz="2000" b="0" dirty="0">
                        <a:solidFill>
                          <a:schemeClr val="accent1">
                            <a:lumMod val="50000"/>
                          </a:schemeClr>
                        </a:solidFill>
                        <a:highlight>
                          <a:srgbClr val="FFFF00"/>
                        </a:highligh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485573">
                <a:tc>
                  <a:txBody>
                    <a:bodyPr/>
                    <a:lstStyle/>
                    <a:p>
                      <a:pPr algn="r"/>
                      <a:r>
                        <a:rPr lang="en-GB" sz="2000" b="0" dirty="0">
                          <a:solidFill>
                            <a:schemeClr val="accent1">
                              <a:lumMod val="50000"/>
                            </a:schemeClr>
                          </a:solidFill>
                          <a:latin typeface="Century Gothic" panose="020B0502020202020204" pitchFamily="34" charset="0"/>
                        </a:rPr>
                        <a:t>I.</a:t>
                      </a:r>
                      <a:r>
                        <a:rPr lang="en-GB" sz="2000" b="0" baseline="0" dirty="0">
                          <a:solidFill>
                            <a:schemeClr val="accent1">
                              <a:lumMod val="50000"/>
                            </a:schemeClr>
                          </a:solidFill>
                          <a:latin typeface="Century Gothic" panose="020B0502020202020204" pitchFamily="34" charset="0"/>
                        </a:rPr>
                        <a:t> to lack, be missing, be absent</a:t>
                      </a:r>
                      <a:endParaRPr lang="en-GB" sz="2000" b="0"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r h="485573">
                <a:tc>
                  <a:txBody>
                    <a:bodyPr/>
                    <a:lstStyle/>
                    <a:p>
                      <a:pPr algn="r"/>
                      <a:r>
                        <a:rPr lang="en-GB" sz="2000" b="0" dirty="0">
                          <a:solidFill>
                            <a:schemeClr val="accent1">
                              <a:lumMod val="50000"/>
                            </a:schemeClr>
                          </a:solidFill>
                          <a:latin typeface="Century Gothic" panose="020B0502020202020204" pitchFamily="34" charset="0"/>
                        </a:rPr>
                        <a:t>J. to belong, belonging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943391"/>
                  </a:ext>
                </a:extLst>
              </a:tr>
            </a:tbl>
          </a:graphicData>
        </a:graphic>
      </p:graphicFrame>
      <p:sp>
        <p:nvSpPr>
          <p:cNvPr id="77" name="Rectangle 76"/>
          <p:cNvSpPr/>
          <p:nvPr/>
        </p:nvSpPr>
        <p:spPr>
          <a:xfrm>
            <a:off x="7507314" y="1450028"/>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5" name="Down Arrow 44"/>
          <p:cNvSpPr/>
          <p:nvPr/>
        </p:nvSpPr>
        <p:spPr>
          <a:xfrm>
            <a:off x="7413505" y="593389"/>
            <a:ext cx="386946" cy="62865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Segoe UI Semilight" panose="020B0402040204020203" pitchFamily="34" charset="0"/>
              </a:rPr>
              <a:t>?</a:t>
            </a:r>
          </a:p>
        </p:txBody>
      </p:sp>
      <p:sp>
        <p:nvSpPr>
          <p:cNvPr id="51" name="Rectangle 50">
            <a:extLst>
              <a:ext uri="{FF2B5EF4-FFF2-40B4-BE49-F238E27FC236}">
                <a16:creationId xmlns:a16="http://schemas.microsoft.com/office/drawing/2014/main" id="{E20BB28D-F96D-B64D-B062-FEBD932962D3}"/>
              </a:ext>
            </a:extLst>
          </p:cNvPr>
          <p:cNvSpPr/>
          <p:nvPr/>
        </p:nvSpPr>
        <p:spPr>
          <a:xfrm>
            <a:off x="7853714" y="1512008"/>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7" name="Rectangle 56">
            <a:extLst>
              <a:ext uri="{FF2B5EF4-FFF2-40B4-BE49-F238E27FC236}">
                <a16:creationId xmlns:a16="http://schemas.microsoft.com/office/drawing/2014/main" id="{520931D7-0E17-B943-89B8-BE858EC4AC21}"/>
              </a:ext>
            </a:extLst>
          </p:cNvPr>
          <p:cNvSpPr/>
          <p:nvPr/>
        </p:nvSpPr>
        <p:spPr>
          <a:xfrm>
            <a:off x="8176331" y="152858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8" name="Rectangle 67">
            <a:extLst>
              <a:ext uri="{FF2B5EF4-FFF2-40B4-BE49-F238E27FC236}">
                <a16:creationId xmlns:a16="http://schemas.microsoft.com/office/drawing/2014/main" id="{9635C3BE-ABED-834C-9144-518D1F02AE80}"/>
              </a:ext>
            </a:extLst>
          </p:cNvPr>
          <p:cNvSpPr/>
          <p:nvPr/>
        </p:nvSpPr>
        <p:spPr>
          <a:xfrm>
            <a:off x="5297487" y="1992476"/>
            <a:ext cx="226973" cy="34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 name="Rectangle 79">
            <a:extLst>
              <a:ext uri="{FF2B5EF4-FFF2-40B4-BE49-F238E27FC236}">
                <a16:creationId xmlns:a16="http://schemas.microsoft.com/office/drawing/2014/main" id="{5C83B1A8-72A7-A448-B969-768B1F68D07F}"/>
              </a:ext>
            </a:extLst>
          </p:cNvPr>
          <p:cNvSpPr/>
          <p:nvPr/>
        </p:nvSpPr>
        <p:spPr>
          <a:xfrm>
            <a:off x="7451278" y="5892041"/>
            <a:ext cx="283084" cy="32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2" name="Rectangle 1"/>
          <p:cNvSpPr/>
          <p:nvPr/>
        </p:nvSpPr>
        <p:spPr>
          <a:xfrm>
            <a:off x="646935" y="1007205"/>
            <a:ext cx="27270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Schreib</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auf Deutsch:</a:t>
            </a:r>
            <a:endPar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520931D7-0E17-B943-89B8-BE858EC4AC21}"/>
              </a:ext>
            </a:extLst>
          </p:cNvPr>
          <p:cNvSpPr/>
          <p:nvPr/>
        </p:nvSpPr>
        <p:spPr>
          <a:xfrm>
            <a:off x="8561670" y="153005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Rectangle 33"/>
          <p:cNvSpPr/>
          <p:nvPr/>
        </p:nvSpPr>
        <p:spPr>
          <a:xfrm>
            <a:off x="7507314" y="1930880"/>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E20BB28D-F96D-B64D-B062-FEBD932962D3}"/>
              </a:ext>
            </a:extLst>
          </p:cNvPr>
          <p:cNvSpPr/>
          <p:nvPr/>
        </p:nvSpPr>
        <p:spPr>
          <a:xfrm>
            <a:off x="7858634" y="1988078"/>
            <a:ext cx="228686" cy="34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E20BB28D-F96D-B64D-B062-FEBD932962D3}"/>
              </a:ext>
            </a:extLst>
          </p:cNvPr>
          <p:cNvSpPr/>
          <p:nvPr/>
        </p:nvSpPr>
        <p:spPr>
          <a:xfrm>
            <a:off x="8193177" y="216702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Rectangle 36"/>
          <p:cNvSpPr/>
          <p:nvPr/>
        </p:nvSpPr>
        <p:spPr>
          <a:xfrm>
            <a:off x="6015047" y="1995472"/>
            <a:ext cx="235227" cy="329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 name="Rectangle 37">
            <a:extLst>
              <a:ext uri="{FF2B5EF4-FFF2-40B4-BE49-F238E27FC236}">
                <a16:creationId xmlns:a16="http://schemas.microsoft.com/office/drawing/2014/main" id="{E20BB28D-F96D-B64D-B062-FEBD932962D3}"/>
              </a:ext>
            </a:extLst>
          </p:cNvPr>
          <p:cNvSpPr/>
          <p:nvPr/>
        </p:nvSpPr>
        <p:spPr>
          <a:xfrm>
            <a:off x="6740861" y="1995472"/>
            <a:ext cx="261257" cy="337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Rectangle 38">
            <a:extLst>
              <a:ext uri="{FF2B5EF4-FFF2-40B4-BE49-F238E27FC236}">
                <a16:creationId xmlns:a16="http://schemas.microsoft.com/office/drawing/2014/main" id="{E20BB28D-F96D-B64D-B062-FEBD932962D3}"/>
              </a:ext>
            </a:extLst>
          </p:cNvPr>
          <p:cNvSpPr/>
          <p:nvPr/>
        </p:nvSpPr>
        <p:spPr>
          <a:xfrm>
            <a:off x="4901420" y="4441464"/>
            <a:ext cx="261256" cy="318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Rectangle 39">
            <a:extLst>
              <a:ext uri="{FF2B5EF4-FFF2-40B4-BE49-F238E27FC236}">
                <a16:creationId xmlns:a16="http://schemas.microsoft.com/office/drawing/2014/main" id="{E20BB28D-F96D-B64D-B062-FEBD932962D3}"/>
              </a:ext>
            </a:extLst>
          </p:cNvPr>
          <p:cNvSpPr/>
          <p:nvPr/>
        </p:nvSpPr>
        <p:spPr>
          <a:xfrm>
            <a:off x="6398019" y="268138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 name="Rectangle 40">
            <a:extLst>
              <a:ext uri="{FF2B5EF4-FFF2-40B4-BE49-F238E27FC236}">
                <a16:creationId xmlns:a16="http://schemas.microsoft.com/office/drawing/2014/main" id="{E20BB28D-F96D-B64D-B062-FEBD932962D3}"/>
              </a:ext>
            </a:extLst>
          </p:cNvPr>
          <p:cNvSpPr/>
          <p:nvPr/>
        </p:nvSpPr>
        <p:spPr>
          <a:xfrm>
            <a:off x="6735810" y="268138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Rectangle 41">
            <a:extLst>
              <a:ext uri="{FF2B5EF4-FFF2-40B4-BE49-F238E27FC236}">
                <a16:creationId xmlns:a16="http://schemas.microsoft.com/office/drawing/2014/main" id="{E20BB28D-F96D-B64D-B062-FEBD932962D3}"/>
              </a:ext>
            </a:extLst>
          </p:cNvPr>
          <p:cNvSpPr/>
          <p:nvPr/>
        </p:nvSpPr>
        <p:spPr>
          <a:xfrm>
            <a:off x="7092602" y="2469094"/>
            <a:ext cx="269732" cy="299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3" name="Rectangle 42">
            <a:extLst>
              <a:ext uri="{FF2B5EF4-FFF2-40B4-BE49-F238E27FC236}">
                <a16:creationId xmlns:a16="http://schemas.microsoft.com/office/drawing/2014/main" id="{E20BB28D-F96D-B64D-B062-FEBD932962D3}"/>
              </a:ext>
            </a:extLst>
          </p:cNvPr>
          <p:cNvSpPr/>
          <p:nvPr/>
        </p:nvSpPr>
        <p:spPr>
          <a:xfrm>
            <a:off x="7486441" y="251571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Rectangle 43">
            <a:extLst>
              <a:ext uri="{FF2B5EF4-FFF2-40B4-BE49-F238E27FC236}">
                <a16:creationId xmlns:a16="http://schemas.microsoft.com/office/drawing/2014/main" id="{E20BB28D-F96D-B64D-B062-FEBD932962D3}"/>
              </a:ext>
            </a:extLst>
          </p:cNvPr>
          <p:cNvSpPr/>
          <p:nvPr/>
        </p:nvSpPr>
        <p:spPr>
          <a:xfrm>
            <a:off x="7846230" y="251607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6" name="Rectangle 45">
            <a:extLst>
              <a:ext uri="{FF2B5EF4-FFF2-40B4-BE49-F238E27FC236}">
                <a16:creationId xmlns:a16="http://schemas.microsoft.com/office/drawing/2014/main" id="{E20BB28D-F96D-B64D-B062-FEBD932962D3}"/>
              </a:ext>
            </a:extLst>
          </p:cNvPr>
          <p:cNvSpPr/>
          <p:nvPr/>
        </p:nvSpPr>
        <p:spPr>
          <a:xfrm>
            <a:off x="7101077" y="445722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7" name="Rectangle 46"/>
          <p:cNvSpPr/>
          <p:nvPr/>
        </p:nvSpPr>
        <p:spPr>
          <a:xfrm>
            <a:off x="5627904" y="4454260"/>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Rectangle 47">
            <a:extLst>
              <a:ext uri="{FF2B5EF4-FFF2-40B4-BE49-F238E27FC236}">
                <a16:creationId xmlns:a16="http://schemas.microsoft.com/office/drawing/2014/main" id="{E20BB28D-F96D-B64D-B062-FEBD932962D3}"/>
              </a:ext>
            </a:extLst>
          </p:cNvPr>
          <p:cNvSpPr/>
          <p:nvPr/>
        </p:nvSpPr>
        <p:spPr>
          <a:xfrm>
            <a:off x="5241988" y="448881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Rectangle 48">
            <a:extLst>
              <a:ext uri="{FF2B5EF4-FFF2-40B4-BE49-F238E27FC236}">
                <a16:creationId xmlns:a16="http://schemas.microsoft.com/office/drawing/2014/main" id="{E20BB28D-F96D-B64D-B062-FEBD932962D3}"/>
              </a:ext>
            </a:extLst>
          </p:cNvPr>
          <p:cNvSpPr/>
          <p:nvPr/>
        </p:nvSpPr>
        <p:spPr>
          <a:xfrm>
            <a:off x="6757843" y="347322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6" name="Rectangle 55">
            <a:extLst>
              <a:ext uri="{FF2B5EF4-FFF2-40B4-BE49-F238E27FC236}">
                <a16:creationId xmlns:a16="http://schemas.microsoft.com/office/drawing/2014/main" id="{E20BB28D-F96D-B64D-B062-FEBD932962D3}"/>
              </a:ext>
            </a:extLst>
          </p:cNvPr>
          <p:cNvSpPr/>
          <p:nvPr/>
        </p:nvSpPr>
        <p:spPr>
          <a:xfrm>
            <a:off x="7451278" y="2937488"/>
            <a:ext cx="297888" cy="32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1" name="Rectangle 60">
            <a:extLst>
              <a:ext uri="{FF2B5EF4-FFF2-40B4-BE49-F238E27FC236}">
                <a16:creationId xmlns:a16="http://schemas.microsoft.com/office/drawing/2014/main" id="{E20BB28D-F96D-B64D-B062-FEBD932962D3}"/>
              </a:ext>
            </a:extLst>
          </p:cNvPr>
          <p:cNvSpPr/>
          <p:nvPr/>
        </p:nvSpPr>
        <p:spPr>
          <a:xfrm>
            <a:off x="7817020" y="3011838"/>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2" name="Rectangle 61">
            <a:extLst>
              <a:ext uri="{FF2B5EF4-FFF2-40B4-BE49-F238E27FC236}">
                <a16:creationId xmlns:a16="http://schemas.microsoft.com/office/drawing/2014/main" id="{E20BB28D-F96D-B64D-B062-FEBD932962D3}"/>
              </a:ext>
            </a:extLst>
          </p:cNvPr>
          <p:cNvSpPr/>
          <p:nvPr/>
        </p:nvSpPr>
        <p:spPr>
          <a:xfrm>
            <a:off x="8193177" y="299121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0" name="Rectangle 69">
            <a:extLst>
              <a:ext uri="{FF2B5EF4-FFF2-40B4-BE49-F238E27FC236}">
                <a16:creationId xmlns:a16="http://schemas.microsoft.com/office/drawing/2014/main" id="{E20BB28D-F96D-B64D-B062-FEBD932962D3}"/>
              </a:ext>
            </a:extLst>
          </p:cNvPr>
          <p:cNvSpPr/>
          <p:nvPr/>
        </p:nvSpPr>
        <p:spPr>
          <a:xfrm>
            <a:off x="8908945" y="299383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1" name="Rectangle 70">
            <a:extLst>
              <a:ext uri="{FF2B5EF4-FFF2-40B4-BE49-F238E27FC236}">
                <a16:creationId xmlns:a16="http://schemas.microsoft.com/office/drawing/2014/main" id="{E20BB28D-F96D-B64D-B062-FEBD932962D3}"/>
              </a:ext>
            </a:extLst>
          </p:cNvPr>
          <p:cNvSpPr/>
          <p:nvPr/>
        </p:nvSpPr>
        <p:spPr>
          <a:xfrm>
            <a:off x="9293861" y="2999158"/>
            <a:ext cx="261257" cy="283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Rectangle 71">
            <a:extLst>
              <a:ext uri="{FF2B5EF4-FFF2-40B4-BE49-F238E27FC236}">
                <a16:creationId xmlns:a16="http://schemas.microsoft.com/office/drawing/2014/main" id="{E20BB28D-F96D-B64D-B062-FEBD932962D3}"/>
              </a:ext>
            </a:extLst>
          </p:cNvPr>
          <p:cNvSpPr/>
          <p:nvPr/>
        </p:nvSpPr>
        <p:spPr>
          <a:xfrm>
            <a:off x="9671337" y="313989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3" name="Rectangle 72"/>
          <p:cNvSpPr/>
          <p:nvPr/>
        </p:nvSpPr>
        <p:spPr>
          <a:xfrm>
            <a:off x="5635754" y="3627022"/>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4" name="Rectangle 73">
            <a:extLst>
              <a:ext uri="{FF2B5EF4-FFF2-40B4-BE49-F238E27FC236}">
                <a16:creationId xmlns:a16="http://schemas.microsoft.com/office/drawing/2014/main" id="{E20BB28D-F96D-B64D-B062-FEBD932962D3}"/>
              </a:ext>
            </a:extLst>
          </p:cNvPr>
          <p:cNvSpPr/>
          <p:nvPr/>
        </p:nvSpPr>
        <p:spPr>
          <a:xfrm>
            <a:off x="6009457" y="349372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5" name="Rectangle 74">
            <a:extLst>
              <a:ext uri="{FF2B5EF4-FFF2-40B4-BE49-F238E27FC236}">
                <a16:creationId xmlns:a16="http://schemas.microsoft.com/office/drawing/2014/main" id="{E20BB28D-F96D-B64D-B062-FEBD932962D3}"/>
              </a:ext>
            </a:extLst>
          </p:cNvPr>
          <p:cNvSpPr/>
          <p:nvPr/>
        </p:nvSpPr>
        <p:spPr>
          <a:xfrm>
            <a:off x="6366095" y="349416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6" name="Rectangle 75">
            <a:extLst>
              <a:ext uri="{FF2B5EF4-FFF2-40B4-BE49-F238E27FC236}">
                <a16:creationId xmlns:a16="http://schemas.microsoft.com/office/drawing/2014/main" id="{E20BB28D-F96D-B64D-B062-FEBD932962D3}"/>
              </a:ext>
            </a:extLst>
          </p:cNvPr>
          <p:cNvSpPr/>
          <p:nvPr/>
        </p:nvSpPr>
        <p:spPr>
          <a:xfrm>
            <a:off x="7073134" y="3493720"/>
            <a:ext cx="297264" cy="248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8" name="Rectangle 77">
            <a:extLst>
              <a:ext uri="{FF2B5EF4-FFF2-40B4-BE49-F238E27FC236}">
                <a16:creationId xmlns:a16="http://schemas.microsoft.com/office/drawing/2014/main" id="{E20BB28D-F96D-B64D-B062-FEBD932962D3}"/>
              </a:ext>
            </a:extLst>
          </p:cNvPr>
          <p:cNvSpPr/>
          <p:nvPr/>
        </p:nvSpPr>
        <p:spPr>
          <a:xfrm>
            <a:off x="7469663" y="3450066"/>
            <a:ext cx="206761" cy="299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9" name="Rectangle 78">
            <a:extLst>
              <a:ext uri="{FF2B5EF4-FFF2-40B4-BE49-F238E27FC236}">
                <a16:creationId xmlns:a16="http://schemas.microsoft.com/office/drawing/2014/main" id="{E20BB28D-F96D-B64D-B062-FEBD932962D3}"/>
              </a:ext>
            </a:extLst>
          </p:cNvPr>
          <p:cNvSpPr/>
          <p:nvPr/>
        </p:nvSpPr>
        <p:spPr>
          <a:xfrm>
            <a:off x="7826062" y="349765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3" name="Rectangle 82">
            <a:extLst>
              <a:ext uri="{FF2B5EF4-FFF2-40B4-BE49-F238E27FC236}">
                <a16:creationId xmlns:a16="http://schemas.microsoft.com/office/drawing/2014/main" id="{E20BB28D-F96D-B64D-B062-FEBD932962D3}"/>
              </a:ext>
            </a:extLst>
          </p:cNvPr>
          <p:cNvSpPr/>
          <p:nvPr/>
        </p:nvSpPr>
        <p:spPr>
          <a:xfrm>
            <a:off x="8955000" y="364448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Rectangle 83"/>
          <p:cNvSpPr/>
          <p:nvPr/>
        </p:nvSpPr>
        <p:spPr>
          <a:xfrm>
            <a:off x="7112072" y="3971224"/>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5" name="Rectangle 84">
            <a:extLst>
              <a:ext uri="{FF2B5EF4-FFF2-40B4-BE49-F238E27FC236}">
                <a16:creationId xmlns:a16="http://schemas.microsoft.com/office/drawing/2014/main" id="{E20BB28D-F96D-B64D-B062-FEBD932962D3}"/>
              </a:ext>
            </a:extLst>
          </p:cNvPr>
          <p:cNvSpPr/>
          <p:nvPr/>
        </p:nvSpPr>
        <p:spPr>
          <a:xfrm>
            <a:off x="7434117" y="398416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6" name="Rectangle 85">
            <a:extLst>
              <a:ext uri="{FF2B5EF4-FFF2-40B4-BE49-F238E27FC236}">
                <a16:creationId xmlns:a16="http://schemas.microsoft.com/office/drawing/2014/main" id="{E20BB28D-F96D-B64D-B062-FEBD932962D3}"/>
              </a:ext>
            </a:extLst>
          </p:cNvPr>
          <p:cNvSpPr/>
          <p:nvPr/>
        </p:nvSpPr>
        <p:spPr>
          <a:xfrm>
            <a:off x="7841176" y="3965274"/>
            <a:ext cx="246144"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8" name="Rectangle 87">
            <a:extLst>
              <a:ext uri="{FF2B5EF4-FFF2-40B4-BE49-F238E27FC236}">
                <a16:creationId xmlns:a16="http://schemas.microsoft.com/office/drawing/2014/main" id="{E20BB28D-F96D-B64D-B062-FEBD932962D3}"/>
              </a:ext>
            </a:extLst>
          </p:cNvPr>
          <p:cNvSpPr/>
          <p:nvPr/>
        </p:nvSpPr>
        <p:spPr>
          <a:xfrm>
            <a:off x="8954999" y="415176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3" name="Rectangle 92">
            <a:extLst>
              <a:ext uri="{FF2B5EF4-FFF2-40B4-BE49-F238E27FC236}">
                <a16:creationId xmlns:a16="http://schemas.microsoft.com/office/drawing/2014/main" id="{E20BB28D-F96D-B64D-B062-FEBD932962D3}"/>
              </a:ext>
            </a:extLst>
          </p:cNvPr>
          <p:cNvSpPr/>
          <p:nvPr/>
        </p:nvSpPr>
        <p:spPr>
          <a:xfrm>
            <a:off x="9342071" y="414727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4" name="Rectangle 93">
            <a:extLst>
              <a:ext uri="{FF2B5EF4-FFF2-40B4-BE49-F238E27FC236}">
                <a16:creationId xmlns:a16="http://schemas.microsoft.com/office/drawing/2014/main" id="{E20BB28D-F96D-B64D-B062-FEBD932962D3}"/>
              </a:ext>
            </a:extLst>
          </p:cNvPr>
          <p:cNvSpPr/>
          <p:nvPr/>
        </p:nvSpPr>
        <p:spPr>
          <a:xfrm>
            <a:off x="7092602" y="1954712"/>
            <a:ext cx="277795" cy="329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6" name="Rectangle 95">
            <a:extLst>
              <a:ext uri="{FF2B5EF4-FFF2-40B4-BE49-F238E27FC236}">
                <a16:creationId xmlns:a16="http://schemas.microsoft.com/office/drawing/2014/main" id="{E20BB28D-F96D-B64D-B062-FEBD932962D3}"/>
              </a:ext>
            </a:extLst>
          </p:cNvPr>
          <p:cNvSpPr/>
          <p:nvPr/>
        </p:nvSpPr>
        <p:spPr>
          <a:xfrm>
            <a:off x="5990889" y="4478123"/>
            <a:ext cx="261257" cy="282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Rectangle 96">
            <a:extLst>
              <a:ext uri="{FF2B5EF4-FFF2-40B4-BE49-F238E27FC236}">
                <a16:creationId xmlns:a16="http://schemas.microsoft.com/office/drawing/2014/main" id="{E20BB28D-F96D-B64D-B062-FEBD932962D3}"/>
              </a:ext>
            </a:extLst>
          </p:cNvPr>
          <p:cNvSpPr/>
          <p:nvPr/>
        </p:nvSpPr>
        <p:spPr>
          <a:xfrm>
            <a:off x="6383327" y="4448592"/>
            <a:ext cx="261257" cy="293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8" name="Rectangle 97">
            <a:extLst>
              <a:ext uri="{FF2B5EF4-FFF2-40B4-BE49-F238E27FC236}">
                <a16:creationId xmlns:a16="http://schemas.microsoft.com/office/drawing/2014/main" id="{E20BB28D-F96D-B64D-B062-FEBD932962D3}"/>
              </a:ext>
            </a:extLst>
          </p:cNvPr>
          <p:cNvSpPr/>
          <p:nvPr/>
        </p:nvSpPr>
        <p:spPr>
          <a:xfrm>
            <a:off x="6775765" y="4448592"/>
            <a:ext cx="240376" cy="301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9" name="Rectangle 98">
            <a:extLst>
              <a:ext uri="{FF2B5EF4-FFF2-40B4-BE49-F238E27FC236}">
                <a16:creationId xmlns:a16="http://schemas.microsoft.com/office/drawing/2014/main" id="{E20BB28D-F96D-B64D-B062-FEBD932962D3}"/>
              </a:ext>
            </a:extLst>
          </p:cNvPr>
          <p:cNvSpPr/>
          <p:nvPr/>
        </p:nvSpPr>
        <p:spPr>
          <a:xfrm>
            <a:off x="7463796" y="445506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0" name="Rectangle 99">
            <a:extLst>
              <a:ext uri="{FF2B5EF4-FFF2-40B4-BE49-F238E27FC236}">
                <a16:creationId xmlns:a16="http://schemas.microsoft.com/office/drawing/2014/main" id="{E20BB28D-F96D-B64D-B062-FEBD932962D3}"/>
              </a:ext>
            </a:extLst>
          </p:cNvPr>
          <p:cNvSpPr/>
          <p:nvPr/>
        </p:nvSpPr>
        <p:spPr>
          <a:xfrm>
            <a:off x="5663965" y="544949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5" name="Rectangle 104">
            <a:extLst>
              <a:ext uri="{FF2B5EF4-FFF2-40B4-BE49-F238E27FC236}">
                <a16:creationId xmlns:a16="http://schemas.microsoft.com/office/drawing/2014/main" id="{E20BB28D-F96D-B64D-B062-FEBD932962D3}"/>
              </a:ext>
            </a:extLst>
          </p:cNvPr>
          <p:cNvSpPr/>
          <p:nvPr/>
        </p:nvSpPr>
        <p:spPr>
          <a:xfrm>
            <a:off x="9683431" y="462656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6" name="Rectangle 105">
            <a:extLst>
              <a:ext uri="{FF2B5EF4-FFF2-40B4-BE49-F238E27FC236}">
                <a16:creationId xmlns:a16="http://schemas.microsoft.com/office/drawing/2014/main" id="{E20BB28D-F96D-B64D-B062-FEBD932962D3}"/>
              </a:ext>
            </a:extLst>
          </p:cNvPr>
          <p:cNvSpPr/>
          <p:nvPr/>
        </p:nvSpPr>
        <p:spPr>
          <a:xfrm>
            <a:off x="10020233" y="462205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7" name="Rectangle 106">
            <a:extLst>
              <a:ext uri="{FF2B5EF4-FFF2-40B4-BE49-F238E27FC236}">
                <a16:creationId xmlns:a16="http://schemas.microsoft.com/office/drawing/2014/main" id="{E20BB28D-F96D-B64D-B062-FEBD932962D3}"/>
              </a:ext>
            </a:extLst>
          </p:cNvPr>
          <p:cNvSpPr/>
          <p:nvPr/>
        </p:nvSpPr>
        <p:spPr>
          <a:xfrm>
            <a:off x="10392343" y="465048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8" name="Rectangle 107">
            <a:extLst>
              <a:ext uri="{FF2B5EF4-FFF2-40B4-BE49-F238E27FC236}">
                <a16:creationId xmlns:a16="http://schemas.microsoft.com/office/drawing/2014/main" id="{E20BB28D-F96D-B64D-B062-FEBD932962D3}"/>
              </a:ext>
            </a:extLst>
          </p:cNvPr>
          <p:cNvSpPr/>
          <p:nvPr/>
        </p:nvSpPr>
        <p:spPr>
          <a:xfrm>
            <a:off x="10792065" y="462404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9" name="Rectangle 108">
            <a:extLst>
              <a:ext uri="{FF2B5EF4-FFF2-40B4-BE49-F238E27FC236}">
                <a16:creationId xmlns:a16="http://schemas.microsoft.com/office/drawing/2014/main" id="{E20BB28D-F96D-B64D-B062-FEBD932962D3}"/>
              </a:ext>
            </a:extLst>
          </p:cNvPr>
          <p:cNvSpPr/>
          <p:nvPr/>
        </p:nvSpPr>
        <p:spPr>
          <a:xfrm>
            <a:off x="11122968" y="463213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0" name="Rectangle 109">
            <a:extLst>
              <a:ext uri="{FF2B5EF4-FFF2-40B4-BE49-F238E27FC236}">
                <a16:creationId xmlns:a16="http://schemas.microsoft.com/office/drawing/2014/main" id="{E20BB28D-F96D-B64D-B062-FEBD932962D3}"/>
              </a:ext>
            </a:extLst>
          </p:cNvPr>
          <p:cNvSpPr/>
          <p:nvPr/>
        </p:nvSpPr>
        <p:spPr>
          <a:xfrm>
            <a:off x="6002033" y="5411306"/>
            <a:ext cx="261257" cy="359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1" name="Rectangle 110">
            <a:extLst>
              <a:ext uri="{FF2B5EF4-FFF2-40B4-BE49-F238E27FC236}">
                <a16:creationId xmlns:a16="http://schemas.microsoft.com/office/drawing/2014/main" id="{E20BB28D-F96D-B64D-B062-FEBD932962D3}"/>
              </a:ext>
            </a:extLst>
          </p:cNvPr>
          <p:cNvSpPr/>
          <p:nvPr/>
        </p:nvSpPr>
        <p:spPr>
          <a:xfrm>
            <a:off x="7083850" y="4932446"/>
            <a:ext cx="261257" cy="287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2" name="Rectangle 111">
            <a:extLst>
              <a:ext uri="{FF2B5EF4-FFF2-40B4-BE49-F238E27FC236}">
                <a16:creationId xmlns:a16="http://schemas.microsoft.com/office/drawing/2014/main" id="{E20BB28D-F96D-B64D-B062-FEBD932962D3}"/>
              </a:ext>
            </a:extLst>
          </p:cNvPr>
          <p:cNvSpPr/>
          <p:nvPr/>
        </p:nvSpPr>
        <p:spPr>
          <a:xfrm>
            <a:off x="7473104" y="496884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5" name="Rectangle 114">
            <a:extLst>
              <a:ext uri="{FF2B5EF4-FFF2-40B4-BE49-F238E27FC236}">
                <a16:creationId xmlns:a16="http://schemas.microsoft.com/office/drawing/2014/main" id="{E20BB28D-F96D-B64D-B062-FEBD932962D3}"/>
              </a:ext>
            </a:extLst>
          </p:cNvPr>
          <p:cNvSpPr/>
          <p:nvPr/>
        </p:nvSpPr>
        <p:spPr>
          <a:xfrm>
            <a:off x="7821013" y="494511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6" name="Rectangle 115">
            <a:extLst>
              <a:ext uri="{FF2B5EF4-FFF2-40B4-BE49-F238E27FC236}">
                <a16:creationId xmlns:a16="http://schemas.microsoft.com/office/drawing/2014/main" id="{E20BB28D-F96D-B64D-B062-FEBD932962D3}"/>
              </a:ext>
            </a:extLst>
          </p:cNvPr>
          <p:cNvSpPr/>
          <p:nvPr/>
        </p:nvSpPr>
        <p:spPr>
          <a:xfrm>
            <a:off x="6383327" y="5375996"/>
            <a:ext cx="261257" cy="359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7" name="Rectangle 116">
            <a:extLst>
              <a:ext uri="{FF2B5EF4-FFF2-40B4-BE49-F238E27FC236}">
                <a16:creationId xmlns:a16="http://schemas.microsoft.com/office/drawing/2014/main" id="{E20BB28D-F96D-B64D-B062-FEBD932962D3}"/>
              </a:ext>
            </a:extLst>
          </p:cNvPr>
          <p:cNvSpPr/>
          <p:nvPr/>
        </p:nvSpPr>
        <p:spPr>
          <a:xfrm>
            <a:off x="6735809" y="5427732"/>
            <a:ext cx="220438" cy="307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8" name="Rectangle 117">
            <a:extLst>
              <a:ext uri="{FF2B5EF4-FFF2-40B4-BE49-F238E27FC236}">
                <a16:creationId xmlns:a16="http://schemas.microsoft.com/office/drawing/2014/main" id="{E20BB28D-F96D-B64D-B062-FEBD932962D3}"/>
              </a:ext>
            </a:extLst>
          </p:cNvPr>
          <p:cNvSpPr/>
          <p:nvPr/>
        </p:nvSpPr>
        <p:spPr>
          <a:xfrm>
            <a:off x="7073133" y="5438805"/>
            <a:ext cx="261257" cy="359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9" name="Rectangle 118">
            <a:extLst>
              <a:ext uri="{FF2B5EF4-FFF2-40B4-BE49-F238E27FC236}">
                <a16:creationId xmlns:a16="http://schemas.microsoft.com/office/drawing/2014/main" id="{E20BB28D-F96D-B64D-B062-FEBD932962D3}"/>
              </a:ext>
            </a:extLst>
          </p:cNvPr>
          <p:cNvSpPr/>
          <p:nvPr/>
        </p:nvSpPr>
        <p:spPr>
          <a:xfrm>
            <a:off x="7451277" y="545065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2" name="Rectangle 121">
            <a:extLst>
              <a:ext uri="{FF2B5EF4-FFF2-40B4-BE49-F238E27FC236}">
                <a16:creationId xmlns:a16="http://schemas.microsoft.com/office/drawing/2014/main" id="{E20BB28D-F96D-B64D-B062-FEBD932962D3}"/>
              </a:ext>
            </a:extLst>
          </p:cNvPr>
          <p:cNvSpPr/>
          <p:nvPr/>
        </p:nvSpPr>
        <p:spPr>
          <a:xfrm>
            <a:off x="8561671" y="299383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extBox 3">
            <a:extLst>
              <a:ext uri="{FF2B5EF4-FFF2-40B4-BE49-F238E27FC236}">
                <a16:creationId xmlns:a16="http://schemas.microsoft.com/office/drawing/2014/main" id="{B240D680-3E33-204D-A67A-E9D14793211B}"/>
              </a:ext>
            </a:extLst>
          </p:cNvPr>
          <p:cNvSpPr txBox="1"/>
          <p:nvPr/>
        </p:nvSpPr>
        <p:spPr>
          <a:xfrm>
            <a:off x="5646697" y="1955246"/>
            <a:ext cx="231433" cy="378118"/>
          </a:xfrm>
          <a:prstGeom prst="rect">
            <a:avLst/>
          </a:prstGeom>
          <a:solidFill>
            <a:schemeClr val="bg1"/>
          </a:solidFill>
        </p:spPr>
        <p:txBody>
          <a:bodyPr wrap="square" rtlCol="0">
            <a:spAutoFit/>
          </a:bodyPr>
          <a:lstStyle/>
          <a:p>
            <a:endParaRPr lang="en-US"/>
          </a:p>
        </p:txBody>
      </p:sp>
      <p:sp>
        <p:nvSpPr>
          <p:cNvPr id="90" name="Rectangle 89">
            <a:extLst>
              <a:ext uri="{FF2B5EF4-FFF2-40B4-BE49-F238E27FC236}">
                <a16:creationId xmlns:a16="http://schemas.microsoft.com/office/drawing/2014/main" id="{7E99AD96-12B0-1C40-9FA7-367CCB1A8326}"/>
              </a:ext>
            </a:extLst>
          </p:cNvPr>
          <p:cNvSpPr/>
          <p:nvPr/>
        </p:nvSpPr>
        <p:spPr>
          <a:xfrm>
            <a:off x="7841174" y="595881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91" name="Rectangle 90">
            <a:extLst>
              <a:ext uri="{FF2B5EF4-FFF2-40B4-BE49-F238E27FC236}">
                <a16:creationId xmlns:a16="http://schemas.microsoft.com/office/drawing/2014/main" id="{BA44A64F-FA0C-8441-B9F4-1FD1580BD6F5}"/>
              </a:ext>
            </a:extLst>
          </p:cNvPr>
          <p:cNvSpPr/>
          <p:nvPr/>
        </p:nvSpPr>
        <p:spPr>
          <a:xfrm>
            <a:off x="8209244" y="595881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92" name="Rectangle 91">
            <a:extLst>
              <a:ext uri="{FF2B5EF4-FFF2-40B4-BE49-F238E27FC236}">
                <a16:creationId xmlns:a16="http://schemas.microsoft.com/office/drawing/2014/main" id="{4A798DAE-5F45-A14B-8C75-6871F316C9D0}"/>
              </a:ext>
            </a:extLst>
          </p:cNvPr>
          <p:cNvSpPr/>
          <p:nvPr/>
        </p:nvSpPr>
        <p:spPr>
          <a:xfrm>
            <a:off x="8520305" y="5843674"/>
            <a:ext cx="320759" cy="442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95" name="Rectangle 94">
            <a:extLst>
              <a:ext uri="{FF2B5EF4-FFF2-40B4-BE49-F238E27FC236}">
                <a16:creationId xmlns:a16="http://schemas.microsoft.com/office/drawing/2014/main" id="{4278FBC9-43F7-844D-B822-4CDC5D9BD192}"/>
              </a:ext>
            </a:extLst>
          </p:cNvPr>
          <p:cNvSpPr/>
          <p:nvPr/>
        </p:nvSpPr>
        <p:spPr>
          <a:xfrm>
            <a:off x="8930363" y="593431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113" name="Rectangle 112">
            <a:extLst>
              <a:ext uri="{FF2B5EF4-FFF2-40B4-BE49-F238E27FC236}">
                <a16:creationId xmlns:a16="http://schemas.microsoft.com/office/drawing/2014/main" id="{3BF695FF-AE8C-4841-9681-E309498B0200}"/>
              </a:ext>
            </a:extLst>
          </p:cNvPr>
          <p:cNvSpPr/>
          <p:nvPr/>
        </p:nvSpPr>
        <p:spPr>
          <a:xfrm>
            <a:off x="9314790" y="595656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114" name="Rectangle 113">
            <a:extLst>
              <a:ext uri="{FF2B5EF4-FFF2-40B4-BE49-F238E27FC236}">
                <a16:creationId xmlns:a16="http://schemas.microsoft.com/office/drawing/2014/main" id="{9591C655-AA3E-484B-BF94-3E8B88196120}"/>
              </a:ext>
            </a:extLst>
          </p:cNvPr>
          <p:cNvSpPr/>
          <p:nvPr/>
        </p:nvSpPr>
        <p:spPr>
          <a:xfrm>
            <a:off x="9665346" y="5922657"/>
            <a:ext cx="279342" cy="363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28544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77"/>
                                        </p:tgtEl>
                                        <p:attrNameLst>
                                          <p:attrName>ppt_w</p:attrName>
                                        </p:attrNameLst>
                                      </p:cBhvr>
                                      <p:tavLst>
                                        <p:tav tm="0">
                                          <p:val>
                                            <p:strVal val="ppt_w"/>
                                          </p:val>
                                        </p:tav>
                                        <p:tav tm="100000">
                                          <p:val>
                                            <p:fltVal val="0"/>
                                          </p:val>
                                        </p:tav>
                                      </p:tavLst>
                                    </p:anim>
                                    <p:anim calcmode="lin" valueType="num">
                                      <p:cBhvr>
                                        <p:cTn id="7" dur="1000"/>
                                        <p:tgtEl>
                                          <p:spTgt spid="77"/>
                                        </p:tgtEl>
                                        <p:attrNameLst>
                                          <p:attrName>ppt_h</p:attrName>
                                        </p:attrNameLst>
                                      </p:cBhvr>
                                      <p:tavLst>
                                        <p:tav tm="0">
                                          <p:val>
                                            <p:strVal val="ppt_h"/>
                                          </p:val>
                                        </p:tav>
                                        <p:tav tm="100000">
                                          <p:val>
                                            <p:fltVal val="0"/>
                                          </p:val>
                                        </p:tav>
                                      </p:tavLst>
                                    </p:anim>
                                    <p:anim calcmode="lin" valueType="num">
                                      <p:cBhvr>
                                        <p:cTn id="8" dur="1000"/>
                                        <p:tgtEl>
                                          <p:spTgt spid="77"/>
                                        </p:tgtEl>
                                        <p:attrNameLst>
                                          <p:attrName>style.rotation</p:attrName>
                                        </p:attrNameLst>
                                      </p:cBhvr>
                                      <p:tavLst>
                                        <p:tav tm="0">
                                          <p:val>
                                            <p:fltVal val="0"/>
                                          </p:val>
                                        </p:tav>
                                        <p:tav tm="100000">
                                          <p:val>
                                            <p:fltVal val="90"/>
                                          </p:val>
                                        </p:tav>
                                      </p:tavLst>
                                    </p:anim>
                                    <p:animEffect transition="out" filter="fade">
                                      <p:cBhvr>
                                        <p:cTn id="9" dur="1000"/>
                                        <p:tgtEl>
                                          <p:spTgt spid="77"/>
                                        </p:tgtEl>
                                      </p:cBhvr>
                                    </p:animEffect>
                                    <p:set>
                                      <p:cBhvr>
                                        <p:cTn id="10" dur="1" fill="hold">
                                          <p:stCondLst>
                                            <p:cond delay="999"/>
                                          </p:stCondLst>
                                        </p:cTn>
                                        <p:tgtEl>
                                          <p:spTgt spid="7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51"/>
                                        </p:tgtEl>
                                        <p:attrNameLst>
                                          <p:attrName>ppt_w</p:attrName>
                                        </p:attrNameLst>
                                      </p:cBhvr>
                                      <p:tavLst>
                                        <p:tav tm="0">
                                          <p:val>
                                            <p:strVal val="ppt_w"/>
                                          </p:val>
                                        </p:tav>
                                        <p:tav tm="100000">
                                          <p:val>
                                            <p:fltVal val="0"/>
                                          </p:val>
                                        </p:tav>
                                      </p:tavLst>
                                    </p:anim>
                                    <p:anim calcmode="lin" valueType="num">
                                      <p:cBhvr>
                                        <p:cTn id="15" dur="1000"/>
                                        <p:tgtEl>
                                          <p:spTgt spid="51"/>
                                        </p:tgtEl>
                                        <p:attrNameLst>
                                          <p:attrName>ppt_h</p:attrName>
                                        </p:attrNameLst>
                                      </p:cBhvr>
                                      <p:tavLst>
                                        <p:tav tm="0">
                                          <p:val>
                                            <p:strVal val="ppt_h"/>
                                          </p:val>
                                        </p:tav>
                                        <p:tav tm="100000">
                                          <p:val>
                                            <p:fltVal val="0"/>
                                          </p:val>
                                        </p:tav>
                                      </p:tavLst>
                                    </p:anim>
                                    <p:anim calcmode="lin" valueType="num">
                                      <p:cBhvr>
                                        <p:cTn id="16" dur="1000"/>
                                        <p:tgtEl>
                                          <p:spTgt spid="51"/>
                                        </p:tgtEl>
                                        <p:attrNameLst>
                                          <p:attrName>style.rotation</p:attrName>
                                        </p:attrNameLst>
                                      </p:cBhvr>
                                      <p:tavLst>
                                        <p:tav tm="0">
                                          <p:val>
                                            <p:fltVal val="0"/>
                                          </p:val>
                                        </p:tav>
                                        <p:tav tm="100000">
                                          <p:val>
                                            <p:fltVal val="90"/>
                                          </p:val>
                                        </p:tav>
                                      </p:tavLst>
                                    </p:anim>
                                    <p:animEffect transition="out" filter="fade">
                                      <p:cBhvr>
                                        <p:cTn id="17" dur="1000"/>
                                        <p:tgtEl>
                                          <p:spTgt spid="51"/>
                                        </p:tgtEl>
                                      </p:cBhvr>
                                    </p:animEffect>
                                    <p:set>
                                      <p:cBhvr>
                                        <p:cTn id="18" dur="1" fill="hold">
                                          <p:stCondLst>
                                            <p:cond delay="999"/>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7"/>
                                        </p:tgtEl>
                                        <p:attrNameLst>
                                          <p:attrName>ppt_w</p:attrName>
                                        </p:attrNameLst>
                                      </p:cBhvr>
                                      <p:tavLst>
                                        <p:tav tm="0">
                                          <p:val>
                                            <p:strVal val="ppt_w"/>
                                          </p:val>
                                        </p:tav>
                                        <p:tav tm="100000">
                                          <p:val>
                                            <p:fltVal val="0"/>
                                          </p:val>
                                        </p:tav>
                                      </p:tavLst>
                                    </p:anim>
                                    <p:anim calcmode="lin" valueType="num">
                                      <p:cBhvr>
                                        <p:cTn id="23" dur="1000"/>
                                        <p:tgtEl>
                                          <p:spTgt spid="57"/>
                                        </p:tgtEl>
                                        <p:attrNameLst>
                                          <p:attrName>ppt_h</p:attrName>
                                        </p:attrNameLst>
                                      </p:cBhvr>
                                      <p:tavLst>
                                        <p:tav tm="0">
                                          <p:val>
                                            <p:strVal val="ppt_h"/>
                                          </p:val>
                                        </p:tav>
                                        <p:tav tm="100000">
                                          <p:val>
                                            <p:fltVal val="0"/>
                                          </p:val>
                                        </p:tav>
                                      </p:tavLst>
                                    </p:anim>
                                    <p:anim calcmode="lin" valueType="num">
                                      <p:cBhvr>
                                        <p:cTn id="24" dur="1000"/>
                                        <p:tgtEl>
                                          <p:spTgt spid="57"/>
                                        </p:tgtEl>
                                        <p:attrNameLst>
                                          <p:attrName>style.rotation</p:attrName>
                                        </p:attrNameLst>
                                      </p:cBhvr>
                                      <p:tavLst>
                                        <p:tav tm="0">
                                          <p:val>
                                            <p:fltVal val="0"/>
                                          </p:val>
                                        </p:tav>
                                        <p:tav tm="100000">
                                          <p:val>
                                            <p:fltVal val="90"/>
                                          </p:val>
                                        </p:tav>
                                      </p:tavLst>
                                    </p:anim>
                                    <p:animEffect transition="out" filter="fade">
                                      <p:cBhvr>
                                        <p:cTn id="25" dur="1000"/>
                                        <p:tgtEl>
                                          <p:spTgt spid="57"/>
                                        </p:tgtEl>
                                      </p:cBhvr>
                                    </p:animEffect>
                                    <p:set>
                                      <p:cBhvr>
                                        <p:cTn id="26" dur="1" fill="hold">
                                          <p:stCondLst>
                                            <p:cond delay="999"/>
                                          </p:stCondLst>
                                        </p:cTn>
                                        <p:tgtEl>
                                          <p:spTgt spid="5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32"/>
                                        </p:tgtEl>
                                        <p:attrNameLst>
                                          <p:attrName>ppt_w</p:attrName>
                                        </p:attrNameLst>
                                      </p:cBhvr>
                                      <p:tavLst>
                                        <p:tav tm="0">
                                          <p:val>
                                            <p:strVal val="ppt_w"/>
                                          </p:val>
                                        </p:tav>
                                        <p:tav tm="100000">
                                          <p:val>
                                            <p:fltVal val="0"/>
                                          </p:val>
                                        </p:tav>
                                      </p:tavLst>
                                    </p:anim>
                                    <p:anim calcmode="lin" valueType="num">
                                      <p:cBhvr>
                                        <p:cTn id="31" dur="1000"/>
                                        <p:tgtEl>
                                          <p:spTgt spid="32"/>
                                        </p:tgtEl>
                                        <p:attrNameLst>
                                          <p:attrName>ppt_h</p:attrName>
                                        </p:attrNameLst>
                                      </p:cBhvr>
                                      <p:tavLst>
                                        <p:tav tm="0">
                                          <p:val>
                                            <p:strVal val="ppt_h"/>
                                          </p:val>
                                        </p:tav>
                                        <p:tav tm="100000">
                                          <p:val>
                                            <p:fltVal val="0"/>
                                          </p:val>
                                        </p:tav>
                                      </p:tavLst>
                                    </p:anim>
                                    <p:anim calcmode="lin" valueType="num">
                                      <p:cBhvr>
                                        <p:cTn id="32" dur="1000"/>
                                        <p:tgtEl>
                                          <p:spTgt spid="32"/>
                                        </p:tgtEl>
                                        <p:attrNameLst>
                                          <p:attrName>style.rotation</p:attrName>
                                        </p:attrNameLst>
                                      </p:cBhvr>
                                      <p:tavLst>
                                        <p:tav tm="0">
                                          <p:val>
                                            <p:fltVal val="0"/>
                                          </p:val>
                                        </p:tav>
                                        <p:tav tm="100000">
                                          <p:val>
                                            <p:fltVal val="90"/>
                                          </p:val>
                                        </p:tav>
                                      </p:tavLst>
                                    </p:anim>
                                    <p:animEffect transition="out" filter="fade">
                                      <p:cBhvr>
                                        <p:cTn id="33" dur="1000"/>
                                        <p:tgtEl>
                                          <p:spTgt spid="32"/>
                                        </p:tgtEl>
                                      </p:cBhvr>
                                    </p:animEffect>
                                    <p:set>
                                      <p:cBhvr>
                                        <p:cTn id="34" dur="1" fill="hold">
                                          <p:stCondLst>
                                            <p:cond delay="999"/>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0" nodeType="clickEffect">
                                  <p:stCondLst>
                                    <p:cond delay="0"/>
                                  </p:stCondLst>
                                  <p:childTnLst>
                                    <p:anim calcmode="lin" valueType="num">
                                      <p:cBhvr additive="base">
                                        <p:cTn id="38" dur="500"/>
                                        <p:tgtEl>
                                          <p:spTgt spid="68"/>
                                        </p:tgtEl>
                                        <p:attrNameLst>
                                          <p:attrName>ppt_x</p:attrName>
                                        </p:attrNameLst>
                                      </p:cBhvr>
                                      <p:tavLst>
                                        <p:tav tm="0">
                                          <p:val>
                                            <p:strVal val="ppt_x"/>
                                          </p:val>
                                        </p:tav>
                                        <p:tav tm="100000">
                                          <p:val>
                                            <p:strVal val="ppt_x"/>
                                          </p:val>
                                        </p:tav>
                                      </p:tavLst>
                                    </p:anim>
                                    <p:anim calcmode="lin" valueType="num">
                                      <p:cBhvr additive="base">
                                        <p:cTn id="39" dur="500"/>
                                        <p:tgtEl>
                                          <p:spTgt spid="68"/>
                                        </p:tgtEl>
                                        <p:attrNameLst>
                                          <p:attrName>ppt_y</p:attrName>
                                        </p:attrNameLst>
                                      </p:cBhvr>
                                      <p:tavLst>
                                        <p:tav tm="0">
                                          <p:val>
                                            <p:strVal val="ppt_y"/>
                                          </p:val>
                                        </p:tav>
                                        <p:tav tm="100000">
                                          <p:val>
                                            <p:strVal val="1+ppt_h/2"/>
                                          </p:val>
                                        </p:tav>
                                      </p:tavLst>
                                    </p:anim>
                                    <p:set>
                                      <p:cBhvr>
                                        <p:cTn id="40" dur="1" fill="hold">
                                          <p:stCondLst>
                                            <p:cond delay="499"/>
                                          </p:stCondLst>
                                        </p:cTn>
                                        <p:tgtEl>
                                          <p:spTgt spid="6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2" presetClass="exit" presetSubtype="4" fill="hold" grpId="0" nodeType="clickEffect">
                                  <p:stCondLst>
                                    <p:cond delay="0"/>
                                  </p:stCondLst>
                                  <p:childTnLst>
                                    <p:anim calcmode="lin" valueType="num">
                                      <p:cBhvr additive="base">
                                        <p:cTn id="44" dur="500"/>
                                        <p:tgtEl>
                                          <p:spTgt spid="4"/>
                                        </p:tgtEl>
                                        <p:attrNameLst>
                                          <p:attrName>ppt_y</p:attrName>
                                        </p:attrNameLst>
                                      </p:cBhvr>
                                      <p:tavLst>
                                        <p:tav tm="0">
                                          <p:val>
                                            <p:strVal val="#ppt_y"/>
                                          </p:val>
                                        </p:tav>
                                        <p:tav tm="100000">
                                          <p:val>
                                            <p:strVal val="#ppt_y+#ppt_h*1.125000"/>
                                          </p:val>
                                        </p:tav>
                                      </p:tavLst>
                                    </p:anim>
                                    <p:animEffect transition="out" filter="wipe(down)">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37"/>
                                        </p:tgtEl>
                                        <p:attrNameLst>
                                          <p:attrName>ppt_x</p:attrName>
                                        </p:attrNameLst>
                                      </p:cBhvr>
                                      <p:tavLst>
                                        <p:tav tm="0">
                                          <p:val>
                                            <p:strVal val="ppt_x"/>
                                          </p:val>
                                        </p:tav>
                                        <p:tav tm="100000">
                                          <p:val>
                                            <p:strVal val="ppt_x"/>
                                          </p:val>
                                        </p:tav>
                                      </p:tavLst>
                                    </p:anim>
                                    <p:anim calcmode="lin" valueType="num">
                                      <p:cBhvr additive="base">
                                        <p:cTn id="51" dur="500"/>
                                        <p:tgtEl>
                                          <p:spTgt spid="37"/>
                                        </p:tgtEl>
                                        <p:attrNameLst>
                                          <p:attrName>ppt_y</p:attrName>
                                        </p:attrNameLst>
                                      </p:cBhvr>
                                      <p:tavLst>
                                        <p:tav tm="0">
                                          <p:val>
                                            <p:strVal val="ppt_y"/>
                                          </p:val>
                                        </p:tav>
                                        <p:tav tm="100000">
                                          <p:val>
                                            <p:strVal val="1+ppt_h/2"/>
                                          </p:val>
                                        </p:tav>
                                      </p:tavLst>
                                    </p:anim>
                                    <p:set>
                                      <p:cBhvr>
                                        <p:cTn id="52" dur="1" fill="hold">
                                          <p:stCondLst>
                                            <p:cond delay="499"/>
                                          </p:stCondLst>
                                        </p:cTn>
                                        <p:tgtEl>
                                          <p:spTgt spid="3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1" presetClass="exit" presetSubtype="0" fill="hold" grpId="0" nodeType="clickEffect">
                                  <p:stCondLst>
                                    <p:cond delay="0"/>
                                  </p:stCondLst>
                                  <p:childTnLst>
                                    <p:anim calcmode="lin" valueType="num">
                                      <p:cBhvr>
                                        <p:cTn id="56" dur="1000"/>
                                        <p:tgtEl>
                                          <p:spTgt spid="38"/>
                                        </p:tgtEl>
                                        <p:attrNameLst>
                                          <p:attrName>ppt_w</p:attrName>
                                        </p:attrNameLst>
                                      </p:cBhvr>
                                      <p:tavLst>
                                        <p:tav tm="0">
                                          <p:val>
                                            <p:strVal val="ppt_w"/>
                                          </p:val>
                                        </p:tav>
                                        <p:tav tm="100000">
                                          <p:val>
                                            <p:fltVal val="0"/>
                                          </p:val>
                                        </p:tav>
                                      </p:tavLst>
                                    </p:anim>
                                    <p:anim calcmode="lin" valueType="num">
                                      <p:cBhvr>
                                        <p:cTn id="57" dur="1000"/>
                                        <p:tgtEl>
                                          <p:spTgt spid="38"/>
                                        </p:tgtEl>
                                        <p:attrNameLst>
                                          <p:attrName>ppt_h</p:attrName>
                                        </p:attrNameLst>
                                      </p:cBhvr>
                                      <p:tavLst>
                                        <p:tav tm="0">
                                          <p:val>
                                            <p:strVal val="ppt_h"/>
                                          </p:val>
                                        </p:tav>
                                        <p:tav tm="100000">
                                          <p:val>
                                            <p:fltVal val="0"/>
                                          </p:val>
                                        </p:tav>
                                      </p:tavLst>
                                    </p:anim>
                                    <p:anim calcmode="lin" valueType="num">
                                      <p:cBhvr>
                                        <p:cTn id="58" dur="1000"/>
                                        <p:tgtEl>
                                          <p:spTgt spid="38"/>
                                        </p:tgtEl>
                                        <p:attrNameLst>
                                          <p:attrName>style.rotation</p:attrName>
                                        </p:attrNameLst>
                                      </p:cBhvr>
                                      <p:tavLst>
                                        <p:tav tm="0">
                                          <p:val>
                                            <p:fltVal val="0"/>
                                          </p:val>
                                        </p:tav>
                                        <p:tav tm="100000">
                                          <p:val>
                                            <p:fltVal val="90"/>
                                          </p:val>
                                        </p:tav>
                                      </p:tavLst>
                                    </p:anim>
                                    <p:animEffect transition="out" filter="fade">
                                      <p:cBhvr>
                                        <p:cTn id="59" dur="1000"/>
                                        <p:tgtEl>
                                          <p:spTgt spid="38"/>
                                        </p:tgtEl>
                                      </p:cBhvr>
                                    </p:animEffect>
                                    <p:set>
                                      <p:cBhvr>
                                        <p:cTn id="60" dur="1" fill="hold">
                                          <p:stCondLst>
                                            <p:cond delay="999"/>
                                          </p:stCondLst>
                                        </p:cTn>
                                        <p:tgtEl>
                                          <p:spTgt spid="3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94"/>
                                        </p:tgtEl>
                                        <p:attrNameLst>
                                          <p:attrName>ppt_w</p:attrName>
                                        </p:attrNameLst>
                                      </p:cBhvr>
                                      <p:tavLst>
                                        <p:tav tm="0">
                                          <p:val>
                                            <p:strVal val="ppt_w"/>
                                          </p:val>
                                        </p:tav>
                                        <p:tav tm="100000">
                                          <p:val>
                                            <p:fltVal val="0"/>
                                          </p:val>
                                        </p:tav>
                                      </p:tavLst>
                                    </p:anim>
                                    <p:anim calcmode="lin" valueType="num">
                                      <p:cBhvr>
                                        <p:cTn id="65" dur="1000"/>
                                        <p:tgtEl>
                                          <p:spTgt spid="94"/>
                                        </p:tgtEl>
                                        <p:attrNameLst>
                                          <p:attrName>ppt_h</p:attrName>
                                        </p:attrNameLst>
                                      </p:cBhvr>
                                      <p:tavLst>
                                        <p:tav tm="0">
                                          <p:val>
                                            <p:strVal val="ppt_h"/>
                                          </p:val>
                                        </p:tav>
                                        <p:tav tm="100000">
                                          <p:val>
                                            <p:fltVal val="0"/>
                                          </p:val>
                                        </p:tav>
                                      </p:tavLst>
                                    </p:anim>
                                    <p:anim calcmode="lin" valueType="num">
                                      <p:cBhvr>
                                        <p:cTn id="66" dur="1000"/>
                                        <p:tgtEl>
                                          <p:spTgt spid="94"/>
                                        </p:tgtEl>
                                        <p:attrNameLst>
                                          <p:attrName>style.rotation</p:attrName>
                                        </p:attrNameLst>
                                      </p:cBhvr>
                                      <p:tavLst>
                                        <p:tav tm="0">
                                          <p:val>
                                            <p:fltVal val="0"/>
                                          </p:val>
                                        </p:tav>
                                        <p:tav tm="100000">
                                          <p:val>
                                            <p:fltVal val="90"/>
                                          </p:val>
                                        </p:tav>
                                      </p:tavLst>
                                    </p:anim>
                                    <p:animEffect transition="out" filter="fade">
                                      <p:cBhvr>
                                        <p:cTn id="67" dur="1000"/>
                                        <p:tgtEl>
                                          <p:spTgt spid="94"/>
                                        </p:tgtEl>
                                      </p:cBhvr>
                                    </p:animEffect>
                                    <p:set>
                                      <p:cBhvr>
                                        <p:cTn id="68" dur="1" fill="hold">
                                          <p:stCondLst>
                                            <p:cond delay="999"/>
                                          </p:stCondLst>
                                        </p:cTn>
                                        <p:tgtEl>
                                          <p:spTgt spid="9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1" presetClass="exit" presetSubtype="0" fill="hold" grpId="0" nodeType="clickEffect">
                                  <p:stCondLst>
                                    <p:cond delay="0"/>
                                  </p:stCondLst>
                                  <p:childTnLst>
                                    <p:anim calcmode="lin" valueType="num">
                                      <p:cBhvr>
                                        <p:cTn id="72" dur="1000"/>
                                        <p:tgtEl>
                                          <p:spTgt spid="34"/>
                                        </p:tgtEl>
                                        <p:attrNameLst>
                                          <p:attrName>ppt_w</p:attrName>
                                        </p:attrNameLst>
                                      </p:cBhvr>
                                      <p:tavLst>
                                        <p:tav tm="0">
                                          <p:val>
                                            <p:strVal val="ppt_w"/>
                                          </p:val>
                                        </p:tav>
                                        <p:tav tm="100000">
                                          <p:val>
                                            <p:fltVal val="0"/>
                                          </p:val>
                                        </p:tav>
                                      </p:tavLst>
                                    </p:anim>
                                    <p:anim calcmode="lin" valueType="num">
                                      <p:cBhvr>
                                        <p:cTn id="73" dur="1000"/>
                                        <p:tgtEl>
                                          <p:spTgt spid="34"/>
                                        </p:tgtEl>
                                        <p:attrNameLst>
                                          <p:attrName>ppt_h</p:attrName>
                                        </p:attrNameLst>
                                      </p:cBhvr>
                                      <p:tavLst>
                                        <p:tav tm="0">
                                          <p:val>
                                            <p:strVal val="ppt_h"/>
                                          </p:val>
                                        </p:tav>
                                        <p:tav tm="100000">
                                          <p:val>
                                            <p:fltVal val="0"/>
                                          </p:val>
                                        </p:tav>
                                      </p:tavLst>
                                    </p:anim>
                                    <p:anim calcmode="lin" valueType="num">
                                      <p:cBhvr>
                                        <p:cTn id="74" dur="1000"/>
                                        <p:tgtEl>
                                          <p:spTgt spid="34"/>
                                        </p:tgtEl>
                                        <p:attrNameLst>
                                          <p:attrName>style.rotation</p:attrName>
                                        </p:attrNameLst>
                                      </p:cBhvr>
                                      <p:tavLst>
                                        <p:tav tm="0">
                                          <p:val>
                                            <p:fltVal val="0"/>
                                          </p:val>
                                        </p:tav>
                                        <p:tav tm="100000">
                                          <p:val>
                                            <p:fltVal val="90"/>
                                          </p:val>
                                        </p:tav>
                                      </p:tavLst>
                                    </p:anim>
                                    <p:animEffect transition="out" filter="fade">
                                      <p:cBhvr>
                                        <p:cTn id="75" dur="1000"/>
                                        <p:tgtEl>
                                          <p:spTgt spid="34"/>
                                        </p:tgtEl>
                                      </p:cBhvr>
                                    </p:animEffect>
                                    <p:set>
                                      <p:cBhvr>
                                        <p:cTn id="76" dur="1" fill="hold">
                                          <p:stCondLst>
                                            <p:cond delay="999"/>
                                          </p:stCondLst>
                                        </p:cTn>
                                        <p:tgtEl>
                                          <p:spTgt spid="3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31" presetClass="exit" presetSubtype="0" fill="hold" grpId="0" nodeType="clickEffect">
                                  <p:stCondLst>
                                    <p:cond delay="0"/>
                                  </p:stCondLst>
                                  <p:childTnLst>
                                    <p:anim calcmode="lin" valueType="num">
                                      <p:cBhvr>
                                        <p:cTn id="80" dur="1000"/>
                                        <p:tgtEl>
                                          <p:spTgt spid="35"/>
                                        </p:tgtEl>
                                        <p:attrNameLst>
                                          <p:attrName>ppt_w</p:attrName>
                                        </p:attrNameLst>
                                      </p:cBhvr>
                                      <p:tavLst>
                                        <p:tav tm="0">
                                          <p:val>
                                            <p:strVal val="ppt_w"/>
                                          </p:val>
                                        </p:tav>
                                        <p:tav tm="100000">
                                          <p:val>
                                            <p:fltVal val="0"/>
                                          </p:val>
                                        </p:tav>
                                      </p:tavLst>
                                    </p:anim>
                                    <p:anim calcmode="lin" valueType="num">
                                      <p:cBhvr>
                                        <p:cTn id="81" dur="1000"/>
                                        <p:tgtEl>
                                          <p:spTgt spid="35"/>
                                        </p:tgtEl>
                                        <p:attrNameLst>
                                          <p:attrName>ppt_h</p:attrName>
                                        </p:attrNameLst>
                                      </p:cBhvr>
                                      <p:tavLst>
                                        <p:tav tm="0">
                                          <p:val>
                                            <p:strVal val="ppt_h"/>
                                          </p:val>
                                        </p:tav>
                                        <p:tav tm="100000">
                                          <p:val>
                                            <p:fltVal val="0"/>
                                          </p:val>
                                        </p:tav>
                                      </p:tavLst>
                                    </p:anim>
                                    <p:anim calcmode="lin" valueType="num">
                                      <p:cBhvr>
                                        <p:cTn id="82" dur="1000"/>
                                        <p:tgtEl>
                                          <p:spTgt spid="35"/>
                                        </p:tgtEl>
                                        <p:attrNameLst>
                                          <p:attrName>style.rotation</p:attrName>
                                        </p:attrNameLst>
                                      </p:cBhvr>
                                      <p:tavLst>
                                        <p:tav tm="0">
                                          <p:val>
                                            <p:fltVal val="0"/>
                                          </p:val>
                                        </p:tav>
                                        <p:tav tm="100000">
                                          <p:val>
                                            <p:fltVal val="90"/>
                                          </p:val>
                                        </p:tav>
                                      </p:tavLst>
                                    </p:anim>
                                    <p:animEffect transition="out" filter="fade">
                                      <p:cBhvr>
                                        <p:cTn id="83" dur="1000"/>
                                        <p:tgtEl>
                                          <p:spTgt spid="35"/>
                                        </p:tgtEl>
                                      </p:cBhvr>
                                    </p:animEffect>
                                    <p:set>
                                      <p:cBhvr>
                                        <p:cTn id="84" dur="1" fill="hold">
                                          <p:stCondLst>
                                            <p:cond delay="999"/>
                                          </p:stCondLst>
                                        </p:cTn>
                                        <p:tgtEl>
                                          <p:spTgt spid="3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31" presetClass="exit" presetSubtype="0" fill="hold" grpId="0" nodeType="clickEffect">
                                  <p:stCondLst>
                                    <p:cond delay="0"/>
                                  </p:stCondLst>
                                  <p:childTnLst>
                                    <p:anim calcmode="lin" valueType="num">
                                      <p:cBhvr>
                                        <p:cTn id="88" dur="1000"/>
                                        <p:tgtEl>
                                          <p:spTgt spid="36"/>
                                        </p:tgtEl>
                                        <p:attrNameLst>
                                          <p:attrName>ppt_w</p:attrName>
                                        </p:attrNameLst>
                                      </p:cBhvr>
                                      <p:tavLst>
                                        <p:tav tm="0">
                                          <p:val>
                                            <p:strVal val="ppt_w"/>
                                          </p:val>
                                        </p:tav>
                                        <p:tav tm="100000">
                                          <p:val>
                                            <p:fltVal val="0"/>
                                          </p:val>
                                        </p:tav>
                                      </p:tavLst>
                                    </p:anim>
                                    <p:anim calcmode="lin" valueType="num">
                                      <p:cBhvr>
                                        <p:cTn id="89" dur="1000"/>
                                        <p:tgtEl>
                                          <p:spTgt spid="36"/>
                                        </p:tgtEl>
                                        <p:attrNameLst>
                                          <p:attrName>ppt_h</p:attrName>
                                        </p:attrNameLst>
                                      </p:cBhvr>
                                      <p:tavLst>
                                        <p:tav tm="0">
                                          <p:val>
                                            <p:strVal val="ppt_h"/>
                                          </p:val>
                                        </p:tav>
                                        <p:tav tm="100000">
                                          <p:val>
                                            <p:fltVal val="0"/>
                                          </p:val>
                                        </p:tav>
                                      </p:tavLst>
                                    </p:anim>
                                    <p:anim calcmode="lin" valueType="num">
                                      <p:cBhvr>
                                        <p:cTn id="90" dur="1000"/>
                                        <p:tgtEl>
                                          <p:spTgt spid="36"/>
                                        </p:tgtEl>
                                        <p:attrNameLst>
                                          <p:attrName>style.rotation</p:attrName>
                                        </p:attrNameLst>
                                      </p:cBhvr>
                                      <p:tavLst>
                                        <p:tav tm="0">
                                          <p:val>
                                            <p:fltVal val="0"/>
                                          </p:val>
                                        </p:tav>
                                        <p:tav tm="100000">
                                          <p:val>
                                            <p:fltVal val="90"/>
                                          </p:val>
                                        </p:tav>
                                      </p:tavLst>
                                    </p:anim>
                                    <p:animEffect transition="out" filter="fade">
                                      <p:cBhvr>
                                        <p:cTn id="91" dur="1000"/>
                                        <p:tgtEl>
                                          <p:spTgt spid="36"/>
                                        </p:tgtEl>
                                      </p:cBhvr>
                                    </p:animEffect>
                                    <p:set>
                                      <p:cBhvr>
                                        <p:cTn id="92" dur="1" fill="hold">
                                          <p:stCondLst>
                                            <p:cond delay="999"/>
                                          </p:stCondLst>
                                        </p:cTn>
                                        <p:tgtEl>
                                          <p:spTgt spid="3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42"/>
                                        </p:tgtEl>
                                        <p:attrNameLst>
                                          <p:attrName>ppt_w</p:attrName>
                                        </p:attrNameLst>
                                      </p:cBhvr>
                                      <p:tavLst>
                                        <p:tav tm="0">
                                          <p:val>
                                            <p:strVal val="ppt_w"/>
                                          </p:val>
                                        </p:tav>
                                        <p:tav tm="100000">
                                          <p:val>
                                            <p:fltVal val="0"/>
                                          </p:val>
                                        </p:tav>
                                      </p:tavLst>
                                    </p:anim>
                                    <p:anim calcmode="lin" valueType="num">
                                      <p:cBhvr>
                                        <p:cTn id="97" dur="1000"/>
                                        <p:tgtEl>
                                          <p:spTgt spid="42"/>
                                        </p:tgtEl>
                                        <p:attrNameLst>
                                          <p:attrName>ppt_h</p:attrName>
                                        </p:attrNameLst>
                                      </p:cBhvr>
                                      <p:tavLst>
                                        <p:tav tm="0">
                                          <p:val>
                                            <p:strVal val="ppt_h"/>
                                          </p:val>
                                        </p:tav>
                                        <p:tav tm="100000">
                                          <p:val>
                                            <p:fltVal val="0"/>
                                          </p:val>
                                        </p:tav>
                                      </p:tavLst>
                                    </p:anim>
                                    <p:anim calcmode="lin" valueType="num">
                                      <p:cBhvr>
                                        <p:cTn id="98" dur="1000"/>
                                        <p:tgtEl>
                                          <p:spTgt spid="42"/>
                                        </p:tgtEl>
                                        <p:attrNameLst>
                                          <p:attrName>style.rotation</p:attrName>
                                        </p:attrNameLst>
                                      </p:cBhvr>
                                      <p:tavLst>
                                        <p:tav tm="0">
                                          <p:val>
                                            <p:fltVal val="0"/>
                                          </p:val>
                                        </p:tav>
                                        <p:tav tm="100000">
                                          <p:val>
                                            <p:fltVal val="90"/>
                                          </p:val>
                                        </p:tav>
                                      </p:tavLst>
                                    </p:anim>
                                    <p:animEffect transition="out" filter="fade">
                                      <p:cBhvr>
                                        <p:cTn id="99" dur="1000"/>
                                        <p:tgtEl>
                                          <p:spTgt spid="42"/>
                                        </p:tgtEl>
                                      </p:cBhvr>
                                    </p:animEffect>
                                    <p:set>
                                      <p:cBhvr>
                                        <p:cTn id="100" dur="1" fill="hold">
                                          <p:stCondLst>
                                            <p:cond delay="999"/>
                                          </p:stCondLst>
                                        </p:cTn>
                                        <p:tgtEl>
                                          <p:spTgt spid="4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31" presetClass="exit" presetSubtype="0" fill="hold" grpId="0" nodeType="clickEffect">
                                  <p:stCondLst>
                                    <p:cond delay="0"/>
                                  </p:stCondLst>
                                  <p:childTnLst>
                                    <p:anim calcmode="lin" valueType="num">
                                      <p:cBhvr>
                                        <p:cTn id="104" dur="1000"/>
                                        <p:tgtEl>
                                          <p:spTgt spid="43"/>
                                        </p:tgtEl>
                                        <p:attrNameLst>
                                          <p:attrName>ppt_w</p:attrName>
                                        </p:attrNameLst>
                                      </p:cBhvr>
                                      <p:tavLst>
                                        <p:tav tm="0">
                                          <p:val>
                                            <p:strVal val="ppt_w"/>
                                          </p:val>
                                        </p:tav>
                                        <p:tav tm="100000">
                                          <p:val>
                                            <p:fltVal val="0"/>
                                          </p:val>
                                        </p:tav>
                                      </p:tavLst>
                                    </p:anim>
                                    <p:anim calcmode="lin" valueType="num">
                                      <p:cBhvr>
                                        <p:cTn id="105" dur="1000"/>
                                        <p:tgtEl>
                                          <p:spTgt spid="43"/>
                                        </p:tgtEl>
                                        <p:attrNameLst>
                                          <p:attrName>ppt_h</p:attrName>
                                        </p:attrNameLst>
                                      </p:cBhvr>
                                      <p:tavLst>
                                        <p:tav tm="0">
                                          <p:val>
                                            <p:strVal val="ppt_h"/>
                                          </p:val>
                                        </p:tav>
                                        <p:tav tm="100000">
                                          <p:val>
                                            <p:fltVal val="0"/>
                                          </p:val>
                                        </p:tav>
                                      </p:tavLst>
                                    </p:anim>
                                    <p:anim calcmode="lin" valueType="num">
                                      <p:cBhvr>
                                        <p:cTn id="106" dur="1000"/>
                                        <p:tgtEl>
                                          <p:spTgt spid="43"/>
                                        </p:tgtEl>
                                        <p:attrNameLst>
                                          <p:attrName>style.rotation</p:attrName>
                                        </p:attrNameLst>
                                      </p:cBhvr>
                                      <p:tavLst>
                                        <p:tav tm="0">
                                          <p:val>
                                            <p:fltVal val="0"/>
                                          </p:val>
                                        </p:tav>
                                        <p:tav tm="100000">
                                          <p:val>
                                            <p:fltVal val="90"/>
                                          </p:val>
                                        </p:tav>
                                      </p:tavLst>
                                    </p:anim>
                                    <p:animEffect transition="out" filter="fade">
                                      <p:cBhvr>
                                        <p:cTn id="107" dur="1000"/>
                                        <p:tgtEl>
                                          <p:spTgt spid="43"/>
                                        </p:tgtEl>
                                      </p:cBhvr>
                                    </p:animEffect>
                                    <p:set>
                                      <p:cBhvr>
                                        <p:cTn id="108" dur="1" fill="hold">
                                          <p:stCondLst>
                                            <p:cond delay="999"/>
                                          </p:stCondLst>
                                        </p:cTn>
                                        <p:tgtEl>
                                          <p:spTgt spid="4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31" presetClass="exit" presetSubtype="0" fill="hold" grpId="0" nodeType="clickEffect">
                                  <p:stCondLst>
                                    <p:cond delay="0"/>
                                  </p:stCondLst>
                                  <p:childTnLst>
                                    <p:anim calcmode="lin" valueType="num">
                                      <p:cBhvr>
                                        <p:cTn id="112" dur="1000"/>
                                        <p:tgtEl>
                                          <p:spTgt spid="44"/>
                                        </p:tgtEl>
                                        <p:attrNameLst>
                                          <p:attrName>ppt_w</p:attrName>
                                        </p:attrNameLst>
                                      </p:cBhvr>
                                      <p:tavLst>
                                        <p:tav tm="0">
                                          <p:val>
                                            <p:strVal val="ppt_w"/>
                                          </p:val>
                                        </p:tav>
                                        <p:tav tm="100000">
                                          <p:val>
                                            <p:fltVal val="0"/>
                                          </p:val>
                                        </p:tav>
                                      </p:tavLst>
                                    </p:anim>
                                    <p:anim calcmode="lin" valueType="num">
                                      <p:cBhvr>
                                        <p:cTn id="113" dur="1000"/>
                                        <p:tgtEl>
                                          <p:spTgt spid="44"/>
                                        </p:tgtEl>
                                        <p:attrNameLst>
                                          <p:attrName>ppt_h</p:attrName>
                                        </p:attrNameLst>
                                      </p:cBhvr>
                                      <p:tavLst>
                                        <p:tav tm="0">
                                          <p:val>
                                            <p:strVal val="ppt_h"/>
                                          </p:val>
                                        </p:tav>
                                        <p:tav tm="100000">
                                          <p:val>
                                            <p:fltVal val="0"/>
                                          </p:val>
                                        </p:tav>
                                      </p:tavLst>
                                    </p:anim>
                                    <p:anim calcmode="lin" valueType="num">
                                      <p:cBhvr>
                                        <p:cTn id="114" dur="1000"/>
                                        <p:tgtEl>
                                          <p:spTgt spid="44"/>
                                        </p:tgtEl>
                                        <p:attrNameLst>
                                          <p:attrName>style.rotation</p:attrName>
                                        </p:attrNameLst>
                                      </p:cBhvr>
                                      <p:tavLst>
                                        <p:tav tm="0">
                                          <p:val>
                                            <p:fltVal val="0"/>
                                          </p:val>
                                        </p:tav>
                                        <p:tav tm="100000">
                                          <p:val>
                                            <p:fltVal val="90"/>
                                          </p:val>
                                        </p:tav>
                                      </p:tavLst>
                                    </p:anim>
                                    <p:animEffect transition="out" filter="fade">
                                      <p:cBhvr>
                                        <p:cTn id="115" dur="1000"/>
                                        <p:tgtEl>
                                          <p:spTgt spid="44"/>
                                        </p:tgtEl>
                                      </p:cBhvr>
                                    </p:animEffect>
                                    <p:set>
                                      <p:cBhvr>
                                        <p:cTn id="116" dur="1" fill="hold">
                                          <p:stCondLst>
                                            <p:cond delay="999"/>
                                          </p:stCondLst>
                                        </p:cTn>
                                        <p:tgtEl>
                                          <p:spTgt spid="44"/>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31" presetClass="exit" presetSubtype="0" fill="hold" grpId="0" nodeType="clickEffect">
                                  <p:stCondLst>
                                    <p:cond delay="0"/>
                                  </p:stCondLst>
                                  <p:childTnLst>
                                    <p:anim calcmode="lin" valueType="num">
                                      <p:cBhvr>
                                        <p:cTn id="120" dur="1000"/>
                                        <p:tgtEl>
                                          <p:spTgt spid="56"/>
                                        </p:tgtEl>
                                        <p:attrNameLst>
                                          <p:attrName>ppt_w</p:attrName>
                                        </p:attrNameLst>
                                      </p:cBhvr>
                                      <p:tavLst>
                                        <p:tav tm="0">
                                          <p:val>
                                            <p:strVal val="ppt_w"/>
                                          </p:val>
                                        </p:tav>
                                        <p:tav tm="100000">
                                          <p:val>
                                            <p:fltVal val="0"/>
                                          </p:val>
                                        </p:tav>
                                      </p:tavLst>
                                    </p:anim>
                                    <p:anim calcmode="lin" valueType="num">
                                      <p:cBhvr>
                                        <p:cTn id="121" dur="1000"/>
                                        <p:tgtEl>
                                          <p:spTgt spid="56"/>
                                        </p:tgtEl>
                                        <p:attrNameLst>
                                          <p:attrName>ppt_h</p:attrName>
                                        </p:attrNameLst>
                                      </p:cBhvr>
                                      <p:tavLst>
                                        <p:tav tm="0">
                                          <p:val>
                                            <p:strVal val="ppt_h"/>
                                          </p:val>
                                        </p:tav>
                                        <p:tav tm="100000">
                                          <p:val>
                                            <p:fltVal val="0"/>
                                          </p:val>
                                        </p:tav>
                                      </p:tavLst>
                                    </p:anim>
                                    <p:anim calcmode="lin" valueType="num">
                                      <p:cBhvr>
                                        <p:cTn id="122" dur="1000"/>
                                        <p:tgtEl>
                                          <p:spTgt spid="56"/>
                                        </p:tgtEl>
                                        <p:attrNameLst>
                                          <p:attrName>style.rotation</p:attrName>
                                        </p:attrNameLst>
                                      </p:cBhvr>
                                      <p:tavLst>
                                        <p:tav tm="0">
                                          <p:val>
                                            <p:fltVal val="0"/>
                                          </p:val>
                                        </p:tav>
                                        <p:tav tm="100000">
                                          <p:val>
                                            <p:fltVal val="90"/>
                                          </p:val>
                                        </p:tav>
                                      </p:tavLst>
                                    </p:anim>
                                    <p:animEffect transition="out" filter="fade">
                                      <p:cBhvr>
                                        <p:cTn id="123" dur="1000"/>
                                        <p:tgtEl>
                                          <p:spTgt spid="56"/>
                                        </p:tgtEl>
                                      </p:cBhvr>
                                    </p:animEffect>
                                    <p:set>
                                      <p:cBhvr>
                                        <p:cTn id="124" dur="1" fill="hold">
                                          <p:stCondLst>
                                            <p:cond delay="999"/>
                                          </p:stCondLst>
                                        </p:cTn>
                                        <p:tgtEl>
                                          <p:spTgt spid="5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31" presetClass="exit" presetSubtype="0" fill="hold" grpId="0" nodeType="clickEffect">
                                  <p:stCondLst>
                                    <p:cond delay="0"/>
                                  </p:stCondLst>
                                  <p:childTnLst>
                                    <p:anim calcmode="lin" valueType="num">
                                      <p:cBhvr>
                                        <p:cTn id="128" dur="1000"/>
                                        <p:tgtEl>
                                          <p:spTgt spid="61"/>
                                        </p:tgtEl>
                                        <p:attrNameLst>
                                          <p:attrName>ppt_w</p:attrName>
                                        </p:attrNameLst>
                                      </p:cBhvr>
                                      <p:tavLst>
                                        <p:tav tm="0">
                                          <p:val>
                                            <p:strVal val="ppt_w"/>
                                          </p:val>
                                        </p:tav>
                                        <p:tav tm="100000">
                                          <p:val>
                                            <p:fltVal val="0"/>
                                          </p:val>
                                        </p:tav>
                                      </p:tavLst>
                                    </p:anim>
                                    <p:anim calcmode="lin" valueType="num">
                                      <p:cBhvr>
                                        <p:cTn id="129" dur="1000"/>
                                        <p:tgtEl>
                                          <p:spTgt spid="61"/>
                                        </p:tgtEl>
                                        <p:attrNameLst>
                                          <p:attrName>ppt_h</p:attrName>
                                        </p:attrNameLst>
                                      </p:cBhvr>
                                      <p:tavLst>
                                        <p:tav tm="0">
                                          <p:val>
                                            <p:strVal val="ppt_h"/>
                                          </p:val>
                                        </p:tav>
                                        <p:tav tm="100000">
                                          <p:val>
                                            <p:fltVal val="0"/>
                                          </p:val>
                                        </p:tav>
                                      </p:tavLst>
                                    </p:anim>
                                    <p:anim calcmode="lin" valueType="num">
                                      <p:cBhvr>
                                        <p:cTn id="130" dur="1000"/>
                                        <p:tgtEl>
                                          <p:spTgt spid="61"/>
                                        </p:tgtEl>
                                        <p:attrNameLst>
                                          <p:attrName>style.rotation</p:attrName>
                                        </p:attrNameLst>
                                      </p:cBhvr>
                                      <p:tavLst>
                                        <p:tav tm="0">
                                          <p:val>
                                            <p:fltVal val="0"/>
                                          </p:val>
                                        </p:tav>
                                        <p:tav tm="100000">
                                          <p:val>
                                            <p:fltVal val="90"/>
                                          </p:val>
                                        </p:tav>
                                      </p:tavLst>
                                    </p:anim>
                                    <p:animEffect transition="out" filter="fade">
                                      <p:cBhvr>
                                        <p:cTn id="131" dur="1000"/>
                                        <p:tgtEl>
                                          <p:spTgt spid="61"/>
                                        </p:tgtEl>
                                      </p:cBhvr>
                                    </p:animEffect>
                                    <p:set>
                                      <p:cBhvr>
                                        <p:cTn id="132" dur="1" fill="hold">
                                          <p:stCondLst>
                                            <p:cond delay="999"/>
                                          </p:stCondLst>
                                        </p:cTn>
                                        <p:tgtEl>
                                          <p:spTgt spid="6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31" presetClass="exit" presetSubtype="0" fill="hold" grpId="0" nodeType="clickEffect">
                                  <p:stCondLst>
                                    <p:cond delay="0"/>
                                  </p:stCondLst>
                                  <p:childTnLst>
                                    <p:anim calcmode="lin" valueType="num">
                                      <p:cBhvr>
                                        <p:cTn id="136" dur="1000"/>
                                        <p:tgtEl>
                                          <p:spTgt spid="62"/>
                                        </p:tgtEl>
                                        <p:attrNameLst>
                                          <p:attrName>ppt_w</p:attrName>
                                        </p:attrNameLst>
                                      </p:cBhvr>
                                      <p:tavLst>
                                        <p:tav tm="0">
                                          <p:val>
                                            <p:strVal val="ppt_w"/>
                                          </p:val>
                                        </p:tav>
                                        <p:tav tm="100000">
                                          <p:val>
                                            <p:fltVal val="0"/>
                                          </p:val>
                                        </p:tav>
                                      </p:tavLst>
                                    </p:anim>
                                    <p:anim calcmode="lin" valueType="num">
                                      <p:cBhvr>
                                        <p:cTn id="137" dur="1000"/>
                                        <p:tgtEl>
                                          <p:spTgt spid="62"/>
                                        </p:tgtEl>
                                        <p:attrNameLst>
                                          <p:attrName>ppt_h</p:attrName>
                                        </p:attrNameLst>
                                      </p:cBhvr>
                                      <p:tavLst>
                                        <p:tav tm="0">
                                          <p:val>
                                            <p:strVal val="ppt_h"/>
                                          </p:val>
                                        </p:tav>
                                        <p:tav tm="100000">
                                          <p:val>
                                            <p:fltVal val="0"/>
                                          </p:val>
                                        </p:tav>
                                      </p:tavLst>
                                    </p:anim>
                                    <p:anim calcmode="lin" valueType="num">
                                      <p:cBhvr>
                                        <p:cTn id="138" dur="1000"/>
                                        <p:tgtEl>
                                          <p:spTgt spid="62"/>
                                        </p:tgtEl>
                                        <p:attrNameLst>
                                          <p:attrName>style.rotation</p:attrName>
                                        </p:attrNameLst>
                                      </p:cBhvr>
                                      <p:tavLst>
                                        <p:tav tm="0">
                                          <p:val>
                                            <p:fltVal val="0"/>
                                          </p:val>
                                        </p:tav>
                                        <p:tav tm="100000">
                                          <p:val>
                                            <p:fltVal val="90"/>
                                          </p:val>
                                        </p:tav>
                                      </p:tavLst>
                                    </p:anim>
                                    <p:animEffect transition="out" filter="fade">
                                      <p:cBhvr>
                                        <p:cTn id="139" dur="1000"/>
                                        <p:tgtEl>
                                          <p:spTgt spid="62"/>
                                        </p:tgtEl>
                                      </p:cBhvr>
                                    </p:animEffect>
                                    <p:set>
                                      <p:cBhvr>
                                        <p:cTn id="140" dur="1" fill="hold">
                                          <p:stCondLst>
                                            <p:cond delay="999"/>
                                          </p:stCondLst>
                                        </p:cTn>
                                        <p:tgtEl>
                                          <p:spTgt spid="62"/>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31" presetClass="exit" presetSubtype="0" fill="hold" grpId="0" nodeType="clickEffect">
                                  <p:stCondLst>
                                    <p:cond delay="0"/>
                                  </p:stCondLst>
                                  <p:childTnLst>
                                    <p:anim calcmode="lin" valueType="num">
                                      <p:cBhvr>
                                        <p:cTn id="144" dur="1000"/>
                                        <p:tgtEl>
                                          <p:spTgt spid="122"/>
                                        </p:tgtEl>
                                        <p:attrNameLst>
                                          <p:attrName>ppt_w</p:attrName>
                                        </p:attrNameLst>
                                      </p:cBhvr>
                                      <p:tavLst>
                                        <p:tav tm="0">
                                          <p:val>
                                            <p:strVal val="ppt_w"/>
                                          </p:val>
                                        </p:tav>
                                        <p:tav tm="100000">
                                          <p:val>
                                            <p:fltVal val="0"/>
                                          </p:val>
                                        </p:tav>
                                      </p:tavLst>
                                    </p:anim>
                                    <p:anim calcmode="lin" valueType="num">
                                      <p:cBhvr>
                                        <p:cTn id="145" dur="1000"/>
                                        <p:tgtEl>
                                          <p:spTgt spid="122"/>
                                        </p:tgtEl>
                                        <p:attrNameLst>
                                          <p:attrName>ppt_h</p:attrName>
                                        </p:attrNameLst>
                                      </p:cBhvr>
                                      <p:tavLst>
                                        <p:tav tm="0">
                                          <p:val>
                                            <p:strVal val="ppt_h"/>
                                          </p:val>
                                        </p:tav>
                                        <p:tav tm="100000">
                                          <p:val>
                                            <p:fltVal val="0"/>
                                          </p:val>
                                        </p:tav>
                                      </p:tavLst>
                                    </p:anim>
                                    <p:anim calcmode="lin" valueType="num">
                                      <p:cBhvr>
                                        <p:cTn id="146" dur="1000"/>
                                        <p:tgtEl>
                                          <p:spTgt spid="122"/>
                                        </p:tgtEl>
                                        <p:attrNameLst>
                                          <p:attrName>style.rotation</p:attrName>
                                        </p:attrNameLst>
                                      </p:cBhvr>
                                      <p:tavLst>
                                        <p:tav tm="0">
                                          <p:val>
                                            <p:fltVal val="0"/>
                                          </p:val>
                                        </p:tav>
                                        <p:tav tm="100000">
                                          <p:val>
                                            <p:fltVal val="90"/>
                                          </p:val>
                                        </p:tav>
                                      </p:tavLst>
                                    </p:anim>
                                    <p:animEffect transition="out" filter="fade">
                                      <p:cBhvr>
                                        <p:cTn id="147" dur="1000"/>
                                        <p:tgtEl>
                                          <p:spTgt spid="122"/>
                                        </p:tgtEl>
                                      </p:cBhvr>
                                    </p:animEffect>
                                    <p:set>
                                      <p:cBhvr>
                                        <p:cTn id="148" dur="1" fill="hold">
                                          <p:stCondLst>
                                            <p:cond delay="999"/>
                                          </p:stCondLst>
                                        </p:cTn>
                                        <p:tgtEl>
                                          <p:spTgt spid="122"/>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31" presetClass="exit" presetSubtype="0" fill="hold" grpId="0" nodeType="clickEffect">
                                  <p:stCondLst>
                                    <p:cond delay="0"/>
                                  </p:stCondLst>
                                  <p:childTnLst>
                                    <p:anim calcmode="lin" valueType="num">
                                      <p:cBhvr>
                                        <p:cTn id="152" dur="1000"/>
                                        <p:tgtEl>
                                          <p:spTgt spid="70"/>
                                        </p:tgtEl>
                                        <p:attrNameLst>
                                          <p:attrName>ppt_w</p:attrName>
                                        </p:attrNameLst>
                                      </p:cBhvr>
                                      <p:tavLst>
                                        <p:tav tm="0">
                                          <p:val>
                                            <p:strVal val="ppt_w"/>
                                          </p:val>
                                        </p:tav>
                                        <p:tav tm="100000">
                                          <p:val>
                                            <p:fltVal val="0"/>
                                          </p:val>
                                        </p:tav>
                                      </p:tavLst>
                                    </p:anim>
                                    <p:anim calcmode="lin" valueType="num">
                                      <p:cBhvr>
                                        <p:cTn id="153" dur="1000"/>
                                        <p:tgtEl>
                                          <p:spTgt spid="70"/>
                                        </p:tgtEl>
                                        <p:attrNameLst>
                                          <p:attrName>ppt_h</p:attrName>
                                        </p:attrNameLst>
                                      </p:cBhvr>
                                      <p:tavLst>
                                        <p:tav tm="0">
                                          <p:val>
                                            <p:strVal val="ppt_h"/>
                                          </p:val>
                                        </p:tav>
                                        <p:tav tm="100000">
                                          <p:val>
                                            <p:fltVal val="0"/>
                                          </p:val>
                                        </p:tav>
                                      </p:tavLst>
                                    </p:anim>
                                    <p:anim calcmode="lin" valueType="num">
                                      <p:cBhvr>
                                        <p:cTn id="154" dur="1000"/>
                                        <p:tgtEl>
                                          <p:spTgt spid="70"/>
                                        </p:tgtEl>
                                        <p:attrNameLst>
                                          <p:attrName>style.rotation</p:attrName>
                                        </p:attrNameLst>
                                      </p:cBhvr>
                                      <p:tavLst>
                                        <p:tav tm="0">
                                          <p:val>
                                            <p:fltVal val="0"/>
                                          </p:val>
                                        </p:tav>
                                        <p:tav tm="100000">
                                          <p:val>
                                            <p:fltVal val="90"/>
                                          </p:val>
                                        </p:tav>
                                      </p:tavLst>
                                    </p:anim>
                                    <p:animEffect transition="out" filter="fade">
                                      <p:cBhvr>
                                        <p:cTn id="155" dur="1000"/>
                                        <p:tgtEl>
                                          <p:spTgt spid="70"/>
                                        </p:tgtEl>
                                      </p:cBhvr>
                                    </p:animEffect>
                                    <p:set>
                                      <p:cBhvr>
                                        <p:cTn id="156" dur="1" fill="hold">
                                          <p:stCondLst>
                                            <p:cond delay="999"/>
                                          </p:stCondLst>
                                        </p:cTn>
                                        <p:tgtEl>
                                          <p:spTgt spid="70"/>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31" presetClass="exit" presetSubtype="0" fill="hold" grpId="0" nodeType="clickEffect">
                                  <p:stCondLst>
                                    <p:cond delay="0"/>
                                  </p:stCondLst>
                                  <p:childTnLst>
                                    <p:anim calcmode="lin" valueType="num">
                                      <p:cBhvr>
                                        <p:cTn id="160" dur="1000"/>
                                        <p:tgtEl>
                                          <p:spTgt spid="71"/>
                                        </p:tgtEl>
                                        <p:attrNameLst>
                                          <p:attrName>ppt_w</p:attrName>
                                        </p:attrNameLst>
                                      </p:cBhvr>
                                      <p:tavLst>
                                        <p:tav tm="0">
                                          <p:val>
                                            <p:strVal val="ppt_w"/>
                                          </p:val>
                                        </p:tav>
                                        <p:tav tm="100000">
                                          <p:val>
                                            <p:fltVal val="0"/>
                                          </p:val>
                                        </p:tav>
                                      </p:tavLst>
                                    </p:anim>
                                    <p:anim calcmode="lin" valueType="num">
                                      <p:cBhvr>
                                        <p:cTn id="161" dur="1000"/>
                                        <p:tgtEl>
                                          <p:spTgt spid="71"/>
                                        </p:tgtEl>
                                        <p:attrNameLst>
                                          <p:attrName>ppt_h</p:attrName>
                                        </p:attrNameLst>
                                      </p:cBhvr>
                                      <p:tavLst>
                                        <p:tav tm="0">
                                          <p:val>
                                            <p:strVal val="ppt_h"/>
                                          </p:val>
                                        </p:tav>
                                        <p:tav tm="100000">
                                          <p:val>
                                            <p:fltVal val="0"/>
                                          </p:val>
                                        </p:tav>
                                      </p:tavLst>
                                    </p:anim>
                                    <p:anim calcmode="lin" valueType="num">
                                      <p:cBhvr>
                                        <p:cTn id="162" dur="1000"/>
                                        <p:tgtEl>
                                          <p:spTgt spid="71"/>
                                        </p:tgtEl>
                                        <p:attrNameLst>
                                          <p:attrName>style.rotation</p:attrName>
                                        </p:attrNameLst>
                                      </p:cBhvr>
                                      <p:tavLst>
                                        <p:tav tm="0">
                                          <p:val>
                                            <p:fltVal val="0"/>
                                          </p:val>
                                        </p:tav>
                                        <p:tav tm="100000">
                                          <p:val>
                                            <p:fltVal val="90"/>
                                          </p:val>
                                        </p:tav>
                                      </p:tavLst>
                                    </p:anim>
                                    <p:animEffect transition="out" filter="fade">
                                      <p:cBhvr>
                                        <p:cTn id="163" dur="1000"/>
                                        <p:tgtEl>
                                          <p:spTgt spid="71"/>
                                        </p:tgtEl>
                                      </p:cBhvr>
                                    </p:animEffect>
                                    <p:set>
                                      <p:cBhvr>
                                        <p:cTn id="164" dur="1" fill="hold">
                                          <p:stCondLst>
                                            <p:cond delay="999"/>
                                          </p:stCondLst>
                                        </p:cTn>
                                        <p:tgtEl>
                                          <p:spTgt spid="71"/>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31" presetClass="exit" presetSubtype="0" fill="hold" grpId="0" nodeType="clickEffect">
                                  <p:stCondLst>
                                    <p:cond delay="0"/>
                                  </p:stCondLst>
                                  <p:childTnLst>
                                    <p:anim calcmode="lin" valueType="num">
                                      <p:cBhvr>
                                        <p:cTn id="168" dur="1000"/>
                                        <p:tgtEl>
                                          <p:spTgt spid="72"/>
                                        </p:tgtEl>
                                        <p:attrNameLst>
                                          <p:attrName>ppt_w</p:attrName>
                                        </p:attrNameLst>
                                      </p:cBhvr>
                                      <p:tavLst>
                                        <p:tav tm="0">
                                          <p:val>
                                            <p:strVal val="ppt_w"/>
                                          </p:val>
                                        </p:tav>
                                        <p:tav tm="100000">
                                          <p:val>
                                            <p:fltVal val="0"/>
                                          </p:val>
                                        </p:tav>
                                      </p:tavLst>
                                    </p:anim>
                                    <p:anim calcmode="lin" valueType="num">
                                      <p:cBhvr>
                                        <p:cTn id="169" dur="1000"/>
                                        <p:tgtEl>
                                          <p:spTgt spid="72"/>
                                        </p:tgtEl>
                                        <p:attrNameLst>
                                          <p:attrName>ppt_h</p:attrName>
                                        </p:attrNameLst>
                                      </p:cBhvr>
                                      <p:tavLst>
                                        <p:tav tm="0">
                                          <p:val>
                                            <p:strVal val="ppt_h"/>
                                          </p:val>
                                        </p:tav>
                                        <p:tav tm="100000">
                                          <p:val>
                                            <p:fltVal val="0"/>
                                          </p:val>
                                        </p:tav>
                                      </p:tavLst>
                                    </p:anim>
                                    <p:anim calcmode="lin" valueType="num">
                                      <p:cBhvr>
                                        <p:cTn id="170" dur="1000"/>
                                        <p:tgtEl>
                                          <p:spTgt spid="72"/>
                                        </p:tgtEl>
                                        <p:attrNameLst>
                                          <p:attrName>style.rotation</p:attrName>
                                        </p:attrNameLst>
                                      </p:cBhvr>
                                      <p:tavLst>
                                        <p:tav tm="0">
                                          <p:val>
                                            <p:fltVal val="0"/>
                                          </p:val>
                                        </p:tav>
                                        <p:tav tm="100000">
                                          <p:val>
                                            <p:fltVal val="90"/>
                                          </p:val>
                                        </p:tav>
                                      </p:tavLst>
                                    </p:anim>
                                    <p:animEffect transition="out" filter="fade">
                                      <p:cBhvr>
                                        <p:cTn id="171" dur="1000"/>
                                        <p:tgtEl>
                                          <p:spTgt spid="72"/>
                                        </p:tgtEl>
                                      </p:cBhvr>
                                    </p:animEffect>
                                    <p:set>
                                      <p:cBhvr>
                                        <p:cTn id="172" dur="1" fill="hold">
                                          <p:stCondLst>
                                            <p:cond delay="999"/>
                                          </p:stCondLst>
                                        </p:cTn>
                                        <p:tgtEl>
                                          <p:spTgt spid="72"/>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31" presetClass="exit" presetSubtype="0" fill="hold" grpId="0" nodeType="clickEffect">
                                  <p:stCondLst>
                                    <p:cond delay="0"/>
                                  </p:stCondLst>
                                  <p:childTnLst>
                                    <p:anim calcmode="lin" valueType="num">
                                      <p:cBhvr>
                                        <p:cTn id="176" dur="1000"/>
                                        <p:tgtEl>
                                          <p:spTgt spid="74"/>
                                        </p:tgtEl>
                                        <p:attrNameLst>
                                          <p:attrName>ppt_w</p:attrName>
                                        </p:attrNameLst>
                                      </p:cBhvr>
                                      <p:tavLst>
                                        <p:tav tm="0">
                                          <p:val>
                                            <p:strVal val="ppt_w"/>
                                          </p:val>
                                        </p:tav>
                                        <p:tav tm="100000">
                                          <p:val>
                                            <p:fltVal val="0"/>
                                          </p:val>
                                        </p:tav>
                                      </p:tavLst>
                                    </p:anim>
                                    <p:anim calcmode="lin" valueType="num">
                                      <p:cBhvr>
                                        <p:cTn id="177" dur="1000"/>
                                        <p:tgtEl>
                                          <p:spTgt spid="74"/>
                                        </p:tgtEl>
                                        <p:attrNameLst>
                                          <p:attrName>ppt_h</p:attrName>
                                        </p:attrNameLst>
                                      </p:cBhvr>
                                      <p:tavLst>
                                        <p:tav tm="0">
                                          <p:val>
                                            <p:strVal val="ppt_h"/>
                                          </p:val>
                                        </p:tav>
                                        <p:tav tm="100000">
                                          <p:val>
                                            <p:fltVal val="0"/>
                                          </p:val>
                                        </p:tav>
                                      </p:tavLst>
                                    </p:anim>
                                    <p:anim calcmode="lin" valueType="num">
                                      <p:cBhvr>
                                        <p:cTn id="178" dur="1000"/>
                                        <p:tgtEl>
                                          <p:spTgt spid="74"/>
                                        </p:tgtEl>
                                        <p:attrNameLst>
                                          <p:attrName>style.rotation</p:attrName>
                                        </p:attrNameLst>
                                      </p:cBhvr>
                                      <p:tavLst>
                                        <p:tav tm="0">
                                          <p:val>
                                            <p:fltVal val="0"/>
                                          </p:val>
                                        </p:tav>
                                        <p:tav tm="100000">
                                          <p:val>
                                            <p:fltVal val="90"/>
                                          </p:val>
                                        </p:tav>
                                      </p:tavLst>
                                    </p:anim>
                                    <p:animEffect transition="out" filter="fade">
                                      <p:cBhvr>
                                        <p:cTn id="179" dur="1000"/>
                                        <p:tgtEl>
                                          <p:spTgt spid="74"/>
                                        </p:tgtEl>
                                      </p:cBhvr>
                                    </p:animEffect>
                                    <p:set>
                                      <p:cBhvr>
                                        <p:cTn id="180" dur="1" fill="hold">
                                          <p:stCondLst>
                                            <p:cond delay="999"/>
                                          </p:stCondLst>
                                        </p:cTn>
                                        <p:tgtEl>
                                          <p:spTgt spid="74"/>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31" presetClass="exit" presetSubtype="0" fill="hold" grpId="0" nodeType="clickEffect">
                                  <p:stCondLst>
                                    <p:cond delay="0"/>
                                  </p:stCondLst>
                                  <p:childTnLst>
                                    <p:anim calcmode="lin" valueType="num">
                                      <p:cBhvr>
                                        <p:cTn id="184" dur="1000"/>
                                        <p:tgtEl>
                                          <p:spTgt spid="75"/>
                                        </p:tgtEl>
                                        <p:attrNameLst>
                                          <p:attrName>ppt_w</p:attrName>
                                        </p:attrNameLst>
                                      </p:cBhvr>
                                      <p:tavLst>
                                        <p:tav tm="0">
                                          <p:val>
                                            <p:strVal val="ppt_w"/>
                                          </p:val>
                                        </p:tav>
                                        <p:tav tm="100000">
                                          <p:val>
                                            <p:fltVal val="0"/>
                                          </p:val>
                                        </p:tav>
                                      </p:tavLst>
                                    </p:anim>
                                    <p:anim calcmode="lin" valueType="num">
                                      <p:cBhvr>
                                        <p:cTn id="185" dur="1000"/>
                                        <p:tgtEl>
                                          <p:spTgt spid="75"/>
                                        </p:tgtEl>
                                        <p:attrNameLst>
                                          <p:attrName>ppt_h</p:attrName>
                                        </p:attrNameLst>
                                      </p:cBhvr>
                                      <p:tavLst>
                                        <p:tav tm="0">
                                          <p:val>
                                            <p:strVal val="ppt_h"/>
                                          </p:val>
                                        </p:tav>
                                        <p:tav tm="100000">
                                          <p:val>
                                            <p:fltVal val="0"/>
                                          </p:val>
                                        </p:tav>
                                      </p:tavLst>
                                    </p:anim>
                                    <p:anim calcmode="lin" valueType="num">
                                      <p:cBhvr>
                                        <p:cTn id="186" dur="1000"/>
                                        <p:tgtEl>
                                          <p:spTgt spid="75"/>
                                        </p:tgtEl>
                                        <p:attrNameLst>
                                          <p:attrName>style.rotation</p:attrName>
                                        </p:attrNameLst>
                                      </p:cBhvr>
                                      <p:tavLst>
                                        <p:tav tm="0">
                                          <p:val>
                                            <p:fltVal val="0"/>
                                          </p:val>
                                        </p:tav>
                                        <p:tav tm="100000">
                                          <p:val>
                                            <p:fltVal val="90"/>
                                          </p:val>
                                        </p:tav>
                                      </p:tavLst>
                                    </p:anim>
                                    <p:animEffect transition="out" filter="fade">
                                      <p:cBhvr>
                                        <p:cTn id="187" dur="1000"/>
                                        <p:tgtEl>
                                          <p:spTgt spid="75"/>
                                        </p:tgtEl>
                                      </p:cBhvr>
                                    </p:animEffect>
                                    <p:set>
                                      <p:cBhvr>
                                        <p:cTn id="188" dur="1" fill="hold">
                                          <p:stCondLst>
                                            <p:cond delay="999"/>
                                          </p:stCondLst>
                                        </p:cTn>
                                        <p:tgtEl>
                                          <p:spTgt spid="75"/>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31" presetClass="exit" presetSubtype="0" fill="hold" grpId="0" nodeType="clickEffect">
                                  <p:stCondLst>
                                    <p:cond delay="0"/>
                                  </p:stCondLst>
                                  <p:childTnLst>
                                    <p:anim calcmode="lin" valueType="num">
                                      <p:cBhvr>
                                        <p:cTn id="192" dur="1000"/>
                                        <p:tgtEl>
                                          <p:spTgt spid="49"/>
                                        </p:tgtEl>
                                        <p:attrNameLst>
                                          <p:attrName>ppt_w</p:attrName>
                                        </p:attrNameLst>
                                      </p:cBhvr>
                                      <p:tavLst>
                                        <p:tav tm="0">
                                          <p:val>
                                            <p:strVal val="ppt_w"/>
                                          </p:val>
                                        </p:tav>
                                        <p:tav tm="100000">
                                          <p:val>
                                            <p:fltVal val="0"/>
                                          </p:val>
                                        </p:tav>
                                      </p:tavLst>
                                    </p:anim>
                                    <p:anim calcmode="lin" valueType="num">
                                      <p:cBhvr>
                                        <p:cTn id="193" dur="1000"/>
                                        <p:tgtEl>
                                          <p:spTgt spid="49"/>
                                        </p:tgtEl>
                                        <p:attrNameLst>
                                          <p:attrName>ppt_h</p:attrName>
                                        </p:attrNameLst>
                                      </p:cBhvr>
                                      <p:tavLst>
                                        <p:tav tm="0">
                                          <p:val>
                                            <p:strVal val="ppt_h"/>
                                          </p:val>
                                        </p:tav>
                                        <p:tav tm="100000">
                                          <p:val>
                                            <p:fltVal val="0"/>
                                          </p:val>
                                        </p:tav>
                                      </p:tavLst>
                                    </p:anim>
                                    <p:anim calcmode="lin" valueType="num">
                                      <p:cBhvr>
                                        <p:cTn id="194" dur="1000"/>
                                        <p:tgtEl>
                                          <p:spTgt spid="49"/>
                                        </p:tgtEl>
                                        <p:attrNameLst>
                                          <p:attrName>style.rotation</p:attrName>
                                        </p:attrNameLst>
                                      </p:cBhvr>
                                      <p:tavLst>
                                        <p:tav tm="0">
                                          <p:val>
                                            <p:fltVal val="0"/>
                                          </p:val>
                                        </p:tav>
                                        <p:tav tm="100000">
                                          <p:val>
                                            <p:fltVal val="90"/>
                                          </p:val>
                                        </p:tav>
                                      </p:tavLst>
                                    </p:anim>
                                    <p:animEffect transition="out" filter="fade">
                                      <p:cBhvr>
                                        <p:cTn id="195" dur="1000"/>
                                        <p:tgtEl>
                                          <p:spTgt spid="49"/>
                                        </p:tgtEl>
                                      </p:cBhvr>
                                    </p:animEffect>
                                    <p:set>
                                      <p:cBhvr>
                                        <p:cTn id="196" dur="1" fill="hold">
                                          <p:stCondLst>
                                            <p:cond delay="999"/>
                                          </p:stCondLst>
                                        </p:cTn>
                                        <p:tgtEl>
                                          <p:spTgt spid="49"/>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31" presetClass="exit" presetSubtype="0" fill="hold" grpId="0" nodeType="clickEffect">
                                  <p:stCondLst>
                                    <p:cond delay="0"/>
                                  </p:stCondLst>
                                  <p:childTnLst>
                                    <p:anim calcmode="lin" valueType="num">
                                      <p:cBhvr>
                                        <p:cTn id="200" dur="1000"/>
                                        <p:tgtEl>
                                          <p:spTgt spid="76"/>
                                        </p:tgtEl>
                                        <p:attrNameLst>
                                          <p:attrName>ppt_w</p:attrName>
                                        </p:attrNameLst>
                                      </p:cBhvr>
                                      <p:tavLst>
                                        <p:tav tm="0">
                                          <p:val>
                                            <p:strVal val="ppt_w"/>
                                          </p:val>
                                        </p:tav>
                                        <p:tav tm="100000">
                                          <p:val>
                                            <p:fltVal val="0"/>
                                          </p:val>
                                        </p:tav>
                                      </p:tavLst>
                                    </p:anim>
                                    <p:anim calcmode="lin" valueType="num">
                                      <p:cBhvr>
                                        <p:cTn id="201" dur="1000"/>
                                        <p:tgtEl>
                                          <p:spTgt spid="76"/>
                                        </p:tgtEl>
                                        <p:attrNameLst>
                                          <p:attrName>ppt_h</p:attrName>
                                        </p:attrNameLst>
                                      </p:cBhvr>
                                      <p:tavLst>
                                        <p:tav tm="0">
                                          <p:val>
                                            <p:strVal val="ppt_h"/>
                                          </p:val>
                                        </p:tav>
                                        <p:tav tm="100000">
                                          <p:val>
                                            <p:fltVal val="0"/>
                                          </p:val>
                                        </p:tav>
                                      </p:tavLst>
                                    </p:anim>
                                    <p:anim calcmode="lin" valueType="num">
                                      <p:cBhvr>
                                        <p:cTn id="202" dur="1000"/>
                                        <p:tgtEl>
                                          <p:spTgt spid="76"/>
                                        </p:tgtEl>
                                        <p:attrNameLst>
                                          <p:attrName>style.rotation</p:attrName>
                                        </p:attrNameLst>
                                      </p:cBhvr>
                                      <p:tavLst>
                                        <p:tav tm="0">
                                          <p:val>
                                            <p:fltVal val="0"/>
                                          </p:val>
                                        </p:tav>
                                        <p:tav tm="100000">
                                          <p:val>
                                            <p:fltVal val="90"/>
                                          </p:val>
                                        </p:tav>
                                      </p:tavLst>
                                    </p:anim>
                                    <p:animEffect transition="out" filter="fade">
                                      <p:cBhvr>
                                        <p:cTn id="203" dur="1000"/>
                                        <p:tgtEl>
                                          <p:spTgt spid="76"/>
                                        </p:tgtEl>
                                      </p:cBhvr>
                                    </p:animEffect>
                                    <p:set>
                                      <p:cBhvr>
                                        <p:cTn id="204" dur="1" fill="hold">
                                          <p:stCondLst>
                                            <p:cond delay="999"/>
                                          </p:stCondLst>
                                        </p:cTn>
                                        <p:tgtEl>
                                          <p:spTgt spid="76"/>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31" presetClass="exit" presetSubtype="0" fill="hold" grpId="0" nodeType="clickEffect">
                                  <p:stCondLst>
                                    <p:cond delay="0"/>
                                  </p:stCondLst>
                                  <p:childTnLst>
                                    <p:anim calcmode="lin" valueType="num">
                                      <p:cBhvr>
                                        <p:cTn id="208" dur="1000"/>
                                        <p:tgtEl>
                                          <p:spTgt spid="78"/>
                                        </p:tgtEl>
                                        <p:attrNameLst>
                                          <p:attrName>ppt_w</p:attrName>
                                        </p:attrNameLst>
                                      </p:cBhvr>
                                      <p:tavLst>
                                        <p:tav tm="0">
                                          <p:val>
                                            <p:strVal val="ppt_w"/>
                                          </p:val>
                                        </p:tav>
                                        <p:tav tm="100000">
                                          <p:val>
                                            <p:fltVal val="0"/>
                                          </p:val>
                                        </p:tav>
                                      </p:tavLst>
                                    </p:anim>
                                    <p:anim calcmode="lin" valueType="num">
                                      <p:cBhvr>
                                        <p:cTn id="209" dur="1000"/>
                                        <p:tgtEl>
                                          <p:spTgt spid="78"/>
                                        </p:tgtEl>
                                        <p:attrNameLst>
                                          <p:attrName>ppt_h</p:attrName>
                                        </p:attrNameLst>
                                      </p:cBhvr>
                                      <p:tavLst>
                                        <p:tav tm="0">
                                          <p:val>
                                            <p:strVal val="ppt_h"/>
                                          </p:val>
                                        </p:tav>
                                        <p:tav tm="100000">
                                          <p:val>
                                            <p:fltVal val="0"/>
                                          </p:val>
                                        </p:tav>
                                      </p:tavLst>
                                    </p:anim>
                                    <p:anim calcmode="lin" valueType="num">
                                      <p:cBhvr>
                                        <p:cTn id="210" dur="1000"/>
                                        <p:tgtEl>
                                          <p:spTgt spid="78"/>
                                        </p:tgtEl>
                                        <p:attrNameLst>
                                          <p:attrName>style.rotation</p:attrName>
                                        </p:attrNameLst>
                                      </p:cBhvr>
                                      <p:tavLst>
                                        <p:tav tm="0">
                                          <p:val>
                                            <p:fltVal val="0"/>
                                          </p:val>
                                        </p:tav>
                                        <p:tav tm="100000">
                                          <p:val>
                                            <p:fltVal val="90"/>
                                          </p:val>
                                        </p:tav>
                                      </p:tavLst>
                                    </p:anim>
                                    <p:animEffect transition="out" filter="fade">
                                      <p:cBhvr>
                                        <p:cTn id="211" dur="1000"/>
                                        <p:tgtEl>
                                          <p:spTgt spid="78"/>
                                        </p:tgtEl>
                                      </p:cBhvr>
                                    </p:animEffect>
                                    <p:set>
                                      <p:cBhvr>
                                        <p:cTn id="212" dur="1" fill="hold">
                                          <p:stCondLst>
                                            <p:cond delay="999"/>
                                          </p:stCondLst>
                                        </p:cTn>
                                        <p:tgtEl>
                                          <p:spTgt spid="78"/>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31" presetClass="exit" presetSubtype="0" fill="hold" grpId="0" nodeType="clickEffect">
                                  <p:stCondLst>
                                    <p:cond delay="0"/>
                                  </p:stCondLst>
                                  <p:childTnLst>
                                    <p:anim calcmode="lin" valueType="num">
                                      <p:cBhvr>
                                        <p:cTn id="216" dur="1000"/>
                                        <p:tgtEl>
                                          <p:spTgt spid="79"/>
                                        </p:tgtEl>
                                        <p:attrNameLst>
                                          <p:attrName>ppt_w</p:attrName>
                                        </p:attrNameLst>
                                      </p:cBhvr>
                                      <p:tavLst>
                                        <p:tav tm="0">
                                          <p:val>
                                            <p:strVal val="ppt_w"/>
                                          </p:val>
                                        </p:tav>
                                        <p:tav tm="100000">
                                          <p:val>
                                            <p:fltVal val="0"/>
                                          </p:val>
                                        </p:tav>
                                      </p:tavLst>
                                    </p:anim>
                                    <p:anim calcmode="lin" valueType="num">
                                      <p:cBhvr>
                                        <p:cTn id="217" dur="1000"/>
                                        <p:tgtEl>
                                          <p:spTgt spid="79"/>
                                        </p:tgtEl>
                                        <p:attrNameLst>
                                          <p:attrName>ppt_h</p:attrName>
                                        </p:attrNameLst>
                                      </p:cBhvr>
                                      <p:tavLst>
                                        <p:tav tm="0">
                                          <p:val>
                                            <p:strVal val="ppt_h"/>
                                          </p:val>
                                        </p:tav>
                                        <p:tav tm="100000">
                                          <p:val>
                                            <p:fltVal val="0"/>
                                          </p:val>
                                        </p:tav>
                                      </p:tavLst>
                                    </p:anim>
                                    <p:anim calcmode="lin" valueType="num">
                                      <p:cBhvr>
                                        <p:cTn id="218" dur="1000"/>
                                        <p:tgtEl>
                                          <p:spTgt spid="79"/>
                                        </p:tgtEl>
                                        <p:attrNameLst>
                                          <p:attrName>style.rotation</p:attrName>
                                        </p:attrNameLst>
                                      </p:cBhvr>
                                      <p:tavLst>
                                        <p:tav tm="0">
                                          <p:val>
                                            <p:fltVal val="0"/>
                                          </p:val>
                                        </p:tav>
                                        <p:tav tm="100000">
                                          <p:val>
                                            <p:fltVal val="90"/>
                                          </p:val>
                                        </p:tav>
                                      </p:tavLst>
                                    </p:anim>
                                    <p:animEffect transition="out" filter="fade">
                                      <p:cBhvr>
                                        <p:cTn id="219" dur="1000"/>
                                        <p:tgtEl>
                                          <p:spTgt spid="79"/>
                                        </p:tgtEl>
                                      </p:cBhvr>
                                    </p:animEffect>
                                    <p:set>
                                      <p:cBhvr>
                                        <p:cTn id="220" dur="1" fill="hold">
                                          <p:stCondLst>
                                            <p:cond delay="999"/>
                                          </p:stCondLst>
                                        </p:cTn>
                                        <p:tgtEl>
                                          <p:spTgt spid="79"/>
                                        </p:tgtEl>
                                        <p:attrNameLst>
                                          <p:attrName>style.visibility</p:attrName>
                                        </p:attrNameLst>
                                      </p:cBhvr>
                                      <p:to>
                                        <p:strVal val="hidden"/>
                                      </p:to>
                                    </p:set>
                                  </p:childTnLst>
                                </p:cTn>
                              </p:par>
                            </p:childTnLst>
                          </p:cTn>
                        </p:par>
                      </p:childTnLst>
                    </p:cTn>
                  </p:par>
                  <p:par>
                    <p:cTn id="221" fill="hold">
                      <p:stCondLst>
                        <p:cond delay="indefinite"/>
                      </p:stCondLst>
                      <p:childTnLst>
                        <p:par>
                          <p:cTn id="222" fill="hold">
                            <p:stCondLst>
                              <p:cond delay="0"/>
                            </p:stCondLst>
                            <p:childTnLst>
                              <p:par>
                                <p:cTn id="223" presetID="31" presetClass="exit" presetSubtype="0" fill="hold" grpId="0" nodeType="clickEffect">
                                  <p:stCondLst>
                                    <p:cond delay="0"/>
                                  </p:stCondLst>
                                  <p:childTnLst>
                                    <p:anim calcmode="lin" valueType="num">
                                      <p:cBhvr>
                                        <p:cTn id="224" dur="1000"/>
                                        <p:tgtEl>
                                          <p:spTgt spid="84"/>
                                        </p:tgtEl>
                                        <p:attrNameLst>
                                          <p:attrName>ppt_w</p:attrName>
                                        </p:attrNameLst>
                                      </p:cBhvr>
                                      <p:tavLst>
                                        <p:tav tm="0">
                                          <p:val>
                                            <p:strVal val="ppt_w"/>
                                          </p:val>
                                        </p:tav>
                                        <p:tav tm="100000">
                                          <p:val>
                                            <p:fltVal val="0"/>
                                          </p:val>
                                        </p:tav>
                                      </p:tavLst>
                                    </p:anim>
                                    <p:anim calcmode="lin" valueType="num">
                                      <p:cBhvr>
                                        <p:cTn id="225" dur="1000"/>
                                        <p:tgtEl>
                                          <p:spTgt spid="84"/>
                                        </p:tgtEl>
                                        <p:attrNameLst>
                                          <p:attrName>ppt_h</p:attrName>
                                        </p:attrNameLst>
                                      </p:cBhvr>
                                      <p:tavLst>
                                        <p:tav tm="0">
                                          <p:val>
                                            <p:strVal val="ppt_h"/>
                                          </p:val>
                                        </p:tav>
                                        <p:tav tm="100000">
                                          <p:val>
                                            <p:fltVal val="0"/>
                                          </p:val>
                                        </p:tav>
                                      </p:tavLst>
                                    </p:anim>
                                    <p:anim calcmode="lin" valueType="num">
                                      <p:cBhvr>
                                        <p:cTn id="226" dur="1000"/>
                                        <p:tgtEl>
                                          <p:spTgt spid="84"/>
                                        </p:tgtEl>
                                        <p:attrNameLst>
                                          <p:attrName>style.rotation</p:attrName>
                                        </p:attrNameLst>
                                      </p:cBhvr>
                                      <p:tavLst>
                                        <p:tav tm="0">
                                          <p:val>
                                            <p:fltVal val="0"/>
                                          </p:val>
                                        </p:tav>
                                        <p:tav tm="100000">
                                          <p:val>
                                            <p:fltVal val="90"/>
                                          </p:val>
                                        </p:tav>
                                      </p:tavLst>
                                    </p:anim>
                                    <p:animEffect transition="out" filter="fade">
                                      <p:cBhvr>
                                        <p:cTn id="227" dur="1000"/>
                                        <p:tgtEl>
                                          <p:spTgt spid="84"/>
                                        </p:tgtEl>
                                      </p:cBhvr>
                                    </p:animEffect>
                                    <p:set>
                                      <p:cBhvr>
                                        <p:cTn id="228" dur="1" fill="hold">
                                          <p:stCondLst>
                                            <p:cond delay="999"/>
                                          </p:stCondLst>
                                        </p:cTn>
                                        <p:tgtEl>
                                          <p:spTgt spid="84"/>
                                        </p:tgtEl>
                                        <p:attrNameLst>
                                          <p:attrName>style.visibility</p:attrName>
                                        </p:attrNameLst>
                                      </p:cBhvr>
                                      <p:to>
                                        <p:strVal val="hidden"/>
                                      </p:to>
                                    </p:set>
                                  </p:childTnLst>
                                </p:cTn>
                              </p:par>
                            </p:childTnLst>
                          </p:cTn>
                        </p:par>
                      </p:childTnLst>
                    </p:cTn>
                  </p:par>
                  <p:par>
                    <p:cTn id="229" fill="hold">
                      <p:stCondLst>
                        <p:cond delay="indefinite"/>
                      </p:stCondLst>
                      <p:childTnLst>
                        <p:par>
                          <p:cTn id="230" fill="hold">
                            <p:stCondLst>
                              <p:cond delay="0"/>
                            </p:stCondLst>
                            <p:childTnLst>
                              <p:par>
                                <p:cTn id="231" presetID="31" presetClass="exit" presetSubtype="0" fill="hold" grpId="0" nodeType="clickEffect">
                                  <p:stCondLst>
                                    <p:cond delay="0"/>
                                  </p:stCondLst>
                                  <p:childTnLst>
                                    <p:anim calcmode="lin" valueType="num">
                                      <p:cBhvr>
                                        <p:cTn id="232" dur="1000"/>
                                        <p:tgtEl>
                                          <p:spTgt spid="85"/>
                                        </p:tgtEl>
                                        <p:attrNameLst>
                                          <p:attrName>ppt_w</p:attrName>
                                        </p:attrNameLst>
                                      </p:cBhvr>
                                      <p:tavLst>
                                        <p:tav tm="0">
                                          <p:val>
                                            <p:strVal val="ppt_w"/>
                                          </p:val>
                                        </p:tav>
                                        <p:tav tm="100000">
                                          <p:val>
                                            <p:fltVal val="0"/>
                                          </p:val>
                                        </p:tav>
                                      </p:tavLst>
                                    </p:anim>
                                    <p:anim calcmode="lin" valueType="num">
                                      <p:cBhvr>
                                        <p:cTn id="233" dur="1000"/>
                                        <p:tgtEl>
                                          <p:spTgt spid="85"/>
                                        </p:tgtEl>
                                        <p:attrNameLst>
                                          <p:attrName>ppt_h</p:attrName>
                                        </p:attrNameLst>
                                      </p:cBhvr>
                                      <p:tavLst>
                                        <p:tav tm="0">
                                          <p:val>
                                            <p:strVal val="ppt_h"/>
                                          </p:val>
                                        </p:tav>
                                        <p:tav tm="100000">
                                          <p:val>
                                            <p:fltVal val="0"/>
                                          </p:val>
                                        </p:tav>
                                      </p:tavLst>
                                    </p:anim>
                                    <p:anim calcmode="lin" valueType="num">
                                      <p:cBhvr>
                                        <p:cTn id="234" dur="1000"/>
                                        <p:tgtEl>
                                          <p:spTgt spid="85"/>
                                        </p:tgtEl>
                                        <p:attrNameLst>
                                          <p:attrName>style.rotation</p:attrName>
                                        </p:attrNameLst>
                                      </p:cBhvr>
                                      <p:tavLst>
                                        <p:tav tm="0">
                                          <p:val>
                                            <p:fltVal val="0"/>
                                          </p:val>
                                        </p:tav>
                                        <p:tav tm="100000">
                                          <p:val>
                                            <p:fltVal val="90"/>
                                          </p:val>
                                        </p:tav>
                                      </p:tavLst>
                                    </p:anim>
                                    <p:animEffect transition="out" filter="fade">
                                      <p:cBhvr>
                                        <p:cTn id="235" dur="1000"/>
                                        <p:tgtEl>
                                          <p:spTgt spid="85"/>
                                        </p:tgtEl>
                                      </p:cBhvr>
                                    </p:animEffect>
                                    <p:set>
                                      <p:cBhvr>
                                        <p:cTn id="236" dur="1" fill="hold">
                                          <p:stCondLst>
                                            <p:cond delay="999"/>
                                          </p:stCondLst>
                                        </p:cTn>
                                        <p:tgtEl>
                                          <p:spTgt spid="85"/>
                                        </p:tgtEl>
                                        <p:attrNameLst>
                                          <p:attrName>style.visibility</p:attrName>
                                        </p:attrNameLst>
                                      </p:cBhvr>
                                      <p:to>
                                        <p:strVal val="hidden"/>
                                      </p:to>
                                    </p:set>
                                  </p:childTnLst>
                                </p:cTn>
                              </p:par>
                            </p:childTnLst>
                          </p:cTn>
                        </p:par>
                      </p:childTnLst>
                    </p:cTn>
                  </p:par>
                  <p:par>
                    <p:cTn id="237" fill="hold">
                      <p:stCondLst>
                        <p:cond delay="indefinite"/>
                      </p:stCondLst>
                      <p:childTnLst>
                        <p:par>
                          <p:cTn id="238" fill="hold">
                            <p:stCondLst>
                              <p:cond delay="0"/>
                            </p:stCondLst>
                            <p:childTnLst>
                              <p:par>
                                <p:cTn id="239" presetID="31" presetClass="exit" presetSubtype="0" fill="hold" grpId="0" nodeType="clickEffect">
                                  <p:stCondLst>
                                    <p:cond delay="0"/>
                                  </p:stCondLst>
                                  <p:childTnLst>
                                    <p:anim calcmode="lin" valueType="num">
                                      <p:cBhvr>
                                        <p:cTn id="240" dur="1000"/>
                                        <p:tgtEl>
                                          <p:spTgt spid="86"/>
                                        </p:tgtEl>
                                        <p:attrNameLst>
                                          <p:attrName>ppt_w</p:attrName>
                                        </p:attrNameLst>
                                      </p:cBhvr>
                                      <p:tavLst>
                                        <p:tav tm="0">
                                          <p:val>
                                            <p:strVal val="ppt_w"/>
                                          </p:val>
                                        </p:tav>
                                        <p:tav tm="100000">
                                          <p:val>
                                            <p:fltVal val="0"/>
                                          </p:val>
                                        </p:tav>
                                      </p:tavLst>
                                    </p:anim>
                                    <p:anim calcmode="lin" valueType="num">
                                      <p:cBhvr>
                                        <p:cTn id="241" dur="1000"/>
                                        <p:tgtEl>
                                          <p:spTgt spid="86"/>
                                        </p:tgtEl>
                                        <p:attrNameLst>
                                          <p:attrName>ppt_h</p:attrName>
                                        </p:attrNameLst>
                                      </p:cBhvr>
                                      <p:tavLst>
                                        <p:tav tm="0">
                                          <p:val>
                                            <p:strVal val="ppt_h"/>
                                          </p:val>
                                        </p:tav>
                                        <p:tav tm="100000">
                                          <p:val>
                                            <p:fltVal val="0"/>
                                          </p:val>
                                        </p:tav>
                                      </p:tavLst>
                                    </p:anim>
                                    <p:anim calcmode="lin" valueType="num">
                                      <p:cBhvr>
                                        <p:cTn id="242" dur="1000"/>
                                        <p:tgtEl>
                                          <p:spTgt spid="86"/>
                                        </p:tgtEl>
                                        <p:attrNameLst>
                                          <p:attrName>style.rotation</p:attrName>
                                        </p:attrNameLst>
                                      </p:cBhvr>
                                      <p:tavLst>
                                        <p:tav tm="0">
                                          <p:val>
                                            <p:fltVal val="0"/>
                                          </p:val>
                                        </p:tav>
                                        <p:tav tm="100000">
                                          <p:val>
                                            <p:fltVal val="90"/>
                                          </p:val>
                                        </p:tav>
                                      </p:tavLst>
                                    </p:anim>
                                    <p:animEffect transition="out" filter="fade">
                                      <p:cBhvr>
                                        <p:cTn id="243" dur="1000"/>
                                        <p:tgtEl>
                                          <p:spTgt spid="86"/>
                                        </p:tgtEl>
                                      </p:cBhvr>
                                    </p:animEffect>
                                    <p:set>
                                      <p:cBhvr>
                                        <p:cTn id="244" dur="1" fill="hold">
                                          <p:stCondLst>
                                            <p:cond delay="999"/>
                                          </p:stCondLst>
                                        </p:cTn>
                                        <p:tgtEl>
                                          <p:spTgt spid="86"/>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31" presetClass="exit" presetSubtype="0" fill="hold" grpId="0" nodeType="clickEffect">
                                  <p:stCondLst>
                                    <p:cond delay="0"/>
                                  </p:stCondLst>
                                  <p:childTnLst>
                                    <p:anim calcmode="lin" valueType="num">
                                      <p:cBhvr>
                                        <p:cTn id="248" dur="1000"/>
                                        <p:tgtEl>
                                          <p:spTgt spid="39"/>
                                        </p:tgtEl>
                                        <p:attrNameLst>
                                          <p:attrName>ppt_w</p:attrName>
                                        </p:attrNameLst>
                                      </p:cBhvr>
                                      <p:tavLst>
                                        <p:tav tm="0">
                                          <p:val>
                                            <p:strVal val="ppt_w"/>
                                          </p:val>
                                        </p:tav>
                                        <p:tav tm="100000">
                                          <p:val>
                                            <p:fltVal val="0"/>
                                          </p:val>
                                        </p:tav>
                                      </p:tavLst>
                                    </p:anim>
                                    <p:anim calcmode="lin" valueType="num">
                                      <p:cBhvr>
                                        <p:cTn id="249" dur="1000"/>
                                        <p:tgtEl>
                                          <p:spTgt spid="39"/>
                                        </p:tgtEl>
                                        <p:attrNameLst>
                                          <p:attrName>ppt_h</p:attrName>
                                        </p:attrNameLst>
                                      </p:cBhvr>
                                      <p:tavLst>
                                        <p:tav tm="0">
                                          <p:val>
                                            <p:strVal val="ppt_h"/>
                                          </p:val>
                                        </p:tav>
                                        <p:tav tm="100000">
                                          <p:val>
                                            <p:fltVal val="0"/>
                                          </p:val>
                                        </p:tav>
                                      </p:tavLst>
                                    </p:anim>
                                    <p:anim calcmode="lin" valueType="num">
                                      <p:cBhvr>
                                        <p:cTn id="250" dur="1000"/>
                                        <p:tgtEl>
                                          <p:spTgt spid="39"/>
                                        </p:tgtEl>
                                        <p:attrNameLst>
                                          <p:attrName>style.rotation</p:attrName>
                                        </p:attrNameLst>
                                      </p:cBhvr>
                                      <p:tavLst>
                                        <p:tav tm="0">
                                          <p:val>
                                            <p:fltVal val="0"/>
                                          </p:val>
                                        </p:tav>
                                        <p:tav tm="100000">
                                          <p:val>
                                            <p:fltVal val="90"/>
                                          </p:val>
                                        </p:tav>
                                      </p:tavLst>
                                    </p:anim>
                                    <p:animEffect transition="out" filter="fade">
                                      <p:cBhvr>
                                        <p:cTn id="251" dur="1000"/>
                                        <p:tgtEl>
                                          <p:spTgt spid="39"/>
                                        </p:tgtEl>
                                      </p:cBhvr>
                                    </p:animEffect>
                                    <p:set>
                                      <p:cBhvr>
                                        <p:cTn id="252" dur="1" fill="hold">
                                          <p:stCondLst>
                                            <p:cond delay="999"/>
                                          </p:stCondLst>
                                        </p:cTn>
                                        <p:tgtEl>
                                          <p:spTgt spid="39"/>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31" presetClass="exit" presetSubtype="0" fill="hold" grpId="0" nodeType="clickEffect">
                                  <p:stCondLst>
                                    <p:cond delay="0"/>
                                  </p:stCondLst>
                                  <p:childTnLst>
                                    <p:anim calcmode="lin" valueType="num">
                                      <p:cBhvr>
                                        <p:cTn id="256" dur="1000"/>
                                        <p:tgtEl>
                                          <p:spTgt spid="48"/>
                                        </p:tgtEl>
                                        <p:attrNameLst>
                                          <p:attrName>ppt_w</p:attrName>
                                        </p:attrNameLst>
                                      </p:cBhvr>
                                      <p:tavLst>
                                        <p:tav tm="0">
                                          <p:val>
                                            <p:strVal val="ppt_w"/>
                                          </p:val>
                                        </p:tav>
                                        <p:tav tm="100000">
                                          <p:val>
                                            <p:fltVal val="0"/>
                                          </p:val>
                                        </p:tav>
                                      </p:tavLst>
                                    </p:anim>
                                    <p:anim calcmode="lin" valueType="num">
                                      <p:cBhvr>
                                        <p:cTn id="257" dur="1000"/>
                                        <p:tgtEl>
                                          <p:spTgt spid="48"/>
                                        </p:tgtEl>
                                        <p:attrNameLst>
                                          <p:attrName>ppt_h</p:attrName>
                                        </p:attrNameLst>
                                      </p:cBhvr>
                                      <p:tavLst>
                                        <p:tav tm="0">
                                          <p:val>
                                            <p:strVal val="ppt_h"/>
                                          </p:val>
                                        </p:tav>
                                        <p:tav tm="100000">
                                          <p:val>
                                            <p:fltVal val="0"/>
                                          </p:val>
                                        </p:tav>
                                      </p:tavLst>
                                    </p:anim>
                                    <p:anim calcmode="lin" valueType="num">
                                      <p:cBhvr>
                                        <p:cTn id="258" dur="1000"/>
                                        <p:tgtEl>
                                          <p:spTgt spid="48"/>
                                        </p:tgtEl>
                                        <p:attrNameLst>
                                          <p:attrName>style.rotation</p:attrName>
                                        </p:attrNameLst>
                                      </p:cBhvr>
                                      <p:tavLst>
                                        <p:tav tm="0">
                                          <p:val>
                                            <p:fltVal val="0"/>
                                          </p:val>
                                        </p:tav>
                                        <p:tav tm="100000">
                                          <p:val>
                                            <p:fltVal val="90"/>
                                          </p:val>
                                        </p:tav>
                                      </p:tavLst>
                                    </p:anim>
                                    <p:animEffect transition="out" filter="fade">
                                      <p:cBhvr>
                                        <p:cTn id="259" dur="1000"/>
                                        <p:tgtEl>
                                          <p:spTgt spid="48"/>
                                        </p:tgtEl>
                                      </p:cBhvr>
                                    </p:animEffect>
                                    <p:set>
                                      <p:cBhvr>
                                        <p:cTn id="260" dur="1" fill="hold">
                                          <p:stCondLst>
                                            <p:cond delay="999"/>
                                          </p:stCondLst>
                                        </p:cTn>
                                        <p:tgtEl>
                                          <p:spTgt spid="48"/>
                                        </p:tgtEl>
                                        <p:attrNameLst>
                                          <p:attrName>style.visibility</p:attrName>
                                        </p:attrNameLst>
                                      </p:cBhvr>
                                      <p:to>
                                        <p:strVal val="hidden"/>
                                      </p:to>
                                    </p:set>
                                  </p:childTnLst>
                                </p:cTn>
                              </p:par>
                            </p:childTnLst>
                          </p:cTn>
                        </p:par>
                      </p:childTnLst>
                    </p:cTn>
                  </p:par>
                  <p:par>
                    <p:cTn id="261" fill="hold">
                      <p:stCondLst>
                        <p:cond delay="indefinite"/>
                      </p:stCondLst>
                      <p:childTnLst>
                        <p:par>
                          <p:cTn id="262" fill="hold">
                            <p:stCondLst>
                              <p:cond delay="0"/>
                            </p:stCondLst>
                            <p:childTnLst>
                              <p:par>
                                <p:cTn id="263" presetID="31" presetClass="exit" presetSubtype="0" fill="hold" grpId="0" nodeType="clickEffect">
                                  <p:stCondLst>
                                    <p:cond delay="0"/>
                                  </p:stCondLst>
                                  <p:childTnLst>
                                    <p:anim calcmode="lin" valueType="num">
                                      <p:cBhvr>
                                        <p:cTn id="264" dur="1000"/>
                                        <p:tgtEl>
                                          <p:spTgt spid="47"/>
                                        </p:tgtEl>
                                        <p:attrNameLst>
                                          <p:attrName>ppt_w</p:attrName>
                                        </p:attrNameLst>
                                      </p:cBhvr>
                                      <p:tavLst>
                                        <p:tav tm="0">
                                          <p:val>
                                            <p:strVal val="ppt_w"/>
                                          </p:val>
                                        </p:tav>
                                        <p:tav tm="100000">
                                          <p:val>
                                            <p:fltVal val="0"/>
                                          </p:val>
                                        </p:tav>
                                      </p:tavLst>
                                    </p:anim>
                                    <p:anim calcmode="lin" valueType="num">
                                      <p:cBhvr>
                                        <p:cTn id="265" dur="1000"/>
                                        <p:tgtEl>
                                          <p:spTgt spid="47"/>
                                        </p:tgtEl>
                                        <p:attrNameLst>
                                          <p:attrName>ppt_h</p:attrName>
                                        </p:attrNameLst>
                                      </p:cBhvr>
                                      <p:tavLst>
                                        <p:tav tm="0">
                                          <p:val>
                                            <p:strVal val="ppt_h"/>
                                          </p:val>
                                        </p:tav>
                                        <p:tav tm="100000">
                                          <p:val>
                                            <p:fltVal val="0"/>
                                          </p:val>
                                        </p:tav>
                                      </p:tavLst>
                                    </p:anim>
                                    <p:anim calcmode="lin" valueType="num">
                                      <p:cBhvr>
                                        <p:cTn id="266" dur="1000"/>
                                        <p:tgtEl>
                                          <p:spTgt spid="47"/>
                                        </p:tgtEl>
                                        <p:attrNameLst>
                                          <p:attrName>style.rotation</p:attrName>
                                        </p:attrNameLst>
                                      </p:cBhvr>
                                      <p:tavLst>
                                        <p:tav tm="0">
                                          <p:val>
                                            <p:fltVal val="0"/>
                                          </p:val>
                                        </p:tav>
                                        <p:tav tm="100000">
                                          <p:val>
                                            <p:fltVal val="90"/>
                                          </p:val>
                                        </p:tav>
                                      </p:tavLst>
                                    </p:anim>
                                    <p:animEffect transition="out" filter="fade">
                                      <p:cBhvr>
                                        <p:cTn id="267" dur="1000"/>
                                        <p:tgtEl>
                                          <p:spTgt spid="47"/>
                                        </p:tgtEl>
                                      </p:cBhvr>
                                    </p:animEffect>
                                    <p:set>
                                      <p:cBhvr>
                                        <p:cTn id="268" dur="1" fill="hold">
                                          <p:stCondLst>
                                            <p:cond delay="999"/>
                                          </p:stCondLst>
                                        </p:cTn>
                                        <p:tgtEl>
                                          <p:spTgt spid="47"/>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31" presetClass="exit" presetSubtype="0" fill="hold" grpId="0" nodeType="clickEffect">
                                  <p:stCondLst>
                                    <p:cond delay="0"/>
                                  </p:stCondLst>
                                  <p:childTnLst>
                                    <p:anim calcmode="lin" valueType="num">
                                      <p:cBhvr>
                                        <p:cTn id="272" dur="1000"/>
                                        <p:tgtEl>
                                          <p:spTgt spid="96"/>
                                        </p:tgtEl>
                                        <p:attrNameLst>
                                          <p:attrName>ppt_w</p:attrName>
                                        </p:attrNameLst>
                                      </p:cBhvr>
                                      <p:tavLst>
                                        <p:tav tm="0">
                                          <p:val>
                                            <p:strVal val="ppt_w"/>
                                          </p:val>
                                        </p:tav>
                                        <p:tav tm="100000">
                                          <p:val>
                                            <p:fltVal val="0"/>
                                          </p:val>
                                        </p:tav>
                                      </p:tavLst>
                                    </p:anim>
                                    <p:anim calcmode="lin" valueType="num">
                                      <p:cBhvr>
                                        <p:cTn id="273" dur="1000"/>
                                        <p:tgtEl>
                                          <p:spTgt spid="96"/>
                                        </p:tgtEl>
                                        <p:attrNameLst>
                                          <p:attrName>ppt_h</p:attrName>
                                        </p:attrNameLst>
                                      </p:cBhvr>
                                      <p:tavLst>
                                        <p:tav tm="0">
                                          <p:val>
                                            <p:strVal val="ppt_h"/>
                                          </p:val>
                                        </p:tav>
                                        <p:tav tm="100000">
                                          <p:val>
                                            <p:fltVal val="0"/>
                                          </p:val>
                                        </p:tav>
                                      </p:tavLst>
                                    </p:anim>
                                    <p:anim calcmode="lin" valueType="num">
                                      <p:cBhvr>
                                        <p:cTn id="274" dur="1000"/>
                                        <p:tgtEl>
                                          <p:spTgt spid="96"/>
                                        </p:tgtEl>
                                        <p:attrNameLst>
                                          <p:attrName>style.rotation</p:attrName>
                                        </p:attrNameLst>
                                      </p:cBhvr>
                                      <p:tavLst>
                                        <p:tav tm="0">
                                          <p:val>
                                            <p:fltVal val="0"/>
                                          </p:val>
                                        </p:tav>
                                        <p:tav tm="100000">
                                          <p:val>
                                            <p:fltVal val="90"/>
                                          </p:val>
                                        </p:tav>
                                      </p:tavLst>
                                    </p:anim>
                                    <p:animEffect transition="out" filter="fade">
                                      <p:cBhvr>
                                        <p:cTn id="275" dur="1000"/>
                                        <p:tgtEl>
                                          <p:spTgt spid="96"/>
                                        </p:tgtEl>
                                      </p:cBhvr>
                                    </p:animEffect>
                                    <p:set>
                                      <p:cBhvr>
                                        <p:cTn id="276" dur="1" fill="hold">
                                          <p:stCondLst>
                                            <p:cond delay="999"/>
                                          </p:stCondLst>
                                        </p:cTn>
                                        <p:tgtEl>
                                          <p:spTgt spid="96"/>
                                        </p:tgtEl>
                                        <p:attrNameLst>
                                          <p:attrName>style.visibility</p:attrName>
                                        </p:attrNameLst>
                                      </p:cBhvr>
                                      <p:to>
                                        <p:strVal val="hidden"/>
                                      </p:to>
                                    </p:set>
                                  </p:childTnLst>
                                </p:cTn>
                              </p:par>
                            </p:childTnLst>
                          </p:cTn>
                        </p:par>
                      </p:childTnLst>
                    </p:cTn>
                  </p:par>
                  <p:par>
                    <p:cTn id="277" fill="hold">
                      <p:stCondLst>
                        <p:cond delay="indefinite"/>
                      </p:stCondLst>
                      <p:childTnLst>
                        <p:par>
                          <p:cTn id="278" fill="hold">
                            <p:stCondLst>
                              <p:cond delay="0"/>
                            </p:stCondLst>
                            <p:childTnLst>
                              <p:par>
                                <p:cTn id="279" presetID="31" presetClass="exit" presetSubtype="0" fill="hold" grpId="0" nodeType="clickEffect">
                                  <p:stCondLst>
                                    <p:cond delay="0"/>
                                  </p:stCondLst>
                                  <p:childTnLst>
                                    <p:anim calcmode="lin" valueType="num">
                                      <p:cBhvr>
                                        <p:cTn id="280" dur="1000"/>
                                        <p:tgtEl>
                                          <p:spTgt spid="97"/>
                                        </p:tgtEl>
                                        <p:attrNameLst>
                                          <p:attrName>ppt_w</p:attrName>
                                        </p:attrNameLst>
                                      </p:cBhvr>
                                      <p:tavLst>
                                        <p:tav tm="0">
                                          <p:val>
                                            <p:strVal val="ppt_w"/>
                                          </p:val>
                                        </p:tav>
                                        <p:tav tm="100000">
                                          <p:val>
                                            <p:fltVal val="0"/>
                                          </p:val>
                                        </p:tav>
                                      </p:tavLst>
                                    </p:anim>
                                    <p:anim calcmode="lin" valueType="num">
                                      <p:cBhvr>
                                        <p:cTn id="281" dur="1000"/>
                                        <p:tgtEl>
                                          <p:spTgt spid="97"/>
                                        </p:tgtEl>
                                        <p:attrNameLst>
                                          <p:attrName>ppt_h</p:attrName>
                                        </p:attrNameLst>
                                      </p:cBhvr>
                                      <p:tavLst>
                                        <p:tav tm="0">
                                          <p:val>
                                            <p:strVal val="ppt_h"/>
                                          </p:val>
                                        </p:tav>
                                        <p:tav tm="100000">
                                          <p:val>
                                            <p:fltVal val="0"/>
                                          </p:val>
                                        </p:tav>
                                      </p:tavLst>
                                    </p:anim>
                                    <p:anim calcmode="lin" valueType="num">
                                      <p:cBhvr>
                                        <p:cTn id="282" dur="1000"/>
                                        <p:tgtEl>
                                          <p:spTgt spid="97"/>
                                        </p:tgtEl>
                                        <p:attrNameLst>
                                          <p:attrName>style.rotation</p:attrName>
                                        </p:attrNameLst>
                                      </p:cBhvr>
                                      <p:tavLst>
                                        <p:tav tm="0">
                                          <p:val>
                                            <p:fltVal val="0"/>
                                          </p:val>
                                        </p:tav>
                                        <p:tav tm="100000">
                                          <p:val>
                                            <p:fltVal val="90"/>
                                          </p:val>
                                        </p:tav>
                                      </p:tavLst>
                                    </p:anim>
                                    <p:animEffect transition="out" filter="fade">
                                      <p:cBhvr>
                                        <p:cTn id="283" dur="1000"/>
                                        <p:tgtEl>
                                          <p:spTgt spid="97"/>
                                        </p:tgtEl>
                                      </p:cBhvr>
                                    </p:animEffect>
                                    <p:set>
                                      <p:cBhvr>
                                        <p:cTn id="284" dur="1" fill="hold">
                                          <p:stCondLst>
                                            <p:cond delay="999"/>
                                          </p:stCondLst>
                                        </p:cTn>
                                        <p:tgtEl>
                                          <p:spTgt spid="97"/>
                                        </p:tgtEl>
                                        <p:attrNameLst>
                                          <p:attrName>style.visibility</p:attrName>
                                        </p:attrNameLst>
                                      </p:cBhvr>
                                      <p:to>
                                        <p:strVal val="hidden"/>
                                      </p:to>
                                    </p:set>
                                  </p:childTnLst>
                                </p:cTn>
                              </p:par>
                            </p:childTnLst>
                          </p:cTn>
                        </p:par>
                      </p:childTnLst>
                    </p:cTn>
                  </p:par>
                  <p:par>
                    <p:cTn id="285" fill="hold">
                      <p:stCondLst>
                        <p:cond delay="indefinite"/>
                      </p:stCondLst>
                      <p:childTnLst>
                        <p:par>
                          <p:cTn id="286" fill="hold">
                            <p:stCondLst>
                              <p:cond delay="0"/>
                            </p:stCondLst>
                            <p:childTnLst>
                              <p:par>
                                <p:cTn id="287" presetID="31" presetClass="exit" presetSubtype="0" fill="hold" grpId="0" nodeType="clickEffect">
                                  <p:stCondLst>
                                    <p:cond delay="0"/>
                                  </p:stCondLst>
                                  <p:childTnLst>
                                    <p:anim calcmode="lin" valueType="num">
                                      <p:cBhvr>
                                        <p:cTn id="288" dur="1000"/>
                                        <p:tgtEl>
                                          <p:spTgt spid="98"/>
                                        </p:tgtEl>
                                        <p:attrNameLst>
                                          <p:attrName>ppt_w</p:attrName>
                                        </p:attrNameLst>
                                      </p:cBhvr>
                                      <p:tavLst>
                                        <p:tav tm="0">
                                          <p:val>
                                            <p:strVal val="ppt_w"/>
                                          </p:val>
                                        </p:tav>
                                        <p:tav tm="100000">
                                          <p:val>
                                            <p:fltVal val="0"/>
                                          </p:val>
                                        </p:tav>
                                      </p:tavLst>
                                    </p:anim>
                                    <p:anim calcmode="lin" valueType="num">
                                      <p:cBhvr>
                                        <p:cTn id="289" dur="1000"/>
                                        <p:tgtEl>
                                          <p:spTgt spid="98"/>
                                        </p:tgtEl>
                                        <p:attrNameLst>
                                          <p:attrName>ppt_h</p:attrName>
                                        </p:attrNameLst>
                                      </p:cBhvr>
                                      <p:tavLst>
                                        <p:tav tm="0">
                                          <p:val>
                                            <p:strVal val="ppt_h"/>
                                          </p:val>
                                        </p:tav>
                                        <p:tav tm="100000">
                                          <p:val>
                                            <p:fltVal val="0"/>
                                          </p:val>
                                        </p:tav>
                                      </p:tavLst>
                                    </p:anim>
                                    <p:anim calcmode="lin" valueType="num">
                                      <p:cBhvr>
                                        <p:cTn id="290" dur="1000"/>
                                        <p:tgtEl>
                                          <p:spTgt spid="98"/>
                                        </p:tgtEl>
                                        <p:attrNameLst>
                                          <p:attrName>style.rotation</p:attrName>
                                        </p:attrNameLst>
                                      </p:cBhvr>
                                      <p:tavLst>
                                        <p:tav tm="0">
                                          <p:val>
                                            <p:fltVal val="0"/>
                                          </p:val>
                                        </p:tav>
                                        <p:tav tm="100000">
                                          <p:val>
                                            <p:fltVal val="90"/>
                                          </p:val>
                                        </p:tav>
                                      </p:tavLst>
                                    </p:anim>
                                    <p:animEffect transition="out" filter="fade">
                                      <p:cBhvr>
                                        <p:cTn id="291" dur="1000"/>
                                        <p:tgtEl>
                                          <p:spTgt spid="98"/>
                                        </p:tgtEl>
                                      </p:cBhvr>
                                    </p:animEffect>
                                    <p:set>
                                      <p:cBhvr>
                                        <p:cTn id="292" dur="1" fill="hold">
                                          <p:stCondLst>
                                            <p:cond delay="999"/>
                                          </p:stCondLst>
                                        </p:cTn>
                                        <p:tgtEl>
                                          <p:spTgt spid="98"/>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31" presetClass="exit" presetSubtype="0" fill="hold" grpId="0" nodeType="clickEffect">
                                  <p:stCondLst>
                                    <p:cond delay="0"/>
                                  </p:stCondLst>
                                  <p:childTnLst>
                                    <p:anim calcmode="lin" valueType="num">
                                      <p:cBhvr>
                                        <p:cTn id="296" dur="1000"/>
                                        <p:tgtEl>
                                          <p:spTgt spid="46"/>
                                        </p:tgtEl>
                                        <p:attrNameLst>
                                          <p:attrName>ppt_w</p:attrName>
                                        </p:attrNameLst>
                                      </p:cBhvr>
                                      <p:tavLst>
                                        <p:tav tm="0">
                                          <p:val>
                                            <p:strVal val="ppt_w"/>
                                          </p:val>
                                        </p:tav>
                                        <p:tav tm="100000">
                                          <p:val>
                                            <p:fltVal val="0"/>
                                          </p:val>
                                        </p:tav>
                                      </p:tavLst>
                                    </p:anim>
                                    <p:anim calcmode="lin" valueType="num">
                                      <p:cBhvr>
                                        <p:cTn id="297" dur="1000"/>
                                        <p:tgtEl>
                                          <p:spTgt spid="46"/>
                                        </p:tgtEl>
                                        <p:attrNameLst>
                                          <p:attrName>ppt_h</p:attrName>
                                        </p:attrNameLst>
                                      </p:cBhvr>
                                      <p:tavLst>
                                        <p:tav tm="0">
                                          <p:val>
                                            <p:strVal val="ppt_h"/>
                                          </p:val>
                                        </p:tav>
                                        <p:tav tm="100000">
                                          <p:val>
                                            <p:fltVal val="0"/>
                                          </p:val>
                                        </p:tav>
                                      </p:tavLst>
                                    </p:anim>
                                    <p:anim calcmode="lin" valueType="num">
                                      <p:cBhvr>
                                        <p:cTn id="298" dur="1000"/>
                                        <p:tgtEl>
                                          <p:spTgt spid="46"/>
                                        </p:tgtEl>
                                        <p:attrNameLst>
                                          <p:attrName>style.rotation</p:attrName>
                                        </p:attrNameLst>
                                      </p:cBhvr>
                                      <p:tavLst>
                                        <p:tav tm="0">
                                          <p:val>
                                            <p:fltVal val="0"/>
                                          </p:val>
                                        </p:tav>
                                        <p:tav tm="100000">
                                          <p:val>
                                            <p:fltVal val="90"/>
                                          </p:val>
                                        </p:tav>
                                      </p:tavLst>
                                    </p:anim>
                                    <p:animEffect transition="out" filter="fade">
                                      <p:cBhvr>
                                        <p:cTn id="299" dur="1000"/>
                                        <p:tgtEl>
                                          <p:spTgt spid="46"/>
                                        </p:tgtEl>
                                      </p:cBhvr>
                                    </p:animEffect>
                                    <p:set>
                                      <p:cBhvr>
                                        <p:cTn id="300" dur="1" fill="hold">
                                          <p:stCondLst>
                                            <p:cond delay="999"/>
                                          </p:stCondLst>
                                        </p:cTn>
                                        <p:tgtEl>
                                          <p:spTgt spid="46"/>
                                        </p:tgtEl>
                                        <p:attrNameLst>
                                          <p:attrName>style.visibility</p:attrName>
                                        </p:attrNameLst>
                                      </p:cBhvr>
                                      <p:to>
                                        <p:strVal val="hidden"/>
                                      </p:to>
                                    </p:set>
                                  </p:childTnLst>
                                </p:cTn>
                              </p:par>
                            </p:childTnLst>
                          </p:cTn>
                        </p:par>
                      </p:childTnLst>
                    </p:cTn>
                  </p:par>
                  <p:par>
                    <p:cTn id="301" fill="hold">
                      <p:stCondLst>
                        <p:cond delay="indefinite"/>
                      </p:stCondLst>
                      <p:childTnLst>
                        <p:par>
                          <p:cTn id="302" fill="hold">
                            <p:stCondLst>
                              <p:cond delay="0"/>
                            </p:stCondLst>
                            <p:childTnLst>
                              <p:par>
                                <p:cTn id="303" presetID="31" presetClass="exit" presetSubtype="0" fill="hold" grpId="0" nodeType="clickEffect">
                                  <p:stCondLst>
                                    <p:cond delay="0"/>
                                  </p:stCondLst>
                                  <p:childTnLst>
                                    <p:anim calcmode="lin" valueType="num">
                                      <p:cBhvr>
                                        <p:cTn id="304" dur="1000"/>
                                        <p:tgtEl>
                                          <p:spTgt spid="99"/>
                                        </p:tgtEl>
                                        <p:attrNameLst>
                                          <p:attrName>ppt_w</p:attrName>
                                        </p:attrNameLst>
                                      </p:cBhvr>
                                      <p:tavLst>
                                        <p:tav tm="0">
                                          <p:val>
                                            <p:strVal val="ppt_w"/>
                                          </p:val>
                                        </p:tav>
                                        <p:tav tm="100000">
                                          <p:val>
                                            <p:fltVal val="0"/>
                                          </p:val>
                                        </p:tav>
                                      </p:tavLst>
                                    </p:anim>
                                    <p:anim calcmode="lin" valueType="num">
                                      <p:cBhvr>
                                        <p:cTn id="305" dur="1000"/>
                                        <p:tgtEl>
                                          <p:spTgt spid="99"/>
                                        </p:tgtEl>
                                        <p:attrNameLst>
                                          <p:attrName>ppt_h</p:attrName>
                                        </p:attrNameLst>
                                      </p:cBhvr>
                                      <p:tavLst>
                                        <p:tav tm="0">
                                          <p:val>
                                            <p:strVal val="ppt_h"/>
                                          </p:val>
                                        </p:tav>
                                        <p:tav tm="100000">
                                          <p:val>
                                            <p:fltVal val="0"/>
                                          </p:val>
                                        </p:tav>
                                      </p:tavLst>
                                    </p:anim>
                                    <p:anim calcmode="lin" valueType="num">
                                      <p:cBhvr>
                                        <p:cTn id="306" dur="1000"/>
                                        <p:tgtEl>
                                          <p:spTgt spid="99"/>
                                        </p:tgtEl>
                                        <p:attrNameLst>
                                          <p:attrName>style.rotation</p:attrName>
                                        </p:attrNameLst>
                                      </p:cBhvr>
                                      <p:tavLst>
                                        <p:tav tm="0">
                                          <p:val>
                                            <p:fltVal val="0"/>
                                          </p:val>
                                        </p:tav>
                                        <p:tav tm="100000">
                                          <p:val>
                                            <p:fltVal val="90"/>
                                          </p:val>
                                        </p:tav>
                                      </p:tavLst>
                                    </p:anim>
                                    <p:animEffect transition="out" filter="fade">
                                      <p:cBhvr>
                                        <p:cTn id="307" dur="1000"/>
                                        <p:tgtEl>
                                          <p:spTgt spid="99"/>
                                        </p:tgtEl>
                                      </p:cBhvr>
                                    </p:animEffect>
                                    <p:set>
                                      <p:cBhvr>
                                        <p:cTn id="308" dur="1" fill="hold">
                                          <p:stCondLst>
                                            <p:cond delay="999"/>
                                          </p:stCondLst>
                                        </p:cTn>
                                        <p:tgtEl>
                                          <p:spTgt spid="99"/>
                                        </p:tgtEl>
                                        <p:attrNameLst>
                                          <p:attrName>style.visibility</p:attrName>
                                        </p:attrNameLst>
                                      </p:cBhvr>
                                      <p:to>
                                        <p:strVal val="hidden"/>
                                      </p:to>
                                    </p:set>
                                  </p:childTnLst>
                                </p:cTn>
                              </p:par>
                            </p:childTnLst>
                          </p:cTn>
                        </p:par>
                      </p:childTnLst>
                    </p:cTn>
                  </p:par>
                  <p:par>
                    <p:cTn id="309" fill="hold">
                      <p:stCondLst>
                        <p:cond delay="indefinite"/>
                      </p:stCondLst>
                      <p:childTnLst>
                        <p:par>
                          <p:cTn id="310" fill="hold">
                            <p:stCondLst>
                              <p:cond delay="0"/>
                            </p:stCondLst>
                            <p:childTnLst>
                              <p:par>
                                <p:cTn id="311" presetID="31" presetClass="exit" presetSubtype="0" fill="hold" grpId="0" nodeType="clickEffect">
                                  <p:stCondLst>
                                    <p:cond delay="0"/>
                                  </p:stCondLst>
                                  <p:childTnLst>
                                    <p:anim calcmode="lin" valueType="num">
                                      <p:cBhvr>
                                        <p:cTn id="312" dur="1000"/>
                                        <p:tgtEl>
                                          <p:spTgt spid="111"/>
                                        </p:tgtEl>
                                        <p:attrNameLst>
                                          <p:attrName>ppt_w</p:attrName>
                                        </p:attrNameLst>
                                      </p:cBhvr>
                                      <p:tavLst>
                                        <p:tav tm="0">
                                          <p:val>
                                            <p:strVal val="ppt_w"/>
                                          </p:val>
                                        </p:tav>
                                        <p:tav tm="100000">
                                          <p:val>
                                            <p:fltVal val="0"/>
                                          </p:val>
                                        </p:tav>
                                      </p:tavLst>
                                    </p:anim>
                                    <p:anim calcmode="lin" valueType="num">
                                      <p:cBhvr>
                                        <p:cTn id="313" dur="1000"/>
                                        <p:tgtEl>
                                          <p:spTgt spid="111"/>
                                        </p:tgtEl>
                                        <p:attrNameLst>
                                          <p:attrName>ppt_h</p:attrName>
                                        </p:attrNameLst>
                                      </p:cBhvr>
                                      <p:tavLst>
                                        <p:tav tm="0">
                                          <p:val>
                                            <p:strVal val="ppt_h"/>
                                          </p:val>
                                        </p:tav>
                                        <p:tav tm="100000">
                                          <p:val>
                                            <p:fltVal val="0"/>
                                          </p:val>
                                        </p:tav>
                                      </p:tavLst>
                                    </p:anim>
                                    <p:anim calcmode="lin" valueType="num">
                                      <p:cBhvr>
                                        <p:cTn id="314" dur="1000"/>
                                        <p:tgtEl>
                                          <p:spTgt spid="111"/>
                                        </p:tgtEl>
                                        <p:attrNameLst>
                                          <p:attrName>style.rotation</p:attrName>
                                        </p:attrNameLst>
                                      </p:cBhvr>
                                      <p:tavLst>
                                        <p:tav tm="0">
                                          <p:val>
                                            <p:fltVal val="0"/>
                                          </p:val>
                                        </p:tav>
                                        <p:tav tm="100000">
                                          <p:val>
                                            <p:fltVal val="90"/>
                                          </p:val>
                                        </p:tav>
                                      </p:tavLst>
                                    </p:anim>
                                    <p:animEffect transition="out" filter="fade">
                                      <p:cBhvr>
                                        <p:cTn id="315" dur="1000"/>
                                        <p:tgtEl>
                                          <p:spTgt spid="111"/>
                                        </p:tgtEl>
                                      </p:cBhvr>
                                    </p:animEffect>
                                    <p:set>
                                      <p:cBhvr>
                                        <p:cTn id="316" dur="1" fill="hold">
                                          <p:stCondLst>
                                            <p:cond delay="999"/>
                                          </p:stCondLst>
                                        </p:cTn>
                                        <p:tgtEl>
                                          <p:spTgt spid="111"/>
                                        </p:tgtEl>
                                        <p:attrNameLst>
                                          <p:attrName>style.visibility</p:attrName>
                                        </p:attrNameLst>
                                      </p:cBhvr>
                                      <p:to>
                                        <p:strVal val="hidden"/>
                                      </p:to>
                                    </p:set>
                                  </p:childTnLst>
                                </p:cTn>
                              </p:par>
                            </p:childTnLst>
                          </p:cTn>
                        </p:par>
                      </p:childTnLst>
                    </p:cTn>
                  </p:par>
                  <p:par>
                    <p:cTn id="317" fill="hold">
                      <p:stCondLst>
                        <p:cond delay="indefinite"/>
                      </p:stCondLst>
                      <p:childTnLst>
                        <p:par>
                          <p:cTn id="318" fill="hold">
                            <p:stCondLst>
                              <p:cond delay="0"/>
                            </p:stCondLst>
                            <p:childTnLst>
                              <p:par>
                                <p:cTn id="319" presetID="31" presetClass="exit" presetSubtype="0" fill="hold" grpId="0" nodeType="clickEffect">
                                  <p:stCondLst>
                                    <p:cond delay="0"/>
                                  </p:stCondLst>
                                  <p:childTnLst>
                                    <p:anim calcmode="lin" valueType="num">
                                      <p:cBhvr>
                                        <p:cTn id="320" dur="1000"/>
                                        <p:tgtEl>
                                          <p:spTgt spid="112"/>
                                        </p:tgtEl>
                                        <p:attrNameLst>
                                          <p:attrName>ppt_w</p:attrName>
                                        </p:attrNameLst>
                                      </p:cBhvr>
                                      <p:tavLst>
                                        <p:tav tm="0">
                                          <p:val>
                                            <p:strVal val="ppt_w"/>
                                          </p:val>
                                        </p:tav>
                                        <p:tav tm="100000">
                                          <p:val>
                                            <p:fltVal val="0"/>
                                          </p:val>
                                        </p:tav>
                                      </p:tavLst>
                                    </p:anim>
                                    <p:anim calcmode="lin" valueType="num">
                                      <p:cBhvr>
                                        <p:cTn id="321" dur="1000"/>
                                        <p:tgtEl>
                                          <p:spTgt spid="112"/>
                                        </p:tgtEl>
                                        <p:attrNameLst>
                                          <p:attrName>ppt_h</p:attrName>
                                        </p:attrNameLst>
                                      </p:cBhvr>
                                      <p:tavLst>
                                        <p:tav tm="0">
                                          <p:val>
                                            <p:strVal val="ppt_h"/>
                                          </p:val>
                                        </p:tav>
                                        <p:tav tm="100000">
                                          <p:val>
                                            <p:fltVal val="0"/>
                                          </p:val>
                                        </p:tav>
                                      </p:tavLst>
                                    </p:anim>
                                    <p:anim calcmode="lin" valueType="num">
                                      <p:cBhvr>
                                        <p:cTn id="322" dur="1000"/>
                                        <p:tgtEl>
                                          <p:spTgt spid="112"/>
                                        </p:tgtEl>
                                        <p:attrNameLst>
                                          <p:attrName>style.rotation</p:attrName>
                                        </p:attrNameLst>
                                      </p:cBhvr>
                                      <p:tavLst>
                                        <p:tav tm="0">
                                          <p:val>
                                            <p:fltVal val="0"/>
                                          </p:val>
                                        </p:tav>
                                        <p:tav tm="100000">
                                          <p:val>
                                            <p:fltVal val="90"/>
                                          </p:val>
                                        </p:tav>
                                      </p:tavLst>
                                    </p:anim>
                                    <p:animEffect transition="out" filter="fade">
                                      <p:cBhvr>
                                        <p:cTn id="323" dur="1000"/>
                                        <p:tgtEl>
                                          <p:spTgt spid="112"/>
                                        </p:tgtEl>
                                      </p:cBhvr>
                                    </p:animEffect>
                                    <p:set>
                                      <p:cBhvr>
                                        <p:cTn id="324" dur="1" fill="hold">
                                          <p:stCondLst>
                                            <p:cond delay="999"/>
                                          </p:stCondLst>
                                        </p:cTn>
                                        <p:tgtEl>
                                          <p:spTgt spid="112"/>
                                        </p:tgtEl>
                                        <p:attrNameLst>
                                          <p:attrName>style.visibility</p:attrName>
                                        </p:attrNameLst>
                                      </p:cBhvr>
                                      <p:to>
                                        <p:strVal val="hidden"/>
                                      </p:to>
                                    </p:set>
                                  </p:childTnLst>
                                </p:cTn>
                              </p:par>
                            </p:childTnLst>
                          </p:cTn>
                        </p:par>
                      </p:childTnLst>
                    </p:cTn>
                  </p:par>
                  <p:par>
                    <p:cTn id="325" fill="hold">
                      <p:stCondLst>
                        <p:cond delay="indefinite"/>
                      </p:stCondLst>
                      <p:childTnLst>
                        <p:par>
                          <p:cTn id="326" fill="hold">
                            <p:stCondLst>
                              <p:cond delay="0"/>
                            </p:stCondLst>
                            <p:childTnLst>
                              <p:par>
                                <p:cTn id="327" presetID="31" presetClass="exit" presetSubtype="0" fill="hold" grpId="0" nodeType="clickEffect">
                                  <p:stCondLst>
                                    <p:cond delay="0"/>
                                  </p:stCondLst>
                                  <p:childTnLst>
                                    <p:anim calcmode="lin" valueType="num">
                                      <p:cBhvr>
                                        <p:cTn id="328" dur="1000"/>
                                        <p:tgtEl>
                                          <p:spTgt spid="115"/>
                                        </p:tgtEl>
                                        <p:attrNameLst>
                                          <p:attrName>ppt_w</p:attrName>
                                        </p:attrNameLst>
                                      </p:cBhvr>
                                      <p:tavLst>
                                        <p:tav tm="0">
                                          <p:val>
                                            <p:strVal val="ppt_w"/>
                                          </p:val>
                                        </p:tav>
                                        <p:tav tm="100000">
                                          <p:val>
                                            <p:fltVal val="0"/>
                                          </p:val>
                                        </p:tav>
                                      </p:tavLst>
                                    </p:anim>
                                    <p:anim calcmode="lin" valueType="num">
                                      <p:cBhvr>
                                        <p:cTn id="329" dur="1000"/>
                                        <p:tgtEl>
                                          <p:spTgt spid="115"/>
                                        </p:tgtEl>
                                        <p:attrNameLst>
                                          <p:attrName>ppt_h</p:attrName>
                                        </p:attrNameLst>
                                      </p:cBhvr>
                                      <p:tavLst>
                                        <p:tav tm="0">
                                          <p:val>
                                            <p:strVal val="ppt_h"/>
                                          </p:val>
                                        </p:tav>
                                        <p:tav tm="100000">
                                          <p:val>
                                            <p:fltVal val="0"/>
                                          </p:val>
                                        </p:tav>
                                      </p:tavLst>
                                    </p:anim>
                                    <p:anim calcmode="lin" valueType="num">
                                      <p:cBhvr>
                                        <p:cTn id="330" dur="1000"/>
                                        <p:tgtEl>
                                          <p:spTgt spid="115"/>
                                        </p:tgtEl>
                                        <p:attrNameLst>
                                          <p:attrName>style.rotation</p:attrName>
                                        </p:attrNameLst>
                                      </p:cBhvr>
                                      <p:tavLst>
                                        <p:tav tm="0">
                                          <p:val>
                                            <p:fltVal val="0"/>
                                          </p:val>
                                        </p:tav>
                                        <p:tav tm="100000">
                                          <p:val>
                                            <p:fltVal val="90"/>
                                          </p:val>
                                        </p:tav>
                                      </p:tavLst>
                                    </p:anim>
                                    <p:animEffect transition="out" filter="fade">
                                      <p:cBhvr>
                                        <p:cTn id="331" dur="1000"/>
                                        <p:tgtEl>
                                          <p:spTgt spid="115"/>
                                        </p:tgtEl>
                                      </p:cBhvr>
                                    </p:animEffect>
                                    <p:set>
                                      <p:cBhvr>
                                        <p:cTn id="332" dur="1" fill="hold">
                                          <p:stCondLst>
                                            <p:cond delay="999"/>
                                          </p:stCondLst>
                                        </p:cTn>
                                        <p:tgtEl>
                                          <p:spTgt spid="115"/>
                                        </p:tgtEl>
                                        <p:attrNameLst>
                                          <p:attrName>style.visibility</p:attrName>
                                        </p:attrNameLst>
                                      </p:cBhvr>
                                      <p:to>
                                        <p:strVal val="hidden"/>
                                      </p:to>
                                    </p:set>
                                  </p:childTnLst>
                                </p:cTn>
                              </p:par>
                            </p:childTnLst>
                          </p:cTn>
                        </p:par>
                      </p:childTnLst>
                    </p:cTn>
                  </p:par>
                  <p:par>
                    <p:cTn id="333" fill="hold">
                      <p:stCondLst>
                        <p:cond delay="indefinite"/>
                      </p:stCondLst>
                      <p:childTnLst>
                        <p:par>
                          <p:cTn id="334" fill="hold">
                            <p:stCondLst>
                              <p:cond delay="0"/>
                            </p:stCondLst>
                            <p:childTnLst>
                              <p:par>
                                <p:cTn id="335" presetID="31" presetClass="exit" presetSubtype="0" fill="hold" grpId="0" nodeType="clickEffect">
                                  <p:stCondLst>
                                    <p:cond delay="0"/>
                                  </p:stCondLst>
                                  <p:childTnLst>
                                    <p:anim calcmode="lin" valueType="num">
                                      <p:cBhvr>
                                        <p:cTn id="336" dur="1000"/>
                                        <p:tgtEl>
                                          <p:spTgt spid="100"/>
                                        </p:tgtEl>
                                        <p:attrNameLst>
                                          <p:attrName>ppt_w</p:attrName>
                                        </p:attrNameLst>
                                      </p:cBhvr>
                                      <p:tavLst>
                                        <p:tav tm="0">
                                          <p:val>
                                            <p:strVal val="ppt_w"/>
                                          </p:val>
                                        </p:tav>
                                        <p:tav tm="100000">
                                          <p:val>
                                            <p:fltVal val="0"/>
                                          </p:val>
                                        </p:tav>
                                      </p:tavLst>
                                    </p:anim>
                                    <p:anim calcmode="lin" valueType="num">
                                      <p:cBhvr>
                                        <p:cTn id="337" dur="1000"/>
                                        <p:tgtEl>
                                          <p:spTgt spid="100"/>
                                        </p:tgtEl>
                                        <p:attrNameLst>
                                          <p:attrName>ppt_h</p:attrName>
                                        </p:attrNameLst>
                                      </p:cBhvr>
                                      <p:tavLst>
                                        <p:tav tm="0">
                                          <p:val>
                                            <p:strVal val="ppt_h"/>
                                          </p:val>
                                        </p:tav>
                                        <p:tav tm="100000">
                                          <p:val>
                                            <p:fltVal val="0"/>
                                          </p:val>
                                        </p:tav>
                                      </p:tavLst>
                                    </p:anim>
                                    <p:anim calcmode="lin" valueType="num">
                                      <p:cBhvr>
                                        <p:cTn id="338" dur="1000"/>
                                        <p:tgtEl>
                                          <p:spTgt spid="100"/>
                                        </p:tgtEl>
                                        <p:attrNameLst>
                                          <p:attrName>style.rotation</p:attrName>
                                        </p:attrNameLst>
                                      </p:cBhvr>
                                      <p:tavLst>
                                        <p:tav tm="0">
                                          <p:val>
                                            <p:fltVal val="0"/>
                                          </p:val>
                                        </p:tav>
                                        <p:tav tm="100000">
                                          <p:val>
                                            <p:fltVal val="90"/>
                                          </p:val>
                                        </p:tav>
                                      </p:tavLst>
                                    </p:anim>
                                    <p:animEffect transition="out" filter="fade">
                                      <p:cBhvr>
                                        <p:cTn id="339" dur="1000"/>
                                        <p:tgtEl>
                                          <p:spTgt spid="100"/>
                                        </p:tgtEl>
                                      </p:cBhvr>
                                    </p:animEffect>
                                    <p:set>
                                      <p:cBhvr>
                                        <p:cTn id="340" dur="1" fill="hold">
                                          <p:stCondLst>
                                            <p:cond delay="999"/>
                                          </p:stCondLst>
                                        </p:cTn>
                                        <p:tgtEl>
                                          <p:spTgt spid="100"/>
                                        </p:tgtEl>
                                        <p:attrNameLst>
                                          <p:attrName>style.visibility</p:attrName>
                                        </p:attrNameLst>
                                      </p:cBhvr>
                                      <p:to>
                                        <p:strVal val="hidden"/>
                                      </p:to>
                                    </p:set>
                                  </p:childTnLst>
                                </p:cTn>
                              </p:par>
                            </p:childTnLst>
                          </p:cTn>
                        </p:par>
                      </p:childTnLst>
                    </p:cTn>
                  </p:par>
                  <p:par>
                    <p:cTn id="341" fill="hold">
                      <p:stCondLst>
                        <p:cond delay="indefinite"/>
                      </p:stCondLst>
                      <p:childTnLst>
                        <p:par>
                          <p:cTn id="342" fill="hold">
                            <p:stCondLst>
                              <p:cond delay="0"/>
                            </p:stCondLst>
                            <p:childTnLst>
                              <p:par>
                                <p:cTn id="343" presetID="31" presetClass="exit" presetSubtype="0" fill="hold" grpId="0" nodeType="clickEffect">
                                  <p:stCondLst>
                                    <p:cond delay="0"/>
                                  </p:stCondLst>
                                  <p:childTnLst>
                                    <p:anim calcmode="lin" valueType="num">
                                      <p:cBhvr>
                                        <p:cTn id="344" dur="1000"/>
                                        <p:tgtEl>
                                          <p:spTgt spid="110"/>
                                        </p:tgtEl>
                                        <p:attrNameLst>
                                          <p:attrName>ppt_w</p:attrName>
                                        </p:attrNameLst>
                                      </p:cBhvr>
                                      <p:tavLst>
                                        <p:tav tm="0">
                                          <p:val>
                                            <p:strVal val="ppt_w"/>
                                          </p:val>
                                        </p:tav>
                                        <p:tav tm="100000">
                                          <p:val>
                                            <p:fltVal val="0"/>
                                          </p:val>
                                        </p:tav>
                                      </p:tavLst>
                                    </p:anim>
                                    <p:anim calcmode="lin" valueType="num">
                                      <p:cBhvr>
                                        <p:cTn id="345" dur="1000"/>
                                        <p:tgtEl>
                                          <p:spTgt spid="110"/>
                                        </p:tgtEl>
                                        <p:attrNameLst>
                                          <p:attrName>ppt_h</p:attrName>
                                        </p:attrNameLst>
                                      </p:cBhvr>
                                      <p:tavLst>
                                        <p:tav tm="0">
                                          <p:val>
                                            <p:strVal val="ppt_h"/>
                                          </p:val>
                                        </p:tav>
                                        <p:tav tm="100000">
                                          <p:val>
                                            <p:fltVal val="0"/>
                                          </p:val>
                                        </p:tav>
                                      </p:tavLst>
                                    </p:anim>
                                    <p:anim calcmode="lin" valueType="num">
                                      <p:cBhvr>
                                        <p:cTn id="346" dur="1000"/>
                                        <p:tgtEl>
                                          <p:spTgt spid="110"/>
                                        </p:tgtEl>
                                        <p:attrNameLst>
                                          <p:attrName>style.rotation</p:attrName>
                                        </p:attrNameLst>
                                      </p:cBhvr>
                                      <p:tavLst>
                                        <p:tav tm="0">
                                          <p:val>
                                            <p:fltVal val="0"/>
                                          </p:val>
                                        </p:tav>
                                        <p:tav tm="100000">
                                          <p:val>
                                            <p:fltVal val="90"/>
                                          </p:val>
                                        </p:tav>
                                      </p:tavLst>
                                    </p:anim>
                                    <p:animEffect transition="out" filter="fade">
                                      <p:cBhvr>
                                        <p:cTn id="347" dur="1000"/>
                                        <p:tgtEl>
                                          <p:spTgt spid="110"/>
                                        </p:tgtEl>
                                      </p:cBhvr>
                                    </p:animEffect>
                                    <p:set>
                                      <p:cBhvr>
                                        <p:cTn id="348" dur="1" fill="hold">
                                          <p:stCondLst>
                                            <p:cond delay="999"/>
                                          </p:stCondLst>
                                        </p:cTn>
                                        <p:tgtEl>
                                          <p:spTgt spid="110"/>
                                        </p:tgtEl>
                                        <p:attrNameLst>
                                          <p:attrName>style.visibility</p:attrName>
                                        </p:attrNameLst>
                                      </p:cBhvr>
                                      <p:to>
                                        <p:strVal val="hidden"/>
                                      </p:to>
                                    </p:set>
                                  </p:childTnLst>
                                </p:cTn>
                              </p:par>
                            </p:childTnLst>
                          </p:cTn>
                        </p:par>
                      </p:childTnLst>
                    </p:cTn>
                  </p:par>
                  <p:par>
                    <p:cTn id="349" fill="hold">
                      <p:stCondLst>
                        <p:cond delay="indefinite"/>
                      </p:stCondLst>
                      <p:childTnLst>
                        <p:par>
                          <p:cTn id="350" fill="hold">
                            <p:stCondLst>
                              <p:cond delay="0"/>
                            </p:stCondLst>
                            <p:childTnLst>
                              <p:par>
                                <p:cTn id="351" presetID="31" presetClass="exit" presetSubtype="0" fill="hold" grpId="0" nodeType="clickEffect">
                                  <p:stCondLst>
                                    <p:cond delay="0"/>
                                  </p:stCondLst>
                                  <p:childTnLst>
                                    <p:anim calcmode="lin" valueType="num">
                                      <p:cBhvr>
                                        <p:cTn id="352" dur="1000"/>
                                        <p:tgtEl>
                                          <p:spTgt spid="116"/>
                                        </p:tgtEl>
                                        <p:attrNameLst>
                                          <p:attrName>ppt_w</p:attrName>
                                        </p:attrNameLst>
                                      </p:cBhvr>
                                      <p:tavLst>
                                        <p:tav tm="0">
                                          <p:val>
                                            <p:strVal val="ppt_w"/>
                                          </p:val>
                                        </p:tav>
                                        <p:tav tm="100000">
                                          <p:val>
                                            <p:fltVal val="0"/>
                                          </p:val>
                                        </p:tav>
                                      </p:tavLst>
                                    </p:anim>
                                    <p:anim calcmode="lin" valueType="num">
                                      <p:cBhvr>
                                        <p:cTn id="353" dur="1000"/>
                                        <p:tgtEl>
                                          <p:spTgt spid="116"/>
                                        </p:tgtEl>
                                        <p:attrNameLst>
                                          <p:attrName>ppt_h</p:attrName>
                                        </p:attrNameLst>
                                      </p:cBhvr>
                                      <p:tavLst>
                                        <p:tav tm="0">
                                          <p:val>
                                            <p:strVal val="ppt_h"/>
                                          </p:val>
                                        </p:tav>
                                        <p:tav tm="100000">
                                          <p:val>
                                            <p:fltVal val="0"/>
                                          </p:val>
                                        </p:tav>
                                      </p:tavLst>
                                    </p:anim>
                                    <p:anim calcmode="lin" valueType="num">
                                      <p:cBhvr>
                                        <p:cTn id="354" dur="1000"/>
                                        <p:tgtEl>
                                          <p:spTgt spid="116"/>
                                        </p:tgtEl>
                                        <p:attrNameLst>
                                          <p:attrName>style.rotation</p:attrName>
                                        </p:attrNameLst>
                                      </p:cBhvr>
                                      <p:tavLst>
                                        <p:tav tm="0">
                                          <p:val>
                                            <p:fltVal val="0"/>
                                          </p:val>
                                        </p:tav>
                                        <p:tav tm="100000">
                                          <p:val>
                                            <p:fltVal val="90"/>
                                          </p:val>
                                        </p:tav>
                                      </p:tavLst>
                                    </p:anim>
                                    <p:animEffect transition="out" filter="fade">
                                      <p:cBhvr>
                                        <p:cTn id="355" dur="1000"/>
                                        <p:tgtEl>
                                          <p:spTgt spid="116"/>
                                        </p:tgtEl>
                                      </p:cBhvr>
                                    </p:animEffect>
                                    <p:set>
                                      <p:cBhvr>
                                        <p:cTn id="356" dur="1" fill="hold">
                                          <p:stCondLst>
                                            <p:cond delay="999"/>
                                          </p:stCondLst>
                                        </p:cTn>
                                        <p:tgtEl>
                                          <p:spTgt spid="116"/>
                                        </p:tgtEl>
                                        <p:attrNameLst>
                                          <p:attrName>style.visibility</p:attrName>
                                        </p:attrNameLst>
                                      </p:cBhvr>
                                      <p:to>
                                        <p:strVal val="hidden"/>
                                      </p:to>
                                    </p:set>
                                  </p:childTnLst>
                                </p:cTn>
                              </p:par>
                            </p:childTnLst>
                          </p:cTn>
                        </p:par>
                      </p:childTnLst>
                    </p:cTn>
                  </p:par>
                  <p:par>
                    <p:cTn id="357" fill="hold">
                      <p:stCondLst>
                        <p:cond delay="indefinite"/>
                      </p:stCondLst>
                      <p:childTnLst>
                        <p:par>
                          <p:cTn id="358" fill="hold">
                            <p:stCondLst>
                              <p:cond delay="0"/>
                            </p:stCondLst>
                            <p:childTnLst>
                              <p:par>
                                <p:cTn id="359" presetID="31" presetClass="exit" presetSubtype="0" fill="hold" grpId="0" nodeType="clickEffect">
                                  <p:stCondLst>
                                    <p:cond delay="0"/>
                                  </p:stCondLst>
                                  <p:childTnLst>
                                    <p:anim calcmode="lin" valueType="num">
                                      <p:cBhvr>
                                        <p:cTn id="360" dur="1000"/>
                                        <p:tgtEl>
                                          <p:spTgt spid="117"/>
                                        </p:tgtEl>
                                        <p:attrNameLst>
                                          <p:attrName>ppt_w</p:attrName>
                                        </p:attrNameLst>
                                      </p:cBhvr>
                                      <p:tavLst>
                                        <p:tav tm="0">
                                          <p:val>
                                            <p:strVal val="ppt_w"/>
                                          </p:val>
                                        </p:tav>
                                        <p:tav tm="100000">
                                          <p:val>
                                            <p:fltVal val="0"/>
                                          </p:val>
                                        </p:tav>
                                      </p:tavLst>
                                    </p:anim>
                                    <p:anim calcmode="lin" valueType="num">
                                      <p:cBhvr>
                                        <p:cTn id="361" dur="1000"/>
                                        <p:tgtEl>
                                          <p:spTgt spid="117"/>
                                        </p:tgtEl>
                                        <p:attrNameLst>
                                          <p:attrName>ppt_h</p:attrName>
                                        </p:attrNameLst>
                                      </p:cBhvr>
                                      <p:tavLst>
                                        <p:tav tm="0">
                                          <p:val>
                                            <p:strVal val="ppt_h"/>
                                          </p:val>
                                        </p:tav>
                                        <p:tav tm="100000">
                                          <p:val>
                                            <p:fltVal val="0"/>
                                          </p:val>
                                        </p:tav>
                                      </p:tavLst>
                                    </p:anim>
                                    <p:anim calcmode="lin" valueType="num">
                                      <p:cBhvr>
                                        <p:cTn id="362" dur="1000"/>
                                        <p:tgtEl>
                                          <p:spTgt spid="117"/>
                                        </p:tgtEl>
                                        <p:attrNameLst>
                                          <p:attrName>style.rotation</p:attrName>
                                        </p:attrNameLst>
                                      </p:cBhvr>
                                      <p:tavLst>
                                        <p:tav tm="0">
                                          <p:val>
                                            <p:fltVal val="0"/>
                                          </p:val>
                                        </p:tav>
                                        <p:tav tm="100000">
                                          <p:val>
                                            <p:fltVal val="90"/>
                                          </p:val>
                                        </p:tav>
                                      </p:tavLst>
                                    </p:anim>
                                    <p:animEffect transition="out" filter="fade">
                                      <p:cBhvr>
                                        <p:cTn id="363" dur="1000"/>
                                        <p:tgtEl>
                                          <p:spTgt spid="117"/>
                                        </p:tgtEl>
                                      </p:cBhvr>
                                    </p:animEffect>
                                    <p:set>
                                      <p:cBhvr>
                                        <p:cTn id="364" dur="1" fill="hold">
                                          <p:stCondLst>
                                            <p:cond delay="999"/>
                                          </p:stCondLst>
                                        </p:cTn>
                                        <p:tgtEl>
                                          <p:spTgt spid="117"/>
                                        </p:tgtEl>
                                        <p:attrNameLst>
                                          <p:attrName>style.visibility</p:attrName>
                                        </p:attrNameLst>
                                      </p:cBhvr>
                                      <p:to>
                                        <p:strVal val="hidden"/>
                                      </p:to>
                                    </p:set>
                                  </p:childTnLst>
                                </p:cTn>
                              </p:par>
                            </p:childTnLst>
                          </p:cTn>
                        </p:par>
                      </p:childTnLst>
                    </p:cTn>
                  </p:par>
                  <p:par>
                    <p:cTn id="365" fill="hold">
                      <p:stCondLst>
                        <p:cond delay="indefinite"/>
                      </p:stCondLst>
                      <p:childTnLst>
                        <p:par>
                          <p:cTn id="366" fill="hold">
                            <p:stCondLst>
                              <p:cond delay="0"/>
                            </p:stCondLst>
                            <p:childTnLst>
                              <p:par>
                                <p:cTn id="367" presetID="31" presetClass="exit" presetSubtype="0" fill="hold" grpId="0" nodeType="clickEffect">
                                  <p:stCondLst>
                                    <p:cond delay="0"/>
                                  </p:stCondLst>
                                  <p:childTnLst>
                                    <p:anim calcmode="lin" valueType="num">
                                      <p:cBhvr>
                                        <p:cTn id="368" dur="1000"/>
                                        <p:tgtEl>
                                          <p:spTgt spid="118"/>
                                        </p:tgtEl>
                                        <p:attrNameLst>
                                          <p:attrName>ppt_w</p:attrName>
                                        </p:attrNameLst>
                                      </p:cBhvr>
                                      <p:tavLst>
                                        <p:tav tm="0">
                                          <p:val>
                                            <p:strVal val="ppt_w"/>
                                          </p:val>
                                        </p:tav>
                                        <p:tav tm="100000">
                                          <p:val>
                                            <p:fltVal val="0"/>
                                          </p:val>
                                        </p:tav>
                                      </p:tavLst>
                                    </p:anim>
                                    <p:anim calcmode="lin" valueType="num">
                                      <p:cBhvr>
                                        <p:cTn id="369" dur="1000"/>
                                        <p:tgtEl>
                                          <p:spTgt spid="118"/>
                                        </p:tgtEl>
                                        <p:attrNameLst>
                                          <p:attrName>ppt_h</p:attrName>
                                        </p:attrNameLst>
                                      </p:cBhvr>
                                      <p:tavLst>
                                        <p:tav tm="0">
                                          <p:val>
                                            <p:strVal val="ppt_h"/>
                                          </p:val>
                                        </p:tav>
                                        <p:tav tm="100000">
                                          <p:val>
                                            <p:fltVal val="0"/>
                                          </p:val>
                                        </p:tav>
                                      </p:tavLst>
                                    </p:anim>
                                    <p:anim calcmode="lin" valueType="num">
                                      <p:cBhvr>
                                        <p:cTn id="370" dur="1000"/>
                                        <p:tgtEl>
                                          <p:spTgt spid="118"/>
                                        </p:tgtEl>
                                        <p:attrNameLst>
                                          <p:attrName>style.rotation</p:attrName>
                                        </p:attrNameLst>
                                      </p:cBhvr>
                                      <p:tavLst>
                                        <p:tav tm="0">
                                          <p:val>
                                            <p:fltVal val="0"/>
                                          </p:val>
                                        </p:tav>
                                        <p:tav tm="100000">
                                          <p:val>
                                            <p:fltVal val="90"/>
                                          </p:val>
                                        </p:tav>
                                      </p:tavLst>
                                    </p:anim>
                                    <p:animEffect transition="out" filter="fade">
                                      <p:cBhvr>
                                        <p:cTn id="371" dur="1000"/>
                                        <p:tgtEl>
                                          <p:spTgt spid="118"/>
                                        </p:tgtEl>
                                      </p:cBhvr>
                                    </p:animEffect>
                                    <p:set>
                                      <p:cBhvr>
                                        <p:cTn id="372" dur="1" fill="hold">
                                          <p:stCondLst>
                                            <p:cond delay="999"/>
                                          </p:stCondLst>
                                        </p:cTn>
                                        <p:tgtEl>
                                          <p:spTgt spid="118"/>
                                        </p:tgtEl>
                                        <p:attrNameLst>
                                          <p:attrName>style.visibility</p:attrName>
                                        </p:attrNameLst>
                                      </p:cBhvr>
                                      <p:to>
                                        <p:strVal val="hidden"/>
                                      </p:to>
                                    </p:set>
                                  </p:childTnLst>
                                </p:cTn>
                              </p:par>
                            </p:childTnLst>
                          </p:cTn>
                        </p:par>
                      </p:childTnLst>
                    </p:cTn>
                  </p:par>
                  <p:par>
                    <p:cTn id="373" fill="hold">
                      <p:stCondLst>
                        <p:cond delay="indefinite"/>
                      </p:stCondLst>
                      <p:childTnLst>
                        <p:par>
                          <p:cTn id="374" fill="hold">
                            <p:stCondLst>
                              <p:cond delay="0"/>
                            </p:stCondLst>
                            <p:childTnLst>
                              <p:par>
                                <p:cTn id="375" presetID="31" presetClass="exit" presetSubtype="0" fill="hold" grpId="0" nodeType="clickEffect">
                                  <p:stCondLst>
                                    <p:cond delay="0"/>
                                  </p:stCondLst>
                                  <p:childTnLst>
                                    <p:anim calcmode="lin" valueType="num">
                                      <p:cBhvr>
                                        <p:cTn id="376" dur="1000"/>
                                        <p:tgtEl>
                                          <p:spTgt spid="119"/>
                                        </p:tgtEl>
                                        <p:attrNameLst>
                                          <p:attrName>ppt_w</p:attrName>
                                        </p:attrNameLst>
                                      </p:cBhvr>
                                      <p:tavLst>
                                        <p:tav tm="0">
                                          <p:val>
                                            <p:strVal val="ppt_w"/>
                                          </p:val>
                                        </p:tav>
                                        <p:tav tm="100000">
                                          <p:val>
                                            <p:fltVal val="0"/>
                                          </p:val>
                                        </p:tav>
                                      </p:tavLst>
                                    </p:anim>
                                    <p:anim calcmode="lin" valueType="num">
                                      <p:cBhvr>
                                        <p:cTn id="377" dur="1000"/>
                                        <p:tgtEl>
                                          <p:spTgt spid="119"/>
                                        </p:tgtEl>
                                        <p:attrNameLst>
                                          <p:attrName>ppt_h</p:attrName>
                                        </p:attrNameLst>
                                      </p:cBhvr>
                                      <p:tavLst>
                                        <p:tav tm="0">
                                          <p:val>
                                            <p:strVal val="ppt_h"/>
                                          </p:val>
                                        </p:tav>
                                        <p:tav tm="100000">
                                          <p:val>
                                            <p:fltVal val="0"/>
                                          </p:val>
                                        </p:tav>
                                      </p:tavLst>
                                    </p:anim>
                                    <p:anim calcmode="lin" valueType="num">
                                      <p:cBhvr>
                                        <p:cTn id="378" dur="1000"/>
                                        <p:tgtEl>
                                          <p:spTgt spid="119"/>
                                        </p:tgtEl>
                                        <p:attrNameLst>
                                          <p:attrName>style.rotation</p:attrName>
                                        </p:attrNameLst>
                                      </p:cBhvr>
                                      <p:tavLst>
                                        <p:tav tm="0">
                                          <p:val>
                                            <p:fltVal val="0"/>
                                          </p:val>
                                        </p:tav>
                                        <p:tav tm="100000">
                                          <p:val>
                                            <p:fltVal val="90"/>
                                          </p:val>
                                        </p:tav>
                                      </p:tavLst>
                                    </p:anim>
                                    <p:animEffect transition="out" filter="fade">
                                      <p:cBhvr>
                                        <p:cTn id="379" dur="1000"/>
                                        <p:tgtEl>
                                          <p:spTgt spid="119"/>
                                        </p:tgtEl>
                                      </p:cBhvr>
                                    </p:animEffect>
                                    <p:set>
                                      <p:cBhvr>
                                        <p:cTn id="380" dur="1" fill="hold">
                                          <p:stCondLst>
                                            <p:cond delay="999"/>
                                          </p:stCondLst>
                                        </p:cTn>
                                        <p:tgtEl>
                                          <p:spTgt spid="119"/>
                                        </p:tgtEl>
                                        <p:attrNameLst>
                                          <p:attrName>style.visibility</p:attrName>
                                        </p:attrNameLst>
                                      </p:cBhvr>
                                      <p:to>
                                        <p:strVal val="hidden"/>
                                      </p:to>
                                    </p:set>
                                  </p:childTnLst>
                                </p:cTn>
                              </p:par>
                            </p:childTnLst>
                          </p:cTn>
                        </p:par>
                      </p:childTnLst>
                    </p:cTn>
                  </p:par>
                  <p:par>
                    <p:cTn id="381" fill="hold">
                      <p:stCondLst>
                        <p:cond delay="indefinite"/>
                      </p:stCondLst>
                      <p:childTnLst>
                        <p:par>
                          <p:cTn id="382" fill="hold">
                            <p:stCondLst>
                              <p:cond delay="0"/>
                            </p:stCondLst>
                            <p:childTnLst>
                              <p:par>
                                <p:cTn id="383" presetID="2" presetClass="exit" presetSubtype="4" fill="hold" grpId="0" nodeType="clickEffect">
                                  <p:stCondLst>
                                    <p:cond delay="0"/>
                                  </p:stCondLst>
                                  <p:childTnLst>
                                    <p:anim calcmode="lin" valueType="num">
                                      <p:cBhvr additive="base">
                                        <p:cTn id="384" dur="500"/>
                                        <p:tgtEl>
                                          <p:spTgt spid="80"/>
                                        </p:tgtEl>
                                        <p:attrNameLst>
                                          <p:attrName>ppt_x</p:attrName>
                                        </p:attrNameLst>
                                      </p:cBhvr>
                                      <p:tavLst>
                                        <p:tav tm="0">
                                          <p:val>
                                            <p:strVal val="ppt_x"/>
                                          </p:val>
                                        </p:tav>
                                        <p:tav tm="100000">
                                          <p:val>
                                            <p:strVal val="ppt_x"/>
                                          </p:val>
                                        </p:tav>
                                      </p:tavLst>
                                    </p:anim>
                                    <p:anim calcmode="lin" valueType="num">
                                      <p:cBhvr additive="base">
                                        <p:cTn id="385" dur="500"/>
                                        <p:tgtEl>
                                          <p:spTgt spid="80"/>
                                        </p:tgtEl>
                                        <p:attrNameLst>
                                          <p:attrName>ppt_y</p:attrName>
                                        </p:attrNameLst>
                                      </p:cBhvr>
                                      <p:tavLst>
                                        <p:tav tm="0">
                                          <p:val>
                                            <p:strVal val="ppt_y"/>
                                          </p:val>
                                        </p:tav>
                                        <p:tav tm="100000">
                                          <p:val>
                                            <p:strVal val="1+ppt_h/2"/>
                                          </p:val>
                                        </p:tav>
                                      </p:tavLst>
                                    </p:anim>
                                    <p:set>
                                      <p:cBhvr>
                                        <p:cTn id="386" dur="1" fill="hold">
                                          <p:stCondLst>
                                            <p:cond delay="499"/>
                                          </p:stCondLst>
                                        </p:cTn>
                                        <p:tgtEl>
                                          <p:spTgt spid="80"/>
                                        </p:tgtEl>
                                        <p:attrNameLst>
                                          <p:attrName>style.visibility</p:attrName>
                                        </p:attrNameLst>
                                      </p:cBhvr>
                                      <p:to>
                                        <p:strVal val="hidden"/>
                                      </p:to>
                                    </p:set>
                                  </p:childTnLst>
                                </p:cTn>
                              </p:par>
                            </p:childTnLst>
                          </p:cTn>
                        </p:par>
                      </p:childTnLst>
                    </p:cTn>
                  </p:par>
                  <p:par>
                    <p:cTn id="387" fill="hold">
                      <p:stCondLst>
                        <p:cond delay="indefinite"/>
                      </p:stCondLst>
                      <p:childTnLst>
                        <p:par>
                          <p:cTn id="388" fill="hold">
                            <p:stCondLst>
                              <p:cond delay="0"/>
                            </p:stCondLst>
                            <p:childTnLst>
                              <p:par>
                                <p:cTn id="389" presetID="2" presetClass="exit" presetSubtype="4" fill="hold" grpId="0" nodeType="clickEffect">
                                  <p:stCondLst>
                                    <p:cond delay="0"/>
                                  </p:stCondLst>
                                  <p:childTnLst>
                                    <p:anim calcmode="lin" valueType="num">
                                      <p:cBhvr additive="base">
                                        <p:cTn id="390" dur="500"/>
                                        <p:tgtEl>
                                          <p:spTgt spid="90"/>
                                        </p:tgtEl>
                                        <p:attrNameLst>
                                          <p:attrName>ppt_x</p:attrName>
                                        </p:attrNameLst>
                                      </p:cBhvr>
                                      <p:tavLst>
                                        <p:tav tm="0">
                                          <p:val>
                                            <p:strVal val="ppt_x"/>
                                          </p:val>
                                        </p:tav>
                                        <p:tav tm="100000">
                                          <p:val>
                                            <p:strVal val="ppt_x"/>
                                          </p:val>
                                        </p:tav>
                                      </p:tavLst>
                                    </p:anim>
                                    <p:anim calcmode="lin" valueType="num">
                                      <p:cBhvr additive="base">
                                        <p:cTn id="391" dur="500"/>
                                        <p:tgtEl>
                                          <p:spTgt spid="90"/>
                                        </p:tgtEl>
                                        <p:attrNameLst>
                                          <p:attrName>ppt_y</p:attrName>
                                        </p:attrNameLst>
                                      </p:cBhvr>
                                      <p:tavLst>
                                        <p:tav tm="0">
                                          <p:val>
                                            <p:strVal val="ppt_y"/>
                                          </p:val>
                                        </p:tav>
                                        <p:tav tm="100000">
                                          <p:val>
                                            <p:strVal val="1+ppt_h/2"/>
                                          </p:val>
                                        </p:tav>
                                      </p:tavLst>
                                    </p:anim>
                                    <p:set>
                                      <p:cBhvr>
                                        <p:cTn id="392" dur="1" fill="hold">
                                          <p:stCondLst>
                                            <p:cond delay="499"/>
                                          </p:stCondLst>
                                        </p:cTn>
                                        <p:tgtEl>
                                          <p:spTgt spid="90"/>
                                        </p:tgtEl>
                                        <p:attrNameLst>
                                          <p:attrName>style.visibility</p:attrName>
                                        </p:attrNameLst>
                                      </p:cBhvr>
                                      <p:to>
                                        <p:strVal val="hidden"/>
                                      </p:to>
                                    </p:set>
                                  </p:childTnLst>
                                </p:cTn>
                              </p:par>
                            </p:childTnLst>
                          </p:cTn>
                        </p:par>
                      </p:childTnLst>
                    </p:cTn>
                  </p:par>
                  <p:par>
                    <p:cTn id="393" fill="hold">
                      <p:stCondLst>
                        <p:cond delay="indefinite"/>
                      </p:stCondLst>
                      <p:childTnLst>
                        <p:par>
                          <p:cTn id="394" fill="hold">
                            <p:stCondLst>
                              <p:cond delay="0"/>
                            </p:stCondLst>
                            <p:childTnLst>
                              <p:par>
                                <p:cTn id="395" presetID="2" presetClass="exit" presetSubtype="4" fill="hold" grpId="0" nodeType="clickEffect">
                                  <p:stCondLst>
                                    <p:cond delay="0"/>
                                  </p:stCondLst>
                                  <p:childTnLst>
                                    <p:anim calcmode="lin" valueType="num">
                                      <p:cBhvr additive="base">
                                        <p:cTn id="396" dur="500"/>
                                        <p:tgtEl>
                                          <p:spTgt spid="91"/>
                                        </p:tgtEl>
                                        <p:attrNameLst>
                                          <p:attrName>ppt_x</p:attrName>
                                        </p:attrNameLst>
                                      </p:cBhvr>
                                      <p:tavLst>
                                        <p:tav tm="0">
                                          <p:val>
                                            <p:strVal val="ppt_x"/>
                                          </p:val>
                                        </p:tav>
                                        <p:tav tm="100000">
                                          <p:val>
                                            <p:strVal val="ppt_x"/>
                                          </p:val>
                                        </p:tav>
                                      </p:tavLst>
                                    </p:anim>
                                    <p:anim calcmode="lin" valueType="num">
                                      <p:cBhvr additive="base">
                                        <p:cTn id="397" dur="500"/>
                                        <p:tgtEl>
                                          <p:spTgt spid="91"/>
                                        </p:tgtEl>
                                        <p:attrNameLst>
                                          <p:attrName>ppt_y</p:attrName>
                                        </p:attrNameLst>
                                      </p:cBhvr>
                                      <p:tavLst>
                                        <p:tav tm="0">
                                          <p:val>
                                            <p:strVal val="ppt_y"/>
                                          </p:val>
                                        </p:tav>
                                        <p:tav tm="100000">
                                          <p:val>
                                            <p:strVal val="1+ppt_h/2"/>
                                          </p:val>
                                        </p:tav>
                                      </p:tavLst>
                                    </p:anim>
                                    <p:set>
                                      <p:cBhvr>
                                        <p:cTn id="398" dur="1" fill="hold">
                                          <p:stCondLst>
                                            <p:cond delay="499"/>
                                          </p:stCondLst>
                                        </p:cTn>
                                        <p:tgtEl>
                                          <p:spTgt spid="91"/>
                                        </p:tgtEl>
                                        <p:attrNameLst>
                                          <p:attrName>style.visibility</p:attrName>
                                        </p:attrNameLst>
                                      </p:cBhvr>
                                      <p:to>
                                        <p:strVal val="hidden"/>
                                      </p:to>
                                    </p:set>
                                  </p:childTnLst>
                                </p:cTn>
                              </p:par>
                            </p:childTnLst>
                          </p:cTn>
                        </p:par>
                      </p:childTnLst>
                    </p:cTn>
                  </p:par>
                  <p:par>
                    <p:cTn id="399" fill="hold">
                      <p:stCondLst>
                        <p:cond delay="indefinite"/>
                      </p:stCondLst>
                      <p:childTnLst>
                        <p:par>
                          <p:cTn id="400" fill="hold">
                            <p:stCondLst>
                              <p:cond delay="0"/>
                            </p:stCondLst>
                            <p:childTnLst>
                              <p:par>
                                <p:cTn id="401" presetID="2" presetClass="exit" presetSubtype="4" fill="hold" grpId="0" nodeType="clickEffect">
                                  <p:stCondLst>
                                    <p:cond delay="0"/>
                                  </p:stCondLst>
                                  <p:childTnLst>
                                    <p:anim calcmode="lin" valueType="num">
                                      <p:cBhvr additive="base">
                                        <p:cTn id="402" dur="500"/>
                                        <p:tgtEl>
                                          <p:spTgt spid="92"/>
                                        </p:tgtEl>
                                        <p:attrNameLst>
                                          <p:attrName>ppt_x</p:attrName>
                                        </p:attrNameLst>
                                      </p:cBhvr>
                                      <p:tavLst>
                                        <p:tav tm="0">
                                          <p:val>
                                            <p:strVal val="ppt_x"/>
                                          </p:val>
                                        </p:tav>
                                        <p:tav tm="100000">
                                          <p:val>
                                            <p:strVal val="ppt_x"/>
                                          </p:val>
                                        </p:tav>
                                      </p:tavLst>
                                    </p:anim>
                                    <p:anim calcmode="lin" valueType="num">
                                      <p:cBhvr additive="base">
                                        <p:cTn id="403" dur="500"/>
                                        <p:tgtEl>
                                          <p:spTgt spid="92"/>
                                        </p:tgtEl>
                                        <p:attrNameLst>
                                          <p:attrName>ppt_y</p:attrName>
                                        </p:attrNameLst>
                                      </p:cBhvr>
                                      <p:tavLst>
                                        <p:tav tm="0">
                                          <p:val>
                                            <p:strVal val="ppt_y"/>
                                          </p:val>
                                        </p:tav>
                                        <p:tav tm="100000">
                                          <p:val>
                                            <p:strVal val="1+ppt_h/2"/>
                                          </p:val>
                                        </p:tav>
                                      </p:tavLst>
                                    </p:anim>
                                    <p:set>
                                      <p:cBhvr>
                                        <p:cTn id="404" dur="1" fill="hold">
                                          <p:stCondLst>
                                            <p:cond delay="499"/>
                                          </p:stCondLst>
                                        </p:cTn>
                                        <p:tgtEl>
                                          <p:spTgt spid="92"/>
                                        </p:tgtEl>
                                        <p:attrNameLst>
                                          <p:attrName>style.visibility</p:attrName>
                                        </p:attrNameLst>
                                      </p:cBhvr>
                                      <p:to>
                                        <p:strVal val="hidden"/>
                                      </p:to>
                                    </p:set>
                                  </p:childTnLst>
                                </p:cTn>
                              </p:par>
                            </p:childTnLst>
                          </p:cTn>
                        </p:par>
                      </p:childTnLst>
                    </p:cTn>
                  </p:par>
                  <p:par>
                    <p:cTn id="405" fill="hold">
                      <p:stCondLst>
                        <p:cond delay="indefinite"/>
                      </p:stCondLst>
                      <p:childTnLst>
                        <p:par>
                          <p:cTn id="406" fill="hold">
                            <p:stCondLst>
                              <p:cond delay="0"/>
                            </p:stCondLst>
                            <p:childTnLst>
                              <p:par>
                                <p:cTn id="407" presetID="2" presetClass="exit" presetSubtype="4" fill="hold" grpId="0" nodeType="clickEffect">
                                  <p:stCondLst>
                                    <p:cond delay="0"/>
                                  </p:stCondLst>
                                  <p:childTnLst>
                                    <p:anim calcmode="lin" valueType="num">
                                      <p:cBhvr additive="base">
                                        <p:cTn id="408" dur="500"/>
                                        <p:tgtEl>
                                          <p:spTgt spid="95"/>
                                        </p:tgtEl>
                                        <p:attrNameLst>
                                          <p:attrName>ppt_x</p:attrName>
                                        </p:attrNameLst>
                                      </p:cBhvr>
                                      <p:tavLst>
                                        <p:tav tm="0">
                                          <p:val>
                                            <p:strVal val="ppt_x"/>
                                          </p:val>
                                        </p:tav>
                                        <p:tav tm="100000">
                                          <p:val>
                                            <p:strVal val="ppt_x"/>
                                          </p:val>
                                        </p:tav>
                                      </p:tavLst>
                                    </p:anim>
                                    <p:anim calcmode="lin" valueType="num">
                                      <p:cBhvr additive="base">
                                        <p:cTn id="409" dur="500"/>
                                        <p:tgtEl>
                                          <p:spTgt spid="95"/>
                                        </p:tgtEl>
                                        <p:attrNameLst>
                                          <p:attrName>ppt_y</p:attrName>
                                        </p:attrNameLst>
                                      </p:cBhvr>
                                      <p:tavLst>
                                        <p:tav tm="0">
                                          <p:val>
                                            <p:strVal val="ppt_y"/>
                                          </p:val>
                                        </p:tav>
                                        <p:tav tm="100000">
                                          <p:val>
                                            <p:strVal val="1+ppt_h/2"/>
                                          </p:val>
                                        </p:tav>
                                      </p:tavLst>
                                    </p:anim>
                                    <p:set>
                                      <p:cBhvr>
                                        <p:cTn id="410" dur="1" fill="hold">
                                          <p:stCondLst>
                                            <p:cond delay="499"/>
                                          </p:stCondLst>
                                        </p:cTn>
                                        <p:tgtEl>
                                          <p:spTgt spid="95"/>
                                        </p:tgtEl>
                                        <p:attrNameLst>
                                          <p:attrName>style.visibility</p:attrName>
                                        </p:attrNameLst>
                                      </p:cBhvr>
                                      <p:to>
                                        <p:strVal val="hidden"/>
                                      </p:to>
                                    </p:set>
                                  </p:childTnLst>
                                </p:cTn>
                              </p:par>
                            </p:childTnLst>
                          </p:cTn>
                        </p:par>
                      </p:childTnLst>
                    </p:cTn>
                  </p:par>
                  <p:par>
                    <p:cTn id="411" fill="hold">
                      <p:stCondLst>
                        <p:cond delay="indefinite"/>
                      </p:stCondLst>
                      <p:childTnLst>
                        <p:par>
                          <p:cTn id="412" fill="hold">
                            <p:stCondLst>
                              <p:cond delay="0"/>
                            </p:stCondLst>
                            <p:childTnLst>
                              <p:par>
                                <p:cTn id="413" presetID="2" presetClass="exit" presetSubtype="4" fill="hold" grpId="0" nodeType="clickEffect">
                                  <p:stCondLst>
                                    <p:cond delay="0"/>
                                  </p:stCondLst>
                                  <p:childTnLst>
                                    <p:anim calcmode="lin" valueType="num">
                                      <p:cBhvr additive="base">
                                        <p:cTn id="414" dur="500"/>
                                        <p:tgtEl>
                                          <p:spTgt spid="113"/>
                                        </p:tgtEl>
                                        <p:attrNameLst>
                                          <p:attrName>ppt_x</p:attrName>
                                        </p:attrNameLst>
                                      </p:cBhvr>
                                      <p:tavLst>
                                        <p:tav tm="0">
                                          <p:val>
                                            <p:strVal val="ppt_x"/>
                                          </p:val>
                                        </p:tav>
                                        <p:tav tm="100000">
                                          <p:val>
                                            <p:strVal val="ppt_x"/>
                                          </p:val>
                                        </p:tav>
                                      </p:tavLst>
                                    </p:anim>
                                    <p:anim calcmode="lin" valueType="num">
                                      <p:cBhvr additive="base">
                                        <p:cTn id="415" dur="500"/>
                                        <p:tgtEl>
                                          <p:spTgt spid="113"/>
                                        </p:tgtEl>
                                        <p:attrNameLst>
                                          <p:attrName>ppt_y</p:attrName>
                                        </p:attrNameLst>
                                      </p:cBhvr>
                                      <p:tavLst>
                                        <p:tav tm="0">
                                          <p:val>
                                            <p:strVal val="ppt_y"/>
                                          </p:val>
                                        </p:tav>
                                        <p:tav tm="100000">
                                          <p:val>
                                            <p:strVal val="1+ppt_h/2"/>
                                          </p:val>
                                        </p:tav>
                                      </p:tavLst>
                                    </p:anim>
                                    <p:set>
                                      <p:cBhvr>
                                        <p:cTn id="416" dur="1" fill="hold">
                                          <p:stCondLst>
                                            <p:cond delay="499"/>
                                          </p:stCondLst>
                                        </p:cTn>
                                        <p:tgtEl>
                                          <p:spTgt spid="113"/>
                                        </p:tgtEl>
                                        <p:attrNameLst>
                                          <p:attrName>style.visibility</p:attrName>
                                        </p:attrNameLst>
                                      </p:cBhvr>
                                      <p:to>
                                        <p:strVal val="hidden"/>
                                      </p:to>
                                    </p:set>
                                  </p:childTnLst>
                                </p:cTn>
                              </p:par>
                            </p:childTnLst>
                          </p:cTn>
                        </p:par>
                      </p:childTnLst>
                    </p:cTn>
                  </p:par>
                  <p:par>
                    <p:cTn id="417" fill="hold">
                      <p:stCondLst>
                        <p:cond delay="indefinite"/>
                      </p:stCondLst>
                      <p:childTnLst>
                        <p:par>
                          <p:cTn id="418" fill="hold">
                            <p:stCondLst>
                              <p:cond delay="0"/>
                            </p:stCondLst>
                            <p:childTnLst>
                              <p:par>
                                <p:cTn id="419" presetID="2" presetClass="exit" presetSubtype="4" fill="hold" grpId="0" nodeType="clickEffect">
                                  <p:stCondLst>
                                    <p:cond delay="0"/>
                                  </p:stCondLst>
                                  <p:childTnLst>
                                    <p:anim calcmode="lin" valueType="num">
                                      <p:cBhvr additive="base">
                                        <p:cTn id="420" dur="500"/>
                                        <p:tgtEl>
                                          <p:spTgt spid="114"/>
                                        </p:tgtEl>
                                        <p:attrNameLst>
                                          <p:attrName>ppt_x</p:attrName>
                                        </p:attrNameLst>
                                      </p:cBhvr>
                                      <p:tavLst>
                                        <p:tav tm="0">
                                          <p:val>
                                            <p:strVal val="ppt_x"/>
                                          </p:val>
                                        </p:tav>
                                        <p:tav tm="100000">
                                          <p:val>
                                            <p:strVal val="ppt_x"/>
                                          </p:val>
                                        </p:tav>
                                      </p:tavLst>
                                    </p:anim>
                                    <p:anim calcmode="lin" valueType="num">
                                      <p:cBhvr additive="base">
                                        <p:cTn id="421" dur="500"/>
                                        <p:tgtEl>
                                          <p:spTgt spid="114"/>
                                        </p:tgtEl>
                                        <p:attrNameLst>
                                          <p:attrName>ppt_y</p:attrName>
                                        </p:attrNameLst>
                                      </p:cBhvr>
                                      <p:tavLst>
                                        <p:tav tm="0">
                                          <p:val>
                                            <p:strVal val="ppt_y"/>
                                          </p:val>
                                        </p:tav>
                                        <p:tav tm="100000">
                                          <p:val>
                                            <p:strVal val="1+ppt_h/2"/>
                                          </p:val>
                                        </p:tav>
                                      </p:tavLst>
                                    </p:anim>
                                    <p:set>
                                      <p:cBhvr>
                                        <p:cTn id="422" dur="1" fill="hold">
                                          <p:stCondLst>
                                            <p:cond delay="499"/>
                                          </p:stCondLst>
                                        </p:cTn>
                                        <p:tgtEl>
                                          <p:spTgt spid="1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51" grpId="0" animBg="1"/>
      <p:bldP spid="57" grpId="0" animBg="1"/>
      <p:bldP spid="68" grpId="0" animBg="1"/>
      <p:bldP spid="80" grpId="0" animBg="1"/>
      <p:bldP spid="32" grpId="0" animBg="1"/>
      <p:bldP spid="34" grpId="0" animBg="1"/>
      <p:bldP spid="35" grpId="0" animBg="1"/>
      <p:bldP spid="36" grpId="0" animBg="1"/>
      <p:bldP spid="37" grpId="1" animBg="1"/>
      <p:bldP spid="38" grpId="0" animBg="1"/>
      <p:bldP spid="39" grpId="0" animBg="1"/>
      <p:bldP spid="42" grpId="0" animBg="1"/>
      <p:bldP spid="43" grpId="0" animBg="1"/>
      <p:bldP spid="44" grpId="0" animBg="1"/>
      <p:bldP spid="46" grpId="0" animBg="1"/>
      <p:bldP spid="47" grpId="0" animBg="1"/>
      <p:bldP spid="48" grpId="0" animBg="1"/>
      <p:bldP spid="49" grpId="0" animBg="1"/>
      <p:bldP spid="56" grpId="0" animBg="1"/>
      <p:bldP spid="61" grpId="0" animBg="1"/>
      <p:bldP spid="62" grpId="0" animBg="1"/>
      <p:bldP spid="70" grpId="0" animBg="1"/>
      <p:bldP spid="71" grpId="0" animBg="1"/>
      <p:bldP spid="72" grpId="0" animBg="1"/>
      <p:bldP spid="74" grpId="0" animBg="1"/>
      <p:bldP spid="75" grpId="0" animBg="1"/>
      <p:bldP spid="76" grpId="0" animBg="1"/>
      <p:bldP spid="78" grpId="0" animBg="1"/>
      <p:bldP spid="79" grpId="0" animBg="1"/>
      <p:bldP spid="84" grpId="0" animBg="1"/>
      <p:bldP spid="85" grpId="0" animBg="1"/>
      <p:bldP spid="86" grpId="0" animBg="1"/>
      <p:bldP spid="94" grpId="0" animBg="1"/>
      <p:bldP spid="96" grpId="0" animBg="1"/>
      <p:bldP spid="97" grpId="0" animBg="1"/>
      <p:bldP spid="98" grpId="0" animBg="1"/>
      <p:bldP spid="99" grpId="0" animBg="1"/>
      <p:bldP spid="100" grpId="0" animBg="1"/>
      <p:bldP spid="110" grpId="0" animBg="1"/>
      <p:bldP spid="111" grpId="0" animBg="1"/>
      <p:bldP spid="112" grpId="0" animBg="1"/>
      <p:bldP spid="115" grpId="0" animBg="1"/>
      <p:bldP spid="116" grpId="0" animBg="1"/>
      <p:bldP spid="117" grpId="0" animBg="1"/>
      <p:bldP spid="118" grpId="0" animBg="1"/>
      <p:bldP spid="119" grpId="0" animBg="1"/>
      <p:bldP spid="122" grpId="0" animBg="1"/>
      <p:bldP spid="4" grpId="0" animBg="1"/>
      <p:bldP spid="90" grpId="0" animBg="1"/>
      <p:bldP spid="91" grpId="0" animBg="1"/>
      <p:bldP spid="92" grpId="0" animBg="1"/>
      <p:bldP spid="95" grpId="0" animBg="1"/>
      <p:bldP spid="113" grpId="0" animBg="1"/>
      <p:bldP spid="1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ounded Rectangle 5"/>
          <p:cNvSpPr/>
          <p:nvPr/>
        </p:nvSpPr>
        <p:spPr>
          <a:xfrm>
            <a:off x="183941" y="1580861"/>
            <a:ext cx="4554649" cy="105899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a:t>
            </a: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likes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swim / swimming</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Swimming</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easy.</a:t>
            </a:r>
            <a:endPar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7" name="Rounded Rectangle 6"/>
          <p:cNvSpPr/>
          <p:nvPr/>
        </p:nvSpPr>
        <p:spPr>
          <a:xfrm>
            <a:off x="6733732" y="1564576"/>
            <a:ext cx="5006975" cy="101252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Er</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mag </a:t>
            </a: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schwimmen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b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b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Schwimmen</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leicht</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p>
        </p:txBody>
      </p:sp>
      <p:sp>
        <p:nvSpPr>
          <p:cNvPr id="8" name="Right Arrow 7"/>
          <p:cNvSpPr/>
          <p:nvPr/>
        </p:nvSpPr>
        <p:spPr>
          <a:xfrm>
            <a:off x="4920465" y="1627335"/>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 name="Rounded Rectangle 9"/>
          <p:cNvSpPr/>
          <p:nvPr/>
        </p:nvSpPr>
        <p:spPr>
          <a:xfrm>
            <a:off x="183941" y="2841791"/>
            <a:ext cx="5005441" cy="18444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lang="de-DE" sz="2800" dirty="0">
                <a:solidFill>
                  <a:srgbClr val="4472C4">
                    <a:lumMod val="50000"/>
                  </a:srgbClr>
                </a:solidFill>
                <a:latin typeface="Century Gothic" panose="020B0502020202020204" pitchFamily="34" charset="0"/>
              </a:rPr>
              <a:t>Tanzen</a:t>
            </a: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lang="de-DE" sz="2800" dirty="0">
                <a:solidFill>
                  <a:srgbClr val="4472C4">
                    <a:lumMod val="50000"/>
                  </a:srgbClr>
                </a:solidFill>
                <a:latin typeface="Century Gothic" panose="020B0502020202020204" pitchFamily="34" charset="0"/>
              </a:rPr>
              <a:t>macht</a:t>
            </a: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lang="de-DE" sz="2800" dirty="0">
                <a:solidFill>
                  <a:srgbClr val="4472C4">
                    <a:lumMod val="50000"/>
                  </a:srgbClr>
                </a:solidFill>
                <a:latin typeface="Century Gothic" panose="020B0502020202020204" pitchFamily="34" charset="0"/>
              </a:rPr>
              <a:t>Spaß</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lang="en-GB" sz="2800" dirty="0">
                <a:solidFill>
                  <a:srgbClr val="4472C4">
                    <a:lumMod val="50000"/>
                  </a:srgbClr>
                </a:solidFill>
                <a:latin typeface="Century Gothic" panose="020B0502020202020204" pitchFamily="34" charset="0"/>
              </a:rPr>
              <a:t>Travelling</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my favourite </a:t>
            </a:r>
            <a:r>
              <a:rPr lang="en-GB" sz="2800" dirty="0">
                <a:solidFill>
                  <a:srgbClr val="4472C4">
                    <a:lumMod val="50000"/>
                  </a:srgbClr>
                </a:solidFill>
                <a:latin typeface="Century Gothic" panose="020B0502020202020204" pitchFamily="34" charset="0"/>
              </a:rPr>
              <a:t>activity</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1" name="Rounded Rectangle 10"/>
          <p:cNvSpPr/>
          <p:nvPr/>
        </p:nvSpPr>
        <p:spPr>
          <a:xfrm>
            <a:off x="6367791" y="3179273"/>
            <a:ext cx="5728875" cy="2994561"/>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What would the following words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4472C4">
                    <a:lumMod val="50000"/>
                  </a:srgbClr>
                </a:solidFill>
                <a:latin typeface="Century Gothic" panose="020B0502020202020204" pitchFamily="34" charset="0"/>
              </a:rPr>
              <a:t>reading</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winning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giving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352584"/>
            <a:ext cx="731881" cy="74639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2929" y="2170515"/>
            <a:ext cx="1434265" cy="1458575"/>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You can often make nouns from the infinitive of verbs.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r>
              <a:rPr lang="en-GB" sz="2800" b="1" dirty="0">
                <a:solidFill>
                  <a:srgbClr val="4472C4">
                    <a:lumMod val="50000"/>
                  </a:srgbClr>
                </a:solidFill>
                <a:ea typeface="+mn-ea"/>
                <a:cs typeface="+mn-cs"/>
              </a:rPr>
              <a:t/>
            </a:r>
            <a:br>
              <a:rPr lang="en-GB" sz="2800" b="1" dirty="0">
                <a:solidFill>
                  <a:srgbClr val="4472C4">
                    <a:lumMod val="50000"/>
                  </a:srgbClr>
                </a:solidFill>
                <a:ea typeface="+mn-ea"/>
                <a:cs typeface="+mn-cs"/>
              </a:rPr>
            </a:br>
            <a:endParaRPr lang="en-GB" dirty="0"/>
          </a:p>
        </p:txBody>
      </p:sp>
      <p:sp>
        <p:nvSpPr>
          <p:cNvPr id="3" name="Speech Bubble: Rectangle with Corners Rounded 2">
            <a:extLst>
              <a:ext uri="{FF2B5EF4-FFF2-40B4-BE49-F238E27FC236}">
                <a16:creationId xmlns:a16="http://schemas.microsoft.com/office/drawing/2014/main" id="{FAD47F8F-86D3-4C1F-A9B2-54790F85BE70}"/>
              </a:ext>
            </a:extLst>
          </p:cNvPr>
          <p:cNvSpPr/>
          <p:nvPr/>
        </p:nvSpPr>
        <p:spPr>
          <a:xfrm>
            <a:off x="183941" y="4796852"/>
            <a:ext cx="5640269" cy="130212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All nouns made from infinitive verbs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das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However, they are usually used without the indefinite article, as in English.</a:t>
            </a:r>
          </a:p>
        </p:txBody>
      </p:sp>
    </p:spTree>
    <p:extLst>
      <p:ext uri="{BB962C8B-B14F-4D97-AF65-F5344CB8AC3E}">
        <p14:creationId xmlns:p14="http://schemas.microsoft.com/office/powerpoint/2010/main" val="273589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71115" y="652010"/>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5033" y="1743026"/>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Tanzen macht Spaß.</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Travelling</a:t>
            </a: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my </a:t>
            </a:r>
            <a:r>
              <a:rPr kumimoji="0" lang="de-DE"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favourite</a:t>
            </a: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de-DE" dirty="0" err="1">
                <a:solidFill>
                  <a:srgbClr val="4472C4">
                    <a:lumMod val="50000"/>
                  </a:srgbClr>
                </a:solidFill>
              </a:rPr>
              <a:t>activity</a:t>
            </a: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reading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winning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GB" dirty="0" err="1">
                <a:solidFill>
                  <a:srgbClr val="4472C4">
                    <a:lumMod val="50000"/>
                  </a:srgbClr>
                </a:solidFill>
              </a:rPr>
              <a:t>giv</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743026"/>
            <a:ext cx="523529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Dancing is fun.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GB" dirty="0">
                <a:solidFill>
                  <a:srgbClr val="4472C4">
                    <a:lumMod val="50000"/>
                  </a:srgbClr>
                </a:solidFill>
              </a:rPr>
              <a:t>Reisen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meine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Lieblingsaktivität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Lesen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lang="en-GB" dirty="0" err="1">
                <a:solidFill>
                  <a:srgbClr val="4472C4">
                    <a:lumMod val="50000"/>
                  </a:srgbClr>
                </a:solidFill>
              </a:rPr>
              <a:t>Gewinnen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lang="en-GB" dirty="0" err="1">
                <a:solidFill>
                  <a:srgbClr val="4472C4">
                    <a:lumMod val="50000"/>
                  </a:srgbClr>
                </a:solidFill>
              </a:rPr>
              <a:t>Schenken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342538" y="4920372"/>
            <a:ext cx="7985728"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What is the </a:t>
            </a:r>
            <a:r>
              <a:rPr kumimoji="0" lang="en-GB" sz="22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gender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of these new nouns?</a:t>
            </a:r>
          </a:p>
        </p:txBody>
      </p:sp>
      <p:sp>
        <p:nvSpPr>
          <p:cNvPr id="7" name="TextBox 6"/>
          <p:cNvSpPr txBox="1"/>
          <p:nvPr/>
        </p:nvSpPr>
        <p:spPr>
          <a:xfrm>
            <a:off x="354718" y="5446388"/>
            <a:ext cx="5879461" cy="769441"/>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forget </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forgetting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vergessen</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Vergessen</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normal!)</a:t>
            </a:r>
          </a:p>
        </p:txBody>
      </p:sp>
      <p:sp>
        <p:nvSpPr>
          <p:cNvPr id="9" name="TextBox 8"/>
          <p:cNvSpPr txBox="1"/>
          <p:nvPr/>
        </p:nvSpPr>
        <p:spPr>
          <a:xfrm>
            <a:off x="6712011" y="5694254"/>
            <a:ext cx="5097111"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Don’t forget to pronounce the words. </a:t>
            </a:r>
          </a:p>
        </p:txBody>
      </p:sp>
      <p:sp>
        <p:nvSpPr>
          <p:cNvPr id="10" name="TextBox 9"/>
          <p:cNvSpPr txBox="1"/>
          <p:nvPr/>
        </p:nvSpPr>
        <p:spPr>
          <a:xfrm>
            <a:off x="3169981" y="3587646"/>
            <a:ext cx="2330842" cy="1015663"/>
          </a:xfrm>
          <a:prstGeom prst="rect">
            <a:avLst/>
          </a:prstGeom>
          <a:solidFill>
            <a:schemeClr val="accent4">
              <a:lumMod val="20000"/>
              <a:lumOff val="80000"/>
            </a:schemeClr>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These words often end 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in English…</a:t>
            </a:r>
          </a:p>
        </p:txBody>
      </p:sp>
      <p:sp>
        <p:nvSpPr>
          <p:cNvPr id="11" name="TextBox 10"/>
          <p:cNvSpPr txBox="1"/>
          <p:nvPr/>
        </p:nvSpPr>
        <p:spPr>
          <a:xfrm>
            <a:off x="9621918" y="3246609"/>
            <a:ext cx="2454913" cy="1938992"/>
          </a:xfrm>
          <a:prstGeom prst="rect">
            <a:avLst/>
          </a:prstGeom>
          <a:solidFill>
            <a:schemeClr val="accent4">
              <a:lumMod val="20000"/>
              <a:lumOff val="80000"/>
            </a:schemeClr>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…but some don’t. What do these mean?</a:t>
            </a:r>
            <a:b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Leben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
            <a:b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Wissen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
            <a:b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Essen</a:t>
            </a:r>
          </a:p>
        </p:txBody>
      </p:sp>
      <p:sp>
        <p:nvSpPr>
          <p:cNvPr id="12" name="Title 11"/>
          <p:cNvSpPr>
            <a:spLocks noGrp="1"/>
          </p:cNvSpPr>
          <p:nvPr>
            <p:ph type="title"/>
          </p:nvPr>
        </p:nvSpPr>
        <p:spPr>
          <a:xfrm>
            <a:off x="456665" y="376223"/>
            <a:ext cx="10515600" cy="1325563"/>
          </a:xfrm>
        </p:spPr>
        <p:txBody>
          <a:bodyPr/>
          <a:lstStyle/>
          <a:p>
            <a:pPr algn="ctr"/>
            <a:r>
              <a:rPr lang="en-GB" b="1" dirty="0">
                <a:solidFill>
                  <a:prstClr val="white"/>
                </a:solidFill>
              </a:rPr>
              <a:t>ANTWORTEN</a:t>
            </a:r>
          </a:p>
        </p:txBody>
      </p:sp>
    </p:spTree>
    <p:extLst>
      <p:ext uri="{BB962C8B-B14F-4D97-AF65-F5344CB8AC3E}">
        <p14:creationId xmlns:p14="http://schemas.microsoft.com/office/powerpoint/2010/main" val="20087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7D76F78-96CE-0B43-AB66-B64A1E76CA07}"/>
              </a:ext>
            </a:extLst>
          </p:cNvPr>
          <p:cNvSpPr txBox="1"/>
          <p:nvPr/>
        </p:nvSpPr>
        <p:spPr>
          <a:xfrm>
            <a:off x="280736" y="2684360"/>
            <a:ext cx="7902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Sport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5" name="Oval 14"/>
          <p:cNvSpPr/>
          <p:nvPr/>
        </p:nvSpPr>
        <p:spPr>
          <a:xfrm>
            <a:off x="1763791" y="2808606"/>
            <a:ext cx="331567" cy="34504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101255" cy="707849"/>
          </a:xfrm>
        </p:spPr>
        <p:txBody>
          <a:bodyPr>
            <a:normAutofit/>
          </a:bodyPr>
          <a:lstStyle/>
          <a:p>
            <a:r>
              <a:rPr lang="en-GB" sz="3600" dirty="0" err="1">
                <a:solidFill>
                  <a:schemeClr val="bg1"/>
                </a:solidFill>
              </a:rPr>
              <a:t>Meinungen</a:t>
            </a:r>
            <a:r>
              <a:rPr lang="en-GB" sz="3600" dirty="0">
                <a:solidFill>
                  <a:schemeClr val="bg1"/>
                </a:solidFill>
              </a:rPr>
              <a:t> </a:t>
            </a:r>
            <a:r>
              <a:rPr lang="en-GB" sz="3600" dirty="0" err="1">
                <a:solidFill>
                  <a:schemeClr val="bg1"/>
                </a:solidFill>
              </a:rPr>
              <a:t>mit</a:t>
            </a:r>
            <a:r>
              <a:rPr lang="en-GB" sz="3600" dirty="0">
                <a:solidFill>
                  <a:schemeClr val="bg1"/>
                </a:solidFill>
              </a:rPr>
              <a:t> </a:t>
            </a:r>
            <a:r>
              <a:rPr lang="en-GB" sz="3600" b="1" i="1" dirty="0" err="1">
                <a:solidFill>
                  <a:schemeClr val="bg1"/>
                </a:solidFill>
              </a:rPr>
              <a:t>dass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6801" y="1105478"/>
            <a:ext cx="11630527" cy="830997"/>
          </a:xfrm>
          <a:prstGeom prst="rect">
            <a:avLst/>
          </a:prstGeom>
          <a:noFill/>
        </p:spPr>
        <p:txBody>
          <a:bodyPr wrap="square" rtlCol="0">
            <a:spAutoFit/>
          </a:bodyPr>
          <a:lstStyle/>
          <a:p>
            <a:pPr lvl="0">
              <a:defRPr/>
            </a:pPr>
            <a:r>
              <a:rPr lang="en-US" sz="2400" dirty="0">
                <a:solidFill>
                  <a:srgbClr val="4472C4">
                    <a:lumMod val="50000"/>
                  </a:srgbClr>
                </a:solidFill>
              </a:rPr>
              <a:t>The verbs </a:t>
            </a:r>
            <a:r>
              <a:rPr lang="en-US" sz="2400" b="1" dirty="0" err="1">
                <a:solidFill>
                  <a:srgbClr val="4472C4">
                    <a:lumMod val="50000"/>
                  </a:srgbClr>
                </a:solidFill>
              </a:rPr>
              <a:t>denken</a:t>
            </a:r>
            <a:r>
              <a:rPr lang="en-US" sz="2400" dirty="0">
                <a:solidFill>
                  <a:srgbClr val="4472C4">
                    <a:lumMod val="50000"/>
                  </a:srgbClr>
                </a:solidFill>
              </a:rPr>
              <a:t> (</a:t>
            </a:r>
            <a:r>
              <a:rPr lang="en-US" sz="2400" i="1" dirty="0">
                <a:solidFill>
                  <a:srgbClr val="4472C4">
                    <a:lumMod val="50000"/>
                  </a:srgbClr>
                </a:solidFill>
              </a:rPr>
              <a:t>think</a:t>
            </a:r>
            <a:r>
              <a:rPr lang="en-US" sz="2400" dirty="0">
                <a:solidFill>
                  <a:srgbClr val="4472C4">
                    <a:lumMod val="50000"/>
                  </a:srgbClr>
                </a:solidFill>
              </a:rPr>
              <a:t>), </a:t>
            </a:r>
            <a:r>
              <a:rPr lang="en-US" sz="2400" b="1" dirty="0" err="1">
                <a:solidFill>
                  <a:srgbClr val="4472C4">
                    <a:lumMod val="50000"/>
                  </a:srgbClr>
                </a:solidFill>
              </a:rPr>
              <a:t>glauben</a:t>
            </a:r>
            <a:r>
              <a:rPr lang="en-US" sz="2400" dirty="0">
                <a:solidFill>
                  <a:srgbClr val="4472C4">
                    <a:lumMod val="50000"/>
                  </a:srgbClr>
                </a:solidFill>
              </a:rPr>
              <a:t> (</a:t>
            </a:r>
            <a:r>
              <a:rPr lang="en-US" sz="2400" i="1" dirty="0">
                <a:solidFill>
                  <a:srgbClr val="4472C4">
                    <a:lumMod val="50000"/>
                  </a:srgbClr>
                </a:solidFill>
              </a:rPr>
              <a:t>believe</a:t>
            </a:r>
            <a:r>
              <a:rPr lang="en-US" sz="2400" dirty="0">
                <a:solidFill>
                  <a:srgbClr val="4472C4">
                    <a:lumMod val="50000"/>
                  </a:srgbClr>
                </a:solidFill>
              </a:rPr>
              <a:t>) and </a:t>
            </a:r>
            <a:r>
              <a:rPr lang="en-US" sz="2400" b="1" dirty="0" err="1">
                <a:solidFill>
                  <a:srgbClr val="4472C4">
                    <a:lumMod val="50000"/>
                  </a:srgbClr>
                </a:solidFill>
              </a:rPr>
              <a:t>meinen</a:t>
            </a:r>
            <a:r>
              <a:rPr lang="en-US" sz="2400" dirty="0">
                <a:solidFill>
                  <a:srgbClr val="4472C4">
                    <a:lumMod val="50000"/>
                  </a:srgbClr>
                </a:solidFill>
              </a:rPr>
              <a:t> (</a:t>
            </a:r>
            <a:r>
              <a:rPr lang="en-US" sz="2400" i="1" dirty="0">
                <a:solidFill>
                  <a:srgbClr val="4472C4">
                    <a:lumMod val="50000"/>
                  </a:srgbClr>
                </a:solidFill>
              </a:rPr>
              <a:t>have the opinion</a:t>
            </a:r>
            <a:r>
              <a:rPr lang="en-US" sz="2400" dirty="0">
                <a:solidFill>
                  <a:srgbClr val="4472C4">
                    <a:lumMod val="50000"/>
                  </a:srgbClr>
                </a:solidFill>
              </a:rPr>
              <a:t>) can all be used to say what you think:</a:t>
            </a:r>
            <a:endPar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E7D76F78-96CE-0B43-AB66-B64A1E76CA07}"/>
              </a:ext>
            </a:extLst>
          </p:cNvPr>
          <p:cNvSpPr txBox="1"/>
          <p:nvPr/>
        </p:nvSpPr>
        <p:spPr>
          <a:xfrm>
            <a:off x="326800" y="1994380"/>
            <a:ext cx="7902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 comma and follow with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Order 1:</a:t>
            </a:r>
          </a:p>
        </p:txBody>
      </p:sp>
      <p:sp>
        <p:nvSpPr>
          <p:cNvPr id="9" name="TextBox 8">
            <a:extLst>
              <a:ext uri="{FF2B5EF4-FFF2-40B4-BE49-F238E27FC236}">
                <a16:creationId xmlns:a16="http://schemas.microsoft.com/office/drawing/2014/main" id="{E7D76F78-96CE-0B43-AB66-B64A1E76CA07}"/>
              </a:ext>
            </a:extLst>
          </p:cNvPr>
          <p:cNvSpPr txBox="1"/>
          <p:nvPr/>
        </p:nvSpPr>
        <p:spPr>
          <a:xfrm>
            <a:off x="326799" y="3588723"/>
            <a:ext cx="106975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the conjunction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follow with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Order 3:</a:t>
            </a:r>
          </a:p>
        </p:txBody>
      </p:sp>
      <p:sp>
        <p:nvSpPr>
          <p:cNvPr id="10" name="TextBox 9">
            <a:extLst>
              <a:ext uri="{FF2B5EF4-FFF2-40B4-BE49-F238E27FC236}">
                <a16:creationId xmlns:a16="http://schemas.microsoft.com/office/drawing/2014/main" id="{E7D76F78-96CE-0B43-AB66-B64A1E76CA07}"/>
              </a:ext>
            </a:extLst>
          </p:cNvPr>
          <p:cNvSpPr txBox="1"/>
          <p:nvPr/>
        </p:nvSpPr>
        <p:spPr>
          <a:xfrm>
            <a:off x="326799" y="4442443"/>
            <a:ext cx="7902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Sport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E7D76F78-96CE-0B43-AB66-B64A1E76CA07}"/>
              </a:ext>
            </a:extLst>
          </p:cNvPr>
          <p:cNvSpPr txBox="1"/>
          <p:nvPr/>
        </p:nvSpPr>
        <p:spPr>
          <a:xfrm>
            <a:off x="4472848" y="2700334"/>
            <a:ext cx="37567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rPr>
              <a:t>I </a:t>
            </a:r>
            <a:r>
              <a:rPr lang="en-US" sz="2400" i="1" dirty="0">
                <a:solidFill>
                  <a:srgbClr val="4472C4">
                    <a:lumMod val="50000"/>
                  </a:srgbClr>
                </a:solidFill>
                <a:latin typeface="Century Gothic" panose="020F0302020204030204"/>
              </a:rPr>
              <a:t>think</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rPr>
              <a:t> sport is enjoyable.</a:t>
            </a:r>
          </a:p>
        </p:txBody>
      </p:sp>
      <p:sp>
        <p:nvSpPr>
          <p:cNvPr id="16" name="Oval 15"/>
          <p:cNvSpPr/>
          <p:nvPr/>
        </p:nvSpPr>
        <p:spPr>
          <a:xfrm>
            <a:off x="1772409" y="4556632"/>
            <a:ext cx="331567" cy="34504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DC00E3C8-C571-418E-A388-8A1495F12034}"/>
              </a:ext>
            </a:extLst>
          </p:cNvPr>
          <p:cNvSpPr/>
          <p:nvPr/>
        </p:nvSpPr>
        <p:spPr>
          <a:xfrm>
            <a:off x="341936" y="5183066"/>
            <a:ext cx="662873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Weil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is another WO3 conjunction you know:</a:t>
            </a:r>
          </a:p>
        </p:txBody>
      </p:sp>
      <p:sp>
        <p:nvSpPr>
          <p:cNvPr id="19" name="Oval 18">
            <a:extLst>
              <a:ext uri="{FF2B5EF4-FFF2-40B4-BE49-F238E27FC236}">
                <a16:creationId xmlns:a16="http://schemas.microsoft.com/office/drawing/2014/main" id="{9C2C874F-EC7C-4991-A583-F9A3FAD446B1}"/>
              </a:ext>
            </a:extLst>
          </p:cNvPr>
          <p:cNvSpPr/>
          <p:nvPr/>
        </p:nvSpPr>
        <p:spPr>
          <a:xfrm>
            <a:off x="4395574" y="4442443"/>
            <a:ext cx="499729" cy="433539"/>
          </a:xfrm>
          <a:prstGeom prst="ellipse">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370CD0AD-12AF-4B5F-8693-48C528D62BFB}"/>
              </a:ext>
            </a:extLst>
          </p:cNvPr>
          <p:cNvSpPr txBox="1"/>
          <p:nvPr/>
        </p:nvSpPr>
        <p:spPr>
          <a:xfrm>
            <a:off x="5105004" y="4440013"/>
            <a:ext cx="44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rPr>
              <a:t>I </a:t>
            </a:r>
            <a:r>
              <a:rPr lang="en-US" sz="2400" i="1" dirty="0">
                <a:solidFill>
                  <a:srgbClr val="4472C4">
                    <a:lumMod val="50000"/>
                  </a:srgbClr>
                </a:solidFill>
                <a:latin typeface="Century Gothic" panose="020F0302020204030204"/>
              </a:rPr>
              <a:t>think</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rPr>
              <a:t>that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rPr>
              <a:t> sport is enjoyable.</a:t>
            </a:r>
          </a:p>
        </p:txBody>
      </p:sp>
      <p:sp>
        <p:nvSpPr>
          <p:cNvPr id="21" name="Rounded Rectangular Callout 1">
            <a:extLst>
              <a:ext uri="{FF2B5EF4-FFF2-40B4-BE49-F238E27FC236}">
                <a16:creationId xmlns:a16="http://schemas.microsoft.com/office/drawing/2014/main" id="{4A72C9EA-ED4E-4F02-878A-2322DF6882E5}"/>
              </a:ext>
            </a:extLst>
          </p:cNvPr>
          <p:cNvSpPr/>
          <p:nvPr/>
        </p:nvSpPr>
        <p:spPr>
          <a:xfrm>
            <a:off x="8928095" y="2850235"/>
            <a:ext cx="3094075" cy="1744140"/>
          </a:xfrm>
          <a:prstGeom prst="wedgeRoundRectCallout">
            <a:avLst>
              <a:gd name="adj1" fmla="val -272025"/>
              <a:gd name="adj2" fmla="val -33949"/>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Unlike the English example here, in German there is </a:t>
            </a:r>
            <a:r>
              <a:rPr kumimoji="0" lang="en-GB" sz="2000" b="0" i="0" u="sng" strike="noStrike" kern="1200" cap="none" spc="0" normalizeH="0" baseline="0" noProof="0" dirty="0">
                <a:ln>
                  <a:noFill/>
                </a:ln>
                <a:solidFill>
                  <a:prstClr val="white"/>
                </a:solidFill>
                <a:effectLst/>
                <a:uLnTx/>
                <a:uFillTx/>
                <a:latin typeface="Century Gothic" panose="020F0302020204030204"/>
                <a:ea typeface="+mn-ea"/>
                <a:cs typeface="+mn-cs"/>
              </a:rPr>
              <a:t>always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comma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after an opinion verb.</a:t>
            </a:r>
          </a:p>
        </p:txBody>
      </p:sp>
      <p:sp>
        <p:nvSpPr>
          <p:cNvPr id="22" name="Rounded Rectangular Callout 1">
            <a:extLst>
              <a:ext uri="{FF2B5EF4-FFF2-40B4-BE49-F238E27FC236}">
                <a16:creationId xmlns:a16="http://schemas.microsoft.com/office/drawing/2014/main" id="{3D8CFAFE-D974-443C-A98B-0AED93DB1B43}"/>
              </a:ext>
            </a:extLst>
          </p:cNvPr>
          <p:cNvSpPr/>
          <p:nvPr/>
        </p:nvSpPr>
        <p:spPr>
          <a:xfrm>
            <a:off x="6346697" y="34491"/>
            <a:ext cx="3963495" cy="1013626"/>
          </a:xfrm>
          <a:prstGeom prst="wedgeRoundRectCallout">
            <a:avLst>
              <a:gd name="adj1" fmla="val -89246"/>
              <a:gd name="adj2" fmla="val 388267"/>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essential meaning is the same, but after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dass</a:t>
            </a:r>
            <a:r>
              <a:rPr lang="en-GB" sz="2000" dirty="0">
                <a:solidFill>
                  <a:prstClr val="white"/>
                </a:solidFill>
                <a:latin typeface="Century Gothic" panose="020F0302020204030204"/>
              </a:rPr>
              <a:t> the verb must go to the end (WO3).</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7B3600D-D03E-4E3D-B10A-91D2D1E5F778}"/>
              </a:ext>
            </a:extLst>
          </p:cNvPr>
          <p:cNvSpPr txBox="1"/>
          <p:nvPr/>
        </p:nvSpPr>
        <p:spPr>
          <a:xfrm>
            <a:off x="326799" y="5550780"/>
            <a:ext cx="7902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Sport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ist</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weil</a:t>
            </a:r>
            <a:r>
              <a:rPr lang="en-US" sz="2400" b="1" dirty="0">
                <a:solidFill>
                  <a:srgbClr val="4472C4">
                    <a:lumMod val="50000"/>
                  </a:srgbClr>
                </a:solidFill>
                <a:latin typeface="Century Gothic" panose="020F0302020204030204"/>
              </a:rPr>
              <a:t> </a:t>
            </a:r>
            <a:r>
              <a:rPr lang="en-US" sz="2400" dirty="0">
                <a:solidFill>
                  <a:srgbClr val="4472C4">
                    <a:lumMod val="50000"/>
                  </a:srgbClr>
                </a:solidFill>
                <a:latin typeface="Century Gothic" panose="020F0302020204030204"/>
              </a:rPr>
              <a:t>es fit </a:t>
            </a:r>
            <a:r>
              <a:rPr lang="en-US" sz="2400" b="1" dirty="0" err="1">
                <a:solidFill>
                  <a:srgbClr val="DAA520"/>
                </a:solidFill>
                <a:latin typeface="Century Gothic" panose="020F0302020204030204"/>
              </a:rPr>
              <a:t>macht</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93EEB8BC-FE19-45C2-9160-89C9A58B9534}"/>
              </a:ext>
            </a:extLst>
          </p:cNvPr>
          <p:cNvSpPr txBox="1"/>
          <p:nvPr/>
        </p:nvSpPr>
        <p:spPr>
          <a:xfrm>
            <a:off x="341935" y="5935566"/>
            <a:ext cx="97228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rPr>
              <a:t>I </a:t>
            </a:r>
            <a:r>
              <a:rPr lang="en-US" sz="2400" i="1" dirty="0">
                <a:solidFill>
                  <a:srgbClr val="4472C4">
                    <a:lumMod val="50000"/>
                  </a:srgbClr>
                </a:solidFill>
                <a:latin typeface="Century Gothic" panose="020F0302020204030204"/>
              </a:rPr>
              <a:t>think</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rPr>
              <a:t>that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rPr>
              <a:t> sport is enjoyable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rPr>
              <a:t>because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rPr>
              <a:t> it makes (you)</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rPr>
              <a:t> fit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Tree>
    <p:extLst>
      <p:ext uri="{BB962C8B-B14F-4D97-AF65-F5344CB8AC3E}">
        <p14:creationId xmlns:p14="http://schemas.microsoft.com/office/powerpoint/2010/main" val="276766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7" grpId="0"/>
      <p:bldP spid="6" grpId="0"/>
      <p:bldP spid="9" grpId="0"/>
      <p:bldP spid="10" grpId="0"/>
      <p:bldP spid="11" grpId="0"/>
      <p:bldP spid="16" grpId="0" animBg="1"/>
      <p:bldP spid="17" grpId="0"/>
      <p:bldP spid="19" grpId="0" animBg="1"/>
      <p:bldP spid="20" grpId="0"/>
      <p:bldP spid="21" grpId="0" animBg="1"/>
      <p:bldP spid="22" grpId="0" animBg="1"/>
      <p:bldP spid="23" grpId="0"/>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3865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Meinungen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47171" y="1191991"/>
            <a:ext cx="13072361" cy="400110"/>
          </a:xfrm>
          <a:prstGeom prst="rect">
            <a:avLst/>
          </a:prstGeom>
          <a:noFill/>
        </p:spPr>
        <p:txBody>
          <a:bodyPr wrap="square" rtlCol="0">
            <a:spAutoFit/>
          </a:bodyPr>
          <a:lstStyle/>
          <a:p>
            <a:r>
              <a:rPr lang="de-DE" sz="2000" dirty="0">
                <a:solidFill>
                  <a:schemeClr val="accent5">
                    <a:lumMod val="50000"/>
                  </a:schemeClr>
                </a:solidFill>
              </a:rPr>
              <a:t>Mia redet mit Wolfgang. Hör zu. Passt </a:t>
            </a:r>
            <a:r>
              <a:rPr lang="de-DE" sz="2000" i="1" dirty="0">
                <a:solidFill>
                  <a:schemeClr val="accent5">
                    <a:lumMod val="50000"/>
                  </a:schemeClr>
                </a:solidFill>
              </a:rPr>
              <a:t>dass</a:t>
            </a:r>
            <a:r>
              <a:rPr lang="de-DE" sz="2000" dirty="0">
                <a:solidFill>
                  <a:schemeClr val="accent5">
                    <a:lumMod val="50000"/>
                  </a:schemeClr>
                </a:solidFill>
              </a:rPr>
              <a:t> oder --? </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950480932"/>
              </p:ext>
            </p:extLst>
          </p:nvPr>
        </p:nvGraphicFramePr>
        <p:xfrm>
          <a:off x="1028700" y="1602341"/>
          <a:ext cx="10881220" cy="4473603"/>
        </p:xfrm>
        <a:graphic>
          <a:graphicData uri="http://schemas.openxmlformats.org/drawingml/2006/table">
            <a:tbl>
              <a:tblPr firstRow="1" bandRow="1">
                <a:tableStyleId>{00A15C55-8517-42AA-B614-E9B94910E393}</a:tableStyleId>
              </a:tblPr>
              <a:tblGrid>
                <a:gridCol w="704850">
                  <a:extLst>
                    <a:ext uri="{9D8B030D-6E8A-4147-A177-3AD203B41FA5}">
                      <a16:colId xmlns:a16="http://schemas.microsoft.com/office/drawing/2014/main" val="2607353726"/>
                    </a:ext>
                  </a:extLst>
                </a:gridCol>
                <a:gridCol w="6047324">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b="1"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effectLst/>
                          <a:uLnTx/>
                          <a:uFillTx/>
                        </a:rPr>
                        <a:t>dass</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Meinst</a:t>
                      </a:r>
                      <a:r>
                        <a:rPr lang="en-GB" sz="2000" dirty="0">
                          <a:solidFill>
                            <a:srgbClr val="115076"/>
                          </a:solidFill>
                        </a:rPr>
                        <a:t> du, </a:t>
                      </a:r>
                      <a:r>
                        <a:rPr lang="en-GB" sz="2000" dirty="0" err="1">
                          <a:solidFill>
                            <a:srgbClr val="115076"/>
                          </a:solidFill>
                        </a:rPr>
                        <a:t>meine</a:t>
                      </a:r>
                      <a:r>
                        <a:rPr lang="en-GB" sz="2000" dirty="0">
                          <a:solidFill>
                            <a:srgbClr val="115076"/>
                          </a:solidFill>
                        </a:rPr>
                        <a:t> </a:t>
                      </a:r>
                      <a:r>
                        <a:rPr lang="en-GB" sz="2000" dirty="0" err="1">
                          <a:solidFill>
                            <a:srgbClr val="115076"/>
                          </a:solidFill>
                        </a:rPr>
                        <a:t>Nase</a:t>
                      </a:r>
                      <a:r>
                        <a:rPr lang="en-GB" sz="2000" dirty="0">
                          <a:solidFill>
                            <a:srgbClr val="115076"/>
                          </a:solidFill>
                        </a:rPr>
                        <a:t> </a:t>
                      </a:r>
                      <a:r>
                        <a:rPr lang="en-GB" sz="2000" dirty="0" err="1">
                          <a:solidFill>
                            <a:srgbClr val="115076"/>
                          </a:solidFill>
                        </a:rPr>
                        <a:t>ist</a:t>
                      </a:r>
                      <a:r>
                        <a:rPr lang="en-GB" sz="2000" dirty="0">
                          <a:solidFill>
                            <a:srgbClr val="115076"/>
                          </a:solidFill>
                        </a:rPr>
                        <a:t> </a:t>
                      </a:r>
                      <a:r>
                        <a:rPr lang="en-GB" sz="2000" dirty="0" err="1">
                          <a:solidFill>
                            <a:srgbClr val="115076"/>
                          </a:solidFill>
                        </a:rPr>
                        <a:t>zu</a:t>
                      </a:r>
                      <a:r>
                        <a:rPr lang="en-GB" sz="2000" dirty="0">
                          <a:solidFill>
                            <a:srgbClr val="115076"/>
                          </a:solidFill>
                        </a:rPr>
                        <a:t> </a:t>
                      </a:r>
                      <a:r>
                        <a:rPr lang="en-GB" sz="2000" dirty="0" err="1">
                          <a:solidFill>
                            <a:srgbClr val="115076"/>
                          </a:solidFill>
                        </a:rPr>
                        <a:t>dünn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glaube</a:t>
                      </a:r>
                      <a:r>
                        <a:rPr lang="en-GB" sz="2000" dirty="0">
                          <a:solidFill>
                            <a:srgbClr val="115076"/>
                          </a:solidFill>
                        </a:rPr>
                        <a:t>, </a:t>
                      </a:r>
                      <a:r>
                        <a:rPr lang="en-GB" sz="2000" dirty="0" err="1">
                          <a:solidFill>
                            <a:srgbClr val="115076"/>
                          </a:solidFill>
                        </a:rPr>
                        <a:t>dass</a:t>
                      </a:r>
                      <a:r>
                        <a:rPr lang="en-GB" sz="2000" dirty="0">
                          <a:solidFill>
                            <a:srgbClr val="115076"/>
                          </a:solidFill>
                        </a:rPr>
                        <a:t> </a:t>
                      </a:r>
                      <a:r>
                        <a:rPr lang="en-GB" sz="2000" dirty="0" err="1">
                          <a:solidFill>
                            <a:srgbClr val="115076"/>
                          </a:solidFill>
                        </a:rPr>
                        <a:t>Heidis</a:t>
                      </a:r>
                      <a:r>
                        <a:rPr lang="en-GB" sz="2000" dirty="0">
                          <a:solidFill>
                            <a:srgbClr val="115076"/>
                          </a:solidFill>
                        </a:rPr>
                        <a:t> </a:t>
                      </a:r>
                      <a:r>
                        <a:rPr lang="en-GB" sz="2000" dirty="0" err="1">
                          <a:solidFill>
                            <a:srgbClr val="115076"/>
                          </a:solidFill>
                        </a:rPr>
                        <a:t>Nase</a:t>
                      </a:r>
                      <a:r>
                        <a:rPr lang="en-GB" sz="2000" dirty="0">
                          <a:solidFill>
                            <a:srgbClr val="115076"/>
                          </a:solidFill>
                        </a:rPr>
                        <a:t> </a:t>
                      </a:r>
                      <a:r>
                        <a:rPr lang="en-GB" sz="2000" dirty="0" err="1">
                          <a:solidFill>
                            <a:srgbClr val="115076"/>
                          </a:solidFill>
                        </a:rPr>
                        <a:t>perfekt</a:t>
                      </a:r>
                      <a:r>
                        <a:rPr lang="en-GB" sz="2000" dirty="0">
                          <a:solidFill>
                            <a:srgbClr val="115076"/>
                          </a:solidFill>
                        </a:rPr>
                        <a:t> </a:t>
                      </a:r>
                      <a:r>
                        <a:rPr lang="en-GB" sz="2000" dirty="0" err="1">
                          <a:solidFill>
                            <a:srgbClr val="115076"/>
                          </a:solidFill>
                        </a:rPr>
                        <a:t>ist</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denke</a:t>
                      </a:r>
                      <a:r>
                        <a:rPr lang="en-GB" sz="2000" dirty="0">
                          <a:solidFill>
                            <a:srgbClr val="115076"/>
                          </a:solidFill>
                        </a:rPr>
                        <a:t>, </a:t>
                      </a:r>
                      <a:r>
                        <a:rPr lang="en-GB" sz="2000" dirty="0" err="1">
                          <a:solidFill>
                            <a:srgbClr val="115076"/>
                          </a:solidFill>
                        </a:rPr>
                        <a:t>dein</a:t>
                      </a:r>
                      <a:r>
                        <a:rPr lang="en-GB" sz="2000" dirty="0">
                          <a:solidFill>
                            <a:srgbClr val="115076"/>
                          </a:solidFill>
                        </a:rPr>
                        <a:t> </a:t>
                      </a:r>
                      <a:r>
                        <a:rPr lang="en-GB" sz="2000" dirty="0" err="1">
                          <a:solidFill>
                            <a:srgbClr val="115076"/>
                          </a:solidFill>
                        </a:rPr>
                        <a:t>Haar</a:t>
                      </a:r>
                      <a:r>
                        <a:rPr lang="en-GB" sz="2000" dirty="0">
                          <a:solidFill>
                            <a:srgbClr val="115076"/>
                          </a:solidFill>
                        </a:rPr>
                        <a:t> </a:t>
                      </a:r>
                      <a:r>
                        <a:rPr lang="en-GB" sz="2000" dirty="0" err="1">
                          <a:solidFill>
                            <a:srgbClr val="115076"/>
                          </a:solidFill>
                        </a:rPr>
                        <a:t>ist</a:t>
                      </a:r>
                      <a:r>
                        <a:rPr lang="en-GB" sz="2000" dirty="0">
                          <a:solidFill>
                            <a:srgbClr val="115076"/>
                          </a:solidFill>
                        </a:rPr>
                        <a:t> </a:t>
                      </a:r>
                      <a:r>
                        <a:rPr lang="en-GB" sz="2000" dirty="0" err="1">
                          <a:solidFill>
                            <a:srgbClr val="115076"/>
                          </a:solidFill>
                        </a:rPr>
                        <a:t>schön</a:t>
                      </a:r>
                      <a:r>
                        <a:rPr lang="en-GB" sz="2000" dirty="0">
                          <a:solidFill>
                            <a:srgbClr val="115076"/>
                          </a:solidFill>
                        </a:rPr>
                        <a:t> </a:t>
                      </a:r>
                      <a:r>
                        <a:rPr lang="en-GB" sz="2000" dirty="0" err="1">
                          <a:solidFill>
                            <a:srgbClr val="115076"/>
                          </a:solidFill>
                        </a:rPr>
                        <a:t>heute</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Glaubst</a:t>
                      </a:r>
                      <a:r>
                        <a:rPr lang="en-GB" sz="2000" dirty="0">
                          <a:solidFill>
                            <a:srgbClr val="115076"/>
                          </a:solidFill>
                        </a:rPr>
                        <a:t> du, </a:t>
                      </a:r>
                      <a:r>
                        <a:rPr lang="en-GB" sz="2000" dirty="0" err="1">
                          <a:solidFill>
                            <a:srgbClr val="115076"/>
                          </a:solidFill>
                        </a:rPr>
                        <a:t>meine</a:t>
                      </a:r>
                      <a:r>
                        <a:rPr lang="en-GB" sz="2000" dirty="0">
                          <a:solidFill>
                            <a:srgbClr val="115076"/>
                          </a:solidFill>
                        </a:rPr>
                        <a:t> </a:t>
                      </a:r>
                      <a:r>
                        <a:rPr lang="en-GB" sz="2000" dirty="0" err="1">
                          <a:solidFill>
                            <a:srgbClr val="115076"/>
                          </a:solidFill>
                        </a:rPr>
                        <a:t>Augen</a:t>
                      </a:r>
                      <a:r>
                        <a:rPr lang="en-GB" sz="2000" dirty="0">
                          <a:solidFill>
                            <a:srgbClr val="115076"/>
                          </a:solidFill>
                        </a:rPr>
                        <a:t> </a:t>
                      </a:r>
                      <a:r>
                        <a:rPr lang="en-GB" sz="2000" dirty="0" err="1">
                          <a:solidFill>
                            <a:srgbClr val="115076"/>
                          </a:solidFill>
                        </a:rPr>
                        <a:t>sind</a:t>
                      </a:r>
                      <a:r>
                        <a:rPr lang="en-GB" sz="2000" dirty="0">
                          <a:solidFill>
                            <a:srgbClr val="115076"/>
                          </a:solidFill>
                        </a:rPr>
                        <a:t> </a:t>
                      </a:r>
                      <a:r>
                        <a:rPr lang="en-GB" sz="2000" dirty="0" err="1">
                          <a:solidFill>
                            <a:srgbClr val="115076"/>
                          </a:solidFill>
                        </a:rPr>
                        <a:t>grün</a:t>
                      </a:r>
                      <a:r>
                        <a:rPr lang="en-GB" sz="2000" dirty="0">
                          <a:solidFill>
                            <a:srgbClr val="115076"/>
                          </a:solidFill>
                        </a:rPr>
                        <a:t> </a:t>
                      </a:r>
                      <a:r>
                        <a:rPr lang="en-GB" sz="2000" dirty="0" err="1">
                          <a:solidFill>
                            <a:srgbClr val="115076"/>
                          </a:solidFill>
                        </a:rPr>
                        <a:t>oder</a:t>
                      </a:r>
                      <a:r>
                        <a:rPr lang="en-GB" sz="2000" dirty="0">
                          <a:solidFill>
                            <a:srgbClr val="115076"/>
                          </a:solidFill>
                        </a:rPr>
                        <a:t> </a:t>
                      </a:r>
                      <a:r>
                        <a:rPr lang="en-GB" sz="2000" dirty="0" err="1">
                          <a:solidFill>
                            <a:srgbClr val="115076"/>
                          </a:solidFill>
                        </a:rPr>
                        <a:t>blau</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meine</a:t>
                      </a:r>
                      <a:r>
                        <a:rPr lang="en-GB" sz="2000" dirty="0">
                          <a:solidFill>
                            <a:srgbClr val="115076"/>
                          </a:solidFill>
                        </a:rPr>
                        <a:t>, </a:t>
                      </a:r>
                      <a:r>
                        <a:rPr lang="en-GB" sz="2000" dirty="0" err="1">
                          <a:solidFill>
                            <a:srgbClr val="115076"/>
                          </a:solidFill>
                        </a:rPr>
                        <a:t>dass</a:t>
                      </a:r>
                      <a:r>
                        <a:rPr lang="en-GB" sz="2000" dirty="0">
                          <a:solidFill>
                            <a:srgbClr val="115076"/>
                          </a:solidFill>
                        </a:rPr>
                        <a:t> </a:t>
                      </a:r>
                      <a:r>
                        <a:rPr lang="en-GB" sz="2000" dirty="0" err="1">
                          <a:solidFill>
                            <a:srgbClr val="115076"/>
                          </a:solidFill>
                        </a:rPr>
                        <a:t>meine</a:t>
                      </a:r>
                      <a:r>
                        <a:rPr lang="en-GB" sz="2000" dirty="0">
                          <a:solidFill>
                            <a:srgbClr val="115076"/>
                          </a:solidFill>
                        </a:rPr>
                        <a:t> </a:t>
                      </a:r>
                      <a:r>
                        <a:rPr lang="en-GB" sz="2000" dirty="0" err="1">
                          <a:solidFill>
                            <a:srgbClr val="115076"/>
                          </a:solidFill>
                        </a:rPr>
                        <a:t>Augen</a:t>
                      </a:r>
                      <a:r>
                        <a:rPr lang="en-GB" sz="2000" dirty="0">
                          <a:solidFill>
                            <a:srgbClr val="115076"/>
                          </a:solidFill>
                        </a:rPr>
                        <a:t> </a:t>
                      </a:r>
                      <a:r>
                        <a:rPr lang="en-GB" sz="2000" dirty="0" err="1">
                          <a:solidFill>
                            <a:srgbClr val="115076"/>
                          </a:solidFill>
                        </a:rPr>
                        <a:t>blau</a:t>
                      </a:r>
                      <a:r>
                        <a:rPr lang="en-GB" sz="2000" dirty="0">
                          <a:solidFill>
                            <a:srgbClr val="115076"/>
                          </a:solidFill>
                        </a:rPr>
                        <a:t> </a:t>
                      </a:r>
                      <a:r>
                        <a:rPr lang="en-GB" sz="2000" dirty="0" err="1">
                          <a:solidFill>
                            <a:srgbClr val="115076"/>
                          </a:solidFill>
                        </a:rPr>
                        <a:t>sind</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Ich </a:t>
                      </a:r>
                      <a:r>
                        <a:rPr lang="en-GB" sz="2000" dirty="0" err="1">
                          <a:solidFill>
                            <a:srgbClr val="115076"/>
                          </a:solidFill>
                        </a:rPr>
                        <a:t>glaube</a:t>
                      </a:r>
                      <a:r>
                        <a:rPr lang="en-GB" sz="2000" dirty="0">
                          <a:solidFill>
                            <a:srgbClr val="115076"/>
                          </a:solidFill>
                        </a:rPr>
                        <a:t>, </a:t>
                      </a:r>
                      <a:r>
                        <a:rPr lang="en-GB" sz="2000" dirty="0" err="1">
                          <a:solidFill>
                            <a:srgbClr val="115076"/>
                          </a:solidFill>
                        </a:rPr>
                        <a:t>Chemie</a:t>
                      </a:r>
                      <a:r>
                        <a:rPr lang="en-GB" sz="2000" dirty="0">
                          <a:solidFill>
                            <a:srgbClr val="115076"/>
                          </a:solidFill>
                        </a:rPr>
                        <a:t> </a:t>
                      </a:r>
                      <a:r>
                        <a:rPr lang="en-GB" sz="2000" dirty="0" err="1">
                          <a:solidFill>
                            <a:srgbClr val="115076"/>
                          </a:solidFill>
                        </a:rPr>
                        <a:t>fällt</a:t>
                      </a:r>
                      <a:r>
                        <a:rPr lang="en-GB" sz="2000" dirty="0">
                          <a:solidFill>
                            <a:srgbClr val="115076"/>
                          </a:solidFill>
                        </a:rPr>
                        <a:t> Katja </a:t>
                      </a:r>
                      <a:r>
                        <a:rPr lang="en-GB" sz="2000" dirty="0" err="1">
                          <a:solidFill>
                            <a:srgbClr val="115076"/>
                          </a:solidFill>
                        </a:rPr>
                        <a:t>sehr</a:t>
                      </a:r>
                      <a:r>
                        <a:rPr lang="en-GB" sz="2000" dirty="0">
                          <a:solidFill>
                            <a:srgbClr val="115076"/>
                          </a:solidFill>
                        </a:rPr>
                        <a:t> </a:t>
                      </a:r>
                      <a:r>
                        <a:rPr lang="en-GB" sz="2000" dirty="0" err="1">
                          <a:solidFill>
                            <a:srgbClr val="115076"/>
                          </a:solidFill>
                        </a:rPr>
                        <a:t>schwer</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Denkst</a:t>
                      </a:r>
                      <a:r>
                        <a:rPr lang="en-GB" sz="2000" dirty="0">
                          <a:solidFill>
                            <a:srgbClr val="115076"/>
                          </a:solidFill>
                        </a:rPr>
                        <a:t> du, </a:t>
                      </a:r>
                      <a:r>
                        <a:rPr lang="en-GB" sz="2000" dirty="0" err="1">
                          <a:solidFill>
                            <a:srgbClr val="115076"/>
                          </a:solidFill>
                        </a:rPr>
                        <a:t>dass</a:t>
                      </a:r>
                      <a:r>
                        <a:rPr lang="en-GB" sz="2000" dirty="0">
                          <a:solidFill>
                            <a:srgbClr val="115076"/>
                          </a:solidFill>
                        </a:rPr>
                        <a:t> </a:t>
                      </a:r>
                      <a:r>
                        <a:rPr lang="en-GB" sz="2000" dirty="0" err="1">
                          <a:solidFill>
                            <a:srgbClr val="115076"/>
                          </a:solidFill>
                        </a:rPr>
                        <a:t>Chemie</a:t>
                      </a:r>
                      <a:r>
                        <a:rPr lang="en-GB" sz="2000" dirty="0">
                          <a:solidFill>
                            <a:srgbClr val="115076"/>
                          </a:solidFill>
                        </a:rPr>
                        <a:t> </a:t>
                      </a:r>
                      <a:r>
                        <a:rPr lang="en-GB" sz="2000" dirty="0" err="1">
                          <a:solidFill>
                            <a:srgbClr val="115076"/>
                          </a:solidFill>
                        </a:rPr>
                        <a:t>schwer</a:t>
                      </a:r>
                      <a:r>
                        <a:rPr lang="en-GB" sz="2000" dirty="0">
                          <a:solidFill>
                            <a:srgbClr val="115076"/>
                          </a:solidFill>
                        </a:rPr>
                        <a:t> </a:t>
                      </a:r>
                      <a:r>
                        <a:rPr lang="en-GB" sz="2000" dirty="0" err="1">
                          <a:solidFill>
                            <a:srgbClr val="115076"/>
                          </a:solidFill>
                        </a:rPr>
                        <a:t>ist</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Meinst</a:t>
                      </a:r>
                      <a:r>
                        <a:rPr lang="en-GB" sz="2000" dirty="0">
                          <a:solidFill>
                            <a:srgbClr val="115076"/>
                          </a:solidFill>
                        </a:rPr>
                        <a:t> du, </a:t>
                      </a:r>
                      <a:r>
                        <a:rPr lang="en-GB" sz="2000" dirty="0" err="1">
                          <a:solidFill>
                            <a:srgbClr val="115076"/>
                          </a:solidFill>
                        </a:rPr>
                        <a:t>dass</a:t>
                      </a:r>
                      <a:r>
                        <a:rPr lang="en-GB" sz="2000" dirty="0">
                          <a:solidFill>
                            <a:srgbClr val="115076"/>
                          </a:solidFill>
                        </a:rPr>
                        <a:t> </a:t>
                      </a:r>
                      <a:r>
                        <a:rPr lang="en-GB" sz="2000" dirty="0" err="1">
                          <a:solidFill>
                            <a:srgbClr val="115076"/>
                          </a:solidFill>
                        </a:rPr>
                        <a:t>Musik</a:t>
                      </a:r>
                      <a:r>
                        <a:rPr lang="en-GB" sz="2000" dirty="0">
                          <a:solidFill>
                            <a:srgbClr val="115076"/>
                          </a:solidFill>
                        </a:rPr>
                        <a:t> </a:t>
                      </a:r>
                      <a:r>
                        <a:rPr lang="en-GB" sz="2000" dirty="0" err="1">
                          <a:solidFill>
                            <a:srgbClr val="115076"/>
                          </a:solidFill>
                        </a:rPr>
                        <a:t>Spaß</a:t>
                      </a:r>
                      <a:r>
                        <a:rPr lang="en-GB" sz="2000" dirty="0">
                          <a:solidFill>
                            <a:srgbClr val="115076"/>
                          </a:solidFill>
                        </a:rPr>
                        <a:t> </a:t>
                      </a:r>
                      <a:r>
                        <a:rPr lang="en-GB" sz="2000" dirty="0" err="1">
                          <a:solidFill>
                            <a:srgbClr val="115076"/>
                          </a:solidFill>
                        </a:rPr>
                        <a:t>macht</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33. 1.wav"/>
            </a:hlinkClick>
            <a:extLst>
              <a:ext uri="{FF2B5EF4-FFF2-40B4-BE49-F238E27FC236}">
                <a16:creationId xmlns:a16="http://schemas.microsoft.com/office/drawing/2014/main" id="{3B418770-1E72-B240-9307-3BBF955557C6}"/>
              </a:ext>
            </a:extLst>
          </p:cNvPr>
          <p:cNvSpPr/>
          <p:nvPr/>
        </p:nvSpPr>
        <p:spPr>
          <a:xfrm>
            <a:off x="1259457" y="21226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719328" y="2200316"/>
            <a:ext cx="4605271" cy="27571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2181736"/>
            <a:ext cx="282522" cy="294294"/>
          </a:xfrm>
          <a:prstGeom prst="rect">
            <a:avLst/>
          </a:prstGeom>
        </p:spPr>
      </p:pic>
      <p:sp>
        <p:nvSpPr>
          <p:cNvPr id="11" name="Action Button: Custom 16">
            <a:hlinkClick r:id="" action="ppaction://noaction" highlightClick="1">
              <a:snd r:embed="rId6" name="33. 2.wav"/>
            </a:hlinkClick>
            <a:extLst>
              <a:ext uri="{FF2B5EF4-FFF2-40B4-BE49-F238E27FC236}">
                <a16:creationId xmlns:a16="http://schemas.microsoft.com/office/drawing/2014/main" id="{F18D09F0-0D24-5B4F-A26E-132DCCD8073A}"/>
              </a:ext>
            </a:extLst>
          </p:cNvPr>
          <p:cNvSpPr/>
          <p:nvPr/>
        </p:nvSpPr>
        <p:spPr>
          <a:xfrm>
            <a:off x="1259457" y="25952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718409" y="2710538"/>
            <a:ext cx="508152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2687226"/>
            <a:ext cx="282522" cy="294294"/>
          </a:xfrm>
          <a:prstGeom prst="rect">
            <a:avLst/>
          </a:prstGeom>
        </p:spPr>
      </p:pic>
      <p:sp>
        <p:nvSpPr>
          <p:cNvPr id="14" name="Action Button: Custom 16">
            <a:hlinkClick r:id="" action="ppaction://noaction" highlightClick="1">
              <a:snd r:embed="rId7" name="33. 3.wav"/>
            </a:hlinkClick>
            <a:extLst>
              <a:ext uri="{FF2B5EF4-FFF2-40B4-BE49-F238E27FC236}">
                <a16:creationId xmlns:a16="http://schemas.microsoft.com/office/drawing/2014/main" id="{747EFDEF-0DCF-DB44-BBF0-27990DDE521B}"/>
              </a:ext>
            </a:extLst>
          </p:cNvPr>
          <p:cNvSpPr/>
          <p:nvPr/>
        </p:nvSpPr>
        <p:spPr>
          <a:xfrm>
            <a:off x="1257379" y="31059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718409" y="3244442"/>
            <a:ext cx="4947243" cy="24391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3188622"/>
            <a:ext cx="282522" cy="294294"/>
          </a:xfrm>
          <a:prstGeom prst="rect">
            <a:avLst/>
          </a:prstGeom>
        </p:spPr>
      </p:pic>
      <p:sp>
        <p:nvSpPr>
          <p:cNvPr id="17" name="Action Button: Custom 16">
            <a:hlinkClick r:id="" action="ppaction://noaction" highlightClick="1">
              <a:snd r:embed="rId8" name="33. 4.wav"/>
            </a:hlinkClick>
            <a:extLst>
              <a:ext uri="{FF2B5EF4-FFF2-40B4-BE49-F238E27FC236}">
                <a16:creationId xmlns:a16="http://schemas.microsoft.com/office/drawing/2014/main" id="{408DED6B-8D00-7843-820C-3A35CED50594}"/>
              </a:ext>
            </a:extLst>
          </p:cNvPr>
          <p:cNvSpPr/>
          <p:nvPr/>
        </p:nvSpPr>
        <p:spPr>
          <a:xfrm>
            <a:off x="1257379" y="358810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718409" y="3741614"/>
            <a:ext cx="5954096" cy="24391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3696307"/>
            <a:ext cx="282522" cy="294294"/>
          </a:xfrm>
          <a:prstGeom prst="rect">
            <a:avLst/>
          </a:prstGeom>
        </p:spPr>
      </p:pic>
      <p:sp>
        <p:nvSpPr>
          <p:cNvPr id="20" name="Action Button: Custom 16">
            <a:hlinkClick r:id="" action="ppaction://noaction" highlightClick="1">
              <a:snd r:embed="rId9" name="33. 5.wav"/>
            </a:hlinkClick>
            <a:extLst>
              <a:ext uri="{FF2B5EF4-FFF2-40B4-BE49-F238E27FC236}">
                <a16:creationId xmlns:a16="http://schemas.microsoft.com/office/drawing/2014/main" id="{25121CCC-82F7-F14F-B30E-8A5AD31BE634}"/>
              </a:ext>
            </a:extLst>
          </p:cNvPr>
          <p:cNvSpPr/>
          <p:nvPr/>
        </p:nvSpPr>
        <p:spPr>
          <a:xfrm>
            <a:off x="1257379" y="410564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751013" y="4196876"/>
            <a:ext cx="5219065"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8155" y="4132950"/>
            <a:ext cx="282522" cy="294294"/>
          </a:xfrm>
          <a:prstGeom prst="rect">
            <a:avLst/>
          </a:prstGeom>
        </p:spPr>
      </p:pic>
      <p:sp>
        <p:nvSpPr>
          <p:cNvPr id="23" name="Action Button: Custom 16">
            <a:hlinkClick r:id="" action="ppaction://noaction" highlightClick="1">
              <a:snd r:embed="rId10" name="33. 6.wav"/>
            </a:hlinkClick>
            <a:extLst>
              <a:ext uri="{FF2B5EF4-FFF2-40B4-BE49-F238E27FC236}">
                <a16:creationId xmlns:a16="http://schemas.microsoft.com/office/drawing/2014/main" id="{DA5FAA28-0FFE-FD44-82BD-8BEA8CA05A2D}"/>
              </a:ext>
            </a:extLst>
          </p:cNvPr>
          <p:cNvSpPr/>
          <p:nvPr/>
        </p:nvSpPr>
        <p:spPr>
          <a:xfrm>
            <a:off x="1262173" y="459157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753234" y="4718688"/>
            <a:ext cx="5463084" cy="34596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4618748"/>
            <a:ext cx="282522" cy="294294"/>
          </a:xfrm>
          <a:prstGeom prst="rect">
            <a:avLst/>
          </a:prstGeom>
        </p:spPr>
      </p:pic>
      <p:sp>
        <p:nvSpPr>
          <p:cNvPr id="26" name="Action Button: Custom 16">
            <a:hlinkClick r:id="" action="ppaction://noaction" highlightClick="1">
              <a:snd r:embed="rId11" name="33. 7.wav"/>
            </a:hlinkClick>
            <a:extLst>
              <a:ext uri="{FF2B5EF4-FFF2-40B4-BE49-F238E27FC236}">
                <a16:creationId xmlns:a16="http://schemas.microsoft.com/office/drawing/2014/main" id="{B941CF18-9FF3-084E-9E12-F82721CE7509}"/>
              </a:ext>
            </a:extLst>
          </p:cNvPr>
          <p:cNvSpPr/>
          <p:nvPr/>
        </p:nvSpPr>
        <p:spPr>
          <a:xfrm>
            <a:off x="1267573" y="509794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818981" y="5232071"/>
            <a:ext cx="4505617" cy="26186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417" y="5129763"/>
            <a:ext cx="282522" cy="294294"/>
          </a:xfrm>
          <a:prstGeom prst="rect">
            <a:avLst/>
          </a:prstGeom>
        </p:spPr>
      </p:pic>
      <p:sp>
        <p:nvSpPr>
          <p:cNvPr id="29" name="Action Button: Custom 16">
            <a:hlinkClick r:id="" action="ppaction://noaction" highlightClick="1">
              <a:snd r:embed="rId12" name="33. 8.wav"/>
            </a:hlinkClick>
            <a:extLst>
              <a:ext uri="{FF2B5EF4-FFF2-40B4-BE49-F238E27FC236}">
                <a16:creationId xmlns:a16="http://schemas.microsoft.com/office/drawing/2014/main" id="{13F9AB66-2DAB-A849-89C4-7AF59987F5A8}"/>
              </a:ext>
            </a:extLst>
          </p:cNvPr>
          <p:cNvSpPr/>
          <p:nvPr/>
        </p:nvSpPr>
        <p:spPr>
          <a:xfrm>
            <a:off x="1257379" y="558507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818982" y="5675998"/>
            <a:ext cx="4505616"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5683796"/>
            <a:ext cx="282522" cy="294294"/>
          </a:xfrm>
          <a:prstGeom prst="rect">
            <a:avLst/>
          </a:prstGeom>
        </p:spPr>
      </p:pic>
      <p:pic>
        <p:nvPicPr>
          <p:cNvPr id="39" name="Picture 38" descr="A screen shot of a computer&#10;&#10;Description automatically generated">
            <a:extLst>
              <a:ext uri="{FF2B5EF4-FFF2-40B4-BE49-F238E27FC236}">
                <a16:creationId xmlns:a16="http://schemas.microsoft.com/office/drawing/2014/main" id="{AF88750D-849E-4590-BEE0-6471C6D7B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67712">
            <a:off x="8654927" y="373694"/>
            <a:ext cx="1082927" cy="1082927"/>
          </a:xfrm>
          <a:prstGeom prst="rect">
            <a:avLst/>
          </a:prstGeom>
        </p:spPr>
      </p:pic>
      <p:pic>
        <p:nvPicPr>
          <p:cNvPr id="32" name="Picture 31" descr="A close up of a logo&#10;&#10;Description automatically generated">
            <a:extLst>
              <a:ext uri="{FF2B5EF4-FFF2-40B4-BE49-F238E27FC236}">
                <a16:creationId xmlns:a16="http://schemas.microsoft.com/office/drawing/2014/main" id="{3CA1A821-513E-A848-BA8D-091FCC2E9B9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16318" y="115999"/>
            <a:ext cx="1371368" cy="1397489"/>
          </a:xfrm>
          <a:prstGeom prst="rect">
            <a:avLst/>
          </a:prstGeom>
        </p:spPr>
      </p:pic>
      <p:pic>
        <p:nvPicPr>
          <p:cNvPr id="34" name="Picture 33" descr="A close up of a logo&#10;&#10;Description automatically generated">
            <a:extLst>
              <a:ext uri="{FF2B5EF4-FFF2-40B4-BE49-F238E27FC236}">
                <a16:creationId xmlns:a16="http://schemas.microsoft.com/office/drawing/2014/main" id="{BEADD95C-CBC6-F94B-95B3-9AA7802D9E6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09885" y="44945"/>
            <a:ext cx="1598084" cy="1537692"/>
          </a:xfrm>
          <a:prstGeom prst="rect">
            <a:avLst/>
          </a:prstGeom>
        </p:spPr>
      </p:pic>
      <p:sp>
        <p:nvSpPr>
          <p:cNvPr id="35" name="Action Button: Custom 16">
            <a:hlinkClick r:id="" action="ppaction://noaction" highlightClick="1">
              <a:snd r:embed="rId16" name="33.ans.1.wav"/>
            </a:hlinkClick>
            <a:extLst>
              <a:ext uri="{FF2B5EF4-FFF2-40B4-BE49-F238E27FC236}">
                <a16:creationId xmlns:a16="http://schemas.microsoft.com/office/drawing/2014/main" id="{3B418770-1E72-B240-9307-3BBF955557C6}"/>
              </a:ext>
            </a:extLst>
          </p:cNvPr>
          <p:cNvSpPr/>
          <p:nvPr/>
        </p:nvSpPr>
        <p:spPr>
          <a:xfrm>
            <a:off x="548441" y="211962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Action Button: Custom 16">
            <a:hlinkClick r:id="" action="ppaction://noaction" highlightClick="1">
              <a:snd r:embed="rId17" name="33.ans.2.wav"/>
            </a:hlinkClick>
            <a:extLst>
              <a:ext uri="{FF2B5EF4-FFF2-40B4-BE49-F238E27FC236}">
                <a16:creationId xmlns:a16="http://schemas.microsoft.com/office/drawing/2014/main" id="{F18D09F0-0D24-5B4F-A26E-132DCCD8073A}"/>
              </a:ext>
            </a:extLst>
          </p:cNvPr>
          <p:cNvSpPr/>
          <p:nvPr/>
        </p:nvSpPr>
        <p:spPr>
          <a:xfrm>
            <a:off x="548441" y="25922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18" name="33.ans.3.wav"/>
            </a:hlinkClick>
            <a:extLst>
              <a:ext uri="{FF2B5EF4-FFF2-40B4-BE49-F238E27FC236}">
                <a16:creationId xmlns:a16="http://schemas.microsoft.com/office/drawing/2014/main" id="{747EFDEF-0DCF-DB44-BBF0-27990DDE521B}"/>
              </a:ext>
            </a:extLst>
          </p:cNvPr>
          <p:cNvSpPr/>
          <p:nvPr/>
        </p:nvSpPr>
        <p:spPr>
          <a:xfrm>
            <a:off x="546363" y="310295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37">
            <a:hlinkClick r:id="" action="ppaction://noaction" highlightClick="1">
              <a:snd r:embed="rId19" name="33.ans.4.wav"/>
            </a:hlinkClick>
            <a:extLst>
              <a:ext uri="{FF2B5EF4-FFF2-40B4-BE49-F238E27FC236}">
                <a16:creationId xmlns:a16="http://schemas.microsoft.com/office/drawing/2014/main" id="{408DED6B-8D00-7843-820C-3A35CED50594}"/>
              </a:ext>
            </a:extLst>
          </p:cNvPr>
          <p:cNvSpPr/>
          <p:nvPr/>
        </p:nvSpPr>
        <p:spPr>
          <a:xfrm>
            <a:off x="546363" y="358512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20" name="33.ans.5.wav"/>
            </a:hlinkClick>
            <a:extLst>
              <a:ext uri="{FF2B5EF4-FFF2-40B4-BE49-F238E27FC236}">
                <a16:creationId xmlns:a16="http://schemas.microsoft.com/office/drawing/2014/main" id="{25121CCC-82F7-F14F-B30E-8A5AD31BE634}"/>
              </a:ext>
            </a:extLst>
          </p:cNvPr>
          <p:cNvSpPr/>
          <p:nvPr/>
        </p:nvSpPr>
        <p:spPr>
          <a:xfrm>
            <a:off x="546363" y="410265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21" name="33.ans.6.wav"/>
            </a:hlinkClick>
            <a:extLst>
              <a:ext uri="{FF2B5EF4-FFF2-40B4-BE49-F238E27FC236}">
                <a16:creationId xmlns:a16="http://schemas.microsoft.com/office/drawing/2014/main" id="{DA5FAA28-0FFE-FD44-82BD-8BEA8CA05A2D}"/>
              </a:ext>
            </a:extLst>
          </p:cNvPr>
          <p:cNvSpPr/>
          <p:nvPr/>
        </p:nvSpPr>
        <p:spPr>
          <a:xfrm>
            <a:off x="551157" y="458858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16">
            <a:hlinkClick r:id="" action="ppaction://noaction" highlightClick="1">
              <a:snd r:embed="rId22" name="33.ans.7.wav"/>
            </a:hlinkClick>
            <a:extLst>
              <a:ext uri="{FF2B5EF4-FFF2-40B4-BE49-F238E27FC236}">
                <a16:creationId xmlns:a16="http://schemas.microsoft.com/office/drawing/2014/main" id="{B941CF18-9FF3-084E-9E12-F82721CE7509}"/>
              </a:ext>
            </a:extLst>
          </p:cNvPr>
          <p:cNvSpPr/>
          <p:nvPr/>
        </p:nvSpPr>
        <p:spPr>
          <a:xfrm>
            <a:off x="556557" y="50949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23" name="33.ans.8.wav"/>
            </a:hlinkClick>
            <a:extLst>
              <a:ext uri="{FF2B5EF4-FFF2-40B4-BE49-F238E27FC236}">
                <a16:creationId xmlns:a16="http://schemas.microsoft.com/office/drawing/2014/main" id="{13F9AB66-2DAB-A849-89C4-7AF59987F5A8}"/>
              </a:ext>
            </a:extLst>
          </p:cNvPr>
          <p:cNvSpPr/>
          <p:nvPr/>
        </p:nvSpPr>
        <p:spPr>
          <a:xfrm>
            <a:off x="546363" y="558209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54146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35" grpId="0" animBg="1"/>
      <p:bldP spid="36" grpId="0" animBg="1"/>
      <p:bldP spid="37" grpId="0" animBg="1"/>
      <p:bldP spid="38" grpId="0" animBg="1"/>
      <p:bldP spid="40" grpId="0" animBg="1"/>
      <p:bldP spid="41" grpId="0" animBg="1"/>
      <p:bldP spid="42" grpId="0" animBg="1"/>
      <p:bldP spid="4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D1DC5484-D7B8-FB43-8291-1CDA5DE094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048"/>
          <a:stretch/>
        </p:blipFill>
        <p:spPr>
          <a:xfrm>
            <a:off x="9747216" y="0"/>
            <a:ext cx="950400" cy="1463656"/>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419088" cy="869950"/>
          </a:xfrm>
          <a:prstGeom prst="rect">
            <a:avLst/>
          </a:prstGeom>
        </p:spPr>
      </p:pic>
      <p:sp>
        <p:nvSpPr>
          <p:cNvPr id="4" name="Title 3"/>
          <p:cNvSpPr>
            <a:spLocks noGrp="1"/>
          </p:cNvSpPr>
          <p:nvPr>
            <p:ph type="title"/>
          </p:nvPr>
        </p:nvSpPr>
        <p:spPr>
          <a:xfrm>
            <a:off x="0" y="294041"/>
            <a:ext cx="5632704" cy="707849"/>
          </a:xfrm>
        </p:spPr>
        <p:txBody>
          <a:bodyPr>
            <a:normAutofit/>
          </a:bodyPr>
          <a:lstStyle/>
          <a:p>
            <a:r>
              <a:rPr lang="en-GB" sz="3600" b="1" dirty="0">
                <a:solidFill>
                  <a:schemeClr val="bg1"/>
                </a:solidFill>
              </a:rPr>
              <a:t>Was </a:t>
            </a:r>
            <a:r>
              <a:rPr lang="en-GB" sz="3600" b="1" dirty="0" err="1">
                <a:solidFill>
                  <a:schemeClr val="bg1"/>
                </a:solidFill>
              </a:rPr>
              <a:t>meinen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64090" y="1179779"/>
            <a:ext cx="124155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und Heidi schreiben einander.</a:t>
            </a:r>
            <a:r>
              <a:rPr kumimoji="0" lang="de-DE"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400" b="1" i="1" u="none" strike="noStrike" kern="1200" cap="none" spc="0" normalizeH="0" baseline="0" noProof="0" dirty="0">
                <a:ln>
                  <a:noFill/>
                </a:ln>
                <a:solidFill>
                  <a:srgbClr val="DAA520"/>
                </a:solidFill>
                <a:effectLst/>
                <a:uLnTx/>
                <a:uFillTx/>
                <a:latin typeface="Century Gothic" panose="020F0302020204030204"/>
                <a:ea typeface="+mn-ea"/>
                <a:cs typeface="+mn-cs"/>
              </a:rPr>
              <a:t>Dass</a:t>
            </a:r>
            <a:r>
              <a:rPr kumimoji="0" lang="de-DE"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oder </a:t>
            </a:r>
            <a:r>
              <a:rPr kumimoji="0" lang="de-DE" sz="2400" b="1" i="1" u="none" strike="noStrike" kern="1200" cap="none" spc="0" normalizeH="0" baseline="0" noProof="0" dirty="0">
                <a:ln>
                  <a:noFill/>
                </a:ln>
                <a:solidFill>
                  <a:srgbClr val="DAA520"/>
                </a:solidFill>
                <a:effectLst/>
                <a:uLnTx/>
                <a:uFillTx/>
                <a:latin typeface="Century Gothic" panose="020F0302020204030204"/>
                <a:ea typeface="+mn-ea"/>
                <a:cs typeface="+mn-cs"/>
              </a:rPr>
              <a: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5" name="Group 24">
            <a:extLst>
              <a:ext uri="{FF2B5EF4-FFF2-40B4-BE49-F238E27FC236}">
                <a16:creationId xmlns:a16="http://schemas.microsoft.com/office/drawing/2014/main" id="{C5BB0EB3-DCBA-4696-AFFF-001B315F2A94}"/>
              </a:ext>
            </a:extLst>
          </p:cNvPr>
          <p:cNvGrpSpPr/>
          <p:nvPr/>
        </p:nvGrpSpPr>
        <p:grpSpPr>
          <a:xfrm>
            <a:off x="450126" y="1705673"/>
            <a:ext cx="3152078" cy="4386210"/>
            <a:chOff x="4719331" y="2191837"/>
            <a:chExt cx="2314515" cy="4003200"/>
          </a:xfrm>
        </p:grpSpPr>
        <p:grpSp>
          <p:nvGrpSpPr>
            <p:cNvPr id="26" name="Group 25">
              <a:extLst>
                <a:ext uri="{FF2B5EF4-FFF2-40B4-BE49-F238E27FC236}">
                  <a16:creationId xmlns:a16="http://schemas.microsoft.com/office/drawing/2014/main" id="{6C18BFC4-43ED-4A0B-B59D-86D9BD455E3B}"/>
                </a:ext>
              </a:extLst>
            </p:cNvPr>
            <p:cNvGrpSpPr/>
            <p:nvPr/>
          </p:nvGrpSpPr>
          <p:grpSpPr>
            <a:xfrm>
              <a:off x="4719331" y="2191837"/>
              <a:ext cx="2314515" cy="4003200"/>
              <a:chOff x="4719331" y="2191837"/>
              <a:chExt cx="2198943" cy="4003200"/>
            </a:xfrm>
          </p:grpSpPr>
          <p:grpSp>
            <p:nvGrpSpPr>
              <p:cNvPr id="29" name="Group 28">
                <a:extLst>
                  <a:ext uri="{FF2B5EF4-FFF2-40B4-BE49-F238E27FC236}">
                    <a16:creationId xmlns:a16="http://schemas.microsoft.com/office/drawing/2014/main" id="{93E1F6CE-C79D-402D-9891-E7200DBE7D36}"/>
                  </a:ext>
                </a:extLst>
              </p:cNvPr>
              <p:cNvGrpSpPr/>
              <p:nvPr/>
            </p:nvGrpSpPr>
            <p:grpSpPr>
              <a:xfrm>
                <a:off x="4719331" y="2191837"/>
                <a:ext cx="2198943" cy="4003200"/>
                <a:chOff x="-30479" y="22860"/>
                <a:chExt cx="3394710" cy="6004560"/>
              </a:xfrm>
            </p:grpSpPr>
            <p:grpSp>
              <p:nvGrpSpPr>
                <p:cNvPr id="31" name="Group 30">
                  <a:extLst>
                    <a:ext uri="{FF2B5EF4-FFF2-40B4-BE49-F238E27FC236}">
                      <a16:creationId xmlns:a16="http://schemas.microsoft.com/office/drawing/2014/main" id="{A17FF765-352E-473B-8C0C-54B636CD1575}"/>
                    </a:ext>
                  </a:extLst>
                </p:cNvPr>
                <p:cNvGrpSpPr/>
                <p:nvPr/>
              </p:nvGrpSpPr>
              <p:grpSpPr>
                <a:xfrm>
                  <a:off x="-30479" y="22860"/>
                  <a:ext cx="3394710" cy="6004560"/>
                  <a:chOff x="-30479" y="22860"/>
                  <a:chExt cx="3394710" cy="6004560"/>
                </a:xfrm>
              </p:grpSpPr>
              <p:grpSp>
                <p:nvGrpSpPr>
                  <p:cNvPr id="33" name="Group 32">
                    <a:extLst>
                      <a:ext uri="{FF2B5EF4-FFF2-40B4-BE49-F238E27FC236}">
                        <a16:creationId xmlns:a16="http://schemas.microsoft.com/office/drawing/2014/main" id="{F46C4E3E-9674-4356-AA90-DC0CAB253C08}"/>
                      </a:ext>
                    </a:extLst>
                  </p:cNvPr>
                  <p:cNvGrpSpPr/>
                  <p:nvPr/>
                </p:nvGrpSpPr>
                <p:grpSpPr>
                  <a:xfrm>
                    <a:off x="-30479" y="22860"/>
                    <a:ext cx="3394710" cy="6004560"/>
                    <a:chOff x="-30479" y="22860"/>
                    <a:chExt cx="3394710" cy="6004560"/>
                  </a:xfrm>
                </p:grpSpPr>
                <p:sp>
                  <p:nvSpPr>
                    <p:cNvPr id="35" name="Rectangle: Rounded Corners 59">
                      <a:extLst>
                        <a:ext uri="{FF2B5EF4-FFF2-40B4-BE49-F238E27FC236}">
                          <a16:creationId xmlns:a16="http://schemas.microsoft.com/office/drawing/2014/main" id="{55AB7120-DDFA-4C09-8842-B4FB0149198E}"/>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7E7CB2AE-121B-4DAA-95FD-62F47B923C95}"/>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4" name="Oval 33">
                    <a:extLst>
                      <a:ext uri="{FF2B5EF4-FFF2-40B4-BE49-F238E27FC236}">
                        <a16:creationId xmlns:a16="http://schemas.microsoft.com/office/drawing/2014/main" id="{D7FDBC49-7D6D-4F15-97EB-004F92C24768}"/>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2" name="Speech Bubble: Rectangle with Corners Rounded 56">
                  <a:extLst>
                    <a:ext uri="{FF2B5EF4-FFF2-40B4-BE49-F238E27FC236}">
                      <a16:creationId xmlns:a16="http://schemas.microsoft.com/office/drawing/2014/main" id="{2FFED569-9040-4BB6-98F7-5863301C06AD}"/>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30" name="TextBox 29">
                <a:extLst>
                  <a:ext uri="{FF2B5EF4-FFF2-40B4-BE49-F238E27FC236}">
                    <a16:creationId xmlns:a16="http://schemas.microsoft.com/office/drawing/2014/main" id="{486DAA45-051F-4CF3-B72F-02DDCD370EC9}"/>
                  </a:ext>
                </a:extLst>
              </p:cNvPr>
              <p:cNvSpPr txBox="1"/>
              <p:nvPr/>
            </p:nvSpPr>
            <p:spPr>
              <a:xfrm>
                <a:off x="4910366" y="2760544"/>
                <a:ext cx="1906490" cy="1278100"/>
              </a:xfrm>
              <a:prstGeom prst="rect">
                <a:avLst/>
              </a:prstGeom>
              <a:noFill/>
            </p:spPr>
            <p:txBody>
              <a:bodyPr wrap="square" rtlCol="0">
                <a:spAutoFit/>
              </a:bodyPr>
              <a:lstStyle/>
              <a:p>
                <a:pPr>
                  <a:defRPr/>
                </a:pPr>
                <a:r>
                  <a:rPr lang="de-DE" sz="1700" dirty="0">
                    <a:solidFill>
                      <a:srgbClr val="1F4E79"/>
                    </a:solidFill>
                    <a:latin typeface="Century Gothic" panose="020B0502020202020204" pitchFamily="34" charset="0"/>
                  </a:rPr>
                  <a:t>Wolfgang: Ach, ich habe Montags eine Doppelstunde Englisch! Das gefällt mir gar nicht</a:t>
                </a:r>
                <a:r>
                  <a:rPr lang="en-GB" sz="1700" dirty="0">
                    <a:solidFill>
                      <a:srgbClr val="1F4E79"/>
                    </a:solidFill>
                    <a:latin typeface="Century Gothic" panose="020B0502020202020204" pitchFamily="34" charset="0"/>
                  </a:rPr>
                  <a:t>. </a:t>
                </a:r>
              </a:p>
              <a:p>
                <a:pPr>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sp>
          <p:nvSpPr>
            <p:cNvPr id="27" name="Speech Bubble: Rectangle with Corners Rounded 49">
              <a:extLst>
                <a:ext uri="{FF2B5EF4-FFF2-40B4-BE49-F238E27FC236}">
                  <a16:creationId xmlns:a16="http://schemas.microsoft.com/office/drawing/2014/main" id="{AFA63EC5-E988-4D93-B035-126A2B559BDD}"/>
                </a:ext>
              </a:extLst>
            </p:cNvPr>
            <p:cNvSpPr/>
            <p:nvPr/>
          </p:nvSpPr>
          <p:spPr>
            <a:xfrm>
              <a:off x="4911525" y="4500180"/>
              <a:ext cx="1929967" cy="1212014"/>
            </a:xfrm>
            <a:prstGeom prst="wedgeRoundRectCallout">
              <a:avLst>
                <a:gd name="adj1" fmla="val 43942"/>
                <a:gd name="adj2" fmla="val 63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4ECDF714-8F5C-4439-AFAF-AF786029F0C3}"/>
                </a:ext>
              </a:extLst>
            </p:cNvPr>
            <p:cNvSpPr txBox="1"/>
            <p:nvPr/>
          </p:nvSpPr>
          <p:spPr>
            <a:xfrm>
              <a:off x="4960281" y="4656129"/>
              <a:ext cx="1881210" cy="1278100"/>
            </a:xfrm>
            <a:prstGeom prst="rect">
              <a:avLst/>
            </a:prstGeom>
            <a:noFill/>
          </p:spPr>
          <p:txBody>
            <a:bodyPr wrap="square" rtlCol="0">
              <a:spAutoFit/>
            </a:bodyPr>
            <a:lstStyle/>
            <a:p>
              <a:pPr>
                <a:defRPr/>
              </a:pPr>
              <a:r>
                <a:rPr kumimoji="0" lang="de-DE"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Heidi</a:t>
              </a:r>
              <a:r>
                <a:rPr lang="de-DE" sz="1700" dirty="0">
                  <a:solidFill>
                    <a:srgbClr val="1F4E79"/>
                  </a:solidFill>
                  <a:latin typeface="Century Gothic" panose="020B0502020202020204" pitchFamily="34" charset="0"/>
                </a:rPr>
                <a:t>: Ah, Englisch! Ein Buch fehlt mir und ich denke, </a:t>
              </a:r>
              <a:r>
                <a:rPr lang="de-DE" sz="1700" b="1" dirty="0">
                  <a:solidFill>
                    <a:srgbClr val="1F4E79"/>
                  </a:solidFill>
                  <a:latin typeface="Century Gothic" panose="020B0502020202020204" pitchFamily="34" charset="0"/>
                </a:rPr>
                <a:t>[dass / --]</a:t>
              </a:r>
              <a:r>
                <a:rPr lang="de-DE" sz="1700" dirty="0">
                  <a:solidFill>
                    <a:srgbClr val="1F4E79"/>
                  </a:solidFill>
                  <a:latin typeface="Century Gothic" panose="020B0502020202020204" pitchFamily="34" charset="0"/>
                </a:rPr>
                <a:t> du hast das vielleicht?</a:t>
              </a:r>
            </a:p>
            <a:p>
              <a:pPr>
                <a:defRPr/>
              </a:pPr>
              <a:endPar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pic>
        <p:nvPicPr>
          <p:cNvPr id="8" name="Picture 7" descr="A close up of a logo&#10;&#10;Description automatically generated">
            <a:extLst>
              <a:ext uri="{FF2B5EF4-FFF2-40B4-BE49-F238E27FC236}">
                <a16:creationId xmlns:a16="http://schemas.microsoft.com/office/drawing/2014/main" id="{766A26ED-A240-C546-BA89-AD5955AD23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5161" y="122451"/>
            <a:ext cx="1427255" cy="1373319"/>
          </a:xfrm>
          <a:prstGeom prst="rect">
            <a:avLst/>
          </a:prstGeom>
        </p:spPr>
      </p:pic>
      <p:grpSp>
        <p:nvGrpSpPr>
          <p:cNvPr id="23" name="Group 22">
            <a:extLst>
              <a:ext uri="{FF2B5EF4-FFF2-40B4-BE49-F238E27FC236}">
                <a16:creationId xmlns:a16="http://schemas.microsoft.com/office/drawing/2014/main" id="{A1EDE7F8-0BD7-354D-B771-B349D0CA4967}"/>
              </a:ext>
            </a:extLst>
          </p:cNvPr>
          <p:cNvGrpSpPr/>
          <p:nvPr/>
        </p:nvGrpSpPr>
        <p:grpSpPr>
          <a:xfrm>
            <a:off x="4117430" y="1695805"/>
            <a:ext cx="3152078" cy="4386210"/>
            <a:chOff x="4719331" y="2191837"/>
            <a:chExt cx="2314515" cy="4003200"/>
          </a:xfrm>
        </p:grpSpPr>
        <p:grpSp>
          <p:nvGrpSpPr>
            <p:cNvPr id="24" name="Group 23">
              <a:extLst>
                <a:ext uri="{FF2B5EF4-FFF2-40B4-BE49-F238E27FC236}">
                  <a16:creationId xmlns:a16="http://schemas.microsoft.com/office/drawing/2014/main" id="{F945A5E7-CF04-234B-AAB5-E1B5B37D5AFB}"/>
                </a:ext>
              </a:extLst>
            </p:cNvPr>
            <p:cNvGrpSpPr/>
            <p:nvPr/>
          </p:nvGrpSpPr>
          <p:grpSpPr>
            <a:xfrm>
              <a:off x="4719331" y="2191837"/>
              <a:ext cx="2314515" cy="4003200"/>
              <a:chOff x="4719331" y="2191837"/>
              <a:chExt cx="2198943" cy="4003200"/>
            </a:xfrm>
          </p:grpSpPr>
          <p:grpSp>
            <p:nvGrpSpPr>
              <p:cNvPr id="39" name="Group 38">
                <a:extLst>
                  <a:ext uri="{FF2B5EF4-FFF2-40B4-BE49-F238E27FC236}">
                    <a16:creationId xmlns:a16="http://schemas.microsoft.com/office/drawing/2014/main" id="{75505AAA-C5BC-C749-BE59-14AABF330F44}"/>
                  </a:ext>
                </a:extLst>
              </p:cNvPr>
              <p:cNvGrpSpPr/>
              <p:nvPr/>
            </p:nvGrpSpPr>
            <p:grpSpPr>
              <a:xfrm>
                <a:off x="4719331" y="2191837"/>
                <a:ext cx="2198943" cy="4003200"/>
                <a:chOff x="-30479" y="22860"/>
                <a:chExt cx="3394710" cy="6004560"/>
              </a:xfrm>
            </p:grpSpPr>
            <p:grpSp>
              <p:nvGrpSpPr>
                <p:cNvPr id="41" name="Group 40">
                  <a:extLst>
                    <a:ext uri="{FF2B5EF4-FFF2-40B4-BE49-F238E27FC236}">
                      <a16:creationId xmlns:a16="http://schemas.microsoft.com/office/drawing/2014/main" id="{2F7D2ABD-80AC-EB4E-8F84-4970D4A36E95}"/>
                    </a:ext>
                  </a:extLst>
                </p:cNvPr>
                <p:cNvGrpSpPr/>
                <p:nvPr/>
              </p:nvGrpSpPr>
              <p:grpSpPr>
                <a:xfrm>
                  <a:off x="-30479" y="22860"/>
                  <a:ext cx="3394710" cy="6004560"/>
                  <a:chOff x="-30479" y="22860"/>
                  <a:chExt cx="3394710" cy="6004560"/>
                </a:xfrm>
              </p:grpSpPr>
              <p:grpSp>
                <p:nvGrpSpPr>
                  <p:cNvPr id="43" name="Group 42">
                    <a:extLst>
                      <a:ext uri="{FF2B5EF4-FFF2-40B4-BE49-F238E27FC236}">
                        <a16:creationId xmlns:a16="http://schemas.microsoft.com/office/drawing/2014/main" id="{33F7BFF3-5405-6942-9B9B-6445485A7446}"/>
                      </a:ext>
                    </a:extLst>
                  </p:cNvPr>
                  <p:cNvGrpSpPr/>
                  <p:nvPr/>
                </p:nvGrpSpPr>
                <p:grpSpPr>
                  <a:xfrm>
                    <a:off x="-30479" y="22860"/>
                    <a:ext cx="3394710" cy="6004560"/>
                    <a:chOff x="-30479" y="22860"/>
                    <a:chExt cx="3394710" cy="6004560"/>
                  </a:xfrm>
                </p:grpSpPr>
                <p:sp>
                  <p:nvSpPr>
                    <p:cNvPr id="45" name="Rectangle: Rounded Corners 59">
                      <a:extLst>
                        <a:ext uri="{FF2B5EF4-FFF2-40B4-BE49-F238E27FC236}">
                          <a16:creationId xmlns:a16="http://schemas.microsoft.com/office/drawing/2014/main" id="{B8CDC99E-13ED-B548-AE46-3E5CFA8D8F89}"/>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751D40B1-10B3-FE41-A7D9-5D6C8D7643A5}"/>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4" name="Oval 43">
                    <a:extLst>
                      <a:ext uri="{FF2B5EF4-FFF2-40B4-BE49-F238E27FC236}">
                        <a16:creationId xmlns:a16="http://schemas.microsoft.com/office/drawing/2014/main" id="{A4A5DB4B-0AD4-B44C-B92F-8BB1D3A2FBB7}"/>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2" name="Speech Bubble: Rectangle with Corners Rounded 56">
                  <a:extLst>
                    <a:ext uri="{FF2B5EF4-FFF2-40B4-BE49-F238E27FC236}">
                      <a16:creationId xmlns:a16="http://schemas.microsoft.com/office/drawing/2014/main" id="{230E8A49-BA7E-D04A-A13D-FD99D4FC9FE7}"/>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40" name="TextBox 39">
                <a:extLst>
                  <a:ext uri="{FF2B5EF4-FFF2-40B4-BE49-F238E27FC236}">
                    <a16:creationId xmlns:a16="http://schemas.microsoft.com/office/drawing/2014/main" id="{CFB51BD7-AE11-A848-A09C-F93A5AA9B1FD}"/>
                  </a:ext>
                </a:extLst>
              </p:cNvPr>
              <p:cNvSpPr txBox="1"/>
              <p:nvPr/>
            </p:nvSpPr>
            <p:spPr>
              <a:xfrm>
                <a:off x="4910366" y="2760544"/>
                <a:ext cx="1906490" cy="1278100"/>
              </a:xfrm>
              <a:prstGeom prst="rect">
                <a:avLst/>
              </a:prstGeom>
              <a:noFill/>
            </p:spPr>
            <p:txBody>
              <a:bodyPr wrap="square" rtlCol="0">
                <a:spAutoFit/>
              </a:bodyPr>
              <a:lstStyle/>
              <a:p>
                <a:pPr>
                  <a:defRPr/>
                </a:pPr>
                <a:r>
                  <a:rPr kumimoji="0" lang="de-DE"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Wolfgang</a:t>
                </a:r>
                <a:r>
                  <a:rPr lang="de-DE" sz="1700" dirty="0">
                    <a:solidFill>
                      <a:srgbClr val="1F4E79"/>
                    </a:solidFill>
                    <a:latin typeface="Century Gothic" panose="020B0502020202020204" pitchFamily="34" charset="0"/>
                  </a:rPr>
                  <a:t>: Welches Buch? Ich glaube, </a:t>
                </a:r>
                <a:r>
                  <a:rPr lang="de-DE" sz="1700" b="1" dirty="0">
                    <a:solidFill>
                      <a:srgbClr val="1F4E79"/>
                    </a:solidFill>
                    <a:latin typeface="Century Gothic" panose="020B0502020202020204" pitchFamily="34" charset="0"/>
                  </a:rPr>
                  <a:t>[dass /--]</a:t>
                </a:r>
                <a:r>
                  <a:rPr lang="de-DE" sz="1700" dirty="0">
                    <a:solidFill>
                      <a:srgbClr val="1F4E79"/>
                    </a:solidFill>
                    <a:latin typeface="Century Gothic" panose="020B0502020202020204" pitchFamily="34" charset="0"/>
                  </a:rPr>
                  <a:t> ich keine Bücher von dir habe.</a:t>
                </a:r>
              </a:p>
              <a:p>
                <a:pPr>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sp>
          <p:nvSpPr>
            <p:cNvPr id="37" name="Speech Bubble: Rectangle with Corners Rounded 49">
              <a:extLst>
                <a:ext uri="{FF2B5EF4-FFF2-40B4-BE49-F238E27FC236}">
                  <a16:creationId xmlns:a16="http://schemas.microsoft.com/office/drawing/2014/main" id="{7F8091A4-7336-164E-AEE6-F5AF799FC260}"/>
                </a:ext>
              </a:extLst>
            </p:cNvPr>
            <p:cNvSpPr/>
            <p:nvPr/>
          </p:nvSpPr>
          <p:spPr>
            <a:xfrm>
              <a:off x="4911525" y="4500180"/>
              <a:ext cx="1929967" cy="1212014"/>
            </a:xfrm>
            <a:prstGeom prst="wedgeRoundRectCallout">
              <a:avLst>
                <a:gd name="adj1" fmla="val 43942"/>
                <a:gd name="adj2" fmla="val 63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EF65F5A7-B80E-8D4B-A18B-614066DE02B8}"/>
                </a:ext>
              </a:extLst>
            </p:cNvPr>
            <p:cNvSpPr txBox="1"/>
            <p:nvPr/>
          </p:nvSpPr>
          <p:spPr>
            <a:xfrm>
              <a:off x="4960282" y="4656129"/>
              <a:ext cx="2000230" cy="1278100"/>
            </a:xfrm>
            <a:prstGeom prst="rect">
              <a:avLst/>
            </a:prstGeom>
            <a:noFill/>
          </p:spPr>
          <p:txBody>
            <a:bodyPr wrap="square" rtlCol="0">
              <a:spAutoFit/>
            </a:bodyPr>
            <a:lstStyle/>
            <a:p>
              <a:pPr>
                <a:defRPr/>
              </a:pPr>
              <a:r>
                <a:rPr kumimoji="0" lang="de-DE"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Heidi</a:t>
              </a:r>
              <a:r>
                <a:rPr lang="de-DE" sz="1700" dirty="0">
                  <a:solidFill>
                    <a:srgbClr val="1F4E79"/>
                  </a:solidFill>
                  <a:latin typeface="Century Gothic" panose="020B0502020202020204" pitchFamily="34" charset="0"/>
                </a:rPr>
                <a:t>: </a:t>
              </a:r>
              <a:r>
                <a:rPr lang="de-DE" sz="1700" i="1" dirty="0">
                  <a:solidFill>
                    <a:srgbClr val="1F4E79"/>
                  </a:solidFill>
                  <a:latin typeface="Century Gothic" panose="020B0502020202020204" pitchFamily="34" charset="0"/>
                </a:rPr>
                <a:t>Oliver Twist</a:t>
              </a:r>
              <a:r>
                <a:rPr lang="de-DE" sz="1700" dirty="0">
                  <a:solidFill>
                    <a:srgbClr val="1F4E79"/>
                  </a:solidFill>
                  <a:latin typeface="Century Gothic" panose="020B0502020202020204" pitchFamily="34" charset="0"/>
                </a:rPr>
                <a:t>. Ich meine, </a:t>
              </a:r>
              <a:r>
                <a:rPr lang="de-DE" sz="1700" b="1" dirty="0">
                  <a:solidFill>
                    <a:srgbClr val="1F4E79"/>
                  </a:solidFill>
                  <a:latin typeface="Century Gothic" panose="020B0502020202020204" pitchFamily="34" charset="0"/>
                </a:rPr>
                <a:t>[dass / --] </a:t>
              </a:r>
              <a:r>
                <a:rPr lang="de-DE" sz="1700" dirty="0">
                  <a:solidFill>
                    <a:srgbClr val="1F4E79"/>
                  </a:solidFill>
                  <a:latin typeface="Century Gothic" panose="020B0502020202020204" pitchFamily="34" charset="0"/>
                </a:rPr>
                <a:t>ich habe das in deinem Zimmer gesehen.</a:t>
              </a:r>
            </a:p>
            <a:p>
              <a:pPr>
                <a:defRPr/>
              </a:pPr>
              <a:endPar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47" name="Group 46">
            <a:extLst>
              <a:ext uri="{FF2B5EF4-FFF2-40B4-BE49-F238E27FC236}">
                <a16:creationId xmlns:a16="http://schemas.microsoft.com/office/drawing/2014/main" id="{292BC246-0958-F842-BC7A-AB32452F1D25}"/>
              </a:ext>
            </a:extLst>
          </p:cNvPr>
          <p:cNvGrpSpPr/>
          <p:nvPr/>
        </p:nvGrpSpPr>
        <p:grpSpPr>
          <a:xfrm>
            <a:off x="7932749" y="1729054"/>
            <a:ext cx="3152078" cy="4386210"/>
            <a:chOff x="4719331" y="2191837"/>
            <a:chExt cx="2314515" cy="4003200"/>
          </a:xfrm>
        </p:grpSpPr>
        <p:grpSp>
          <p:nvGrpSpPr>
            <p:cNvPr id="48" name="Group 47">
              <a:extLst>
                <a:ext uri="{FF2B5EF4-FFF2-40B4-BE49-F238E27FC236}">
                  <a16:creationId xmlns:a16="http://schemas.microsoft.com/office/drawing/2014/main" id="{9F038909-8E31-4244-8C97-AA1905E33E74}"/>
                </a:ext>
              </a:extLst>
            </p:cNvPr>
            <p:cNvGrpSpPr/>
            <p:nvPr/>
          </p:nvGrpSpPr>
          <p:grpSpPr>
            <a:xfrm>
              <a:off x="4719331" y="2191837"/>
              <a:ext cx="2314515" cy="4003200"/>
              <a:chOff x="4719331" y="2191837"/>
              <a:chExt cx="2198943" cy="4003200"/>
            </a:xfrm>
          </p:grpSpPr>
          <p:grpSp>
            <p:nvGrpSpPr>
              <p:cNvPr id="51" name="Group 50">
                <a:extLst>
                  <a:ext uri="{FF2B5EF4-FFF2-40B4-BE49-F238E27FC236}">
                    <a16:creationId xmlns:a16="http://schemas.microsoft.com/office/drawing/2014/main" id="{6513B664-609E-3347-B0B9-B5C5D1B4A5E8}"/>
                  </a:ext>
                </a:extLst>
              </p:cNvPr>
              <p:cNvGrpSpPr/>
              <p:nvPr/>
            </p:nvGrpSpPr>
            <p:grpSpPr>
              <a:xfrm>
                <a:off x="4719331" y="2191837"/>
                <a:ext cx="2198943" cy="4003200"/>
                <a:chOff x="-30479" y="22860"/>
                <a:chExt cx="3394710" cy="6004560"/>
              </a:xfrm>
            </p:grpSpPr>
            <p:grpSp>
              <p:nvGrpSpPr>
                <p:cNvPr id="53" name="Group 52">
                  <a:extLst>
                    <a:ext uri="{FF2B5EF4-FFF2-40B4-BE49-F238E27FC236}">
                      <a16:creationId xmlns:a16="http://schemas.microsoft.com/office/drawing/2014/main" id="{59693FB8-9E91-8145-A6C5-604CB43EAEAD}"/>
                    </a:ext>
                  </a:extLst>
                </p:cNvPr>
                <p:cNvGrpSpPr/>
                <p:nvPr/>
              </p:nvGrpSpPr>
              <p:grpSpPr>
                <a:xfrm>
                  <a:off x="-30479" y="22860"/>
                  <a:ext cx="3394710" cy="6004560"/>
                  <a:chOff x="-30479" y="22860"/>
                  <a:chExt cx="3394710" cy="6004560"/>
                </a:xfrm>
              </p:grpSpPr>
              <p:grpSp>
                <p:nvGrpSpPr>
                  <p:cNvPr id="55" name="Group 54">
                    <a:extLst>
                      <a:ext uri="{FF2B5EF4-FFF2-40B4-BE49-F238E27FC236}">
                        <a16:creationId xmlns:a16="http://schemas.microsoft.com/office/drawing/2014/main" id="{1F0F4471-F310-BB44-8E66-934721578C70}"/>
                      </a:ext>
                    </a:extLst>
                  </p:cNvPr>
                  <p:cNvGrpSpPr/>
                  <p:nvPr/>
                </p:nvGrpSpPr>
                <p:grpSpPr>
                  <a:xfrm>
                    <a:off x="-30479" y="22860"/>
                    <a:ext cx="3394710" cy="6004560"/>
                    <a:chOff x="-30479" y="22860"/>
                    <a:chExt cx="3394710" cy="6004560"/>
                  </a:xfrm>
                </p:grpSpPr>
                <p:sp>
                  <p:nvSpPr>
                    <p:cNvPr id="57" name="Rectangle: Rounded Corners 59">
                      <a:extLst>
                        <a:ext uri="{FF2B5EF4-FFF2-40B4-BE49-F238E27FC236}">
                          <a16:creationId xmlns:a16="http://schemas.microsoft.com/office/drawing/2014/main" id="{10C072F5-B273-054E-980B-7B1CEFB0655D}"/>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AD257835-9D41-5C49-9E8E-43205977913F}"/>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6" name="Oval 55">
                    <a:extLst>
                      <a:ext uri="{FF2B5EF4-FFF2-40B4-BE49-F238E27FC236}">
                        <a16:creationId xmlns:a16="http://schemas.microsoft.com/office/drawing/2014/main" id="{89F7E6E0-6C48-ED40-A898-AADC0C85C4DE}"/>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54" name="Speech Bubble: Rectangle with Corners Rounded 56">
                  <a:extLst>
                    <a:ext uri="{FF2B5EF4-FFF2-40B4-BE49-F238E27FC236}">
                      <a16:creationId xmlns:a16="http://schemas.microsoft.com/office/drawing/2014/main" id="{78C1EC18-44AE-0D4D-86E8-5A38C1B1CA14}"/>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52" name="TextBox 51">
                <a:extLst>
                  <a:ext uri="{FF2B5EF4-FFF2-40B4-BE49-F238E27FC236}">
                    <a16:creationId xmlns:a16="http://schemas.microsoft.com/office/drawing/2014/main" id="{7BF47CAE-1D77-A94F-AC4F-584BAD3543C8}"/>
                  </a:ext>
                </a:extLst>
              </p:cNvPr>
              <p:cNvSpPr txBox="1"/>
              <p:nvPr/>
            </p:nvSpPr>
            <p:spPr>
              <a:xfrm>
                <a:off x="4910366" y="2760544"/>
                <a:ext cx="1906490" cy="800568"/>
              </a:xfrm>
              <a:prstGeom prst="rect">
                <a:avLst/>
              </a:prstGeom>
              <a:noFill/>
            </p:spPr>
            <p:txBody>
              <a:bodyPr wrap="square" rtlCol="0">
                <a:spAutoFit/>
              </a:bodyPr>
              <a:lstStyle/>
              <a:p>
                <a:pPr>
                  <a:defRPr/>
                </a:pPr>
                <a:r>
                  <a:rPr kumimoji="0" lang="de-DE"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Wolfgang</a:t>
                </a:r>
                <a:r>
                  <a:rPr lang="de-DE" sz="1700" dirty="0">
                    <a:solidFill>
                      <a:srgbClr val="1F4E79"/>
                    </a:solidFill>
                    <a:latin typeface="Century Gothic" panose="020B0502020202020204" pitchFamily="34" charset="0"/>
                  </a:rPr>
                  <a:t>: Nein, es tut mir Leid, aber dieses Exemplar gehört mir.  </a:t>
                </a:r>
                <a:endParaRPr kumimoji="0" lang="de-DE"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49" name="Speech Bubble: Rectangle with Corners Rounded 49">
              <a:extLst>
                <a:ext uri="{FF2B5EF4-FFF2-40B4-BE49-F238E27FC236}">
                  <a16:creationId xmlns:a16="http://schemas.microsoft.com/office/drawing/2014/main" id="{4EA05C32-1040-1B4F-B849-F19276175B65}"/>
                </a:ext>
              </a:extLst>
            </p:cNvPr>
            <p:cNvSpPr/>
            <p:nvPr/>
          </p:nvSpPr>
          <p:spPr>
            <a:xfrm>
              <a:off x="4911525" y="4500180"/>
              <a:ext cx="1929967" cy="1212014"/>
            </a:xfrm>
            <a:prstGeom prst="wedgeRoundRectCallout">
              <a:avLst>
                <a:gd name="adj1" fmla="val 43942"/>
                <a:gd name="adj2" fmla="val 63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0" name="TextBox 49">
              <a:extLst>
                <a:ext uri="{FF2B5EF4-FFF2-40B4-BE49-F238E27FC236}">
                  <a16:creationId xmlns:a16="http://schemas.microsoft.com/office/drawing/2014/main" id="{D2518778-D0A8-2B45-B3EF-5C37343470E5}"/>
                </a:ext>
              </a:extLst>
            </p:cNvPr>
            <p:cNvSpPr txBox="1"/>
            <p:nvPr/>
          </p:nvSpPr>
          <p:spPr>
            <a:xfrm>
              <a:off x="4923473" y="4490002"/>
              <a:ext cx="1929966" cy="1516865"/>
            </a:xfrm>
            <a:prstGeom prst="rect">
              <a:avLst/>
            </a:prstGeom>
            <a:noFill/>
          </p:spPr>
          <p:txBody>
            <a:bodyPr wrap="square" rtlCol="0">
              <a:spAutoFit/>
            </a:bodyPr>
            <a:lstStyle/>
            <a:p>
              <a:pPr>
                <a:defRPr/>
              </a:pPr>
              <a:r>
                <a:rPr kumimoji="0" lang="de-DE"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Heidi</a:t>
              </a:r>
              <a:r>
                <a:rPr lang="de-DE" sz="1700" dirty="0">
                  <a:solidFill>
                    <a:srgbClr val="1F4E79"/>
                  </a:solidFill>
                  <a:latin typeface="Century Gothic" panose="020B0502020202020204" pitchFamily="34" charset="0"/>
                </a:rPr>
                <a:t>: Na ja. Ich glaube,</a:t>
              </a:r>
              <a:r>
                <a:rPr lang="de-DE" sz="1700" b="1" dirty="0">
                  <a:solidFill>
                    <a:srgbClr val="1F4E79"/>
                  </a:solidFill>
                  <a:latin typeface="Century Gothic" panose="020B0502020202020204" pitchFamily="34" charset="0"/>
                </a:rPr>
                <a:t>[dass / --] </a:t>
              </a:r>
              <a:r>
                <a:rPr lang="de-DE" sz="1700" dirty="0">
                  <a:solidFill>
                    <a:srgbClr val="1F4E79"/>
                  </a:solidFill>
                  <a:latin typeface="Century Gothic" panose="020B0502020202020204" pitchFamily="34" charset="0"/>
                </a:rPr>
                <a:t>wir am Wochenende Tennis spielen, nicht wahr?</a:t>
              </a:r>
            </a:p>
            <a:p>
              <a:pPr>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cxnSp>
        <p:nvCxnSpPr>
          <p:cNvPr id="59" name="Straight Connector 58">
            <a:extLst>
              <a:ext uri="{FF2B5EF4-FFF2-40B4-BE49-F238E27FC236}">
                <a16:creationId xmlns:a16="http://schemas.microsoft.com/office/drawing/2014/main" id="{E0EB4278-5FB0-4D4C-98E9-94709B613FF7}"/>
              </a:ext>
            </a:extLst>
          </p:cNvPr>
          <p:cNvCxnSpPr/>
          <p:nvPr/>
        </p:nvCxnSpPr>
        <p:spPr>
          <a:xfrm>
            <a:off x="1737601" y="5101358"/>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DA1C829-0480-6348-B374-88BE84D53A43}"/>
              </a:ext>
            </a:extLst>
          </p:cNvPr>
          <p:cNvCxnSpPr/>
          <p:nvPr/>
        </p:nvCxnSpPr>
        <p:spPr>
          <a:xfrm>
            <a:off x="4391269" y="3021546"/>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01CD93F-DB2F-4C49-916E-0064BE5A73A2}"/>
              </a:ext>
            </a:extLst>
          </p:cNvPr>
          <p:cNvCxnSpPr/>
          <p:nvPr/>
        </p:nvCxnSpPr>
        <p:spPr>
          <a:xfrm>
            <a:off x="5430380" y="4832417"/>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41BEF1-D243-9849-9363-CF3C82760AEA}"/>
              </a:ext>
            </a:extLst>
          </p:cNvPr>
          <p:cNvCxnSpPr>
            <a:cxnSpLocks/>
          </p:cNvCxnSpPr>
          <p:nvPr/>
        </p:nvCxnSpPr>
        <p:spPr>
          <a:xfrm>
            <a:off x="9747216" y="4719683"/>
            <a:ext cx="277418"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01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C9694A0-E975-AA44-ADE1-4EB7B0DC3053}"/>
              </a:ext>
            </a:extLst>
          </p:cNvPr>
          <p:cNvSpPr>
            <a:spLocks noGrp="1"/>
          </p:cNvSpPr>
          <p:nvPr>
            <p:ph type="title"/>
          </p:nvPr>
        </p:nvSpPr>
        <p:spPr>
          <a:xfrm>
            <a:off x="4934986" y="-23760"/>
            <a:ext cx="2349497" cy="1531044"/>
          </a:xfrm>
        </p:spPr>
        <p:txBody>
          <a:bodyPr>
            <a:noAutofit/>
          </a:bodyPr>
          <a:lstStyle/>
          <a:p>
            <a:pPr lvl="0" algn="ctr">
              <a:lnSpc>
                <a:spcPct val="100000"/>
              </a:lnSpc>
              <a:spcBef>
                <a:spcPts val="0"/>
              </a:spcBef>
            </a:pPr>
            <a:r>
              <a:rPr lang="en-GB" sz="12000" b="1" dirty="0" err="1">
                <a:solidFill>
                  <a:srgbClr val="002060"/>
                </a:solidFill>
                <a:ea typeface="+mn-ea"/>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2" name="Picture 11" descr="stick figure by itsel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11515" y="4003342"/>
            <a:ext cx="984173" cy="1998473"/>
          </a:xfrm>
          <a:prstGeom prst="rect">
            <a:avLst/>
          </a:prstGeom>
        </p:spPr>
      </p:pic>
      <p:sp>
        <p:nvSpPr>
          <p:cNvPr id="15" name="TextBox 14"/>
          <p:cNvSpPr txBox="1"/>
          <p:nvPr/>
        </p:nvSpPr>
        <p:spPr>
          <a:xfrm>
            <a:off x="339799" y="1384828"/>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[unfortunately]</a:t>
            </a:r>
          </a:p>
        </p:txBody>
      </p:sp>
      <p:sp>
        <p:nvSpPr>
          <p:cNvPr id="17" name="TextBox 16"/>
          <p:cNvSpPr txBox="1"/>
          <p:nvPr/>
        </p:nvSpPr>
        <p:spPr>
          <a:xfrm>
            <a:off x="4468906" y="5486897"/>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be]</a:t>
            </a:r>
          </a:p>
        </p:txBody>
      </p:sp>
      <p:pic>
        <p:nvPicPr>
          <p:cNvPr id="18" name="Picture 17" descr="man escaping from jail"/>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grpSp>
        <p:nvGrpSpPr>
          <p:cNvPr id="13" name="Group 12" descr="the number one and the letter 'a'"/>
          <p:cNvGrpSpPr/>
          <p:nvPr/>
        </p:nvGrpSpPr>
        <p:grpSpPr>
          <a:xfrm>
            <a:off x="9018496" y="1303926"/>
            <a:ext cx="2351893" cy="1569660"/>
            <a:chOff x="9018496" y="1303926"/>
            <a:chExt cx="2351893" cy="1569660"/>
          </a:xfrm>
        </p:grpSpPr>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6" name="TextBox 15"/>
            <p:cNvSpPr txBox="1"/>
            <p:nvPr/>
          </p:nvSpPr>
          <p:spPr>
            <a:xfrm>
              <a:off x="9689635" y="1303926"/>
              <a:ext cx="168075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grpSp>
        <p:nvGrpSpPr>
          <p:cNvPr id="10" name="Group 9" descr="elephant"/>
          <p:cNvGrpSpPr/>
          <p:nvPr/>
        </p:nvGrpSpPr>
        <p:grpSpPr>
          <a:xfrm>
            <a:off x="856020" y="4171666"/>
            <a:ext cx="2651455" cy="1683884"/>
            <a:chOff x="892414" y="4135141"/>
            <a:chExt cx="3255007" cy="1956970"/>
          </a:xfrm>
        </p:grpSpPr>
        <p:pic>
          <p:nvPicPr>
            <p:cNvPr id="2" name="Picture 1" descr="mous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4175" y="5457886"/>
              <a:ext cx="642796" cy="634225"/>
            </a:xfrm>
            <a:prstGeom prst="rect">
              <a:avLst/>
            </a:prstGeom>
          </p:spPr>
        </p:pic>
        <p:pic>
          <p:nvPicPr>
            <p:cNvPr id="3" name="Picture 2"/>
            <p:cNvPicPr>
              <a:picLocks noChangeAspect="1"/>
            </p:cNvPicPr>
            <p:nvPr/>
          </p:nvPicPr>
          <p:blipFill>
            <a:blip r:embed="rId1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414" y="4135141"/>
              <a:ext cx="2369944" cy="1722159"/>
            </a:xfrm>
            <a:prstGeom prst="rect">
              <a:avLst/>
            </a:prstGeom>
          </p:spPr>
        </p:pic>
        <p:cxnSp>
          <p:nvCxnSpPr>
            <p:cNvPr id="11" name="Straight Arrow Connector 10" descr="arrow pointing to mouse"/>
            <p:cNvCxnSpPr/>
            <p:nvPr/>
          </p:nvCxnSpPr>
          <p:spPr>
            <a:xfrm flipH="1">
              <a:off x="3666971" y="5208477"/>
              <a:ext cx="480450"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9579687" y="5191841"/>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spTree>
    <p:extLst>
      <p:ext uri="{BB962C8B-B14F-4D97-AF65-F5344CB8AC3E}">
        <p14:creationId xmlns:p14="http://schemas.microsoft.com/office/powerpoint/2010/main" val="21251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leid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5" name="leid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ei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ei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lei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7" name="klei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sei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8" name="sei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allei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allein new.wav"/>
                                        </p:tgtEl>
                                      </p:cMediaNode>
                                    </p:audio>
                                  </p:subTnLst>
                                </p:cTn>
                              </p:par>
                              <p:par>
                                <p:cTn id="66" presetID="10"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animBg="1"/>
      <p:bldP spid="5" grpId="0"/>
      <p:bldP spid="6" grpId="0"/>
      <p:bldP spid="7" grpId="0"/>
      <p:bldP spid="8" grpId="0"/>
      <p:bldP spid="9" grpId="0"/>
      <p:bldP spid="15" grpId="0"/>
      <p:bldP spid="17"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12069" cy="707849"/>
          </a:xfrm>
        </p:spPr>
        <p:txBody>
          <a:bodyPr>
            <a:normAutofit/>
          </a:bodyPr>
          <a:lstStyle/>
          <a:p>
            <a:r>
              <a:rPr lang="en-GB" sz="3600" b="1" i="1" dirty="0" err="1">
                <a:solidFill>
                  <a:schemeClr val="bg1"/>
                </a:solidFill>
              </a:rPr>
              <a:t>Virtueller</a:t>
            </a:r>
            <a:r>
              <a:rPr lang="en-GB" sz="3600" b="1" i="1" dirty="0">
                <a:solidFill>
                  <a:schemeClr val="bg1"/>
                </a:solidFill>
              </a:rPr>
              <a:t> </a:t>
            </a:r>
            <a:r>
              <a:rPr lang="en-GB" sz="3600" b="1" i="1" dirty="0" err="1">
                <a:solidFill>
                  <a:schemeClr val="bg1"/>
                </a:solidFill>
              </a:rPr>
              <a:t>Austausch</a:t>
            </a:r>
            <a:r>
              <a:rPr lang="en-GB" sz="3600" b="1" i="1" dirty="0">
                <a:solidFill>
                  <a:schemeClr val="bg1"/>
                </a:solidFill>
              </a:rPr>
              <a: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29589" y="1218776"/>
            <a:ext cx="12162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Mia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Klasse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hilft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Andreas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Klasse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online.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und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ounded Rectangular Callout 1"/>
          <p:cNvSpPr/>
          <p:nvPr/>
        </p:nvSpPr>
        <p:spPr>
          <a:xfrm>
            <a:off x="204442" y="3507170"/>
            <a:ext cx="2781300" cy="1168400"/>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3)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meine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Musik</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lustig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lang="en-GB" sz="2000" dirty="0" err="1">
                <a:solidFill>
                  <a:prstClr val="white"/>
                </a:solidFill>
              </a:rPr>
              <a:t>dass</a:t>
            </a:r>
            <a:r>
              <a:rPr lang="en-GB" sz="2000" dirty="0">
                <a:solidFill>
                  <a:prstClr val="white"/>
                </a:solidFill>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SW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8" name="Rounded Rectangular Callout 7"/>
          <p:cNvSpPr/>
          <p:nvPr/>
        </p:nvSpPr>
        <p:spPr>
          <a:xfrm>
            <a:off x="360080" y="4953000"/>
            <a:ext cx="2781300" cy="1333500"/>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6)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Denkst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du, ______ </a:t>
            </a:r>
            <a:r>
              <a:rPr lang="en-GB" sz="2000" dirty="0" err="1">
                <a:solidFill>
                  <a:prstClr val="white"/>
                </a:solidFill>
                <a:latin typeface="Century Gothic" panose="020F0302020204030204"/>
              </a:rPr>
              <a:t>ihre</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Klasse</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uns</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nochmal</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besucht</a:t>
            </a:r>
            <a:r>
              <a:rPr lang="en-GB" sz="2000" dirty="0">
                <a:solidFill>
                  <a:prstClr val="white"/>
                </a:solidFill>
                <a:latin typeface="Century Gothic" panose="020F0302020204030204"/>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lang="en-GB" sz="2000" dirty="0" err="1">
                <a:solidFill>
                  <a:prstClr val="white"/>
                </a:solidFill>
              </a:rPr>
              <a:t>dass</a:t>
            </a:r>
            <a:r>
              <a:rPr lang="en-GB" sz="2000" dirty="0">
                <a:solidFill>
                  <a:prstClr val="white"/>
                </a:solidFill>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SG</a:t>
            </a:r>
          </a:p>
        </p:txBody>
      </p:sp>
      <p:sp>
        <p:nvSpPr>
          <p:cNvPr id="9" name="Rounded Rectangular Callout 8"/>
          <p:cNvSpPr/>
          <p:nvPr/>
        </p:nvSpPr>
        <p:spPr>
          <a:xfrm>
            <a:off x="3224590" y="3263221"/>
            <a:ext cx="3378826" cy="1363447"/>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4)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denke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  </a:t>
            </a:r>
            <a:r>
              <a:rPr lang="en-GB" sz="2000" dirty="0" err="1">
                <a:solidFill>
                  <a:prstClr val="white"/>
                </a:solidFill>
                <a:latin typeface="Century Gothic" panose="020F0302020204030204"/>
              </a:rPr>
              <a:t>Katjas</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Haar</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wunderbar! </a:t>
            </a:r>
            <a:r>
              <a:rPr lang="en-GB" sz="2000" dirty="0">
                <a:solidFill>
                  <a:prstClr val="white"/>
                </a:solidFill>
              </a:rPr>
              <a:t>(</a:t>
            </a:r>
            <a:r>
              <a:rPr lang="en-GB" sz="2000" dirty="0" err="1">
                <a:solidFill>
                  <a:prstClr val="white"/>
                </a:solidFill>
              </a:rPr>
              <a:t>dass</a:t>
            </a:r>
            <a:r>
              <a:rPr lang="en-GB" sz="2000" dirty="0">
                <a:solidFill>
                  <a:prstClr val="white"/>
                </a:solidFill>
              </a:rPr>
              <a:t>/--) </a:t>
            </a:r>
            <a:r>
              <a:rPr lang="en-GB" sz="2000" b="1" i="1" dirty="0">
                <a:solidFill>
                  <a:prstClr val="white"/>
                </a:solidFill>
                <a:latin typeface="Century Gothic" panose="020F0302020204030204"/>
              </a:rPr>
              <a:t>M</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0" name="Rounded Rectangular Callout 9"/>
          <p:cNvSpPr/>
          <p:nvPr/>
        </p:nvSpPr>
        <p:spPr>
          <a:xfrm>
            <a:off x="4410991" y="4787900"/>
            <a:ext cx="3210472" cy="1498600"/>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7)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Meine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Cousine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glaubt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 </a:t>
            </a:r>
            <a:r>
              <a:rPr lang="en-GB" sz="2000" dirty="0" err="1">
                <a:solidFill>
                  <a:prstClr val="white"/>
                </a:solidFill>
                <a:latin typeface="Century Gothic" panose="020F0302020204030204"/>
              </a:rPr>
              <a:t>ihre</a:t>
            </a:r>
            <a:r>
              <a:rPr lang="en-GB" sz="2000" dirty="0">
                <a:solidFill>
                  <a:prstClr val="white"/>
                </a:solidFill>
                <a:latin typeface="Century Gothic" panose="020F0302020204030204"/>
              </a:rPr>
              <a:t> Vespa</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ganz</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schnell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lang="en-GB" sz="2000" dirty="0" err="1">
                <a:solidFill>
                  <a:prstClr val="white"/>
                </a:solidFill>
              </a:rPr>
              <a:t>dass</a:t>
            </a:r>
            <a:r>
              <a:rPr lang="en-GB" sz="2000" dirty="0">
                <a:solidFill>
                  <a:prstClr val="white"/>
                </a:solidFill>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KL</a:t>
            </a:r>
          </a:p>
        </p:txBody>
      </p:sp>
      <p:sp>
        <p:nvSpPr>
          <p:cNvPr id="11" name="Rounded Rectangular Callout 10"/>
          <p:cNvSpPr/>
          <p:nvPr/>
        </p:nvSpPr>
        <p:spPr>
          <a:xfrm>
            <a:off x="101072" y="1769615"/>
            <a:ext cx="2968734" cy="1463371"/>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1)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denke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Englisch</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unmöglich</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err="1">
                <a:solidFill>
                  <a:prstClr val="white"/>
                </a:solidFill>
                <a:latin typeface="Century Gothic" panose="020F0302020204030204"/>
              </a:rPr>
              <a:t>dass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DH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12" name="Rounded Rectangular Callout 11"/>
          <p:cNvSpPr/>
          <p:nvPr/>
        </p:nvSpPr>
        <p:spPr>
          <a:xfrm>
            <a:off x="3612002" y="1751505"/>
            <a:ext cx="3195198" cy="1236322"/>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2) </a:t>
            </a:r>
            <a:r>
              <a:rPr lang="de-DE" sz="2000" dirty="0">
                <a:solidFill>
                  <a:prstClr val="white"/>
                </a:solidFill>
                <a:latin typeface="Century Gothic" panose="020F0302020204030204"/>
              </a:rPr>
              <a:t>Glaubst du</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 Berlin interessant ist? </a:t>
            </a:r>
            <a:r>
              <a:rPr lang="en-GB" sz="2000" dirty="0">
                <a:solidFill>
                  <a:prstClr val="white"/>
                </a:solidFill>
              </a:rPr>
              <a:t>(</a:t>
            </a:r>
            <a:r>
              <a:rPr lang="en-GB" sz="2000" dirty="0" err="1">
                <a:solidFill>
                  <a:prstClr val="white"/>
                </a:solidFill>
              </a:rPr>
              <a:t>dass</a:t>
            </a:r>
            <a:r>
              <a:rPr lang="en-GB" sz="2000" dirty="0">
                <a:solidFill>
                  <a:prstClr val="white"/>
                </a:solidFill>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JS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ounded Rectangular Callout 12"/>
          <p:cNvSpPr/>
          <p:nvPr/>
        </p:nvSpPr>
        <p:spPr>
          <a:xfrm>
            <a:off x="6842264" y="3150826"/>
            <a:ext cx="3020392" cy="1363446"/>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5) Mein</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O</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pa</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glaubt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es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regnet</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immer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in England</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lang="en-GB" sz="2000" dirty="0" err="1">
                <a:solidFill>
                  <a:prstClr val="white"/>
                </a:solidFill>
              </a:rPr>
              <a:t>dass</a:t>
            </a:r>
            <a:r>
              <a:rPr lang="en-GB" sz="2000" dirty="0">
                <a:solidFill>
                  <a:prstClr val="white"/>
                </a:solidFill>
              </a:rPr>
              <a:t>/--) </a:t>
            </a:r>
            <a:r>
              <a:rPr lang="en-GB" sz="2000" b="1" i="1" dirty="0">
                <a:solidFill>
                  <a:prstClr val="white"/>
                </a:solidFill>
                <a:latin typeface="Century Gothic" panose="020F0302020204030204"/>
              </a:rPr>
              <a:t>W</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4" name="Rounded Rectangular Callout 13"/>
          <p:cNvSpPr/>
          <p:nvPr/>
        </p:nvSpPr>
        <p:spPr>
          <a:xfrm>
            <a:off x="8352460" y="4834278"/>
            <a:ext cx="2988640" cy="1387366"/>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8) </a:t>
            </a:r>
            <a:r>
              <a:rPr lang="en-GB" sz="2000" dirty="0" err="1">
                <a:solidFill>
                  <a:prstClr val="white"/>
                </a:solidFill>
                <a:latin typeface="Century Gothic" panose="020F0302020204030204"/>
              </a:rPr>
              <a:t>Meine</a:t>
            </a:r>
            <a:r>
              <a:rPr lang="en-GB" sz="2000" dirty="0">
                <a:solidFill>
                  <a:prstClr val="white"/>
                </a:solidFill>
                <a:latin typeface="Century Gothic" panose="020F0302020204030204"/>
              </a:rPr>
              <a:t> Mutter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meint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 </a:t>
            </a:r>
            <a:r>
              <a:rPr lang="en-GB" sz="2000" noProof="0" dirty="0">
                <a:solidFill>
                  <a:prstClr val="white"/>
                </a:solidFill>
                <a:latin typeface="Century Gothic" panose="020F0302020204030204"/>
              </a:rPr>
              <a:t>Cambridge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err="1">
                <a:solidFill>
                  <a:prstClr val="white"/>
                </a:solidFill>
                <a:latin typeface="Century Gothic" panose="020F0302020204030204"/>
              </a:rPr>
              <a:t>ganz</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schön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lang="en-GB" sz="2000" dirty="0" err="1">
                <a:solidFill>
                  <a:prstClr val="white"/>
                </a:solidFill>
              </a:rPr>
              <a:t>dass</a:t>
            </a:r>
            <a:r>
              <a:rPr lang="en-GB" sz="2000" dirty="0">
                <a:solidFill>
                  <a:prstClr val="white"/>
                </a:solidFill>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HZ</a:t>
            </a:r>
          </a:p>
        </p:txBody>
      </p:sp>
      <p:sp>
        <p:nvSpPr>
          <p:cNvPr id="15" name="TextBox 14"/>
          <p:cNvSpPr txBox="1"/>
          <p:nvPr/>
        </p:nvSpPr>
        <p:spPr>
          <a:xfrm>
            <a:off x="5634912" y="1789587"/>
            <a:ext cx="922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DAA520"/>
                </a:solidFill>
                <a:latin typeface="Century Gothic" panose="020F0302020204030204"/>
              </a:rPr>
              <a:t>dass</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6" name="TextBox 5"/>
          <p:cNvSpPr txBox="1"/>
          <p:nvPr/>
        </p:nvSpPr>
        <p:spPr>
          <a:xfrm>
            <a:off x="1888342" y="3536563"/>
            <a:ext cx="9914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DAA520"/>
                </a:solidFill>
                <a:latin typeface="Century Gothic" panose="020F0302020204030204"/>
              </a:rPr>
              <a:t>--</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6" name="TextBox 15"/>
          <p:cNvSpPr txBox="1"/>
          <p:nvPr/>
        </p:nvSpPr>
        <p:spPr>
          <a:xfrm>
            <a:off x="7278055" y="3415000"/>
            <a:ext cx="9914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DAA520"/>
                </a:solidFill>
                <a:latin typeface="Century Gothic" panose="020F0302020204030204"/>
              </a:rPr>
              <a:t>--</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7" name="TextBox 16"/>
          <p:cNvSpPr txBox="1"/>
          <p:nvPr/>
        </p:nvSpPr>
        <p:spPr>
          <a:xfrm>
            <a:off x="5253272" y="3349115"/>
            <a:ext cx="9914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DAA520"/>
                </a:solidFill>
                <a:latin typeface="Century Gothic" panose="020F0302020204030204"/>
              </a:rPr>
              <a:t>--</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8" name="TextBox 17"/>
          <p:cNvSpPr txBox="1"/>
          <p:nvPr/>
        </p:nvSpPr>
        <p:spPr>
          <a:xfrm>
            <a:off x="9808635" y="5118892"/>
            <a:ext cx="9914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DAA520"/>
                </a:solidFill>
                <a:latin typeface="Century Gothic" panose="020F0302020204030204"/>
              </a:rPr>
              <a:t>--</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2" name="TextBox 21"/>
          <p:cNvSpPr txBox="1"/>
          <p:nvPr/>
        </p:nvSpPr>
        <p:spPr>
          <a:xfrm>
            <a:off x="1957645" y="1908001"/>
            <a:ext cx="922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DAA520"/>
                </a:solidFill>
                <a:latin typeface="Century Gothic" panose="020F0302020204030204"/>
              </a:rPr>
              <a:t>dass</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3" name="TextBox 22"/>
          <p:cNvSpPr txBox="1"/>
          <p:nvPr/>
        </p:nvSpPr>
        <p:spPr>
          <a:xfrm>
            <a:off x="2123619" y="4843975"/>
            <a:ext cx="922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DAA520"/>
                </a:solidFill>
                <a:latin typeface="Century Gothic" panose="020F0302020204030204"/>
              </a:rPr>
              <a:t>dass</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4" name="TextBox 23"/>
          <p:cNvSpPr txBox="1"/>
          <p:nvPr/>
        </p:nvSpPr>
        <p:spPr>
          <a:xfrm>
            <a:off x="5783661" y="5127878"/>
            <a:ext cx="922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DAA520"/>
                </a:solidFill>
                <a:latin typeface="Century Gothic" panose="020F0302020204030204"/>
              </a:rPr>
              <a:t>dass</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517ECA49-A0D9-4482-8358-FF0D9DC675BC}"/>
              </a:ext>
            </a:extLst>
          </p:cNvPr>
          <p:cNvSpPr txBox="1"/>
          <p:nvPr/>
        </p:nvSpPr>
        <p:spPr>
          <a:xfrm>
            <a:off x="3314054" y="6413779"/>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Austausch</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 exchange</a:t>
            </a:r>
          </a:p>
        </p:txBody>
      </p:sp>
      <p:pic>
        <p:nvPicPr>
          <p:cNvPr id="27" name="Picture 26" descr="A close up of a logo&#10;&#10;Description automatically generated">
            <a:extLst>
              <a:ext uri="{FF2B5EF4-FFF2-40B4-BE49-F238E27FC236}">
                <a16:creationId xmlns:a16="http://schemas.microsoft.com/office/drawing/2014/main" id="{5DA6DB6D-A24E-0B4A-AF09-FDA43EFC31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3416" y="84747"/>
            <a:ext cx="1066537" cy="1086852"/>
          </a:xfrm>
          <a:prstGeom prst="rect">
            <a:avLst/>
          </a:prstGeom>
        </p:spPr>
      </p:pic>
      <p:pic>
        <p:nvPicPr>
          <p:cNvPr id="28" name="Picture 27" descr="A picture containing toy, doll&#10;&#10;Description automatically generated">
            <a:extLst>
              <a:ext uri="{FF2B5EF4-FFF2-40B4-BE49-F238E27FC236}">
                <a16:creationId xmlns:a16="http://schemas.microsoft.com/office/drawing/2014/main" id="{AB7BA9CC-5746-A84C-B547-6DE233F017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6998"/>
          <a:stretch/>
        </p:blipFill>
        <p:spPr>
          <a:xfrm>
            <a:off x="7661118" y="-2581"/>
            <a:ext cx="1216827" cy="1166572"/>
          </a:xfrm>
          <a:prstGeom prst="rect">
            <a:avLst/>
          </a:prstGeom>
        </p:spPr>
      </p:pic>
    </p:spTree>
    <p:extLst>
      <p:ext uri="{BB962C8B-B14F-4D97-AF65-F5344CB8AC3E}">
        <p14:creationId xmlns:p14="http://schemas.microsoft.com/office/powerpoint/2010/main" val="50270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16" grpId="0"/>
      <p:bldP spid="17" grpId="0"/>
      <p:bldP spid="18" grpId="0"/>
      <p:bldP spid="22" grpId="0"/>
      <p:bldP spid="23" grpId="0"/>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657" y="900072"/>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p:cNvSpPr txBox="1"/>
          <p:nvPr/>
        </p:nvSpPr>
        <p:spPr>
          <a:xfrm>
            <a:off x="942028" y="877340"/>
            <a:ext cx="19287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Stefanie</a:t>
            </a:r>
          </a:p>
        </p:txBody>
      </p:sp>
      <p:sp>
        <p:nvSpPr>
          <p:cNvPr id="15" name="Rectangle 14"/>
          <p:cNvSpPr/>
          <p:nvPr/>
        </p:nvSpPr>
        <p:spPr>
          <a:xfrm>
            <a:off x="4295610" y="3669878"/>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5251435" y="3647146"/>
            <a:ext cx="1924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Moritz</a:t>
            </a:r>
          </a:p>
        </p:txBody>
      </p:sp>
      <p:sp>
        <p:nvSpPr>
          <p:cNvPr id="26" name="Rectangle 25"/>
          <p:cNvSpPr/>
          <p:nvPr/>
        </p:nvSpPr>
        <p:spPr>
          <a:xfrm>
            <a:off x="4267374" y="900072"/>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p:cNvSpPr txBox="1"/>
          <p:nvPr/>
        </p:nvSpPr>
        <p:spPr>
          <a:xfrm>
            <a:off x="5059616" y="877340"/>
            <a:ext cx="24340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Dieter</a:t>
            </a:r>
          </a:p>
        </p:txBody>
      </p:sp>
      <p:sp>
        <p:nvSpPr>
          <p:cNvPr id="38" name="Rectangle 37"/>
          <p:cNvSpPr/>
          <p:nvPr/>
        </p:nvSpPr>
        <p:spPr>
          <a:xfrm>
            <a:off x="8286515" y="922804"/>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TextBox 40"/>
          <p:cNvSpPr txBox="1"/>
          <p:nvPr/>
        </p:nvSpPr>
        <p:spPr>
          <a:xfrm>
            <a:off x="9242340" y="900072"/>
            <a:ext cx="22155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Jörg</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Rectangle 49"/>
          <p:cNvSpPr/>
          <p:nvPr/>
        </p:nvSpPr>
        <p:spPr>
          <a:xfrm>
            <a:off x="276469" y="3653775"/>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TextBox 52"/>
          <p:cNvSpPr txBox="1"/>
          <p:nvPr/>
        </p:nvSpPr>
        <p:spPr>
          <a:xfrm>
            <a:off x="1232294" y="3631043"/>
            <a:ext cx="22155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Leah</a:t>
            </a:r>
          </a:p>
        </p:txBody>
      </p:sp>
      <p:sp>
        <p:nvSpPr>
          <p:cNvPr id="61" name="Rectangle 60"/>
          <p:cNvSpPr/>
          <p:nvPr/>
        </p:nvSpPr>
        <p:spPr>
          <a:xfrm>
            <a:off x="8297974" y="3650010"/>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TextBox 63"/>
          <p:cNvSpPr txBox="1"/>
          <p:nvPr/>
        </p:nvSpPr>
        <p:spPr>
          <a:xfrm>
            <a:off x="9253799" y="3627278"/>
            <a:ext cx="1924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Sabine</a:t>
            </a:r>
          </a:p>
        </p:txBody>
      </p:sp>
      <p:sp>
        <p:nvSpPr>
          <p:cNvPr id="72" name="Rounded Rectangle 11">
            <a:extLst>
              <a:ext uri="{FF2B5EF4-FFF2-40B4-BE49-F238E27FC236}">
                <a16:creationId xmlns:a16="http://schemas.microsoft.com/office/drawing/2014/main" id="{483D7EB9-C2AA-4190-98DE-925F861600E9}"/>
              </a:ext>
            </a:extLst>
          </p:cNvPr>
          <p:cNvSpPr/>
          <p:nvPr/>
        </p:nvSpPr>
        <p:spPr>
          <a:xfrm>
            <a:off x="10401300" y="158883"/>
            <a:ext cx="1561012" cy="38367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3" name="Picture 7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43" y="168888"/>
            <a:ext cx="6807200" cy="582270"/>
          </a:xfrm>
          <a:prstGeom prst="rect">
            <a:avLst/>
          </a:prstGeom>
        </p:spPr>
      </p:pic>
      <p:sp>
        <p:nvSpPr>
          <p:cNvPr id="74" name="Title 3"/>
          <p:cNvSpPr>
            <a:spLocks noGrp="1"/>
          </p:cNvSpPr>
          <p:nvPr>
            <p:ph type="title"/>
          </p:nvPr>
        </p:nvSpPr>
        <p:spPr>
          <a:xfrm>
            <a:off x="25043" y="68214"/>
            <a:ext cx="5895975" cy="707849"/>
          </a:xfrm>
        </p:spPr>
        <p:txBody>
          <a:bodyPr>
            <a:normAutofit/>
          </a:bodyPr>
          <a:lstStyle/>
          <a:p>
            <a:r>
              <a:rPr lang="en-GB" sz="3200" b="1" err="1">
                <a:solidFill>
                  <a:schemeClr val="bg1"/>
                </a:solidFill>
              </a:rPr>
              <a:t>Wer</a:t>
            </a:r>
            <a:r>
              <a:rPr lang="en-GB" sz="3200" b="1">
                <a:solidFill>
                  <a:schemeClr val="bg1"/>
                </a:solidFill>
              </a:rPr>
              <a:t> ist das?</a:t>
            </a:r>
            <a:endParaRPr lang="en-GB" sz="3200" b="1" dirty="0">
              <a:solidFill>
                <a:schemeClr val="bg1"/>
              </a:solidFill>
            </a:endParaRPr>
          </a:p>
        </p:txBody>
      </p:sp>
      <p:graphicFrame>
        <p:nvGraphicFramePr>
          <p:cNvPr id="75" name="Table 74"/>
          <p:cNvGraphicFramePr>
            <a:graphicFrameLocks noGrp="1"/>
          </p:cNvGraphicFramePr>
          <p:nvPr>
            <p:extLst>
              <p:ext uri="{D42A27DB-BD31-4B8C-83A1-F6EECF244321}">
                <p14:modId xmlns:p14="http://schemas.microsoft.com/office/powerpoint/2010/main" val="820706055"/>
              </p:ext>
            </p:extLst>
          </p:nvPr>
        </p:nvGraphicFramePr>
        <p:xfrm>
          <a:off x="235720" y="1256115"/>
          <a:ext cx="3671663" cy="2212299"/>
        </p:xfrm>
        <a:graphic>
          <a:graphicData uri="http://schemas.openxmlformats.org/drawingml/2006/table">
            <a:tbl>
              <a:tblPr firstRow="1" bandRow="1">
                <a:tableStyleId>{5940675A-B579-460E-94D1-54222C63F5DA}</a:tableStyleId>
              </a:tblPr>
              <a:tblGrid>
                <a:gridCol w="1167347">
                  <a:extLst>
                    <a:ext uri="{9D8B030D-6E8A-4147-A177-3AD203B41FA5}">
                      <a16:colId xmlns:a16="http://schemas.microsoft.com/office/drawing/2014/main" val="20000"/>
                    </a:ext>
                  </a:extLst>
                </a:gridCol>
                <a:gridCol w="2504316">
                  <a:extLst>
                    <a:ext uri="{9D8B030D-6E8A-4147-A177-3AD203B41FA5}">
                      <a16:colId xmlns:a16="http://schemas.microsoft.com/office/drawing/2014/main" val="20001"/>
                    </a:ext>
                  </a:extLst>
                </a:gridCol>
              </a:tblGrid>
              <a:tr h="344685">
                <a:tc>
                  <a:txBody>
                    <a:bodyPr/>
                    <a:lstStyle/>
                    <a:p>
                      <a:r>
                        <a:rPr lang="en-GB" sz="1800" dirty="0">
                          <a:solidFill>
                            <a:schemeClr val="accent5">
                              <a:lumMod val="50000"/>
                            </a:schemeClr>
                          </a:solidFill>
                        </a:rPr>
                        <a:t>Sport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uninteressant</a:t>
                      </a:r>
                      <a:r>
                        <a:rPr lang="en-GB" sz="1800" dirty="0">
                          <a:solidFill>
                            <a:schemeClr val="accent5">
                              <a:lumMod val="50000"/>
                            </a:schemeClr>
                          </a:solidFill>
                        </a:rPr>
                        <a:t>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accent5">
                              <a:lumMod val="50000"/>
                            </a:schemeClr>
                          </a:solidFill>
                        </a:rPr>
                        <a:t>Musik</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unmöglich</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a:solidFill>
                            <a:schemeClr val="accent5">
                              <a:lumMod val="50000"/>
                            </a:schemeClr>
                          </a:solidFill>
                        </a:rPr>
                        <a:t>Köln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hässlich</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accent5">
                              <a:lumMod val="50000"/>
                            </a:schemeClr>
                          </a:solidFill>
                        </a:rPr>
                        <a:t>Englisch</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schwer</a:t>
                      </a:r>
                      <a:r>
                        <a:rPr lang="en-GB" sz="1800" dirty="0">
                          <a:solidFill>
                            <a:schemeClr val="accent5">
                              <a:lumMod val="50000"/>
                            </a:schemeClr>
                          </a:solidFill>
                        </a:rPr>
                        <a:t>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Chemie</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langweilig</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83499">
                <a:tc>
                  <a:txBody>
                    <a:bodyPr/>
                    <a:lstStyle/>
                    <a:p>
                      <a:r>
                        <a:rPr lang="en-GB" sz="1800" dirty="0" err="1">
                          <a:solidFill>
                            <a:schemeClr val="accent5">
                              <a:lumMod val="50000"/>
                            </a:schemeClr>
                          </a:solidFill>
                        </a:rPr>
                        <a:t>Spanien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zu</a:t>
                      </a:r>
                      <a:r>
                        <a:rPr lang="en-GB" sz="1800" dirty="0">
                          <a:solidFill>
                            <a:schemeClr val="accent5">
                              <a:lumMod val="50000"/>
                            </a:schemeClr>
                          </a:solidFill>
                        </a:rPr>
                        <a:t> warm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pic>
        <p:nvPicPr>
          <p:cNvPr id="5" name="Picture 2" descr="http://www.clker.com/cliparts/0/4/3/4/12198090302006169125female%20silhouette.svg.med.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00897" y="91019"/>
            <a:ext cx="606486" cy="6260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4667" y="142451"/>
            <a:ext cx="722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aphicFrame>
        <p:nvGraphicFramePr>
          <p:cNvPr id="22" name="Table 21"/>
          <p:cNvGraphicFramePr>
            <a:graphicFrameLocks noGrp="1"/>
          </p:cNvGraphicFramePr>
          <p:nvPr>
            <p:extLst>
              <p:ext uri="{D42A27DB-BD31-4B8C-83A1-F6EECF244321}">
                <p14:modId xmlns:p14="http://schemas.microsoft.com/office/powerpoint/2010/main" val="1336920410"/>
              </p:ext>
            </p:extLst>
          </p:nvPr>
        </p:nvGraphicFramePr>
        <p:xfrm>
          <a:off x="8314751" y="4027388"/>
          <a:ext cx="3666223" cy="2194560"/>
        </p:xfrm>
        <a:graphic>
          <a:graphicData uri="http://schemas.openxmlformats.org/drawingml/2006/table">
            <a:tbl>
              <a:tblPr firstRow="1" bandRow="1">
                <a:tableStyleId>{5940675A-B579-460E-94D1-54222C63F5DA}</a:tableStyleId>
              </a:tblPr>
              <a:tblGrid>
                <a:gridCol w="1176090">
                  <a:extLst>
                    <a:ext uri="{9D8B030D-6E8A-4147-A177-3AD203B41FA5}">
                      <a16:colId xmlns:a16="http://schemas.microsoft.com/office/drawing/2014/main" val="20000"/>
                    </a:ext>
                  </a:extLst>
                </a:gridCol>
                <a:gridCol w="2490133">
                  <a:extLst>
                    <a:ext uri="{9D8B030D-6E8A-4147-A177-3AD203B41FA5}">
                      <a16:colId xmlns:a16="http://schemas.microsoft.com/office/drawing/2014/main" val="20001"/>
                    </a:ext>
                  </a:extLst>
                </a:gridCol>
              </a:tblGrid>
              <a:tr h="344685">
                <a:tc>
                  <a:txBody>
                    <a:bodyPr/>
                    <a:lstStyle/>
                    <a:p>
                      <a:r>
                        <a:rPr lang="en-GB" sz="1800" dirty="0" err="1">
                          <a:solidFill>
                            <a:schemeClr val="accent5">
                              <a:lumMod val="50000"/>
                            </a:schemeClr>
                          </a:solidFill>
                        </a:rPr>
                        <a:t>Spanien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zu</a:t>
                      </a:r>
                      <a:r>
                        <a:rPr lang="en-GB" sz="1800" dirty="0">
                          <a:solidFill>
                            <a:schemeClr val="accent5">
                              <a:lumMod val="50000"/>
                            </a:schemeClr>
                          </a:solidFill>
                        </a:rPr>
                        <a:t> warm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accent5">
                              <a:lumMod val="50000"/>
                            </a:schemeClr>
                          </a:solidFill>
                        </a:rPr>
                        <a:t>Chemie</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langweilig</a:t>
                      </a:r>
                      <a:r>
                        <a:rPr lang="en-GB" sz="1800" dirty="0">
                          <a:solidFill>
                            <a:schemeClr val="accent5">
                              <a:lumMod val="50000"/>
                            </a:schemeClr>
                          </a:solidFill>
                        </a:rPr>
                        <a:t>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Musik</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unmöglich</a:t>
                      </a:r>
                      <a:r>
                        <a:rPr lang="en-GB" sz="1800" dirty="0">
                          <a:solidFill>
                            <a:schemeClr val="accent5">
                              <a:lumMod val="50000"/>
                            </a:schemeClr>
                          </a:solidFill>
                        </a:rPr>
                        <a:t>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a:solidFill>
                            <a:schemeClr val="accent5">
                              <a:lumMod val="50000"/>
                            </a:schemeClr>
                          </a:solidFill>
                        </a:rPr>
                        <a:t>Sport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uninteressant</a:t>
                      </a:r>
                      <a:r>
                        <a:rPr lang="en-GB" sz="1800" dirty="0">
                          <a:solidFill>
                            <a:schemeClr val="accent5">
                              <a:lumMod val="50000"/>
                            </a:schemeClr>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a:solidFill>
                            <a:schemeClr val="accent5">
                              <a:lumMod val="50000"/>
                            </a:schemeClr>
                          </a:solidFill>
                        </a:rPr>
                        <a:t>Köln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hässlich</a:t>
                      </a:r>
                      <a:r>
                        <a:rPr lang="en-GB" sz="1800" dirty="0">
                          <a:solidFill>
                            <a:schemeClr val="accent5">
                              <a:lumMod val="50000"/>
                            </a:schemeClr>
                          </a:solidFill>
                        </a:rPr>
                        <a:t>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err="1">
                          <a:solidFill>
                            <a:schemeClr val="accent5">
                              <a:lumMod val="50000"/>
                            </a:schemeClr>
                          </a:solidFill>
                        </a:rPr>
                        <a:t>Englisch</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schwer</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4079029443"/>
              </p:ext>
            </p:extLst>
          </p:nvPr>
        </p:nvGraphicFramePr>
        <p:xfrm>
          <a:off x="307303" y="4027388"/>
          <a:ext cx="3666223" cy="2194560"/>
        </p:xfrm>
        <a:graphic>
          <a:graphicData uri="http://schemas.openxmlformats.org/drawingml/2006/table">
            <a:tbl>
              <a:tblPr firstRow="1" bandRow="1">
                <a:tableStyleId>{5940675A-B579-460E-94D1-54222C63F5DA}</a:tableStyleId>
              </a:tblPr>
              <a:tblGrid>
                <a:gridCol w="1176090">
                  <a:extLst>
                    <a:ext uri="{9D8B030D-6E8A-4147-A177-3AD203B41FA5}">
                      <a16:colId xmlns:a16="http://schemas.microsoft.com/office/drawing/2014/main" val="20000"/>
                    </a:ext>
                  </a:extLst>
                </a:gridCol>
                <a:gridCol w="2490133">
                  <a:extLst>
                    <a:ext uri="{9D8B030D-6E8A-4147-A177-3AD203B41FA5}">
                      <a16:colId xmlns:a16="http://schemas.microsoft.com/office/drawing/2014/main" val="20001"/>
                    </a:ext>
                  </a:extLst>
                </a:gridCol>
              </a:tblGrid>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accent5">
                              <a:lumMod val="50000"/>
                            </a:schemeClr>
                          </a:solidFill>
                        </a:rPr>
                        <a:t>Musik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unmöglich</a:t>
                      </a:r>
                      <a:r>
                        <a:rPr lang="en-GB" sz="1800" dirty="0">
                          <a:solidFill>
                            <a:schemeClr val="accent5">
                              <a:lumMod val="50000"/>
                            </a:schemeClr>
                          </a:solidFill>
                        </a:rPr>
                        <a:t>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accent5">
                              <a:lumMod val="50000"/>
                            </a:schemeClr>
                          </a:solidFill>
                        </a:rPr>
                        <a:t>Sport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uninteressant</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Spanien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zu</a:t>
                      </a:r>
                      <a:r>
                        <a:rPr lang="en-GB" sz="1800" dirty="0">
                          <a:solidFill>
                            <a:schemeClr val="accent5">
                              <a:lumMod val="50000"/>
                            </a:schemeClr>
                          </a:solidFill>
                        </a:rPr>
                        <a:t> warm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accent5">
                              <a:lumMod val="50000"/>
                            </a:schemeClr>
                          </a:solidFill>
                        </a:rPr>
                        <a:t>Chemie</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langweilig</a:t>
                      </a:r>
                      <a:r>
                        <a:rPr lang="en-GB" sz="1800" dirty="0">
                          <a:solidFill>
                            <a:schemeClr val="accent5">
                              <a:lumMod val="50000"/>
                            </a:schemeClr>
                          </a:solidFill>
                        </a:rPr>
                        <a:t>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Englisch</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schwer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a:solidFill>
                            <a:schemeClr val="accent5">
                              <a:lumMod val="50000"/>
                            </a:schemeClr>
                          </a:solidFill>
                        </a:rPr>
                        <a:t>Köln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hässlich</a:t>
                      </a:r>
                      <a:r>
                        <a:rPr lang="en-GB" sz="1800" dirty="0">
                          <a:solidFill>
                            <a:schemeClr val="accent5">
                              <a:lumMod val="50000"/>
                            </a:schemeClr>
                          </a:solidFill>
                        </a:rPr>
                        <a:t>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678301735"/>
              </p:ext>
            </p:extLst>
          </p:nvPr>
        </p:nvGraphicFramePr>
        <p:xfrm>
          <a:off x="4292890" y="4027387"/>
          <a:ext cx="3671663" cy="2243028"/>
        </p:xfrm>
        <a:graphic>
          <a:graphicData uri="http://schemas.openxmlformats.org/drawingml/2006/table">
            <a:tbl>
              <a:tblPr firstRow="1" bandRow="1">
                <a:tableStyleId>{5940675A-B579-460E-94D1-54222C63F5DA}</a:tableStyleId>
              </a:tblPr>
              <a:tblGrid>
                <a:gridCol w="1167347">
                  <a:extLst>
                    <a:ext uri="{9D8B030D-6E8A-4147-A177-3AD203B41FA5}">
                      <a16:colId xmlns:a16="http://schemas.microsoft.com/office/drawing/2014/main" val="20000"/>
                    </a:ext>
                  </a:extLst>
                </a:gridCol>
                <a:gridCol w="2504316">
                  <a:extLst>
                    <a:ext uri="{9D8B030D-6E8A-4147-A177-3AD203B41FA5}">
                      <a16:colId xmlns:a16="http://schemas.microsoft.com/office/drawing/2014/main" val="20001"/>
                    </a:ext>
                  </a:extLst>
                </a:gridCol>
              </a:tblGrid>
              <a:tr h="373838">
                <a:tc>
                  <a:txBody>
                    <a:bodyPr/>
                    <a:lstStyle/>
                    <a:p>
                      <a:r>
                        <a:rPr lang="en-GB" sz="1800" dirty="0" err="1">
                          <a:solidFill>
                            <a:schemeClr val="accent5">
                              <a:lumMod val="50000"/>
                            </a:schemeClr>
                          </a:solidFill>
                        </a:rPr>
                        <a:t>Englisch</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schwer</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3838">
                <a:tc>
                  <a:txBody>
                    <a:bodyPr/>
                    <a:lstStyle/>
                    <a:p>
                      <a:r>
                        <a:rPr lang="en-GB" sz="1800" dirty="0" err="1">
                          <a:solidFill>
                            <a:schemeClr val="accent5">
                              <a:lumMod val="50000"/>
                            </a:schemeClr>
                          </a:solidFill>
                        </a:rPr>
                        <a:t>Spanien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zu</a:t>
                      </a:r>
                      <a:r>
                        <a:rPr lang="en-GB" sz="1800" dirty="0">
                          <a:solidFill>
                            <a:schemeClr val="accent5">
                              <a:lumMod val="50000"/>
                            </a:schemeClr>
                          </a:solidFill>
                        </a:rPr>
                        <a:t> warm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3838">
                <a:tc>
                  <a:txBody>
                    <a:bodyPr/>
                    <a:lstStyle/>
                    <a:p>
                      <a:r>
                        <a:rPr lang="en-GB" sz="1800" dirty="0">
                          <a:solidFill>
                            <a:schemeClr val="accent5">
                              <a:lumMod val="50000"/>
                            </a:schemeClr>
                          </a:solidFill>
                        </a:rPr>
                        <a:t>Köln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hässlich</a:t>
                      </a:r>
                      <a:r>
                        <a:rPr lang="en-GB" sz="1800" dirty="0">
                          <a:solidFill>
                            <a:schemeClr val="accent5">
                              <a:lumMod val="50000"/>
                            </a:schemeClr>
                          </a:solidFill>
                        </a:rPr>
                        <a:t>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3838">
                <a:tc>
                  <a:txBody>
                    <a:bodyPr/>
                    <a:lstStyle/>
                    <a:p>
                      <a:r>
                        <a:rPr lang="en-GB" sz="1800">
                          <a:solidFill>
                            <a:schemeClr val="accent5">
                              <a:lumMod val="50000"/>
                            </a:schemeClr>
                          </a:solidFill>
                        </a:rPr>
                        <a:t>Sport</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uninteressant</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73838">
                <a:tc>
                  <a:txBody>
                    <a:bodyPr/>
                    <a:lstStyle/>
                    <a:p>
                      <a:r>
                        <a:rPr lang="en-GB" sz="1800" dirty="0" err="1">
                          <a:solidFill>
                            <a:schemeClr val="accent5">
                              <a:lumMod val="50000"/>
                            </a:schemeClr>
                          </a:solidFill>
                        </a:rPr>
                        <a:t>Chemie</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langweilig</a:t>
                      </a:r>
                      <a:r>
                        <a:rPr lang="en-GB" sz="1800" dirty="0">
                          <a:solidFill>
                            <a:schemeClr val="accent5">
                              <a:lumMod val="50000"/>
                            </a:schemeClr>
                          </a:solidFill>
                        </a:rPr>
                        <a:t>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73838">
                <a:tc>
                  <a:txBody>
                    <a:bodyPr/>
                    <a:lstStyle/>
                    <a:p>
                      <a:r>
                        <a:rPr lang="en-GB" sz="1800">
                          <a:solidFill>
                            <a:schemeClr val="accent5">
                              <a:lumMod val="50000"/>
                            </a:schemeClr>
                          </a:solidFill>
                        </a:rPr>
                        <a:t>Musik</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unmöglich</a:t>
                      </a:r>
                      <a:r>
                        <a:rPr lang="en-GB" sz="1800" dirty="0">
                          <a:solidFill>
                            <a:schemeClr val="accent5">
                              <a:lumMod val="50000"/>
                            </a:schemeClr>
                          </a:solidFill>
                        </a:rPr>
                        <a:t>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726411669"/>
              </p:ext>
            </p:extLst>
          </p:nvPr>
        </p:nvGraphicFramePr>
        <p:xfrm>
          <a:off x="8286749" y="1314481"/>
          <a:ext cx="3671663" cy="2194560"/>
        </p:xfrm>
        <a:graphic>
          <a:graphicData uri="http://schemas.openxmlformats.org/drawingml/2006/table">
            <a:tbl>
              <a:tblPr firstRow="1" bandRow="1">
                <a:tableStyleId>{5940675A-B579-460E-94D1-54222C63F5DA}</a:tableStyleId>
              </a:tblPr>
              <a:tblGrid>
                <a:gridCol w="1167347">
                  <a:extLst>
                    <a:ext uri="{9D8B030D-6E8A-4147-A177-3AD203B41FA5}">
                      <a16:colId xmlns:a16="http://schemas.microsoft.com/office/drawing/2014/main" val="20000"/>
                    </a:ext>
                  </a:extLst>
                </a:gridCol>
                <a:gridCol w="2504316">
                  <a:extLst>
                    <a:ext uri="{9D8B030D-6E8A-4147-A177-3AD203B41FA5}">
                      <a16:colId xmlns:a16="http://schemas.microsoft.com/office/drawing/2014/main" val="20001"/>
                    </a:ext>
                  </a:extLst>
                </a:gridCol>
              </a:tblGrid>
              <a:tr h="344685">
                <a:tc>
                  <a:txBody>
                    <a:bodyPr/>
                    <a:lstStyle/>
                    <a:p>
                      <a:r>
                        <a:rPr lang="en-GB" sz="1800" dirty="0">
                          <a:solidFill>
                            <a:schemeClr val="accent5">
                              <a:lumMod val="50000"/>
                            </a:schemeClr>
                          </a:solidFill>
                        </a:rPr>
                        <a:t>Köln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hässlich</a:t>
                      </a:r>
                      <a:r>
                        <a:rPr lang="en-GB" sz="1800" dirty="0">
                          <a:solidFill>
                            <a:schemeClr val="accent5">
                              <a:lumMod val="50000"/>
                            </a:schemeClr>
                          </a:solidFill>
                        </a:rPr>
                        <a:t> (--l)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accent5">
                              <a:lumMod val="50000"/>
                            </a:schemeClr>
                          </a:solidFill>
                        </a:rPr>
                        <a:t>Musik</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unmöglich</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Spanien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zu</a:t>
                      </a:r>
                      <a:r>
                        <a:rPr lang="en-GB" sz="1800" dirty="0">
                          <a:solidFill>
                            <a:schemeClr val="accent5">
                              <a:lumMod val="50000"/>
                            </a:schemeClr>
                          </a:solidFill>
                        </a:rPr>
                        <a:t> warm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accent5">
                              <a:lumMod val="50000"/>
                            </a:schemeClr>
                          </a:solidFill>
                        </a:rPr>
                        <a:t>Chemie</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langweilig</a:t>
                      </a:r>
                      <a:r>
                        <a:rPr lang="en-GB" sz="1800" dirty="0">
                          <a:solidFill>
                            <a:schemeClr val="accent5">
                              <a:lumMod val="50000"/>
                            </a:schemeClr>
                          </a:solidFill>
                        </a:rPr>
                        <a:t> (--l)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a:solidFill>
                            <a:schemeClr val="accent5">
                              <a:lumMod val="50000"/>
                            </a:schemeClr>
                          </a:solidFill>
                        </a:rPr>
                        <a:t>Sport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uninteressant</a:t>
                      </a:r>
                      <a:r>
                        <a:rPr lang="en-GB" sz="1800" dirty="0">
                          <a:solidFill>
                            <a:schemeClr val="accent5">
                              <a:lumMod val="50000"/>
                            </a:schemeClr>
                          </a:solidFill>
                        </a:rPr>
                        <a:t>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err="1">
                          <a:solidFill>
                            <a:schemeClr val="accent5">
                              <a:lumMod val="50000"/>
                            </a:schemeClr>
                          </a:solidFill>
                        </a:rPr>
                        <a:t>Englisch</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schwer</a:t>
                      </a:r>
                      <a:r>
                        <a:rPr lang="en-GB" sz="1800" dirty="0">
                          <a:solidFill>
                            <a:schemeClr val="accent5">
                              <a:lumMod val="50000"/>
                            </a:schemeClr>
                          </a:solidFill>
                        </a:rPr>
                        <a:t>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2224958942"/>
              </p:ext>
            </p:extLst>
          </p:nvPr>
        </p:nvGraphicFramePr>
        <p:xfrm>
          <a:off x="4284262" y="1284266"/>
          <a:ext cx="3671663" cy="2194560"/>
        </p:xfrm>
        <a:graphic>
          <a:graphicData uri="http://schemas.openxmlformats.org/drawingml/2006/table">
            <a:tbl>
              <a:tblPr firstRow="1" bandRow="1">
                <a:tableStyleId>{5940675A-B579-460E-94D1-54222C63F5DA}</a:tableStyleId>
              </a:tblPr>
              <a:tblGrid>
                <a:gridCol w="1167347">
                  <a:extLst>
                    <a:ext uri="{9D8B030D-6E8A-4147-A177-3AD203B41FA5}">
                      <a16:colId xmlns:a16="http://schemas.microsoft.com/office/drawing/2014/main" val="20000"/>
                    </a:ext>
                  </a:extLst>
                </a:gridCol>
                <a:gridCol w="2504316">
                  <a:extLst>
                    <a:ext uri="{9D8B030D-6E8A-4147-A177-3AD203B41FA5}">
                      <a16:colId xmlns:a16="http://schemas.microsoft.com/office/drawing/2014/main" val="20001"/>
                    </a:ext>
                  </a:extLst>
                </a:gridCol>
              </a:tblGrid>
              <a:tr h="344685">
                <a:tc>
                  <a:txBody>
                    <a:bodyPr/>
                    <a:lstStyle/>
                    <a:p>
                      <a:r>
                        <a:rPr lang="en-GB" sz="1800" dirty="0" err="1">
                          <a:solidFill>
                            <a:schemeClr val="accent5">
                              <a:lumMod val="50000"/>
                            </a:schemeClr>
                          </a:solidFill>
                        </a:rPr>
                        <a:t>Chemie</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langweilig</a:t>
                      </a:r>
                      <a:r>
                        <a:rPr lang="en-GB" sz="1800" dirty="0">
                          <a:solidFill>
                            <a:schemeClr val="accent5">
                              <a:lumMod val="50000"/>
                            </a:schemeClr>
                          </a:solidFill>
                        </a:rPr>
                        <a:t> (--l)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a:solidFill>
                            <a:schemeClr val="accent5">
                              <a:lumMod val="50000"/>
                            </a:schemeClr>
                          </a:solidFill>
                        </a:rPr>
                        <a:t>Köln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hässlich</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Englisch</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schwer</a:t>
                      </a:r>
                      <a:r>
                        <a:rPr lang="en-GB" sz="1800" dirty="0">
                          <a:solidFill>
                            <a:schemeClr val="accent5">
                              <a:lumMod val="50000"/>
                            </a:schemeClr>
                          </a:solidFill>
                        </a:rPr>
                        <a:t>(</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accent5">
                              <a:lumMod val="50000"/>
                            </a:schemeClr>
                          </a:solidFill>
                        </a:rPr>
                        <a:t>Spanien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zu</a:t>
                      </a:r>
                      <a:r>
                        <a:rPr lang="en-GB" sz="1800" dirty="0">
                          <a:solidFill>
                            <a:schemeClr val="accent5">
                              <a:lumMod val="50000"/>
                            </a:schemeClr>
                          </a:solidFill>
                        </a:rPr>
                        <a:t> warm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Musik</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unmöglich</a:t>
                      </a:r>
                      <a:r>
                        <a:rPr lang="en-GB" sz="1800" dirty="0">
                          <a:solidFill>
                            <a:schemeClr val="accent5">
                              <a:lumMod val="50000"/>
                            </a:schemeClr>
                          </a:solidFill>
                        </a:rPr>
                        <a:t> (--l)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a:solidFill>
                            <a:schemeClr val="accent5">
                              <a:lumMod val="50000"/>
                            </a:schemeClr>
                          </a:solidFill>
                        </a:rPr>
                        <a:t>Sport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uninteressant</a:t>
                      </a:r>
                      <a:r>
                        <a:rPr lang="en-GB" sz="1800" dirty="0">
                          <a:solidFill>
                            <a:schemeClr val="accent5">
                              <a:lumMod val="50000"/>
                            </a:schemeClr>
                          </a:solidFill>
                        </a:rPr>
                        <a:t> (</a:t>
                      </a:r>
                      <a:r>
                        <a:rPr lang="en-GB" sz="1800" dirty="0" err="1">
                          <a:solidFill>
                            <a:schemeClr val="accent5">
                              <a:lumMod val="50000"/>
                            </a:schemeClr>
                          </a:solidFill>
                        </a:rPr>
                        <a:t>dass</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spTree>
    <p:extLst>
      <p:ext uri="{BB962C8B-B14F-4D97-AF65-F5344CB8AC3E}">
        <p14:creationId xmlns:p14="http://schemas.microsoft.com/office/powerpoint/2010/main" val="2161915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29459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Was </a:t>
            </a:r>
            <a:r>
              <a:rPr lang="en-GB" sz="3600" b="1" dirty="0" err="1">
                <a:solidFill>
                  <a:schemeClr val="bg1"/>
                </a:solidFill>
              </a:rPr>
              <a:t>meinst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EB72A4A-A531-014E-8398-AE78D6301092}"/>
              </a:ext>
            </a:extLst>
          </p:cNvPr>
          <p:cNvSpPr txBox="1"/>
          <p:nvPr/>
        </p:nvSpPr>
        <p:spPr>
          <a:xfrm>
            <a:off x="5325035" y="6333126"/>
            <a:ext cx="3472425" cy="461665"/>
          </a:xfrm>
          <a:prstGeom prst="rect">
            <a:avLst/>
          </a:prstGeom>
          <a:noFill/>
        </p:spPr>
        <p:txBody>
          <a:bodyPr wrap="none" rtlCol="0">
            <a:spAutoFit/>
          </a:bodyPr>
          <a:lstStyle/>
          <a:p>
            <a:pPr algn="l"/>
            <a:r>
              <a:rPr lang="en-US" sz="2400" dirty="0">
                <a:solidFill>
                  <a:schemeClr val="bg1"/>
                </a:solidFill>
              </a:rPr>
              <a:t>*</a:t>
            </a:r>
            <a:r>
              <a:rPr lang="en-US" sz="2400" dirty="0" err="1">
                <a:solidFill>
                  <a:schemeClr val="bg1"/>
                </a:solidFill>
              </a:rPr>
              <a:t>Klammern</a:t>
            </a:r>
            <a:r>
              <a:rPr lang="en-US" sz="2400" dirty="0">
                <a:solidFill>
                  <a:schemeClr val="bg1"/>
                </a:solidFill>
              </a:rPr>
              <a:t> = brackets</a:t>
            </a:r>
          </a:p>
        </p:txBody>
      </p:sp>
      <p:sp>
        <p:nvSpPr>
          <p:cNvPr id="6" name="TextBox 5">
            <a:extLst>
              <a:ext uri="{FF2B5EF4-FFF2-40B4-BE49-F238E27FC236}">
                <a16:creationId xmlns:a16="http://schemas.microsoft.com/office/drawing/2014/main" id="{81B6450E-2402-DF43-A52F-507ED76516EF}"/>
              </a:ext>
            </a:extLst>
          </p:cNvPr>
          <p:cNvSpPr txBox="1"/>
          <p:nvPr/>
        </p:nvSpPr>
        <p:spPr>
          <a:xfrm>
            <a:off x="179294" y="1288623"/>
            <a:ext cx="8597225" cy="461665"/>
          </a:xfrm>
          <a:prstGeom prst="rect">
            <a:avLst/>
          </a:prstGeom>
          <a:noFill/>
        </p:spPr>
        <p:txBody>
          <a:bodyPr wrap="non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Antworten</a:t>
            </a:r>
            <a:r>
              <a:rPr lang="en-US" sz="2400" dirty="0">
                <a:solidFill>
                  <a:schemeClr val="accent5">
                    <a:lumMod val="50000"/>
                  </a:schemeClr>
                </a:solidFill>
              </a:rPr>
              <a:t>.  </a:t>
            </a:r>
            <a:r>
              <a:rPr lang="en-US" sz="2400" dirty="0" err="1">
                <a:solidFill>
                  <a:schemeClr val="accent5">
                    <a:lumMod val="50000"/>
                  </a:schemeClr>
                </a:solidFill>
              </a:rPr>
              <a:t>Benutz</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in </a:t>
            </a:r>
            <a:r>
              <a:rPr lang="en-US" sz="2400" dirty="0" err="1">
                <a:solidFill>
                  <a:schemeClr val="accent5">
                    <a:lumMod val="50000"/>
                  </a:schemeClr>
                </a:solidFill>
              </a:rPr>
              <a:t>Klammern</a:t>
            </a:r>
            <a:r>
              <a:rPr lang="en-US" sz="2400" dirty="0">
                <a:solidFill>
                  <a:schemeClr val="accent5">
                    <a:lumMod val="50000"/>
                  </a:schemeClr>
                </a:solidFill>
              </a:rPr>
              <a:t>*. </a:t>
            </a:r>
          </a:p>
        </p:txBody>
      </p:sp>
      <p:sp>
        <p:nvSpPr>
          <p:cNvPr id="8" name="TextBox 7">
            <a:extLst>
              <a:ext uri="{FF2B5EF4-FFF2-40B4-BE49-F238E27FC236}">
                <a16:creationId xmlns:a16="http://schemas.microsoft.com/office/drawing/2014/main" id="{911BC4C5-6D9F-9C47-BE43-76B7B11661A2}"/>
              </a:ext>
            </a:extLst>
          </p:cNvPr>
          <p:cNvSpPr txBox="1"/>
          <p:nvPr/>
        </p:nvSpPr>
        <p:spPr>
          <a:xfrm>
            <a:off x="358588" y="1874920"/>
            <a:ext cx="7170553" cy="461665"/>
          </a:xfrm>
          <a:prstGeom prst="rect">
            <a:avLst/>
          </a:prstGeom>
          <a:noFill/>
        </p:spPr>
        <p:txBody>
          <a:bodyPr wrap="none" rtlCol="0">
            <a:spAutoFit/>
          </a:bodyPr>
          <a:lstStyle/>
          <a:p>
            <a:r>
              <a:rPr lang="en-US" sz="2400" dirty="0">
                <a:solidFill>
                  <a:schemeClr val="accent5">
                    <a:lumMod val="50000"/>
                  </a:schemeClr>
                </a:solidFill>
              </a:rPr>
              <a:t>1. Wie </a:t>
            </a:r>
            <a:r>
              <a:rPr lang="en-US" sz="2400" dirty="0" err="1">
                <a:solidFill>
                  <a:schemeClr val="accent5">
                    <a:lumMod val="50000"/>
                  </a:schemeClr>
                </a:solidFill>
              </a:rPr>
              <a:t>findest</a:t>
            </a:r>
            <a:r>
              <a:rPr lang="en-US" sz="2400" dirty="0">
                <a:solidFill>
                  <a:schemeClr val="accent5">
                    <a:lumMod val="50000"/>
                  </a:schemeClr>
                </a:solidFill>
              </a:rPr>
              <a:t> du </a:t>
            </a:r>
            <a:r>
              <a:rPr lang="en-US" sz="2400" dirty="0" err="1">
                <a:solidFill>
                  <a:schemeClr val="accent5">
                    <a:lumMod val="50000"/>
                  </a:schemeClr>
                </a:solidFill>
              </a:rPr>
              <a:t>Mathe</a:t>
            </a:r>
            <a:r>
              <a:rPr lang="en-US" sz="2400" dirty="0">
                <a:solidFill>
                  <a:schemeClr val="accent5">
                    <a:lumMod val="50000"/>
                  </a:schemeClr>
                </a:solidFill>
              </a:rPr>
              <a:t>?  [</a:t>
            </a:r>
            <a:r>
              <a:rPr lang="en-US" sz="2400" dirty="0" err="1">
                <a:solidFill>
                  <a:schemeClr val="accent5">
                    <a:lumMod val="50000"/>
                  </a:schemeClr>
                </a:solidFill>
              </a:rPr>
              <a:t>leicht</a:t>
            </a:r>
            <a:r>
              <a:rPr lang="en-US" sz="2400" dirty="0">
                <a:solidFill>
                  <a:schemeClr val="accent5">
                    <a:lumMod val="50000"/>
                  </a:schemeClr>
                </a:solidFill>
              </a:rPr>
              <a:t>/</a:t>
            </a:r>
            <a:r>
              <a:rPr lang="en-US" sz="2400" dirty="0" err="1">
                <a:solidFill>
                  <a:schemeClr val="accent5">
                    <a:lumMod val="50000"/>
                  </a:schemeClr>
                </a:solidFill>
              </a:rPr>
              <a:t>schwer</a:t>
            </a:r>
            <a:r>
              <a:rPr lang="en-US" sz="2400" dirty="0">
                <a:solidFill>
                  <a:schemeClr val="accent5">
                    <a:lumMod val="50000"/>
                  </a:schemeClr>
                </a:solidFill>
              </a:rPr>
              <a:t> fallen]</a:t>
            </a:r>
          </a:p>
        </p:txBody>
      </p:sp>
      <p:sp>
        <p:nvSpPr>
          <p:cNvPr id="10" name="TextBox 9">
            <a:extLst>
              <a:ext uri="{FF2B5EF4-FFF2-40B4-BE49-F238E27FC236}">
                <a16:creationId xmlns:a16="http://schemas.microsoft.com/office/drawing/2014/main" id="{6EB60AD2-9E3D-4044-81F9-A92CA213D4AF}"/>
              </a:ext>
            </a:extLst>
          </p:cNvPr>
          <p:cNvSpPr txBox="1"/>
          <p:nvPr/>
        </p:nvSpPr>
        <p:spPr>
          <a:xfrm>
            <a:off x="348175" y="2387131"/>
            <a:ext cx="9227206" cy="461665"/>
          </a:xfrm>
          <a:prstGeom prst="rect">
            <a:avLst/>
          </a:prstGeom>
          <a:noFill/>
        </p:spPr>
        <p:txBody>
          <a:bodyPr wrap="none" rtlCol="0">
            <a:spAutoFit/>
          </a:bodyPr>
          <a:lstStyle/>
          <a:p>
            <a:r>
              <a:rPr lang="en-US" sz="2400" dirty="0">
                <a:solidFill>
                  <a:schemeClr val="accent5">
                    <a:lumMod val="50000"/>
                  </a:schemeClr>
                </a:solidFill>
              </a:rPr>
              <a:t>2. </a:t>
            </a:r>
            <a:r>
              <a:rPr lang="en-US" sz="2400" dirty="0" err="1">
                <a:solidFill>
                  <a:schemeClr val="accent5">
                    <a:lumMod val="50000"/>
                  </a:schemeClr>
                </a:solidFill>
              </a:rPr>
              <a:t>Meinst</a:t>
            </a:r>
            <a:r>
              <a:rPr lang="en-US" sz="2400" dirty="0">
                <a:solidFill>
                  <a:schemeClr val="accent5">
                    <a:lumMod val="50000"/>
                  </a:schemeClr>
                </a:solidFill>
              </a:rPr>
              <a:t> du, </a:t>
            </a:r>
            <a:r>
              <a:rPr lang="en-US" sz="2400" dirty="0" err="1">
                <a:solidFill>
                  <a:schemeClr val="accent5">
                    <a:lumMod val="50000"/>
                  </a:schemeClr>
                </a:solidFill>
              </a:rPr>
              <a:t>dass</a:t>
            </a:r>
            <a:r>
              <a:rPr lang="en-US" sz="2400" dirty="0">
                <a:solidFill>
                  <a:schemeClr val="accent5">
                    <a:lumMod val="50000"/>
                  </a:schemeClr>
                </a:solidFill>
              </a:rPr>
              <a:t> </a:t>
            </a:r>
            <a:r>
              <a:rPr lang="en-US" sz="2400" dirty="0" err="1">
                <a:solidFill>
                  <a:schemeClr val="accent5">
                    <a:lumMod val="50000"/>
                  </a:schemeClr>
                </a:solidFill>
              </a:rPr>
              <a:t>Musik</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lustiges</a:t>
            </a:r>
            <a:r>
              <a:rPr lang="en-US" sz="2400" dirty="0">
                <a:solidFill>
                  <a:schemeClr val="accent5">
                    <a:lumMod val="50000"/>
                  </a:schemeClr>
                </a:solidFill>
              </a:rPr>
              <a:t> </a:t>
            </a:r>
            <a:r>
              <a:rPr lang="en-US" sz="2400" dirty="0" err="1">
                <a:solidFill>
                  <a:schemeClr val="accent5">
                    <a:lumMod val="50000"/>
                  </a:schemeClr>
                </a:solidFill>
              </a:rPr>
              <a:t>Fach</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glauben</a:t>
            </a:r>
            <a:r>
              <a:rPr lang="en-US" sz="2400" dirty="0">
                <a:solidFill>
                  <a:schemeClr val="accent5">
                    <a:lumMod val="50000"/>
                  </a:schemeClr>
                </a:solidFill>
              </a:rPr>
              <a:t>, </a:t>
            </a:r>
            <a:r>
              <a:rPr lang="en-US" sz="2400" dirty="0" err="1">
                <a:solidFill>
                  <a:schemeClr val="accent5">
                    <a:lumMod val="50000"/>
                  </a:schemeClr>
                </a:solidFill>
              </a:rPr>
              <a:t>dass</a:t>
            </a:r>
            <a:r>
              <a:rPr lang="en-US" sz="2400" dirty="0">
                <a:solidFill>
                  <a:schemeClr val="accent5">
                    <a:lumMod val="50000"/>
                  </a:schemeClr>
                </a:solidFill>
              </a:rPr>
              <a:t>]</a:t>
            </a:r>
          </a:p>
        </p:txBody>
      </p:sp>
      <p:sp>
        <p:nvSpPr>
          <p:cNvPr id="11" name="TextBox 10">
            <a:extLst>
              <a:ext uri="{FF2B5EF4-FFF2-40B4-BE49-F238E27FC236}">
                <a16:creationId xmlns:a16="http://schemas.microsoft.com/office/drawing/2014/main" id="{85C55D41-4656-8340-B3CF-4DC83820FAAA}"/>
              </a:ext>
            </a:extLst>
          </p:cNvPr>
          <p:cNvSpPr txBox="1"/>
          <p:nvPr/>
        </p:nvSpPr>
        <p:spPr>
          <a:xfrm>
            <a:off x="348175" y="2894925"/>
            <a:ext cx="10160154" cy="461665"/>
          </a:xfrm>
          <a:prstGeom prst="rect">
            <a:avLst/>
          </a:prstGeom>
          <a:noFill/>
        </p:spPr>
        <p:txBody>
          <a:bodyPr wrap="none" rtlCol="0">
            <a:spAutoFit/>
          </a:bodyPr>
          <a:lstStyle/>
          <a:p>
            <a:r>
              <a:rPr lang="en-US" sz="2400" dirty="0">
                <a:solidFill>
                  <a:schemeClr val="accent5">
                    <a:lumMod val="50000"/>
                  </a:schemeClr>
                </a:solidFill>
              </a:rPr>
              <a:t>3. </a:t>
            </a:r>
            <a:r>
              <a:rPr lang="en-US" sz="2400" dirty="0" err="1">
                <a:solidFill>
                  <a:schemeClr val="accent5">
                    <a:lumMod val="50000"/>
                  </a:schemeClr>
                </a:solidFill>
              </a:rPr>
              <a:t>Glaubst</a:t>
            </a:r>
            <a:r>
              <a:rPr lang="en-US" sz="2400" dirty="0">
                <a:solidFill>
                  <a:schemeClr val="accent5">
                    <a:lumMod val="50000"/>
                  </a:schemeClr>
                </a:solidFill>
              </a:rPr>
              <a:t> du, du </a:t>
            </a:r>
            <a:r>
              <a:rPr lang="en-US" sz="2400" dirty="0" err="1">
                <a:solidFill>
                  <a:schemeClr val="accent5">
                    <a:lumMod val="50000"/>
                  </a:schemeClr>
                </a:solidFill>
              </a:rPr>
              <a:t>kriegst</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viele</a:t>
            </a:r>
            <a:r>
              <a:rPr lang="en-US" sz="2400" dirty="0">
                <a:solidFill>
                  <a:schemeClr val="accent5">
                    <a:lumMod val="50000"/>
                  </a:schemeClr>
                </a:solidFill>
              </a:rPr>
              <a:t> </a:t>
            </a:r>
            <a:r>
              <a:rPr lang="en-US" sz="2400" dirty="0" err="1">
                <a:solidFill>
                  <a:schemeClr val="accent5">
                    <a:lumMod val="50000"/>
                  </a:schemeClr>
                </a:solidFill>
              </a:rPr>
              <a:t>Hausaufgaben</a:t>
            </a:r>
            <a:r>
              <a:rPr lang="en-US" sz="2400" dirty="0">
                <a:solidFill>
                  <a:schemeClr val="accent5">
                    <a:lumMod val="50000"/>
                  </a:schemeClr>
                </a:solidFill>
              </a:rPr>
              <a:t>? [</a:t>
            </a:r>
            <a:r>
              <a:rPr lang="en-US" sz="2400" dirty="0" err="1">
                <a:solidFill>
                  <a:schemeClr val="accent5">
                    <a:lumMod val="50000"/>
                  </a:schemeClr>
                </a:solidFill>
              </a:rPr>
              <a:t>denken</a:t>
            </a:r>
            <a:r>
              <a:rPr lang="en-US" sz="2400" dirty="0">
                <a:solidFill>
                  <a:schemeClr val="accent5">
                    <a:lumMod val="50000"/>
                  </a:schemeClr>
                </a:solidFill>
              </a:rPr>
              <a:t>, </a:t>
            </a:r>
            <a:r>
              <a:rPr lang="en-US" sz="2400" dirty="0" err="1">
                <a:solidFill>
                  <a:schemeClr val="accent5">
                    <a:lumMod val="50000"/>
                  </a:schemeClr>
                </a:solidFill>
              </a:rPr>
              <a:t>kriegen</a:t>
            </a:r>
            <a:r>
              <a:rPr lang="en-US" sz="2400" dirty="0">
                <a:solidFill>
                  <a:schemeClr val="accent5">
                    <a:lumMod val="50000"/>
                  </a:schemeClr>
                </a:solidFill>
              </a:rPr>
              <a:t>]</a:t>
            </a:r>
          </a:p>
        </p:txBody>
      </p:sp>
      <p:sp>
        <p:nvSpPr>
          <p:cNvPr id="12" name="TextBox 11">
            <a:extLst>
              <a:ext uri="{FF2B5EF4-FFF2-40B4-BE49-F238E27FC236}">
                <a16:creationId xmlns:a16="http://schemas.microsoft.com/office/drawing/2014/main" id="{1F4FF7AF-771F-CD41-A250-459794D61484}"/>
              </a:ext>
            </a:extLst>
          </p:cNvPr>
          <p:cNvSpPr txBox="1"/>
          <p:nvPr/>
        </p:nvSpPr>
        <p:spPr>
          <a:xfrm>
            <a:off x="348175" y="3402719"/>
            <a:ext cx="9289723" cy="461665"/>
          </a:xfrm>
          <a:prstGeom prst="rect">
            <a:avLst/>
          </a:prstGeom>
          <a:noFill/>
        </p:spPr>
        <p:txBody>
          <a:bodyPr wrap="none" rtlCol="0">
            <a:spAutoFit/>
          </a:bodyPr>
          <a:lstStyle/>
          <a:p>
            <a:r>
              <a:rPr lang="en-US" sz="2400" dirty="0">
                <a:solidFill>
                  <a:schemeClr val="accent5">
                    <a:lumMod val="50000"/>
                  </a:schemeClr>
                </a:solidFill>
              </a:rPr>
              <a:t>4. </a:t>
            </a:r>
            <a:r>
              <a:rPr lang="en-US" sz="2400" dirty="0" err="1">
                <a:solidFill>
                  <a:schemeClr val="accent5">
                    <a:lumMod val="50000"/>
                  </a:schemeClr>
                </a:solidFill>
              </a:rPr>
              <a:t>Gefällt</a:t>
            </a:r>
            <a:r>
              <a:rPr lang="en-US" sz="2400" dirty="0">
                <a:solidFill>
                  <a:schemeClr val="accent5">
                    <a:lumMod val="50000"/>
                  </a:schemeClr>
                </a:solidFill>
              </a:rPr>
              <a:t> </a:t>
            </a:r>
            <a:r>
              <a:rPr lang="en-US" sz="2400" dirty="0" err="1">
                <a:solidFill>
                  <a:schemeClr val="accent5">
                    <a:lumMod val="50000"/>
                  </a:schemeClr>
                </a:solidFill>
              </a:rPr>
              <a:t>dir</a:t>
            </a:r>
            <a:r>
              <a:rPr lang="en-US" sz="2400" dirty="0">
                <a:solidFill>
                  <a:schemeClr val="accent5">
                    <a:lumMod val="50000"/>
                  </a:schemeClr>
                </a:solidFill>
              </a:rPr>
              <a:t> </a:t>
            </a:r>
            <a:r>
              <a:rPr lang="en-US" sz="2400" dirty="0" err="1">
                <a:solidFill>
                  <a:schemeClr val="accent5">
                    <a:lumMod val="50000"/>
                  </a:schemeClr>
                </a:solidFill>
              </a:rPr>
              <a:t>Englisch</a:t>
            </a:r>
            <a:r>
              <a:rPr lang="en-US" sz="2400" dirty="0">
                <a:solidFill>
                  <a:schemeClr val="accent5">
                    <a:lumMod val="50000"/>
                  </a:schemeClr>
                </a:solidFill>
              </a:rPr>
              <a:t>?  </a:t>
            </a:r>
            <a:r>
              <a:rPr lang="en-US" sz="2400" dirty="0" err="1">
                <a:solidFill>
                  <a:schemeClr val="accent5">
                    <a:lumMod val="50000"/>
                  </a:schemeClr>
                </a:solidFill>
              </a:rPr>
              <a:t>Warum</a:t>
            </a:r>
            <a:r>
              <a:rPr lang="en-US" sz="2400" dirty="0">
                <a:solidFill>
                  <a:schemeClr val="accent5">
                    <a:lumMod val="50000"/>
                  </a:schemeClr>
                </a:solidFill>
              </a:rPr>
              <a:t> / </a:t>
            </a:r>
            <a:r>
              <a:rPr lang="en-US" sz="2400" dirty="0" err="1">
                <a:solidFill>
                  <a:schemeClr val="accent5">
                    <a:lumMod val="50000"/>
                  </a:schemeClr>
                </a:solidFill>
              </a:rPr>
              <a:t>warum</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gefallen</a:t>
            </a:r>
            <a:r>
              <a:rPr lang="en-US" sz="2400" dirty="0">
                <a:solidFill>
                  <a:schemeClr val="accent5">
                    <a:lumMod val="50000"/>
                  </a:schemeClr>
                </a:solidFill>
              </a:rPr>
              <a:t>, </a:t>
            </a:r>
            <a:r>
              <a:rPr lang="en-US" sz="2400" dirty="0" err="1">
                <a:solidFill>
                  <a:schemeClr val="accent5">
                    <a:lumMod val="50000"/>
                  </a:schemeClr>
                </a:solidFill>
              </a:rPr>
              <a:t>weil</a:t>
            </a:r>
            <a:r>
              <a:rPr lang="en-US" sz="2400" dirty="0">
                <a:solidFill>
                  <a:schemeClr val="accent5">
                    <a:lumMod val="50000"/>
                  </a:schemeClr>
                </a:solidFill>
              </a:rPr>
              <a:t>]</a:t>
            </a:r>
          </a:p>
        </p:txBody>
      </p:sp>
      <p:sp>
        <p:nvSpPr>
          <p:cNvPr id="13" name="TextBox 12">
            <a:extLst>
              <a:ext uri="{FF2B5EF4-FFF2-40B4-BE49-F238E27FC236}">
                <a16:creationId xmlns:a16="http://schemas.microsoft.com/office/drawing/2014/main" id="{10A991EB-0334-6248-B79B-C1DEC2295658}"/>
              </a:ext>
            </a:extLst>
          </p:cNvPr>
          <p:cNvSpPr txBox="1"/>
          <p:nvPr/>
        </p:nvSpPr>
        <p:spPr>
          <a:xfrm>
            <a:off x="348819" y="3910513"/>
            <a:ext cx="6487673" cy="461665"/>
          </a:xfrm>
          <a:prstGeom prst="rect">
            <a:avLst/>
          </a:prstGeom>
          <a:noFill/>
        </p:spPr>
        <p:txBody>
          <a:bodyPr wrap="none" rtlCol="0">
            <a:spAutoFit/>
          </a:bodyPr>
          <a:lstStyle/>
          <a:p>
            <a:pPr algn="l"/>
            <a:r>
              <a:rPr lang="en-US" sz="2400" dirty="0">
                <a:solidFill>
                  <a:schemeClr val="accent5">
                    <a:lumMod val="50000"/>
                  </a:schemeClr>
                </a:solidFill>
              </a:rPr>
              <a:t>5. Was </a:t>
            </a:r>
            <a:r>
              <a:rPr lang="en-US" sz="2400" dirty="0" err="1">
                <a:solidFill>
                  <a:schemeClr val="accent5">
                    <a:lumMod val="50000"/>
                  </a:schemeClr>
                </a:solidFill>
              </a:rPr>
              <a:t>fehlt</a:t>
            </a:r>
            <a:r>
              <a:rPr lang="en-US" sz="2400" dirty="0">
                <a:solidFill>
                  <a:schemeClr val="accent5">
                    <a:lumMod val="50000"/>
                  </a:schemeClr>
                </a:solidFill>
              </a:rPr>
              <a:t> </a:t>
            </a:r>
            <a:r>
              <a:rPr lang="en-US" sz="2400" dirty="0" err="1">
                <a:solidFill>
                  <a:schemeClr val="accent5">
                    <a:lumMod val="50000"/>
                  </a:schemeClr>
                </a:solidFill>
              </a:rPr>
              <a:t>dir</a:t>
            </a:r>
            <a:r>
              <a:rPr lang="en-US" sz="2400" dirty="0">
                <a:solidFill>
                  <a:schemeClr val="accent5">
                    <a:lumMod val="50000"/>
                  </a:schemeClr>
                </a:solidFill>
              </a:rPr>
              <a:t> am </a:t>
            </a:r>
            <a:r>
              <a:rPr lang="en-US" sz="2400" dirty="0" err="1">
                <a:solidFill>
                  <a:schemeClr val="accent5">
                    <a:lumMod val="50000"/>
                  </a:schemeClr>
                </a:solidFill>
              </a:rPr>
              <a:t>Wochenende</a:t>
            </a:r>
            <a:r>
              <a:rPr lang="en-US" sz="2400" dirty="0">
                <a:solidFill>
                  <a:schemeClr val="accent5">
                    <a:lumMod val="50000"/>
                  </a:schemeClr>
                </a:solidFill>
              </a:rPr>
              <a:t>? [</a:t>
            </a:r>
            <a:r>
              <a:rPr lang="en-US" sz="2400" dirty="0" err="1">
                <a:solidFill>
                  <a:schemeClr val="accent5">
                    <a:lumMod val="50000"/>
                  </a:schemeClr>
                </a:solidFill>
              </a:rPr>
              <a:t>fehlen</a:t>
            </a:r>
            <a:r>
              <a:rPr lang="en-US" sz="2400" dirty="0">
                <a:solidFill>
                  <a:schemeClr val="accent5">
                    <a:lumMod val="50000"/>
                  </a:schemeClr>
                </a:solidFill>
              </a:rPr>
              <a:t>]</a:t>
            </a:r>
          </a:p>
        </p:txBody>
      </p:sp>
      <p:sp>
        <p:nvSpPr>
          <p:cNvPr id="14" name="TextBox 13">
            <a:extLst>
              <a:ext uri="{FF2B5EF4-FFF2-40B4-BE49-F238E27FC236}">
                <a16:creationId xmlns:a16="http://schemas.microsoft.com/office/drawing/2014/main" id="{3AF225BD-6B6D-064F-A28C-2C911471CD41}"/>
              </a:ext>
            </a:extLst>
          </p:cNvPr>
          <p:cNvSpPr txBox="1"/>
          <p:nvPr/>
        </p:nvSpPr>
        <p:spPr>
          <a:xfrm>
            <a:off x="348175" y="4418307"/>
            <a:ext cx="7276351" cy="461665"/>
          </a:xfrm>
          <a:prstGeom prst="rect">
            <a:avLst/>
          </a:prstGeom>
          <a:noFill/>
        </p:spPr>
        <p:txBody>
          <a:bodyPr wrap="none" rtlCol="0">
            <a:spAutoFit/>
          </a:bodyPr>
          <a:lstStyle/>
          <a:p>
            <a:pPr algn="l"/>
            <a:r>
              <a:rPr lang="en-US" sz="2400" dirty="0">
                <a:solidFill>
                  <a:schemeClr val="accent5">
                    <a:lumMod val="50000"/>
                  </a:schemeClr>
                </a:solidFill>
              </a:rPr>
              <a:t>6. </a:t>
            </a:r>
            <a:r>
              <a:rPr lang="en-US" sz="2400" dirty="0" err="1">
                <a:solidFill>
                  <a:schemeClr val="accent5">
                    <a:lumMod val="50000"/>
                  </a:schemeClr>
                </a:solidFill>
              </a:rPr>
              <a:t>Glaubst</a:t>
            </a:r>
            <a:r>
              <a:rPr lang="en-US" sz="2400" dirty="0">
                <a:solidFill>
                  <a:schemeClr val="accent5">
                    <a:lumMod val="50000"/>
                  </a:schemeClr>
                </a:solidFill>
              </a:rPr>
              <a:t> du, Sport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wichtig</a:t>
            </a:r>
            <a:r>
              <a:rPr lang="en-US" sz="2400" dirty="0">
                <a:solidFill>
                  <a:schemeClr val="accent5">
                    <a:lumMod val="50000"/>
                  </a:schemeClr>
                </a:solidFill>
              </a:rPr>
              <a:t>? [</a:t>
            </a:r>
            <a:r>
              <a:rPr lang="en-US" sz="2400" dirty="0" err="1">
                <a:solidFill>
                  <a:schemeClr val="accent5">
                    <a:lumMod val="50000"/>
                  </a:schemeClr>
                </a:solidFill>
              </a:rPr>
              <a:t>glauben</a:t>
            </a:r>
            <a:r>
              <a:rPr lang="en-US" sz="2400" dirty="0">
                <a:solidFill>
                  <a:schemeClr val="accent5">
                    <a:lumMod val="50000"/>
                  </a:schemeClr>
                </a:solidFill>
              </a:rPr>
              <a:t>, </a:t>
            </a:r>
            <a:r>
              <a:rPr lang="en-US" sz="2400" dirty="0" err="1">
                <a:solidFill>
                  <a:schemeClr val="accent5">
                    <a:lumMod val="50000"/>
                  </a:schemeClr>
                </a:solidFill>
              </a:rPr>
              <a:t>denn</a:t>
            </a:r>
            <a:r>
              <a:rPr lang="en-US" sz="2400" dirty="0">
                <a:solidFill>
                  <a:schemeClr val="accent5">
                    <a:lumMod val="50000"/>
                  </a:schemeClr>
                </a:solidFill>
              </a:rPr>
              <a:t>]</a:t>
            </a:r>
          </a:p>
        </p:txBody>
      </p:sp>
      <p:sp>
        <p:nvSpPr>
          <p:cNvPr id="15" name="TextBox 14">
            <a:extLst>
              <a:ext uri="{FF2B5EF4-FFF2-40B4-BE49-F238E27FC236}">
                <a16:creationId xmlns:a16="http://schemas.microsoft.com/office/drawing/2014/main" id="{8ABAF14D-D416-564F-A0BF-96A43533B29A}"/>
              </a:ext>
            </a:extLst>
          </p:cNvPr>
          <p:cNvSpPr txBox="1"/>
          <p:nvPr/>
        </p:nvSpPr>
        <p:spPr>
          <a:xfrm>
            <a:off x="348175" y="4919874"/>
            <a:ext cx="8624477" cy="461665"/>
          </a:xfrm>
          <a:prstGeom prst="rect">
            <a:avLst/>
          </a:prstGeom>
          <a:noFill/>
        </p:spPr>
        <p:txBody>
          <a:bodyPr wrap="none" rtlCol="0">
            <a:spAutoFit/>
          </a:bodyPr>
          <a:lstStyle/>
          <a:p>
            <a:pPr algn="l"/>
            <a:r>
              <a:rPr lang="en-US" sz="2400" dirty="0">
                <a:solidFill>
                  <a:schemeClr val="accent5">
                    <a:lumMod val="50000"/>
                  </a:schemeClr>
                </a:solidFill>
              </a:rPr>
              <a:t>7. </a:t>
            </a:r>
            <a:r>
              <a:rPr lang="en-US" sz="2400" dirty="0" err="1">
                <a:solidFill>
                  <a:schemeClr val="accent5">
                    <a:lumMod val="50000"/>
                  </a:schemeClr>
                </a:solidFill>
              </a:rPr>
              <a:t>Denkst</a:t>
            </a:r>
            <a:r>
              <a:rPr lang="en-US" sz="2400" dirty="0">
                <a:solidFill>
                  <a:schemeClr val="accent5">
                    <a:lumMod val="50000"/>
                  </a:schemeClr>
                </a:solidFill>
              </a:rPr>
              <a:t> du, </a:t>
            </a:r>
            <a:r>
              <a:rPr lang="en-US" sz="2400" dirty="0" err="1">
                <a:solidFill>
                  <a:schemeClr val="accent5">
                    <a:lumMod val="50000"/>
                  </a:schemeClr>
                </a:solidFill>
              </a:rPr>
              <a:t>dass</a:t>
            </a:r>
            <a:r>
              <a:rPr lang="en-US" sz="2400" dirty="0">
                <a:solidFill>
                  <a:schemeClr val="accent5">
                    <a:lumMod val="50000"/>
                  </a:schemeClr>
                </a:solidFill>
              </a:rPr>
              <a:t> du </a:t>
            </a:r>
            <a:r>
              <a:rPr lang="en-US" sz="2400" dirty="0" err="1">
                <a:solidFill>
                  <a:schemeClr val="accent5">
                    <a:lumMod val="50000"/>
                  </a:schemeClr>
                </a:solidFill>
              </a:rPr>
              <a:t>genug</a:t>
            </a:r>
            <a:r>
              <a:rPr lang="en-US" sz="2400" dirty="0">
                <a:solidFill>
                  <a:schemeClr val="accent5">
                    <a:lumMod val="50000"/>
                  </a:schemeClr>
                </a:solidFill>
              </a:rPr>
              <a:t> </a:t>
            </a:r>
            <a:r>
              <a:rPr lang="en-US" sz="2400" dirty="0" err="1">
                <a:solidFill>
                  <a:schemeClr val="accent5">
                    <a:lumMod val="50000"/>
                  </a:schemeClr>
                </a:solidFill>
              </a:rPr>
              <a:t>Freizeit</a:t>
            </a:r>
            <a:r>
              <a:rPr lang="en-US" sz="2400" dirty="0">
                <a:solidFill>
                  <a:schemeClr val="accent5">
                    <a:lumMod val="50000"/>
                  </a:schemeClr>
                </a:solidFill>
              </a:rPr>
              <a:t> hast? [</a:t>
            </a:r>
            <a:r>
              <a:rPr lang="en-US" sz="2400" dirty="0" err="1">
                <a:solidFill>
                  <a:schemeClr val="accent5">
                    <a:lumMod val="50000"/>
                  </a:schemeClr>
                </a:solidFill>
              </a:rPr>
              <a:t>meinen</a:t>
            </a:r>
            <a:r>
              <a:rPr lang="en-US" sz="2400" dirty="0">
                <a:solidFill>
                  <a:schemeClr val="accent5">
                    <a:lumMod val="50000"/>
                  </a:schemeClr>
                </a:solidFill>
              </a:rPr>
              <a:t>, </a:t>
            </a:r>
            <a:r>
              <a:rPr lang="en-US" sz="2400" dirty="0" err="1">
                <a:solidFill>
                  <a:schemeClr val="accent5">
                    <a:lumMod val="50000"/>
                  </a:schemeClr>
                </a:solidFill>
              </a:rPr>
              <a:t>dass</a:t>
            </a:r>
            <a:r>
              <a:rPr lang="en-US" sz="2400" dirty="0">
                <a:solidFill>
                  <a:schemeClr val="accent5">
                    <a:lumMod val="50000"/>
                  </a:schemeClr>
                </a:solidFill>
              </a:rPr>
              <a:t>]</a:t>
            </a:r>
          </a:p>
        </p:txBody>
      </p:sp>
      <p:sp>
        <p:nvSpPr>
          <p:cNvPr id="16" name="TextBox 15">
            <a:extLst>
              <a:ext uri="{FF2B5EF4-FFF2-40B4-BE49-F238E27FC236}">
                <a16:creationId xmlns:a16="http://schemas.microsoft.com/office/drawing/2014/main" id="{178A44A8-F72B-9142-AFA2-D46031FF7794}"/>
              </a:ext>
            </a:extLst>
          </p:cNvPr>
          <p:cNvSpPr txBox="1"/>
          <p:nvPr/>
        </p:nvSpPr>
        <p:spPr>
          <a:xfrm>
            <a:off x="348174" y="5433895"/>
            <a:ext cx="6340197" cy="461665"/>
          </a:xfrm>
          <a:prstGeom prst="rect">
            <a:avLst/>
          </a:prstGeom>
          <a:noFill/>
        </p:spPr>
        <p:txBody>
          <a:bodyPr wrap="none" rtlCol="0">
            <a:spAutoFit/>
          </a:bodyPr>
          <a:lstStyle/>
          <a:p>
            <a:pPr algn="l"/>
            <a:r>
              <a:rPr lang="en-US" sz="2400" dirty="0">
                <a:solidFill>
                  <a:schemeClr val="accent5">
                    <a:lumMod val="50000"/>
                  </a:schemeClr>
                </a:solidFill>
              </a:rPr>
              <a:t>8. </a:t>
            </a:r>
            <a:r>
              <a:rPr lang="en-US" sz="2400" dirty="0" err="1">
                <a:solidFill>
                  <a:schemeClr val="accent5">
                    <a:lumMod val="50000"/>
                  </a:schemeClr>
                </a:solidFill>
              </a:rPr>
              <a:t>Welche</a:t>
            </a:r>
            <a:r>
              <a:rPr lang="en-US" sz="2400" dirty="0">
                <a:solidFill>
                  <a:schemeClr val="accent5">
                    <a:lumMod val="50000"/>
                  </a:schemeClr>
                </a:solidFill>
              </a:rPr>
              <a:t> </a:t>
            </a:r>
            <a:r>
              <a:rPr lang="en-US" sz="2400" dirty="0" err="1">
                <a:solidFill>
                  <a:schemeClr val="accent5">
                    <a:lumMod val="50000"/>
                  </a:schemeClr>
                </a:solidFill>
              </a:rPr>
              <a:t>Aktivität</a:t>
            </a:r>
            <a:r>
              <a:rPr lang="en-US" sz="2400" dirty="0">
                <a:solidFill>
                  <a:schemeClr val="accent5">
                    <a:lumMod val="50000"/>
                  </a:schemeClr>
                </a:solidFill>
              </a:rPr>
              <a:t> </a:t>
            </a:r>
            <a:r>
              <a:rPr lang="en-US" sz="2400" dirty="0" err="1">
                <a:solidFill>
                  <a:schemeClr val="accent5">
                    <a:lumMod val="50000"/>
                  </a:schemeClr>
                </a:solidFill>
              </a:rPr>
              <a:t>gefällt</a:t>
            </a:r>
            <a:r>
              <a:rPr lang="en-US" sz="2400" dirty="0">
                <a:solidFill>
                  <a:schemeClr val="accent5">
                    <a:lumMod val="50000"/>
                  </a:schemeClr>
                </a:solidFill>
              </a:rPr>
              <a:t> </a:t>
            </a:r>
            <a:r>
              <a:rPr lang="en-US" sz="2400" dirty="0" err="1">
                <a:solidFill>
                  <a:schemeClr val="accent5">
                    <a:lumMod val="50000"/>
                  </a:schemeClr>
                </a:solidFill>
              </a:rPr>
              <a:t>dir</a:t>
            </a:r>
            <a:r>
              <a:rPr lang="en-US" sz="2400" dirty="0">
                <a:solidFill>
                  <a:schemeClr val="accent5">
                    <a:lumMod val="50000"/>
                  </a:schemeClr>
                </a:solidFill>
              </a:rPr>
              <a:t>? [</a:t>
            </a:r>
            <a:r>
              <a:rPr lang="en-US" sz="2400" dirty="0" err="1">
                <a:solidFill>
                  <a:schemeClr val="accent5">
                    <a:lumMod val="50000"/>
                  </a:schemeClr>
                </a:solidFill>
              </a:rPr>
              <a:t>gern</a:t>
            </a:r>
            <a:r>
              <a:rPr lang="en-US" sz="2400" dirty="0">
                <a:solidFill>
                  <a:schemeClr val="accent5">
                    <a:lumMod val="50000"/>
                  </a:schemeClr>
                </a:solidFill>
              </a:rPr>
              <a:t>, </a:t>
            </a:r>
            <a:r>
              <a:rPr lang="en-US" sz="2400" dirty="0" err="1">
                <a:solidFill>
                  <a:schemeClr val="accent5">
                    <a:lumMod val="50000"/>
                  </a:schemeClr>
                </a:solidFill>
              </a:rPr>
              <a:t>weil</a:t>
            </a:r>
            <a:r>
              <a:rPr lang="en-US" sz="2400" dirty="0">
                <a:solidFill>
                  <a:schemeClr val="accent5">
                    <a:lumMod val="50000"/>
                  </a:schemeClr>
                </a:solidFill>
              </a:rPr>
              <a:t>]</a:t>
            </a:r>
          </a:p>
        </p:txBody>
      </p:sp>
    </p:spTree>
    <p:extLst>
      <p:ext uri="{BB962C8B-B14F-4D97-AF65-F5344CB8AC3E}">
        <p14:creationId xmlns:p14="http://schemas.microsoft.com/office/powerpoint/2010/main" val="4254766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8011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911BC4C5-6D9F-9C47-BE43-76B7B11661A2}"/>
              </a:ext>
            </a:extLst>
          </p:cNvPr>
          <p:cNvSpPr txBox="1"/>
          <p:nvPr/>
        </p:nvSpPr>
        <p:spPr>
          <a:xfrm>
            <a:off x="401073" y="1218840"/>
            <a:ext cx="7170553" cy="461665"/>
          </a:xfrm>
          <a:prstGeom prst="rect">
            <a:avLst/>
          </a:prstGeom>
          <a:noFill/>
        </p:spPr>
        <p:txBody>
          <a:bodyPr wrap="none" rtlCol="0">
            <a:spAutoFit/>
          </a:bodyPr>
          <a:lstStyle/>
          <a:p>
            <a:r>
              <a:rPr lang="en-US" sz="2400" dirty="0">
                <a:solidFill>
                  <a:schemeClr val="accent5">
                    <a:lumMod val="50000"/>
                  </a:schemeClr>
                </a:solidFill>
              </a:rPr>
              <a:t>1. Wie </a:t>
            </a:r>
            <a:r>
              <a:rPr lang="en-US" sz="2400" dirty="0" err="1">
                <a:solidFill>
                  <a:schemeClr val="accent5">
                    <a:lumMod val="50000"/>
                  </a:schemeClr>
                </a:solidFill>
              </a:rPr>
              <a:t>findest</a:t>
            </a:r>
            <a:r>
              <a:rPr lang="en-US" sz="2400" dirty="0">
                <a:solidFill>
                  <a:schemeClr val="accent5">
                    <a:lumMod val="50000"/>
                  </a:schemeClr>
                </a:solidFill>
              </a:rPr>
              <a:t> du </a:t>
            </a:r>
            <a:r>
              <a:rPr lang="en-US" sz="2400" dirty="0" err="1">
                <a:solidFill>
                  <a:schemeClr val="accent5">
                    <a:lumMod val="50000"/>
                  </a:schemeClr>
                </a:solidFill>
              </a:rPr>
              <a:t>Mathe</a:t>
            </a:r>
            <a:r>
              <a:rPr lang="en-US" sz="2400" dirty="0">
                <a:solidFill>
                  <a:schemeClr val="accent5">
                    <a:lumMod val="50000"/>
                  </a:schemeClr>
                </a:solidFill>
              </a:rPr>
              <a:t>?  [</a:t>
            </a:r>
            <a:r>
              <a:rPr lang="en-US" sz="2400" dirty="0" err="1">
                <a:solidFill>
                  <a:schemeClr val="accent5">
                    <a:lumMod val="50000"/>
                  </a:schemeClr>
                </a:solidFill>
              </a:rPr>
              <a:t>leicht</a:t>
            </a:r>
            <a:r>
              <a:rPr lang="en-US" sz="2400" dirty="0">
                <a:solidFill>
                  <a:schemeClr val="accent5">
                    <a:lumMod val="50000"/>
                  </a:schemeClr>
                </a:solidFill>
              </a:rPr>
              <a:t>/</a:t>
            </a:r>
            <a:r>
              <a:rPr lang="en-US" sz="2400" dirty="0" err="1">
                <a:solidFill>
                  <a:schemeClr val="accent5">
                    <a:lumMod val="50000"/>
                  </a:schemeClr>
                </a:solidFill>
              </a:rPr>
              <a:t>schwer</a:t>
            </a:r>
            <a:r>
              <a:rPr lang="en-US" sz="2400" dirty="0">
                <a:solidFill>
                  <a:schemeClr val="accent5">
                    <a:lumMod val="50000"/>
                  </a:schemeClr>
                </a:solidFill>
              </a:rPr>
              <a:t> fallen]</a:t>
            </a:r>
          </a:p>
        </p:txBody>
      </p:sp>
      <p:sp>
        <p:nvSpPr>
          <p:cNvPr id="10" name="TextBox 9">
            <a:extLst>
              <a:ext uri="{FF2B5EF4-FFF2-40B4-BE49-F238E27FC236}">
                <a16:creationId xmlns:a16="http://schemas.microsoft.com/office/drawing/2014/main" id="{6EB60AD2-9E3D-4044-81F9-A92CA213D4AF}"/>
              </a:ext>
            </a:extLst>
          </p:cNvPr>
          <p:cNvSpPr txBox="1"/>
          <p:nvPr/>
        </p:nvSpPr>
        <p:spPr>
          <a:xfrm>
            <a:off x="348175" y="2387131"/>
            <a:ext cx="9227206" cy="461665"/>
          </a:xfrm>
          <a:prstGeom prst="rect">
            <a:avLst/>
          </a:prstGeom>
          <a:noFill/>
        </p:spPr>
        <p:txBody>
          <a:bodyPr wrap="none" rtlCol="0">
            <a:spAutoFit/>
          </a:bodyPr>
          <a:lstStyle/>
          <a:p>
            <a:r>
              <a:rPr lang="en-US" sz="2400" dirty="0">
                <a:solidFill>
                  <a:schemeClr val="accent5">
                    <a:lumMod val="50000"/>
                  </a:schemeClr>
                </a:solidFill>
              </a:rPr>
              <a:t>2. </a:t>
            </a:r>
            <a:r>
              <a:rPr lang="en-US" sz="2400" dirty="0" err="1">
                <a:solidFill>
                  <a:schemeClr val="accent5">
                    <a:lumMod val="50000"/>
                  </a:schemeClr>
                </a:solidFill>
              </a:rPr>
              <a:t>Meinst</a:t>
            </a:r>
            <a:r>
              <a:rPr lang="en-US" sz="2400" dirty="0">
                <a:solidFill>
                  <a:schemeClr val="accent5">
                    <a:lumMod val="50000"/>
                  </a:schemeClr>
                </a:solidFill>
              </a:rPr>
              <a:t> du, </a:t>
            </a:r>
            <a:r>
              <a:rPr lang="en-US" sz="2400" dirty="0" err="1">
                <a:solidFill>
                  <a:schemeClr val="accent5">
                    <a:lumMod val="50000"/>
                  </a:schemeClr>
                </a:solidFill>
              </a:rPr>
              <a:t>dass</a:t>
            </a:r>
            <a:r>
              <a:rPr lang="en-US" sz="2400" dirty="0">
                <a:solidFill>
                  <a:schemeClr val="accent5">
                    <a:lumMod val="50000"/>
                  </a:schemeClr>
                </a:solidFill>
              </a:rPr>
              <a:t> </a:t>
            </a:r>
            <a:r>
              <a:rPr lang="en-US" sz="2400" dirty="0" err="1">
                <a:solidFill>
                  <a:schemeClr val="accent5">
                    <a:lumMod val="50000"/>
                  </a:schemeClr>
                </a:solidFill>
              </a:rPr>
              <a:t>Musik</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lustiges</a:t>
            </a:r>
            <a:r>
              <a:rPr lang="en-US" sz="2400" dirty="0">
                <a:solidFill>
                  <a:schemeClr val="accent5">
                    <a:lumMod val="50000"/>
                  </a:schemeClr>
                </a:solidFill>
              </a:rPr>
              <a:t> </a:t>
            </a:r>
            <a:r>
              <a:rPr lang="en-US" sz="2400" dirty="0" err="1">
                <a:solidFill>
                  <a:schemeClr val="accent5">
                    <a:lumMod val="50000"/>
                  </a:schemeClr>
                </a:solidFill>
              </a:rPr>
              <a:t>Fach</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glauben</a:t>
            </a:r>
            <a:r>
              <a:rPr lang="en-US" sz="2400" dirty="0">
                <a:solidFill>
                  <a:schemeClr val="accent5">
                    <a:lumMod val="50000"/>
                  </a:schemeClr>
                </a:solidFill>
              </a:rPr>
              <a:t>, </a:t>
            </a:r>
            <a:r>
              <a:rPr lang="en-US" sz="2400" dirty="0" err="1">
                <a:solidFill>
                  <a:schemeClr val="accent5">
                    <a:lumMod val="50000"/>
                  </a:schemeClr>
                </a:solidFill>
              </a:rPr>
              <a:t>dass</a:t>
            </a:r>
            <a:r>
              <a:rPr lang="en-US" sz="2400" dirty="0">
                <a:solidFill>
                  <a:schemeClr val="accent5">
                    <a:lumMod val="50000"/>
                  </a:schemeClr>
                </a:solidFill>
              </a:rPr>
              <a:t>]</a:t>
            </a:r>
          </a:p>
        </p:txBody>
      </p:sp>
      <p:sp>
        <p:nvSpPr>
          <p:cNvPr id="11" name="TextBox 10">
            <a:extLst>
              <a:ext uri="{FF2B5EF4-FFF2-40B4-BE49-F238E27FC236}">
                <a16:creationId xmlns:a16="http://schemas.microsoft.com/office/drawing/2014/main" id="{85C55D41-4656-8340-B3CF-4DC83820FAAA}"/>
              </a:ext>
            </a:extLst>
          </p:cNvPr>
          <p:cNvSpPr txBox="1"/>
          <p:nvPr/>
        </p:nvSpPr>
        <p:spPr>
          <a:xfrm>
            <a:off x="401073" y="3562443"/>
            <a:ext cx="10160154" cy="461665"/>
          </a:xfrm>
          <a:prstGeom prst="rect">
            <a:avLst/>
          </a:prstGeom>
          <a:noFill/>
        </p:spPr>
        <p:txBody>
          <a:bodyPr wrap="none" rtlCol="0">
            <a:spAutoFit/>
          </a:bodyPr>
          <a:lstStyle/>
          <a:p>
            <a:r>
              <a:rPr lang="en-US" sz="2400" dirty="0">
                <a:solidFill>
                  <a:schemeClr val="accent5">
                    <a:lumMod val="50000"/>
                  </a:schemeClr>
                </a:solidFill>
              </a:rPr>
              <a:t>3. </a:t>
            </a:r>
            <a:r>
              <a:rPr lang="en-US" sz="2400" dirty="0" err="1">
                <a:solidFill>
                  <a:schemeClr val="accent5">
                    <a:lumMod val="50000"/>
                  </a:schemeClr>
                </a:solidFill>
              </a:rPr>
              <a:t>Glaubst</a:t>
            </a:r>
            <a:r>
              <a:rPr lang="en-US" sz="2400" dirty="0">
                <a:solidFill>
                  <a:schemeClr val="accent5">
                    <a:lumMod val="50000"/>
                  </a:schemeClr>
                </a:solidFill>
              </a:rPr>
              <a:t> du, du </a:t>
            </a:r>
            <a:r>
              <a:rPr lang="en-US" sz="2400" dirty="0" err="1">
                <a:solidFill>
                  <a:schemeClr val="accent5">
                    <a:lumMod val="50000"/>
                  </a:schemeClr>
                </a:solidFill>
              </a:rPr>
              <a:t>kriegst</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viele</a:t>
            </a:r>
            <a:r>
              <a:rPr lang="en-US" sz="2400" dirty="0">
                <a:solidFill>
                  <a:schemeClr val="accent5">
                    <a:lumMod val="50000"/>
                  </a:schemeClr>
                </a:solidFill>
              </a:rPr>
              <a:t> </a:t>
            </a:r>
            <a:r>
              <a:rPr lang="en-US" sz="2400" dirty="0" err="1">
                <a:solidFill>
                  <a:schemeClr val="accent5">
                    <a:lumMod val="50000"/>
                  </a:schemeClr>
                </a:solidFill>
              </a:rPr>
              <a:t>Hausaufgaben</a:t>
            </a:r>
            <a:r>
              <a:rPr lang="en-US" sz="2400" dirty="0">
                <a:solidFill>
                  <a:schemeClr val="accent5">
                    <a:lumMod val="50000"/>
                  </a:schemeClr>
                </a:solidFill>
              </a:rPr>
              <a:t>? [</a:t>
            </a:r>
            <a:r>
              <a:rPr lang="en-US" sz="2400" dirty="0" err="1">
                <a:solidFill>
                  <a:schemeClr val="accent5">
                    <a:lumMod val="50000"/>
                  </a:schemeClr>
                </a:solidFill>
              </a:rPr>
              <a:t>denken</a:t>
            </a:r>
            <a:r>
              <a:rPr lang="en-US" sz="2400" dirty="0">
                <a:solidFill>
                  <a:schemeClr val="accent5">
                    <a:lumMod val="50000"/>
                  </a:schemeClr>
                </a:solidFill>
              </a:rPr>
              <a:t>, </a:t>
            </a:r>
            <a:r>
              <a:rPr lang="en-US" sz="2400" dirty="0" err="1">
                <a:solidFill>
                  <a:schemeClr val="accent5">
                    <a:lumMod val="50000"/>
                  </a:schemeClr>
                </a:solidFill>
              </a:rPr>
              <a:t>kriegen</a:t>
            </a:r>
            <a:r>
              <a:rPr lang="en-US" sz="2400" dirty="0">
                <a:solidFill>
                  <a:schemeClr val="accent5">
                    <a:lumMod val="50000"/>
                  </a:schemeClr>
                </a:solidFill>
              </a:rPr>
              <a:t>]</a:t>
            </a:r>
          </a:p>
        </p:txBody>
      </p:sp>
      <p:sp>
        <p:nvSpPr>
          <p:cNvPr id="12" name="TextBox 11">
            <a:extLst>
              <a:ext uri="{FF2B5EF4-FFF2-40B4-BE49-F238E27FC236}">
                <a16:creationId xmlns:a16="http://schemas.microsoft.com/office/drawing/2014/main" id="{1F4FF7AF-771F-CD41-A250-459794D61484}"/>
              </a:ext>
            </a:extLst>
          </p:cNvPr>
          <p:cNvSpPr txBox="1"/>
          <p:nvPr/>
        </p:nvSpPr>
        <p:spPr>
          <a:xfrm>
            <a:off x="348175" y="4829023"/>
            <a:ext cx="9289723" cy="461665"/>
          </a:xfrm>
          <a:prstGeom prst="rect">
            <a:avLst/>
          </a:prstGeom>
          <a:noFill/>
        </p:spPr>
        <p:txBody>
          <a:bodyPr wrap="none" rtlCol="0">
            <a:spAutoFit/>
          </a:bodyPr>
          <a:lstStyle/>
          <a:p>
            <a:r>
              <a:rPr lang="en-US" sz="2400" dirty="0">
                <a:solidFill>
                  <a:schemeClr val="accent5">
                    <a:lumMod val="50000"/>
                  </a:schemeClr>
                </a:solidFill>
              </a:rPr>
              <a:t>4. </a:t>
            </a:r>
            <a:r>
              <a:rPr lang="en-US" sz="2400" dirty="0" err="1">
                <a:solidFill>
                  <a:schemeClr val="accent5">
                    <a:lumMod val="50000"/>
                  </a:schemeClr>
                </a:solidFill>
              </a:rPr>
              <a:t>Gefällt</a:t>
            </a:r>
            <a:r>
              <a:rPr lang="en-US" sz="2400" dirty="0">
                <a:solidFill>
                  <a:schemeClr val="accent5">
                    <a:lumMod val="50000"/>
                  </a:schemeClr>
                </a:solidFill>
              </a:rPr>
              <a:t> </a:t>
            </a:r>
            <a:r>
              <a:rPr lang="en-US" sz="2400" dirty="0" err="1">
                <a:solidFill>
                  <a:schemeClr val="accent5">
                    <a:lumMod val="50000"/>
                  </a:schemeClr>
                </a:solidFill>
              </a:rPr>
              <a:t>dir</a:t>
            </a:r>
            <a:r>
              <a:rPr lang="en-US" sz="2400" dirty="0">
                <a:solidFill>
                  <a:schemeClr val="accent5">
                    <a:lumMod val="50000"/>
                  </a:schemeClr>
                </a:solidFill>
              </a:rPr>
              <a:t> </a:t>
            </a:r>
            <a:r>
              <a:rPr lang="en-US" sz="2400" dirty="0" err="1">
                <a:solidFill>
                  <a:schemeClr val="accent5">
                    <a:lumMod val="50000"/>
                  </a:schemeClr>
                </a:solidFill>
              </a:rPr>
              <a:t>Englisch</a:t>
            </a:r>
            <a:r>
              <a:rPr lang="en-US" sz="2400" dirty="0">
                <a:solidFill>
                  <a:schemeClr val="accent5">
                    <a:lumMod val="50000"/>
                  </a:schemeClr>
                </a:solidFill>
              </a:rPr>
              <a:t>?  </a:t>
            </a:r>
            <a:r>
              <a:rPr lang="en-US" sz="2400" dirty="0" err="1">
                <a:solidFill>
                  <a:schemeClr val="accent5">
                    <a:lumMod val="50000"/>
                  </a:schemeClr>
                </a:solidFill>
              </a:rPr>
              <a:t>Warum</a:t>
            </a:r>
            <a:r>
              <a:rPr lang="en-US" sz="2400" dirty="0">
                <a:solidFill>
                  <a:schemeClr val="accent5">
                    <a:lumMod val="50000"/>
                  </a:schemeClr>
                </a:solidFill>
              </a:rPr>
              <a:t> / </a:t>
            </a:r>
            <a:r>
              <a:rPr lang="en-US" sz="2400" dirty="0" err="1">
                <a:solidFill>
                  <a:schemeClr val="accent5">
                    <a:lumMod val="50000"/>
                  </a:schemeClr>
                </a:solidFill>
              </a:rPr>
              <a:t>warum</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gefallen</a:t>
            </a:r>
            <a:r>
              <a:rPr lang="en-US" sz="2400" dirty="0">
                <a:solidFill>
                  <a:schemeClr val="accent5">
                    <a:lumMod val="50000"/>
                  </a:schemeClr>
                </a:solidFill>
              </a:rPr>
              <a:t>, </a:t>
            </a:r>
            <a:r>
              <a:rPr lang="en-US" sz="2400" dirty="0" err="1">
                <a:solidFill>
                  <a:schemeClr val="accent5">
                    <a:lumMod val="50000"/>
                  </a:schemeClr>
                </a:solidFill>
              </a:rPr>
              <a:t>weil</a:t>
            </a:r>
            <a:r>
              <a:rPr lang="en-US" sz="2400" dirty="0">
                <a:solidFill>
                  <a:schemeClr val="accent5">
                    <a:lumMod val="50000"/>
                  </a:schemeClr>
                </a:solidFill>
              </a:rPr>
              <a:t>]</a:t>
            </a:r>
          </a:p>
        </p:txBody>
      </p:sp>
      <p:sp>
        <p:nvSpPr>
          <p:cNvPr id="17" name="TextBox 16">
            <a:extLst>
              <a:ext uri="{FF2B5EF4-FFF2-40B4-BE49-F238E27FC236}">
                <a16:creationId xmlns:a16="http://schemas.microsoft.com/office/drawing/2014/main" id="{CB0B6634-C398-479C-A408-9E0B383371E7}"/>
              </a:ext>
            </a:extLst>
          </p:cNvPr>
          <p:cNvSpPr txBox="1"/>
          <p:nvPr/>
        </p:nvSpPr>
        <p:spPr>
          <a:xfrm>
            <a:off x="736962" y="1630044"/>
            <a:ext cx="2706190" cy="461665"/>
          </a:xfrm>
          <a:prstGeom prst="rect">
            <a:avLst/>
          </a:prstGeom>
          <a:noFill/>
        </p:spPr>
        <p:txBody>
          <a:bodyPr wrap="none" rtlCol="0">
            <a:spAutoFit/>
          </a:bodyPr>
          <a:lstStyle/>
          <a:p>
            <a:r>
              <a:rPr lang="en-US" sz="2400" b="1" dirty="0" err="1">
                <a:solidFill>
                  <a:schemeClr val="accent5">
                    <a:lumMod val="50000"/>
                  </a:schemeClr>
                </a:solidFill>
              </a:rPr>
              <a:t>Mathe</a:t>
            </a:r>
            <a:r>
              <a:rPr lang="en-US" sz="2400" b="1" dirty="0">
                <a:solidFill>
                  <a:schemeClr val="accent5">
                    <a:lumMod val="50000"/>
                  </a:schemeClr>
                </a:solidFill>
              </a:rPr>
              <a:t> </a:t>
            </a:r>
            <a:r>
              <a:rPr lang="en-US" sz="2400" b="1" dirty="0" err="1">
                <a:solidFill>
                  <a:schemeClr val="accent5">
                    <a:lumMod val="50000"/>
                  </a:schemeClr>
                </a:solidFill>
              </a:rPr>
              <a:t>fällt</a:t>
            </a:r>
            <a:r>
              <a:rPr lang="en-US" sz="2400" b="1" dirty="0">
                <a:solidFill>
                  <a:schemeClr val="accent5">
                    <a:lumMod val="50000"/>
                  </a:schemeClr>
                </a:solidFill>
              </a:rPr>
              <a:t> </a:t>
            </a:r>
            <a:r>
              <a:rPr lang="en-US" sz="2400" b="1" dirty="0" err="1">
                <a:solidFill>
                  <a:schemeClr val="accent5">
                    <a:lumMod val="50000"/>
                  </a:schemeClr>
                </a:solidFill>
              </a:rPr>
              <a:t>mir</a:t>
            </a:r>
            <a:r>
              <a:rPr lang="en-US" sz="2400" b="1" dirty="0">
                <a:solidFill>
                  <a:schemeClr val="accent5">
                    <a:lumMod val="50000"/>
                  </a:schemeClr>
                </a:solidFill>
              </a:rPr>
              <a:t> …</a:t>
            </a:r>
          </a:p>
        </p:txBody>
      </p:sp>
      <p:sp>
        <p:nvSpPr>
          <p:cNvPr id="18" name="TextBox 17">
            <a:extLst>
              <a:ext uri="{FF2B5EF4-FFF2-40B4-BE49-F238E27FC236}">
                <a16:creationId xmlns:a16="http://schemas.microsoft.com/office/drawing/2014/main" id="{AAC496E0-6686-40DA-A53E-9C1B6A8E050C}"/>
              </a:ext>
            </a:extLst>
          </p:cNvPr>
          <p:cNvSpPr txBox="1"/>
          <p:nvPr/>
        </p:nvSpPr>
        <p:spPr>
          <a:xfrm>
            <a:off x="653544" y="2848796"/>
            <a:ext cx="6582251" cy="461665"/>
          </a:xfrm>
          <a:prstGeom prst="rect">
            <a:avLst/>
          </a:prstGeom>
          <a:noFill/>
        </p:spPr>
        <p:txBody>
          <a:bodyPr wrap="none" rtlCol="0">
            <a:spAutoFit/>
          </a:bodyPr>
          <a:lstStyle/>
          <a:p>
            <a:r>
              <a:rPr lang="en-US" sz="2400" b="1" dirty="0">
                <a:solidFill>
                  <a:schemeClr val="accent5">
                    <a:lumMod val="50000"/>
                  </a:schemeClr>
                </a:solidFill>
              </a:rPr>
              <a:t>Ja/</a:t>
            </a:r>
            <a:r>
              <a:rPr lang="en-US" sz="2400" b="1" dirty="0" err="1">
                <a:solidFill>
                  <a:schemeClr val="accent5">
                    <a:lumMod val="50000"/>
                  </a:schemeClr>
                </a:solidFill>
              </a:rPr>
              <a:t>Nein</a:t>
            </a:r>
            <a:r>
              <a:rPr lang="en-US" sz="2400" b="1" dirty="0">
                <a:solidFill>
                  <a:schemeClr val="accent5">
                    <a:lumMod val="50000"/>
                  </a:schemeClr>
                </a:solidFill>
              </a:rPr>
              <a:t>, ich </a:t>
            </a:r>
            <a:r>
              <a:rPr lang="en-US" sz="2400" b="1" dirty="0" err="1">
                <a:solidFill>
                  <a:schemeClr val="accent5">
                    <a:lumMod val="50000"/>
                  </a:schemeClr>
                </a:solidFill>
              </a:rPr>
              <a:t>glaube</a:t>
            </a:r>
            <a:r>
              <a:rPr lang="en-US" sz="2400" b="1" dirty="0">
                <a:solidFill>
                  <a:schemeClr val="accent5">
                    <a:lumMod val="50000"/>
                  </a:schemeClr>
                </a:solidFill>
              </a:rPr>
              <a:t>, </a:t>
            </a:r>
            <a:r>
              <a:rPr lang="en-US" sz="2400" b="1" dirty="0" err="1">
                <a:solidFill>
                  <a:schemeClr val="accent5">
                    <a:lumMod val="50000"/>
                  </a:schemeClr>
                </a:solidFill>
              </a:rPr>
              <a:t>dass</a:t>
            </a:r>
            <a:r>
              <a:rPr lang="en-US" sz="2400" b="1" dirty="0">
                <a:solidFill>
                  <a:schemeClr val="accent5">
                    <a:lumMod val="50000"/>
                  </a:schemeClr>
                </a:solidFill>
              </a:rPr>
              <a:t> </a:t>
            </a:r>
            <a:r>
              <a:rPr lang="en-US" sz="2400" b="1" dirty="0" err="1">
                <a:solidFill>
                  <a:schemeClr val="accent5">
                    <a:lumMod val="50000"/>
                  </a:schemeClr>
                </a:solidFill>
              </a:rPr>
              <a:t>Musik</a:t>
            </a:r>
            <a:r>
              <a:rPr lang="en-US" sz="2400" b="1" dirty="0">
                <a:solidFill>
                  <a:schemeClr val="accent5">
                    <a:lumMod val="50000"/>
                  </a:schemeClr>
                </a:solidFill>
              </a:rPr>
              <a:t> ……….. </a:t>
            </a:r>
            <a:r>
              <a:rPr lang="en-US" sz="2400" b="1" dirty="0" err="1">
                <a:solidFill>
                  <a:schemeClr val="accent5">
                    <a:lumMod val="50000"/>
                  </a:schemeClr>
                </a:solidFill>
              </a:rPr>
              <a:t>ist</a:t>
            </a:r>
            <a:r>
              <a:rPr lang="en-US" sz="2400" b="1" dirty="0">
                <a:solidFill>
                  <a:schemeClr val="accent5">
                    <a:lumMod val="50000"/>
                  </a:schemeClr>
                </a:solidFill>
              </a:rPr>
              <a:t>.</a:t>
            </a:r>
          </a:p>
        </p:txBody>
      </p:sp>
      <p:sp>
        <p:nvSpPr>
          <p:cNvPr id="19" name="TextBox 18">
            <a:extLst>
              <a:ext uri="{FF2B5EF4-FFF2-40B4-BE49-F238E27FC236}">
                <a16:creationId xmlns:a16="http://schemas.microsoft.com/office/drawing/2014/main" id="{125E43A4-47FD-487C-88D9-6D47D34477F2}"/>
              </a:ext>
            </a:extLst>
          </p:cNvPr>
          <p:cNvSpPr txBox="1"/>
          <p:nvPr/>
        </p:nvSpPr>
        <p:spPr>
          <a:xfrm>
            <a:off x="653544" y="4071936"/>
            <a:ext cx="5178021" cy="461665"/>
          </a:xfrm>
          <a:prstGeom prst="rect">
            <a:avLst/>
          </a:prstGeom>
          <a:noFill/>
        </p:spPr>
        <p:txBody>
          <a:bodyPr wrap="none" rtlCol="0">
            <a:spAutoFit/>
          </a:bodyPr>
          <a:lstStyle/>
          <a:p>
            <a:r>
              <a:rPr lang="en-US" sz="2400" b="1" dirty="0">
                <a:solidFill>
                  <a:schemeClr val="accent5">
                    <a:lumMod val="50000"/>
                  </a:schemeClr>
                </a:solidFill>
              </a:rPr>
              <a:t>Ja/</a:t>
            </a:r>
            <a:r>
              <a:rPr lang="en-US" sz="2400" b="1" dirty="0" err="1">
                <a:solidFill>
                  <a:schemeClr val="accent5">
                    <a:lumMod val="50000"/>
                  </a:schemeClr>
                </a:solidFill>
              </a:rPr>
              <a:t>Nein</a:t>
            </a:r>
            <a:r>
              <a:rPr lang="en-US" sz="2400" b="1" dirty="0">
                <a:solidFill>
                  <a:schemeClr val="accent5">
                    <a:lumMod val="50000"/>
                  </a:schemeClr>
                </a:solidFill>
              </a:rPr>
              <a:t>, ich </a:t>
            </a:r>
            <a:r>
              <a:rPr lang="en-US" sz="2400" b="1" dirty="0" err="1">
                <a:solidFill>
                  <a:schemeClr val="accent5">
                    <a:lumMod val="50000"/>
                  </a:schemeClr>
                </a:solidFill>
              </a:rPr>
              <a:t>denke</a:t>
            </a:r>
            <a:r>
              <a:rPr lang="en-US" sz="2400" b="1" dirty="0">
                <a:solidFill>
                  <a:schemeClr val="accent5">
                    <a:lumMod val="50000"/>
                  </a:schemeClr>
                </a:solidFill>
              </a:rPr>
              <a:t>, ich </a:t>
            </a:r>
            <a:r>
              <a:rPr lang="en-US" sz="2400" b="1" dirty="0" err="1">
                <a:solidFill>
                  <a:schemeClr val="accent5">
                    <a:lumMod val="50000"/>
                  </a:schemeClr>
                </a:solidFill>
              </a:rPr>
              <a:t>kriege</a:t>
            </a:r>
            <a:r>
              <a:rPr lang="en-US" sz="2400" b="1" dirty="0">
                <a:solidFill>
                  <a:schemeClr val="accent5">
                    <a:lumMod val="50000"/>
                  </a:schemeClr>
                </a:solidFill>
              </a:rPr>
              <a:t>…..</a:t>
            </a:r>
          </a:p>
        </p:txBody>
      </p:sp>
      <p:sp>
        <p:nvSpPr>
          <p:cNvPr id="20" name="TextBox 19">
            <a:extLst>
              <a:ext uri="{FF2B5EF4-FFF2-40B4-BE49-F238E27FC236}">
                <a16:creationId xmlns:a16="http://schemas.microsoft.com/office/drawing/2014/main" id="{55799219-A42A-4955-8368-730E3D443B7B}"/>
              </a:ext>
            </a:extLst>
          </p:cNvPr>
          <p:cNvSpPr txBox="1"/>
          <p:nvPr/>
        </p:nvSpPr>
        <p:spPr>
          <a:xfrm>
            <a:off x="653544" y="5290688"/>
            <a:ext cx="7297190" cy="461665"/>
          </a:xfrm>
          <a:prstGeom prst="rect">
            <a:avLst/>
          </a:prstGeom>
          <a:noFill/>
        </p:spPr>
        <p:txBody>
          <a:bodyPr wrap="none" rtlCol="0">
            <a:spAutoFit/>
          </a:bodyPr>
          <a:lstStyle/>
          <a:p>
            <a:r>
              <a:rPr lang="en-US" sz="2400" b="1" dirty="0">
                <a:solidFill>
                  <a:schemeClr val="accent5">
                    <a:lumMod val="50000"/>
                  </a:schemeClr>
                </a:solidFill>
              </a:rPr>
              <a:t>Ja/</a:t>
            </a:r>
            <a:r>
              <a:rPr lang="en-US" sz="2400" b="1" dirty="0" err="1">
                <a:solidFill>
                  <a:schemeClr val="accent5">
                    <a:lumMod val="50000"/>
                  </a:schemeClr>
                </a:solidFill>
              </a:rPr>
              <a:t>Nein</a:t>
            </a:r>
            <a:r>
              <a:rPr lang="en-US" sz="2400" b="1" dirty="0">
                <a:solidFill>
                  <a:schemeClr val="accent5">
                    <a:lumMod val="50000"/>
                  </a:schemeClr>
                </a:solidFill>
              </a:rPr>
              <a:t>, </a:t>
            </a:r>
            <a:r>
              <a:rPr lang="en-US" sz="2400" b="1" dirty="0" err="1">
                <a:solidFill>
                  <a:schemeClr val="accent5">
                    <a:lumMod val="50000"/>
                  </a:schemeClr>
                </a:solidFill>
              </a:rPr>
              <a:t>Englisch</a:t>
            </a:r>
            <a:r>
              <a:rPr lang="en-US" sz="2400" b="1" dirty="0">
                <a:solidFill>
                  <a:schemeClr val="accent5">
                    <a:lumMod val="50000"/>
                  </a:schemeClr>
                </a:solidFill>
              </a:rPr>
              <a:t> </a:t>
            </a:r>
            <a:r>
              <a:rPr lang="en-US" sz="2400" b="1" dirty="0" err="1">
                <a:solidFill>
                  <a:schemeClr val="accent5">
                    <a:lumMod val="50000"/>
                  </a:schemeClr>
                </a:solidFill>
              </a:rPr>
              <a:t>gefällt</a:t>
            </a:r>
            <a:r>
              <a:rPr lang="en-US" sz="2400" b="1" dirty="0">
                <a:solidFill>
                  <a:schemeClr val="accent5">
                    <a:lumMod val="50000"/>
                  </a:schemeClr>
                </a:solidFill>
              </a:rPr>
              <a:t> </a:t>
            </a:r>
            <a:r>
              <a:rPr lang="en-US" sz="2400" b="1" dirty="0" err="1">
                <a:solidFill>
                  <a:schemeClr val="accent5">
                    <a:lumMod val="50000"/>
                  </a:schemeClr>
                </a:solidFill>
              </a:rPr>
              <a:t>mir</a:t>
            </a:r>
            <a:r>
              <a:rPr lang="en-US" sz="2400" b="1" dirty="0">
                <a:solidFill>
                  <a:schemeClr val="accent5">
                    <a:lumMod val="50000"/>
                  </a:schemeClr>
                </a:solidFill>
              </a:rPr>
              <a:t> (</a:t>
            </a:r>
            <a:r>
              <a:rPr lang="en-US" sz="2400" b="1" dirty="0" err="1">
                <a:solidFill>
                  <a:schemeClr val="accent5">
                    <a:lumMod val="50000"/>
                  </a:schemeClr>
                </a:solidFill>
              </a:rPr>
              <a:t>nicht</a:t>
            </a:r>
            <a:r>
              <a:rPr lang="en-US" sz="2400" b="1" dirty="0">
                <a:solidFill>
                  <a:schemeClr val="accent5">
                    <a:lumMod val="50000"/>
                  </a:schemeClr>
                </a:solidFill>
              </a:rPr>
              <a:t>), </a:t>
            </a:r>
            <a:r>
              <a:rPr lang="en-US" sz="2400" b="1" dirty="0" err="1">
                <a:solidFill>
                  <a:schemeClr val="accent5">
                    <a:lumMod val="50000"/>
                  </a:schemeClr>
                </a:solidFill>
              </a:rPr>
              <a:t>weil</a:t>
            </a:r>
            <a:r>
              <a:rPr lang="en-US" sz="2400" b="1" dirty="0">
                <a:solidFill>
                  <a:schemeClr val="accent5">
                    <a:lumMod val="50000"/>
                  </a:schemeClr>
                </a:solidFill>
              </a:rPr>
              <a:t>/</a:t>
            </a:r>
            <a:r>
              <a:rPr lang="en-US" sz="2400" b="1" dirty="0" err="1">
                <a:solidFill>
                  <a:schemeClr val="accent5">
                    <a:lumMod val="50000"/>
                  </a:schemeClr>
                </a:solidFill>
              </a:rPr>
              <a:t>denn</a:t>
            </a:r>
            <a:r>
              <a:rPr lang="en-US" sz="2400" b="1" dirty="0">
                <a:solidFill>
                  <a:schemeClr val="accent5">
                    <a:lumMod val="50000"/>
                  </a:schemeClr>
                </a:solidFill>
              </a:rPr>
              <a:t>...</a:t>
            </a:r>
          </a:p>
        </p:txBody>
      </p:sp>
    </p:spTree>
    <p:extLst>
      <p:ext uri="{BB962C8B-B14F-4D97-AF65-F5344CB8AC3E}">
        <p14:creationId xmlns:p14="http://schemas.microsoft.com/office/powerpoint/2010/main" val="7999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8011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EB72A4A-A531-014E-8398-AE78D6301092}"/>
              </a:ext>
            </a:extLst>
          </p:cNvPr>
          <p:cNvSpPr txBox="1"/>
          <p:nvPr/>
        </p:nvSpPr>
        <p:spPr>
          <a:xfrm>
            <a:off x="5325035" y="6333126"/>
            <a:ext cx="3472425" cy="461665"/>
          </a:xfrm>
          <a:prstGeom prst="rect">
            <a:avLst/>
          </a:prstGeom>
          <a:noFill/>
        </p:spPr>
        <p:txBody>
          <a:bodyPr wrap="none" rtlCol="0">
            <a:spAutoFit/>
          </a:bodyPr>
          <a:lstStyle/>
          <a:p>
            <a:pPr algn="l"/>
            <a:r>
              <a:rPr lang="en-US" sz="2400" dirty="0">
                <a:solidFill>
                  <a:schemeClr val="bg1"/>
                </a:solidFill>
              </a:rPr>
              <a:t>*</a:t>
            </a:r>
            <a:r>
              <a:rPr lang="en-US" sz="2400" dirty="0" err="1">
                <a:solidFill>
                  <a:schemeClr val="bg1"/>
                </a:solidFill>
              </a:rPr>
              <a:t>Klammern</a:t>
            </a:r>
            <a:r>
              <a:rPr lang="en-US" sz="2400" dirty="0">
                <a:solidFill>
                  <a:schemeClr val="bg1"/>
                </a:solidFill>
              </a:rPr>
              <a:t> = brackets</a:t>
            </a:r>
          </a:p>
        </p:txBody>
      </p:sp>
      <p:sp>
        <p:nvSpPr>
          <p:cNvPr id="13" name="TextBox 12">
            <a:extLst>
              <a:ext uri="{FF2B5EF4-FFF2-40B4-BE49-F238E27FC236}">
                <a16:creationId xmlns:a16="http://schemas.microsoft.com/office/drawing/2014/main" id="{10A991EB-0334-6248-B79B-C1DEC2295658}"/>
              </a:ext>
            </a:extLst>
          </p:cNvPr>
          <p:cNvSpPr txBox="1"/>
          <p:nvPr/>
        </p:nvSpPr>
        <p:spPr>
          <a:xfrm>
            <a:off x="348174" y="1324980"/>
            <a:ext cx="6657592" cy="461665"/>
          </a:xfrm>
          <a:prstGeom prst="rect">
            <a:avLst/>
          </a:prstGeom>
          <a:noFill/>
        </p:spPr>
        <p:txBody>
          <a:bodyPr wrap="none" rtlCol="0">
            <a:spAutoFit/>
          </a:bodyPr>
          <a:lstStyle/>
          <a:p>
            <a:pPr algn="l"/>
            <a:r>
              <a:rPr lang="en-US" sz="2400" dirty="0">
                <a:solidFill>
                  <a:schemeClr val="accent5">
                    <a:lumMod val="50000"/>
                  </a:schemeClr>
                </a:solidFill>
              </a:rPr>
              <a:t>5. Was </a:t>
            </a:r>
            <a:r>
              <a:rPr lang="en-US" sz="2400" dirty="0" err="1">
                <a:solidFill>
                  <a:schemeClr val="accent5">
                    <a:lumMod val="50000"/>
                  </a:schemeClr>
                </a:solidFill>
              </a:rPr>
              <a:t>fehlt</a:t>
            </a:r>
            <a:r>
              <a:rPr lang="en-US" sz="2400" dirty="0">
                <a:solidFill>
                  <a:schemeClr val="accent5">
                    <a:lumMod val="50000"/>
                  </a:schemeClr>
                </a:solidFill>
              </a:rPr>
              <a:t> </a:t>
            </a:r>
            <a:r>
              <a:rPr lang="en-US" sz="2400" dirty="0" err="1">
                <a:solidFill>
                  <a:schemeClr val="accent5">
                    <a:lumMod val="50000"/>
                  </a:schemeClr>
                </a:solidFill>
              </a:rPr>
              <a:t>dir</a:t>
            </a:r>
            <a:r>
              <a:rPr lang="en-US" sz="2400" dirty="0">
                <a:solidFill>
                  <a:schemeClr val="accent5">
                    <a:lumMod val="50000"/>
                  </a:schemeClr>
                </a:solidFill>
              </a:rPr>
              <a:t> am </a:t>
            </a:r>
            <a:r>
              <a:rPr lang="en-US" sz="2400" dirty="0" err="1">
                <a:solidFill>
                  <a:schemeClr val="accent5">
                    <a:lumMod val="50000"/>
                  </a:schemeClr>
                </a:solidFill>
              </a:rPr>
              <a:t>Wochenende</a:t>
            </a:r>
            <a:r>
              <a:rPr lang="en-US" sz="2400" dirty="0">
                <a:solidFill>
                  <a:schemeClr val="accent5">
                    <a:lumMod val="50000"/>
                  </a:schemeClr>
                </a:solidFill>
              </a:rPr>
              <a:t>? [</a:t>
            </a:r>
            <a:r>
              <a:rPr lang="en-US" sz="2400" dirty="0" err="1">
                <a:solidFill>
                  <a:schemeClr val="accent5">
                    <a:lumMod val="50000"/>
                  </a:schemeClr>
                </a:solidFill>
              </a:rPr>
              <a:t>fehlen</a:t>
            </a:r>
            <a:r>
              <a:rPr lang="en-US" sz="2400" dirty="0">
                <a:solidFill>
                  <a:schemeClr val="accent5">
                    <a:lumMod val="50000"/>
                  </a:schemeClr>
                </a:solidFill>
              </a:rPr>
              <a:t>]</a:t>
            </a:r>
          </a:p>
        </p:txBody>
      </p:sp>
      <p:sp>
        <p:nvSpPr>
          <p:cNvPr id="14" name="TextBox 13">
            <a:extLst>
              <a:ext uri="{FF2B5EF4-FFF2-40B4-BE49-F238E27FC236}">
                <a16:creationId xmlns:a16="http://schemas.microsoft.com/office/drawing/2014/main" id="{3AF225BD-6B6D-064F-A28C-2C911471CD41}"/>
              </a:ext>
            </a:extLst>
          </p:cNvPr>
          <p:cNvSpPr txBox="1"/>
          <p:nvPr/>
        </p:nvSpPr>
        <p:spPr>
          <a:xfrm>
            <a:off x="348174" y="2580267"/>
            <a:ext cx="7276351" cy="461665"/>
          </a:xfrm>
          <a:prstGeom prst="rect">
            <a:avLst/>
          </a:prstGeom>
          <a:noFill/>
        </p:spPr>
        <p:txBody>
          <a:bodyPr wrap="none" rtlCol="0">
            <a:spAutoFit/>
          </a:bodyPr>
          <a:lstStyle/>
          <a:p>
            <a:pPr algn="l"/>
            <a:r>
              <a:rPr lang="en-US" sz="2400" dirty="0">
                <a:solidFill>
                  <a:schemeClr val="accent5">
                    <a:lumMod val="50000"/>
                  </a:schemeClr>
                </a:solidFill>
              </a:rPr>
              <a:t>6. </a:t>
            </a:r>
            <a:r>
              <a:rPr lang="en-US" sz="2400" dirty="0" err="1">
                <a:solidFill>
                  <a:schemeClr val="accent5">
                    <a:lumMod val="50000"/>
                  </a:schemeClr>
                </a:solidFill>
              </a:rPr>
              <a:t>Glaubst</a:t>
            </a:r>
            <a:r>
              <a:rPr lang="en-US" sz="2400" dirty="0">
                <a:solidFill>
                  <a:schemeClr val="accent5">
                    <a:lumMod val="50000"/>
                  </a:schemeClr>
                </a:solidFill>
              </a:rPr>
              <a:t> du, Sport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wichtig</a:t>
            </a:r>
            <a:r>
              <a:rPr lang="en-US" sz="2400" dirty="0">
                <a:solidFill>
                  <a:schemeClr val="accent5">
                    <a:lumMod val="50000"/>
                  </a:schemeClr>
                </a:solidFill>
              </a:rPr>
              <a:t>? [</a:t>
            </a:r>
            <a:r>
              <a:rPr lang="en-US" sz="2400" dirty="0" err="1">
                <a:solidFill>
                  <a:schemeClr val="accent5">
                    <a:lumMod val="50000"/>
                  </a:schemeClr>
                </a:solidFill>
              </a:rPr>
              <a:t>glauben</a:t>
            </a:r>
            <a:r>
              <a:rPr lang="en-US" sz="2400" dirty="0">
                <a:solidFill>
                  <a:schemeClr val="accent5">
                    <a:lumMod val="50000"/>
                  </a:schemeClr>
                </a:solidFill>
              </a:rPr>
              <a:t>, </a:t>
            </a:r>
            <a:r>
              <a:rPr lang="en-US" sz="2400" dirty="0" err="1">
                <a:solidFill>
                  <a:schemeClr val="accent5">
                    <a:lumMod val="50000"/>
                  </a:schemeClr>
                </a:solidFill>
              </a:rPr>
              <a:t>denn</a:t>
            </a:r>
            <a:r>
              <a:rPr lang="en-US" sz="2400" dirty="0">
                <a:solidFill>
                  <a:schemeClr val="accent5">
                    <a:lumMod val="50000"/>
                  </a:schemeClr>
                </a:solidFill>
              </a:rPr>
              <a:t>]</a:t>
            </a:r>
          </a:p>
        </p:txBody>
      </p:sp>
      <p:sp>
        <p:nvSpPr>
          <p:cNvPr id="15" name="TextBox 14">
            <a:extLst>
              <a:ext uri="{FF2B5EF4-FFF2-40B4-BE49-F238E27FC236}">
                <a16:creationId xmlns:a16="http://schemas.microsoft.com/office/drawing/2014/main" id="{8ABAF14D-D416-564F-A0BF-96A43533B29A}"/>
              </a:ext>
            </a:extLst>
          </p:cNvPr>
          <p:cNvSpPr txBox="1"/>
          <p:nvPr/>
        </p:nvSpPr>
        <p:spPr>
          <a:xfrm>
            <a:off x="348174" y="4079229"/>
            <a:ext cx="8624477" cy="461665"/>
          </a:xfrm>
          <a:prstGeom prst="rect">
            <a:avLst/>
          </a:prstGeom>
          <a:noFill/>
        </p:spPr>
        <p:txBody>
          <a:bodyPr wrap="none" rtlCol="0">
            <a:spAutoFit/>
          </a:bodyPr>
          <a:lstStyle/>
          <a:p>
            <a:pPr algn="l"/>
            <a:r>
              <a:rPr lang="en-US" sz="2400" dirty="0">
                <a:solidFill>
                  <a:schemeClr val="accent5">
                    <a:lumMod val="50000"/>
                  </a:schemeClr>
                </a:solidFill>
              </a:rPr>
              <a:t>7. </a:t>
            </a:r>
            <a:r>
              <a:rPr lang="en-US" sz="2400" dirty="0" err="1">
                <a:solidFill>
                  <a:schemeClr val="accent5">
                    <a:lumMod val="50000"/>
                  </a:schemeClr>
                </a:solidFill>
              </a:rPr>
              <a:t>Denkst</a:t>
            </a:r>
            <a:r>
              <a:rPr lang="en-US" sz="2400" dirty="0">
                <a:solidFill>
                  <a:schemeClr val="accent5">
                    <a:lumMod val="50000"/>
                  </a:schemeClr>
                </a:solidFill>
              </a:rPr>
              <a:t> du, </a:t>
            </a:r>
            <a:r>
              <a:rPr lang="en-US" sz="2400" dirty="0" err="1">
                <a:solidFill>
                  <a:schemeClr val="accent5">
                    <a:lumMod val="50000"/>
                  </a:schemeClr>
                </a:solidFill>
              </a:rPr>
              <a:t>dass</a:t>
            </a:r>
            <a:r>
              <a:rPr lang="en-US" sz="2400" dirty="0">
                <a:solidFill>
                  <a:schemeClr val="accent5">
                    <a:lumMod val="50000"/>
                  </a:schemeClr>
                </a:solidFill>
              </a:rPr>
              <a:t> du </a:t>
            </a:r>
            <a:r>
              <a:rPr lang="en-US" sz="2400" dirty="0" err="1">
                <a:solidFill>
                  <a:schemeClr val="accent5">
                    <a:lumMod val="50000"/>
                  </a:schemeClr>
                </a:solidFill>
              </a:rPr>
              <a:t>genug</a:t>
            </a:r>
            <a:r>
              <a:rPr lang="en-US" sz="2400" dirty="0">
                <a:solidFill>
                  <a:schemeClr val="accent5">
                    <a:lumMod val="50000"/>
                  </a:schemeClr>
                </a:solidFill>
              </a:rPr>
              <a:t> </a:t>
            </a:r>
            <a:r>
              <a:rPr lang="en-US" sz="2400" dirty="0" err="1">
                <a:solidFill>
                  <a:schemeClr val="accent5">
                    <a:lumMod val="50000"/>
                  </a:schemeClr>
                </a:solidFill>
              </a:rPr>
              <a:t>Freizeit</a:t>
            </a:r>
            <a:r>
              <a:rPr lang="en-US" sz="2400" dirty="0">
                <a:solidFill>
                  <a:schemeClr val="accent5">
                    <a:lumMod val="50000"/>
                  </a:schemeClr>
                </a:solidFill>
              </a:rPr>
              <a:t> hast? [</a:t>
            </a:r>
            <a:r>
              <a:rPr lang="en-US" sz="2400" dirty="0" err="1">
                <a:solidFill>
                  <a:schemeClr val="accent5">
                    <a:lumMod val="50000"/>
                  </a:schemeClr>
                </a:solidFill>
              </a:rPr>
              <a:t>meinen</a:t>
            </a:r>
            <a:r>
              <a:rPr lang="en-US" sz="2400" dirty="0">
                <a:solidFill>
                  <a:schemeClr val="accent5">
                    <a:lumMod val="50000"/>
                  </a:schemeClr>
                </a:solidFill>
              </a:rPr>
              <a:t>, </a:t>
            </a:r>
            <a:r>
              <a:rPr lang="en-US" sz="2400" dirty="0" err="1">
                <a:solidFill>
                  <a:schemeClr val="accent5">
                    <a:lumMod val="50000"/>
                  </a:schemeClr>
                </a:solidFill>
              </a:rPr>
              <a:t>dass</a:t>
            </a:r>
            <a:r>
              <a:rPr lang="en-US" sz="2400" dirty="0">
                <a:solidFill>
                  <a:schemeClr val="accent5">
                    <a:lumMod val="50000"/>
                  </a:schemeClr>
                </a:solidFill>
              </a:rPr>
              <a:t>]</a:t>
            </a:r>
          </a:p>
        </p:txBody>
      </p:sp>
      <p:sp>
        <p:nvSpPr>
          <p:cNvPr id="16" name="TextBox 15">
            <a:extLst>
              <a:ext uri="{FF2B5EF4-FFF2-40B4-BE49-F238E27FC236}">
                <a16:creationId xmlns:a16="http://schemas.microsoft.com/office/drawing/2014/main" id="{178A44A8-F72B-9142-AFA2-D46031FF7794}"/>
              </a:ext>
            </a:extLst>
          </p:cNvPr>
          <p:cNvSpPr txBox="1"/>
          <p:nvPr/>
        </p:nvSpPr>
        <p:spPr>
          <a:xfrm>
            <a:off x="348174" y="5433895"/>
            <a:ext cx="6340197" cy="461665"/>
          </a:xfrm>
          <a:prstGeom prst="rect">
            <a:avLst/>
          </a:prstGeom>
          <a:noFill/>
        </p:spPr>
        <p:txBody>
          <a:bodyPr wrap="none" rtlCol="0">
            <a:spAutoFit/>
          </a:bodyPr>
          <a:lstStyle/>
          <a:p>
            <a:pPr algn="l"/>
            <a:r>
              <a:rPr lang="en-US" sz="2400" dirty="0">
                <a:solidFill>
                  <a:schemeClr val="accent5">
                    <a:lumMod val="50000"/>
                  </a:schemeClr>
                </a:solidFill>
              </a:rPr>
              <a:t>8. </a:t>
            </a:r>
            <a:r>
              <a:rPr lang="en-US" sz="2400" dirty="0" err="1">
                <a:solidFill>
                  <a:schemeClr val="accent5">
                    <a:lumMod val="50000"/>
                  </a:schemeClr>
                </a:solidFill>
              </a:rPr>
              <a:t>Welche</a:t>
            </a:r>
            <a:r>
              <a:rPr lang="en-US" sz="2400" dirty="0">
                <a:solidFill>
                  <a:schemeClr val="accent5">
                    <a:lumMod val="50000"/>
                  </a:schemeClr>
                </a:solidFill>
              </a:rPr>
              <a:t> </a:t>
            </a:r>
            <a:r>
              <a:rPr lang="en-US" sz="2400" dirty="0" err="1">
                <a:solidFill>
                  <a:schemeClr val="accent5">
                    <a:lumMod val="50000"/>
                  </a:schemeClr>
                </a:solidFill>
              </a:rPr>
              <a:t>Aktivität</a:t>
            </a:r>
            <a:r>
              <a:rPr lang="en-US" sz="2400" dirty="0">
                <a:solidFill>
                  <a:schemeClr val="accent5">
                    <a:lumMod val="50000"/>
                  </a:schemeClr>
                </a:solidFill>
              </a:rPr>
              <a:t> </a:t>
            </a:r>
            <a:r>
              <a:rPr lang="en-US" sz="2400" dirty="0" err="1">
                <a:solidFill>
                  <a:schemeClr val="accent5">
                    <a:lumMod val="50000"/>
                  </a:schemeClr>
                </a:solidFill>
              </a:rPr>
              <a:t>gefällt</a:t>
            </a:r>
            <a:r>
              <a:rPr lang="en-US" sz="2400" dirty="0">
                <a:solidFill>
                  <a:schemeClr val="accent5">
                    <a:lumMod val="50000"/>
                  </a:schemeClr>
                </a:solidFill>
              </a:rPr>
              <a:t> </a:t>
            </a:r>
            <a:r>
              <a:rPr lang="en-US" sz="2400" dirty="0" err="1">
                <a:solidFill>
                  <a:schemeClr val="accent5">
                    <a:lumMod val="50000"/>
                  </a:schemeClr>
                </a:solidFill>
              </a:rPr>
              <a:t>dir</a:t>
            </a:r>
            <a:r>
              <a:rPr lang="en-US" sz="2400" dirty="0">
                <a:solidFill>
                  <a:schemeClr val="accent5">
                    <a:lumMod val="50000"/>
                  </a:schemeClr>
                </a:solidFill>
              </a:rPr>
              <a:t>? [</a:t>
            </a:r>
            <a:r>
              <a:rPr lang="en-US" sz="2400" dirty="0" err="1">
                <a:solidFill>
                  <a:schemeClr val="accent5">
                    <a:lumMod val="50000"/>
                  </a:schemeClr>
                </a:solidFill>
              </a:rPr>
              <a:t>gern</a:t>
            </a:r>
            <a:r>
              <a:rPr lang="en-US" sz="2400" dirty="0">
                <a:solidFill>
                  <a:schemeClr val="accent5">
                    <a:lumMod val="50000"/>
                  </a:schemeClr>
                </a:solidFill>
              </a:rPr>
              <a:t>, </a:t>
            </a:r>
            <a:r>
              <a:rPr lang="en-US" sz="2400" dirty="0" err="1">
                <a:solidFill>
                  <a:schemeClr val="accent5">
                    <a:lumMod val="50000"/>
                  </a:schemeClr>
                </a:solidFill>
              </a:rPr>
              <a:t>weil</a:t>
            </a:r>
            <a:r>
              <a:rPr lang="en-US" sz="2400" dirty="0">
                <a:solidFill>
                  <a:schemeClr val="accent5">
                    <a:lumMod val="50000"/>
                  </a:schemeClr>
                </a:solidFill>
              </a:rPr>
              <a:t>]</a:t>
            </a:r>
          </a:p>
        </p:txBody>
      </p:sp>
      <p:sp>
        <p:nvSpPr>
          <p:cNvPr id="17" name="TextBox 16">
            <a:extLst>
              <a:ext uri="{FF2B5EF4-FFF2-40B4-BE49-F238E27FC236}">
                <a16:creationId xmlns:a16="http://schemas.microsoft.com/office/drawing/2014/main" id="{CB0B6634-C398-479C-A408-9E0B383371E7}"/>
              </a:ext>
            </a:extLst>
          </p:cNvPr>
          <p:cNvSpPr txBox="1"/>
          <p:nvPr/>
        </p:nvSpPr>
        <p:spPr>
          <a:xfrm>
            <a:off x="736962" y="1771480"/>
            <a:ext cx="5889754" cy="461665"/>
          </a:xfrm>
          <a:prstGeom prst="rect">
            <a:avLst/>
          </a:prstGeom>
          <a:noFill/>
        </p:spPr>
        <p:txBody>
          <a:bodyPr wrap="none" rtlCol="0">
            <a:spAutoFit/>
          </a:bodyPr>
          <a:lstStyle/>
          <a:p>
            <a:r>
              <a:rPr lang="en-US" sz="2400" b="1" dirty="0">
                <a:solidFill>
                  <a:schemeClr val="accent5">
                    <a:lumMod val="50000"/>
                  </a:schemeClr>
                </a:solidFill>
              </a:rPr>
              <a:t>…</a:t>
            </a:r>
            <a:r>
              <a:rPr lang="en-US" sz="2400" b="1" dirty="0" err="1">
                <a:solidFill>
                  <a:schemeClr val="accent5">
                    <a:lumMod val="50000"/>
                  </a:schemeClr>
                </a:solidFill>
              </a:rPr>
              <a:t>fehlt</a:t>
            </a:r>
            <a:r>
              <a:rPr lang="en-US" sz="2400" b="1" dirty="0">
                <a:solidFill>
                  <a:schemeClr val="accent5">
                    <a:lumMod val="50000"/>
                  </a:schemeClr>
                </a:solidFill>
              </a:rPr>
              <a:t>/</a:t>
            </a:r>
            <a:r>
              <a:rPr lang="en-US" sz="2400" b="1" dirty="0" err="1">
                <a:solidFill>
                  <a:schemeClr val="accent5">
                    <a:lumMod val="50000"/>
                  </a:schemeClr>
                </a:solidFill>
              </a:rPr>
              <a:t>fehlen</a:t>
            </a:r>
            <a:r>
              <a:rPr lang="en-US" sz="2400" b="1" dirty="0">
                <a:solidFill>
                  <a:schemeClr val="accent5">
                    <a:lumMod val="50000"/>
                  </a:schemeClr>
                </a:solidFill>
              </a:rPr>
              <a:t> </a:t>
            </a:r>
            <a:r>
              <a:rPr lang="en-US" sz="2400" b="1" dirty="0" err="1">
                <a:solidFill>
                  <a:schemeClr val="accent5">
                    <a:lumMod val="50000"/>
                  </a:schemeClr>
                </a:solidFill>
              </a:rPr>
              <a:t>mir</a:t>
            </a:r>
            <a:r>
              <a:rPr lang="en-US" sz="2400" b="1" dirty="0">
                <a:solidFill>
                  <a:schemeClr val="accent5">
                    <a:lumMod val="50000"/>
                  </a:schemeClr>
                </a:solidFill>
              </a:rPr>
              <a:t> </a:t>
            </a:r>
            <a:r>
              <a:rPr lang="en-US" sz="2400" b="1" u="sng" dirty="0">
                <a:solidFill>
                  <a:schemeClr val="accent5">
                    <a:lumMod val="50000"/>
                  </a:schemeClr>
                </a:solidFill>
              </a:rPr>
              <a:t>OR</a:t>
            </a:r>
            <a:r>
              <a:rPr lang="en-US" sz="2400" b="1" dirty="0">
                <a:solidFill>
                  <a:schemeClr val="accent5">
                    <a:lumMod val="50000"/>
                  </a:schemeClr>
                </a:solidFill>
              </a:rPr>
              <a:t> Mir </a:t>
            </a:r>
            <a:r>
              <a:rPr lang="en-US" sz="2400" b="1" dirty="0" err="1">
                <a:solidFill>
                  <a:schemeClr val="accent5">
                    <a:lumMod val="50000"/>
                  </a:schemeClr>
                </a:solidFill>
              </a:rPr>
              <a:t>fehlt</a:t>
            </a:r>
            <a:r>
              <a:rPr lang="en-US" sz="2400" b="1" dirty="0">
                <a:solidFill>
                  <a:schemeClr val="accent5">
                    <a:lumMod val="50000"/>
                  </a:schemeClr>
                </a:solidFill>
              </a:rPr>
              <a:t>/</a:t>
            </a:r>
            <a:r>
              <a:rPr lang="en-US" sz="2400" b="1" dirty="0" err="1">
                <a:solidFill>
                  <a:schemeClr val="accent5">
                    <a:lumMod val="50000"/>
                  </a:schemeClr>
                </a:solidFill>
              </a:rPr>
              <a:t>fehlen</a:t>
            </a:r>
            <a:r>
              <a:rPr lang="en-US" sz="2400" b="1" dirty="0">
                <a:solidFill>
                  <a:schemeClr val="accent5">
                    <a:lumMod val="50000"/>
                  </a:schemeClr>
                </a:solidFill>
              </a:rPr>
              <a:t>…</a:t>
            </a:r>
          </a:p>
        </p:txBody>
      </p:sp>
      <p:sp>
        <p:nvSpPr>
          <p:cNvPr id="18" name="TextBox 17">
            <a:extLst>
              <a:ext uri="{FF2B5EF4-FFF2-40B4-BE49-F238E27FC236}">
                <a16:creationId xmlns:a16="http://schemas.microsoft.com/office/drawing/2014/main" id="{DC933B9B-66F4-424B-AD31-C230BBA7D3F2}"/>
              </a:ext>
            </a:extLst>
          </p:cNvPr>
          <p:cNvSpPr txBox="1"/>
          <p:nvPr/>
        </p:nvSpPr>
        <p:spPr>
          <a:xfrm>
            <a:off x="724634" y="3026767"/>
            <a:ext cx="7915950" cy="461665"/>
          </a:xfrm>
          <a:prstGeom prst="rect">
            <a:avLst/>
          </a:prstGeom>
          <a:noFill/>
        </p:spPr>
        <p:txBody>
          <a:bodyPr wrap="none" rtlCol="0">
            <a:spAutoFit/>
          </a:bodyPr>
          <a:lstStyle/>
          <a:p>
            <a:r>
              <a:rPr lang="en-US" sz="2400" b="1" dirty="0">
                <a:solidFill>
                  <a:schemeClr val="accent5">
                    <a:lumMod val="50000"/>
                  </a:schemeClr>
                </a:solidFill>
              </a:rPr>
              <a:t>Ja/</a:t>
            </a:r>
            <a:r>
              <a:rPr lang="en-US" sz="2400" b="1" dirty="0" err="1">
                <a:solidFill>
                  <a:schemeClr val="accent5">
                    <a:lumMod val="50000"/>
                  </a:schemeClr>
                </a:solidFill>
              </a:rPr>
              <a:t>Nein</a:t>
            </a:r>
            <a:r>
              <a:rPr lang="en-US" sz="2400" b="1" dirty="0">
                <a:solidFill>
                  <a:schemeClr val="accent5">
                    <a:lumMod val="50000"/>
                  </a:schemeClr>
                </a:solidFill>
              </a:rPr>
              <a:t>, ich </a:t>
            </a:r>
            <a:r>
              <a:rPr lang="en-US" sz="2400" b="1" dirty="0" err="1">
                <a:solidFill>
                  <a:schemeClr val="accent5">
                    <a:lumMod val="50000"/>
                  </a:schemeClr>
                </a:solidFill>
              </a:rPr>
              <a:t>glaube</a:t>
            </a:r>
            <a:r>
              <a:rPr lang="en-US" sz="2400" b="1" dirty="0">
                <a:solidFill>
                  <a:schemeClr val="accent5">
                    <a:lumMod val="50000"/>
                  </a:schemeClr>
                </a:solidFill>
              </a:rPr>
              <a:t>, Sport </a:t>
            </a:r>
            <a:r>
              <a:rPr lang="en-US" sz="2400" b="1" dirty="0" err="1">
                <a:solidFill>
                  <a:schemeClr val="accent5">
                    <a:lumMod val="50000"/>
                  </a:schemeClr>
                </a:solidFill>
              </a:rPr>
              <a:t>ist</a:t>
            </a:r>
            <a:r>
              <a:rPr lang="en-US" sz="2400" b="1" dirty="0">
                <a:solidFill>
                  <a:schemeClr val="accent5">
                    <a:lumMod val="50000"/>
                  </a:schemeClr>
                </a:solidFill>
              </a:rPr>
              <a:t> (</a:t>
            </a:r>
            <a:r>
              <a:rPr lang="en-US" sz="2400" b="1" dirty="0" err="1">
                <a:solidFill>
                  <a:schemeClr val="accent5">
                    <a:lumMod val="50000"/>
                  </a:schemeClr>
                </a:solidFill>
              </a:rPr>
              <a:t>nicht</a:t>
            </a:r>
            <a:r>
              <a:rPr lang="en-US" sz="2400" b="1" dirty="0">
                <a:solidFill>
                  <a:schemeClr val="accent5">
                    <a:lumMod val="50000"/>
                  </a:schemeClr>
                </a:solidFill>
              </a:rPr>
              <a:t>) </a:t>
            </a:r>
            <a:r>
              <a:rPr lang="en-US" sz="2400" b="1" dirty="0" err="1">
                <a:solidFill>
                  <a:schemeClr val="accent5">
                    <a:lumMod val="50000"/>
                  </a:schemeClr>
                </a:solidFill>
              </a:rPr>
              <a:t>wichtig</a:t>
            </a:r>
            <a:r>
              <a:rPr lang="en-US" sz="2400" b="1" dirty="0">
                <a:solidFill>
                  <a:schemeClr val="accent5">
                    <a:lumMod val="50000"/>
                  </a:schemeClr>
                </a:solidFill>
              </a:rPr>
              <a:t>, </a:t>
            </a:r>
            <a:r>
              <a:rPr lang="en-US" sz="2400" b="1" dirty="0" err="1">
                <a:solidFill>
                  <a:schemeClr val="accent5">
                    <a:lumMod val="50000"/>
                  </a:schemeClr>
                </a:solidFill>
              </a:rPr>
              <a:t>denn</a:t>
            </a:r>
            <a:r>
              <a:rPr lang="en-US" sz="2400" b="1" dirty="0">
                <a:solidFill>
                  <a:schemeClr val="accent5">
                    <a:lumMod val="50000"/>
                  </a:schemeClr>
                </a:solidFill>
              </a:rPr>
              <a:t>…</a:t>
            </a:r>
          </a:p>
        </p:txBody>
      </p:sp>
      <p:sp>
        <p:nvSpPr>
          <p:cNvPr id="19" name="TextBox 18">
            <a:extLst>
              <a:ext uri="{FF2B5EF4-FFF2-40B4-BE49-F238E27FC236}">
                <a16:creationId xmlns:a16="http://schemas.microsoft.com/office/drawing/2014/main" id="{B9B9064F-40E4-47B8-B647-AE34F55A180A}"/>
              </a:ext>
            </a:extLst>
          </p:cNvPr>
          <p:cNvSpPr txBox="1"/>
          <p:nvPr/>
        </p:nvSpPr>
        <p:spPr>
          <a:xfrm>
            <a:off x="736962" y="4516795"/>
            <a:ext cx="8896987" cy="461665"/>
          </a:xfrm>
          <a:prstGeom prst="rect">
            <a:avLst/>
          </a:prstGeom>
          <a:noFill/>
        </p:spPr>
        <p:txBody>
          <a:bodyPr wrap="none" rtlCol="0">
            <a:spAutoFit/>
          </a:bodyPr>
          <a:lstStyle/>
          <a:p>
            <a:r>
              <a:rPr lang="en-US" sz="2400" b="1" dirty="0">
                <a:solidFill>
                  <a:schemeClr val="accent5">
                    <a:lumMod val="50000"/>
                  </a:schemeClr>
                </a:solidFill>
              </a:rPr>
              <a:t>Ja/</a:t>
            </a:r>
            <a:r>
              <a:rPr lang="en-US" sz="2400" b="1" dirty="0" err="1">
                <a:solidFill>
                  <a:schemeClr val="accent5">
                    <a:lumMod val="50000"/>
                  </a:schemeClr>
                </a:solidFill>
              </a:rPr>
              <a:t>Nein</a:t>
            </a:r>
            <a:r>
              <a:rPr lang="en-US" sz="2400" b="1" dirty="0">
                <a:solidFill>
                  <a:schemeClr val="accent5">
                    <a:lumMod val="50000"/>
                  </a:schemeClr>
                </a:solidFill>
              </a:rPr>
              <a:t>, ich </a:t>
            </a:r>
            <a:r>
              <a:rPr lang="en-US" sz="2400" b="1" dirty="0" err="1">
                <a:solidFill>
                  <a:schemeClr val="accent5">
                    <a:lumMod val="50000"/>
                  </a:schemeClr>
                </a:solidFill>
              </a:rPr>
              <a:t>meine</a:t>
            </a:r>
            <a:r>
              <a:rPr lang="en-US" sz="2400" b="1" dirty="0">
                <a:solidFill>
                  <a:schemeClr val="accent5">
                    <a:lumMod val="50000"/>
                  </a:schemeClr>
                </a:solidFill>
              </a:rPr>
              <a:t>, </a:t>
            </a:r>
            <a:r>
              <a:rPr lang="en-US" sz="2400" b="1" dirty="0" err="1">
                <a:solidFill>
                  <a:schemeClr val="accent5">
                    <a:lumMod val="50000"/>
                  </a:schemeClr>
                </a:solidFill>
              </a:rPr>
              <a:t>dass</a:t>
            </a:r>
            <a:r>
              <a:rPr lang="en-US" sz="2400" b="1" dirty="0">
                <a:solidFill>
                  <a:schemeClr val="accent5">
                    <a:lumMod val="50000"/>
                  </a:schemeClr>
                </a:solidFill>
              </a:rPr>
              <a:t> ich (</a:t>
            </a:r>
            <a:r>
              <a:rPr lang="en-US" sz="2400" b="1" dirty="0" err="1">
                <a:solidFill>
                  <a:schemeClr val="accent5">
                    <a:lumMod val="50000"/>
                  </a:schemeClr>
                </a:solidFill>
              </a:rPr>
              <a:t>nicht</a:t>
            </a:r>
            <a:r>
              <a:rPr lang="en-US" sz="2400" b="1" dirty="0">
                <a:solidFill>
                  <a:schemeClr val="accent5">
                    <a:lumMod val="50000"/>
                  </a:schemeClr>
                </a:solidFill>
              </a:rPr>
              <a:t>) </a:t>
            </a:r>
            <a:r>
              <a:rPr lang="en-US" sz="2400" b="1" dirty="0" err="1">
                <a:solidFill>
                  <a:schemeClr val="accent5">
                    <a:lumMod val="50000"/>
                  </a:schemeClr>
                </a:solidFill>
              </a:rPr>
              <a:t>genug</a:t>
            </a:r>
            <a:r>
              <a:rPr lang="en-US" sz="2400" b="1" dirty="0">
                <a:solidFill>
                  <a:schemeClr val="accent5">
                    <a:lumMod val="50000"/>
                  </a:schemeClr>
                </a:solidFill>
              </a:rPr>
              <a:t> </a:t>
            </a:r>
            <a:r>
              <a:rPr lang="en-US" sz="2400" b="1" dirty="0" err="1">
                <a:solidFill>
                  <a:schemeClr val="accent5">
                    <a:lumMod val="50000"/>
                  </a:schemeClr>
                </a:solidFill>
              </a:rPr>
              <a:t>Freizeit</a:t>
            </a:r>
            <a:r>
              <a:rPr lang="en-US" sz="2400" b="1" dirty="0">
                <a:solidFill>
                  <a:schemeClr val="accent5">
                    <a:lumMod val="50000"/>
                  </a:schemeClr>
                </a:solidFill>
              </a:rPr>
              <a:t> </a:t>
            </a:r>
            <a:r>
              <a:rPr lang="en-US" sz="2400" b="1" dirty="0" err="1">
                <a:solidFill>
                  <a:schemeClr val="accent5">
                    <a:lumMod val="50000"/>
                  </a:schemeClr>
                </a:solidFill>
              </a:rPr>
              <a:t>habe</a:t>
            </a:r>
            <a:r>
              <a:rPr lang="en-US" sz="2400" b="1" dirty="0">
                <a:solidFill>
                  <a:schemeClr val="accent5">
                    <a:lumMod val="50000"/>
                  </a:schemeClr>
                </a:solidFill>
              </a:rPr>
              <a:t>.</a:t>
            </a:r>
          </a:p>
        </p:txBody>
      </p:sp>
      <p:sp>
        <p:nvSpPr>
          <p:cNvPr id="20" name="TextBox 19">
            <a:extLst>
              <a:ext uri="{FF2B5EF4-FFF2-40B4-BE49-F238E27FC236}">
                <a16:creationId xmlns:a16="http://schemas.microsoft.com/office/drawing/2014/main" id="{D9FB1D5E-1759-4C70-AF1B-4B994DB256BE}"/>
              </a:ext>
            </a:extLst>
          </p:cNvPr>
          <p:cNvSpPr txBox="1"/>
          <p:nvPr/>
        </p:nvSpPr>
        <p:spPr>
          <a:xfrm>
            <a:off x="736962" y="5871290"/>
            <a:ext cx="4378122" cy="461665"/>
          </a:xfrm>
          <a:prstGeom prst="rect">
            <a:avLst/>
          </a:prstGeom>
          <a:noFill/>
        </p:spPr>
        <p:txBody>
          <a:bodyPr wrap="none" rtlCol="0">
            <a:spAutoFit/>
          </a:bodyPr>
          <a:lstStyle/>
          <a:p>
            <a:r>
              <a:rPr lang="en-US" sz="2400" b="1" dirty="0">
                <a:solidFill>
                  <a:schemeClr val="accent5">
                    <a:lumMod val="50000"/>
                  </a:schemeClr>
                </a:solidFill>
              </a:rPr>
              <a:t>Ich (</a:t>
            </a:r>
            <a:r>
              <a:rPr lang="en-US" sz="2400" b="1" dirty="0" err="1">
                <a:solidFill>
                  <a:schemeClr val="accent5">
                    <a:lumMod val="50000"/>
                  </a:schemeClr>
                </a:solidFill>
              </a:rPr>
              <a:t>schwimme</a:t>
            </a:r>
            <a:r>
              <a:rPr lang="en-US" sz="2400" b="1" dirty="0">
                <a:solidFill>
                  <a:schemeClr val="accent5">
                    <a:lumMod val="50000"/>
                  </a:schemeClr>
                </a:solidFill>
              </a:rPr>
              <a:t>) </a:t>
            </a:r>
            <a:r>
              <a:rPr lang="en-US" sz="2400" b="1" dirty="0" err="1">
                <a:solidFill>
                  <a:schemeClr val="accent5">
                    <a:lumMod val="50000"/>
                  </a:schemeClr>
                </a:solidFill>
              </a:rPr>
              <a:t>gern</a:t>
            </a:r>
            <a:r>
              <a:rPr lang="en-US" sz="2400" b="1" dirty="0">
                <a:solidFill>
                  <a:schemeClr val="accent5">
                    <a:lumMod val="50000"/>
                  </a:schemeClr>
                </a:solidFill>
              </a:rPr>
              <a:t>, </a:t>
            </a:r>
            <a:r>
              <a:rPr lang="en-US" sz="2400" b="1" dirty="0" err="1">
                <a:solidFill>
                  <a:schemeClr val="accent5">
                    <a:lumMod val="50000"/>
                  </a:schemeClr>
                </a:solidFill>
              </a:rPr>
              <a:t>weil</a:t>
            </a:r>
            <a:r>
              <a:rPr lang="en-US" sz="2400" b="1" dirty="0">
                <a:solidFill>
                  <a:schemeClr val="accent5">
                    <a:lumMod val="50000"/>
                  </a:schemeClr>
                </a:solidFill>
              </a:rPr>
              <a:t>...</a:t>
            </a:r>
          </a:p>
        </p:txBody>
      </p:sp>
    </p:spTree>
    <p:extLst>
      <p:ext uri="{BB962C8B-B14F-4D97-AF65-F5344CB8AC3E}">
        <p14:creationId xmlns:p14="http://schemas.microsoft.com/office/powerpoint/2010/main" val="302688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151341A4-588F-40F5-B656-64D1A8792F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1724" y="2292609"/>
            <a:ext cx="1280271" cy="173751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D9E3947-7766-4237-8BA7-C788CB32FE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264725"/>
            <a:ext cx="2602568" cy="1909949"/>
          </a:xfrm>
          <a:prstGeom prst="rect">
            <a:avLst/>
          </a:prstGeom>
        </p:spPr>
      </p:pic>
    </p:spTree>
    <p:extLst>
      <p:ext uri="{BB962C8B-B14F-4D97-AF65-F5344CB8AC3E}">
        <p14:creationId xmlns:p14="http://schemas.microsoft.com/office/powerpoint/2010/main" val="1886564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1917129"/>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Quizlet link</a:t>
            </a:r>
            <a: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sp>
        <p:nvSpPr>
          <p:cNvPr id="17" name="TextBox 16">
            <a:extLst>
              <a:ext uri="{FF2B5EF4-FFF2-40B4-BE49-F238E27FC236}">
                <a16:creationId xmlns:a16="http://schemas.microsoft.com/office/drawing/2014/main" id="{2450DE3A-3258-4ADE-84A2-F52FA446FF0F}"/>
              </a:ext>
            </a:extLst>
          </p:cNvPr>
          <p:cNvSpPr txBox="1"/>
          <p:nvPr/>
        </p:nvSpPr>
        <p:spPr>
          <a:xfrm>
            <a:off x="202938" y="3460793"/>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This week’s homework is Y7 Revision Mashup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Qr code&#10;&#10;Description automatically generated">
            <a:extLst>
              <a:ext uri="{FF2B5EF4-FFF2-40B4-BE49-F238E27FC236}">
                <a16:creationId xmlns:a16="http://schemas.microsoft.com/office/drawing/2014/main" id="{350BB15F-D43F-4CE1-A1DF-F0E7C3A6D2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1888162"/>
            <a:ext cx="1428750" cy="1428750"/>
          </a:xfrm>
          <a:prstGeom prst="rect">
            <a:avLst/>
          </a:prstGeom>
        </p:spPr>
      </p:pic>
    </p:spTree>
    <p:extLst>
      <p:ext uri="{BB962C8B-B14F-4D97-AF65-F5344CB8AC3E}">
        <p14:creationId xmlns:p14="http://schemas.microsoft.com/office/powerpoint/2010/main" val="4114041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9953-F25C-534D-AB51-1897C9C126EA}"/>
              </a:ext>
            </a:extLst>
          </p:cNvPr>
          <p:cNvSpPr>
            <a:spLocks noGrp="1"/>
          </p:cNvSpPr>
          <p:nvPr>
            <p:ph type="title"/>
          </p:nvPr>
        </p:nvSpPr>
        <p:spPr>
          <a:xfrm>
            <a:off x="5152968" y="-112510"/>
            <a:ext cx="1921752" cy="1706567"/>
          </a:xfrm>
        </p:spPr>
        <p:txBody>
          <a:bodyPr>
            <a:noAutofit/>
          </a:bodyPr>
          <a:lstStyle/>
          <a:p>
            <a:pPr lvl="0" algn="ctr">
              <a:lnSpc>
                <a:spcPct val="100000"/>
              </a:lnSpc>
              <a:spcBef>
                <a:spcPts val="0"/>
              </a:spcBef>
            </a:pPr>
            <a:r>
              <a:rPr lang="en-GB" sz="12000" b="1" dirty="0" err="1">
                <a:solidFill>
                  <a:srgbClr val="002060"/>
                </a:solidFill>
                <a:ea typeface="+mn-ea"/>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8" name="Picture 17" descr="man escaping from jai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spTree>
    <p:extLst>
      <p:ext uri="{BB962C8B-B14F-4D97-AF65-F5344CB8AC3E}">
        <p14:creationId xmlns:p14="http://schemas.microsoft.com/office/powerpoint/2010/main" val="246921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leid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ei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lei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sei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allei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55E4B-A8D2-7D41-9DEE-A94BE89B5ABD}"/>
              </a:ext>
            </a:extLst>
          </p:cNvPr>
          <p:cNvSpPr>
            <a:spLocks noGrp="1"/>
          </p:cNvSpPr>
          <p:nvPr>
            <p:ph type="title"/>
          </p:nvPr>
        </p:nvSpPr>
        <p:spPr>
          <a:xfrm>
            <a:off x="5039319" y="-65465"/>
            <a:ext cx="2144356" cy="1802820"/>
          </a:xfrm>
        </p:spPr>
        <p:txBody>
          <a:bodyPr>
            <a:noAutofit/>
          </a:bodyPr>
          <a:lstStyle/>
          <a:p>
            <a:pPr algn="ctr"/>
            <a:r>
              <a:rPr lang="en-GB" sz="12000" b="1" dirty="0" err="1">
                <a:solidFill>
                  <a:srgbClr val="002060"/>
                </a:solidFill>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8" name="Picture 17" descr="man escaping from jai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spTree>
    <p:extLst>
      <p:ext uri="{BB962C8B-B14F-4D97-AF65-F5344CB8AC3E}">
        <p14:creationId xmlns:p14="http://schemas.microsoft.com/office/powerpoint/2010/main" val="371438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162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370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skeleton_template" id="{30C56D54-E4FF-5F4C-8EF5-67F0472108E4}" vid="{47BB9705-52CD-C641-9F61-B2A8DDD9A2E4}"/>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6.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1159</TotalTime>
  <Words>10149</Words>
  <Application>Microsoft Office PowerPoint</Application>
  <PresentationFormat>Widescreen</PresentationFormat>
  <Paragraphs>1263</Paragraphs>
  <Slides>56</Slides>
  <Notes>56</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56</vt:i4>
      </vt:variant>
    </vt:vector>
  </HeadingPairs>
  <TitlesOfParts>
    <vt:vector size="70" baseType="lpstr">
      <vt:lpstr>Arial</vt:lpstr>
      <vt:lpstr>Calibri</vt:lpstr>
      <vt:lpstr>Century Gothic</vt:lpstr>
      <vt:lpstr>Segoe UI Semilight</vt:lpstr>
      <vt:lpstr>Times New Roman</vt:lpstr>
      <vt:lpstr>Tw Cen MT</vt:lpstr>
      <vt:lpstr>Wingdings</vt:lpstr>
      <vt:lpstr>1_Office Theme</vt:lpstr>
      <vt:lpstr>2_Office Theme</vt:lpstr>
      <vt:lpstr>4_Office Theme</vt:lpstr>
      <vt:lpstr>5_Office Theme</vt:lpstr>
      <vt:lpstr>6_Office Theme</vt:lpstr>
      <vt:lpstr>9_Office Theme</vt:lpstr>
      <vt:lpstr>3_Office Theme</vt:lpstr>
      <vt:lpstr>Saying what we think about things </vt:lpstr>
      <vt:lpstr>ei</vt:lpstr>
      <vt:lpstr>ei</vt:lpstr>
      <vt:lpstr>ei</vt:lpstr>
      <vt:lpstr>ei</vt:lpstr>
      <vt:lpstr>ei</vt:lpstr>
      <vt:lpstr>ei</vt:lpstr>
      <vt:lpstr>ie</vt:lpstr>
      <vt:lpstr>ie</vt:lpstr>
      <vt:lpstr>ie</vt:lpstr>
      <vt:lpstr>ie</vt:lpstr>
      <vt:lpstr>ie</vt:lpstr>
      <vt:lpstr>ie</vt:lpstr>
      <vt:lpstr>Phonetik</vt:lpstr>
      <vt:lpstr>Welcher Buchstabe ist das? A, B, C…?</vt:lpstr>
      <vt:lpstr>Phonetik</vt:lpstr>
      <vt:lpstr>Vokabeln</vt:lpstr>
      <vt:lpstr>Vokabeln</vt:lpstr>
      <vt:lpstr>Vokabeln</vt:lpstr>
      <vt:lpstr>Verbs with indirect objects</vt:lpstr>
      <vt:lpstr>Was fehlt?</vt:lpstr>
      <vt:lpstr>Verbs with indirect objects [2]</vt:lpstr>
      <vt:lpstr>Meinungen</vt:lpstr>
      <vt:lpstr>Verbs with indirect objects [3]</vt:lpstr>
      <vt:lpstr>Wie heißt das auf Englisch?</vt:lpstr>
      <vt:lpstr>Wie heißt das auf Englisch?</vt:lpstr>
      <vt:lpstr>Wie heißt das auf Englisch?</vt:lpstr>
      <vt:lpstr>Wie heißt das auf Englisch?</vt:lpstr>
      <vt:lpstr>Wie heißt das auf Englisch?</vt:lpstr>
      <vt:lpstr>Wie heißt das auf Englisch?</vt:lpstr>
      <vt:lpstr>Wie heißt das auf Englisch?</vt:lpstr>
      <vt:lpstr>Wie heißt das auf Englisch?</vt:lpstr>
      <vt:lpstr>Wie heißt das auf Englisch?</vt:lpstr>
      <vt:lpstr>Wie heißt das auf Englisch?</vt:lpstr>
      <vt:lpstr>Wie heißt das auf Englisch?</vt:lpstr>
      <vt:lpstr>Wie heißt das auf Englisch?</vt:lpstr>
      <vt:lpstr>Saying what we think about things </vt:lpstr>
      <vt:lpstr>Phonetik</vt:lpstr>
      <vt:lpstr>Phonetik [1/2]</vt:lpstr>
      <vt:lpstr>Antworten</vt:lpstr>
      <vt:lpstr>Phonetik [2/2]</vt:lpstr>
      <vt:lpstr>Antworten</vt:lpstr>
      <vt:lpstr>Vokabeln</vt:lpstr>
      <vt:lpstr>Vokabeln</vt:lpstr>
      <vt:lpstr>English  German  English </vt:lpstr>
      <vt:lpstr>ANTWORTEN</vt:lpstr>
      <vt:lpstr>Meinungen mit dass</vt:lpstr>
      <vt:lpstr>Meinungen</vt:lpstr>
      <vt:lpstr>Was meinen sie?</vt:lpstr>
      <vt:lpstr>Virtueller Austausch*</vt:lpstr>
      <vt:lpstr>Wer ist das?</vt:lpstr>
      <vt:lpstr>Was meinst du?</vt:lpstr>
      <vt:lpstr>Antworten [1/2]</vt:lpstr>
      <vt:lpstr>Antworten [1/2]</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Stephen Owen</cp:lastModifiedBy>
  <cp:revision>213</cp:revision>
  <dcterms:created xsi:type="dcterms:W3CDTF">2020-07-18T21:51:12Z</dcterms:created>
  <dcterms:modified xsi:type="dcterms:W3CDTF">2021-08-10T15:12:15Z</dcterms:modified>
</cp:coreProperties>
</file>