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>
        <p:scale>
          <a:sx n="119" d="100"/>
          <a:sy n="119" d="100"/>
        </p:scale>
        <p:origin x="8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4F10-CEAC-43BC-ABED-5BB4DE423BA7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B96F0-8EDF-4D5D-B47F-4190A6418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8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03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5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3370587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70" y="509665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</p:spTree>
    <p:extLst>
      <p:ext uri="{BB962C8B-B14F-4D97-AF65-F5344CB8AC3E}">
        <p14:creationId xmlns:p14="http://schemas.microsoft.com/office/powerpoint/2010/main" val="11468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8170" y="3377040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507278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14" name="Action Button: Help 13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Action Button: Help 14">
            <a:hlinkClick r:id="" action="ppaction://noaction" highlightClick="1"/>
          </p:cNvPr>
          <p:cNvSpPr/>
          <p:nvPr/>
        </p:nvSpPr>
        <p:spPr>
          <a:xfrm>
            <a:off x="2495652" y="5105156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EC1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924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9407" y="4141049"/>
            <a:ext cx="796026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Hanna </a:t>
            </a:r>
            <a:r>
              <a:rPr lang="fr-FR" sz="60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ist</a:t>
            </a:r>
            <a:r>
              <a:rPr lang="fr-FR" sz="6000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intelligent.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8170" y="514143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[Hanna </a:t>
            </a:r>
            <a:r>
              <a:rPr lang="fr-FR" sz="32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</a:t>
            </a:r>
            <a:r>
              <a:rPr lang="fr-FR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intelligent.]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2630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45278" y="4037385"/>
            <a:ext cx="1233727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Hanna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intelligent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fr-FR" sz="60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1009" y="5053048"/>
            <a:ext cx="59320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[Hanna can </a:t>
            </a:r>
            <a:r>
              <a:rPr lang="fr-FR" sz="32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intelligent.]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18865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5058633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4039432"/>
            <a:ext cx="877936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Hanna ___ intelligent.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7073" y="500892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[Hanna </a:t>
            </a:r>
            <a:r>
              <a:rPr lang="fr-FR" sz="32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</a:t>
            </a:r>
            <a:r>
              <a:rPr lang="fr-FR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intelligent.]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2670" y="4042970"/>
            <a:ext cx="9380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ist</a:t>
            </a:r>
            <a:endParaRPr lang="en-GB" sz="6000" dirty="0">
              <a:solidFill>
                <a:srgbClr val="EEC1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8127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597" y="4037383"/>
            <a:ext cx="121220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Hanna </a:t>
            </a:r>
            <a:r>
              <a:rPr lang="en-GB" sz="5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r>
              <a:rPr lang="en-GB" sz="5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intelligent</a:t>
            </a:r>
            <a:r>
              <a:rPr lang="en-GB" sz="5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____</a:t>
            </a:r>
            <a:r>
              <a:rPr lang="en-GB" sz="5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8169" y="5053048"/>
            <a:ext cx="59142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[Hanna can </a:t>
            </a:r>
            <a:r>
              <a:rPr lang="fr-FR" sz="32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intelligent.]</a:t>
            </a:r>
          </a:p>
        </p:txBody>
      </p:sp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2495652" y="515980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9664854" y="4037381"/>
            <a:ext cx="16610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sein</a:t>
            </a:r>
            <a:endParaRPr lang="en-GB" sz="6000" dirty="0">
              <a:solidFill>
                <a:srgbClr val="EEC1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73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25_most_common_verbs_1_SEIN" id="{AF319847-DCEF-8D45-8E9E-74434EE6BD95}" vid="{38398282-AAD3-0A44-9C21-E798DEF5F2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German_25_verbs_1_SEIN</Template>
  <TotalTime>1</TotalTime>
  <Words>121</Words>
  <Application>Microsoft Office PowerPoint</Application>
  <PresentationFormat>Widescreen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</cp:revision>
  <dcterms:created xsi:type="dcterms:W3CDTF">2019-04-04T05:55:59Z</dcterms:created>
  <dcterms:modified xsi:type="dcterms:W3CDTF">2019-04-04T05:57:36Z</dcterms:modified>
</cp:coreProperties>
</file>