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tener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4741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tiene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708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</p:spTree>
    <p:extLst>
      <p:ext uri="{BB962C8B-B14F-4D97-AF65-F5344CB8AC3E}">
        <p14:creationId xmlns:p14="http://schemas.microsoft.com/office/powerpoint/2010/main" val="16337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tener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985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tiene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4560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7797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tiene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56040"/>
            <a:ext cx="630512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Tiene</a:t>
            </a:r>
            <a:r>
              <a:rPr lang="fr-FR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dos </a:t>
            </a:r>
            <a:r>
              <a:rPr lang="fr-FR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gatos</a:t>
            </a:r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570" y="430884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has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two cats.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780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e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tener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0766" y="3334652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tener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dos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gatos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2836" y="4338755"/>
            <a:ext cx="63754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S/he wants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have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two cats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4191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tener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tiene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2540" y="3335511"/>
            <a:ext cx="837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______ </a:t>
            </a:r>
            <a:r>
              <a:rPr lang="fr-FR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dos </a:t>
            </a:r>
            <a:r>
              <a:rPr lang="fr-FR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gatos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6911" y="4339751"/>
            <a:ext cx="541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has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two cats.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6923" y="3335511"/>
            <a:ext cx="3010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Tiene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096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e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tener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8636" y="4060659"/>
            <a:ext cx="1216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dos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gatos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8798" y="5053047"/>
            <a:ext cx="65864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S/he wants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have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two cats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5830966" y="4037384"/>
            <a:ext cx="2108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tener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685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GAP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ere_tener_dos_ga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94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35</cp:revision>
  <dcterms:created xsi:type="dcterms:W3CDTF">2019-03-24T08:33:13Z</dcterms:created>
  <dcterms:modified xsi:type="dcterms:W3CDTF">2019-03-31T19:24:29Z</dcterms:modified>
</cp:coreProperties>
</file>