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3"/>
  </p:notesMasterIdLst>
  <p:handoutMasterIdLst>
    <p:handoutMasterId r:id="rId4"/>
  </p:handoutMasterIdLst>
  <p:sldIdLst>
    <p:sldId id="262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882" autoAdjust="0"/>
    <p:restoredTop sz="94505"/>
  </p:normalViewPr>
  <p:slideViewPr>
    <p:cSldViewPr snapToGrid="0">
      <p:cViewPr varScale="1">
        <p:scale>
          <a:sx n="59" d="100"/>
          <a:sy n="59" d="100"/>
        </p:scale>
        <p:origin x="2082" y="9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6" d="100"/>
          <a:sy n="96" d="100"/>
        </p:scale>
        <p:origin x="3560" y="16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25B084-D554-47B3-A4A9-3F7D49D94A1D}" type="datetimeFigureOut">
              <a:rPr lang="en-GB" smtClean="0"/>
              <a:t>15/08/2020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7A2505-13E1-48DF-93AE-D598946BCC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6486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CF24D9-13FD-43CC-B54C-C6AC0EC80DDA}" type="datetimeFigureOut">
              <a:rPr lang="en-GB" smtClean="0"/>
              <a:t>15/08/2020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D744DA-84AC-4BB8-94A3-FF5886CB42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77916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271713" y="1143000"/>
            <a:ext cx="2314575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4D744DA-84AC-4BB8-94A3-FF5886CB4272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56171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>
            <a:normAutofit/>
          </a:bodyPr>
          <a:lstStyle>
            <a:lvl1pPr algn="ctr">
              <a:defRPr sz="20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>
            <a:normAutofit/>
          </a:bodyPr>
          <a:lstStyle>
            <a:lvl1pPr marL="0" indent="0" algn="ctr">
              <a:buNone/>
              <a:defRPr sz="1800" baseline="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B9C1A-AB0E-42A5-9787-65123051231E}" type="datetimeFigureOut">
              <a:rPr lang="en-GB" smtClean="0"/>
              <a:t>15/08/2020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26A70-F589-4AC7-8ED9-3F68D65C09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07889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B9C1A-AB0E-42A5-9787-65123051231E}" type="datetimeFigureOut">
              <a:rPr lang="en-GB" smtClean="0"/>
              <a:t>15/08/2020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26A70-F589-4AC7-8ED9-3F68D65C09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83238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B9C1A-AB0E-42A5-9787-65123051231E}" type="datetimeFigureOut">
              <a:rPr lang="en-GB" smtClean="0"/>
              <a:t>15/08/2020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26A70-F589-4AC7-8ED9-3F68D65C09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84474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5897A93B-1AD4-0747-9010-E1D7BE90BD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201888"/>
            <a:ext cx="3769112" cy="391915"/>
          </a:xfrm>
        </p:spPr>
        <p:txBody>
          <a:bodyPr/>
          <a:lstStyle>
            <a:lvl1pPr>
              <a:defRPr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6450203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65161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B9C1A-AB0E-42A5-9787-65123051231E}" type="datetimeFigureOut">
              <a:rPr lang="en-GB" smtClean="0"/>
              <a:t>15/08/2020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26A70-F589-4AC7-8ED9-3F68D65C09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17933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B9C1A-AB0E-42A5-9787-65123051231E}" type="datetimeFigureOut">
              <a:rPr lang="en-GB" smtClean="0"/>
              <a:t>15/08/2020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26A70-F589-4AC7-8ED9-3F68D65C09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86403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B9C1A-AB0E-42A5-9787-65123051231E}" type="datetimeFigureOut">
              <a:rPr lang="en-GB" smtClean="0"/>
              <a:t>15/08/2020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26A70-F589-4AC7-8ED9-3F68D65C09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14076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B9C1A-AB0E-42A5-9787-65123051231E}" type="datetimeFigureOut">
              <a:rPr lang="en-GB" smtClean="0"/>
              <a:t>15/08/2020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26A70-F589-4AC7-8ED9-3F68D65C09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18313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8/15/2020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82457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8/15/2020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88876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8/15/2020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66748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B9C1A-AB0E-42A5-9787-65123051231E}" type="datetimeFigureOut">
              <a:rPr lang="en-GB" smtClean="0"/>
              <a:t>15/08/2020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26A70-F589-4AC7-8ED9-3F68D65C09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28431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8/15/2020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BB3AB23-AFE0-0F46-8418-7845762CE09C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819231"/>
            <a:ext cx="6858000" cy="3819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05335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66" r:id="rId13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2000" b="1" i="0" kern="1200" baseline="0">
          <a:solidFill>
            <a:schemeClr val="accent1">
              <a:lumMod val="50000"/>
            </a:schemeClr>
          </a:solidFill>
          <a:latin typeface="Century Gothic" panose="020B0502020202020204" pitchFamily="34" charset="0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1800" b="1" i="0" kern="1200" baseline="0">
          <a:solidFill>
            <a:schemeClr val="accent1">
              <a:lumMod val="50000"/>
            </a:schemeClr>
          </a:solidFill>
          <a:latin typeface="Century Gothic" panose="020B0502020202020204" pitchFamily="34" charset="0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b="1" i="0" kern="1200" baseline="0">
          <a:solidFill>
            <a:schemeClr val="accent1">
              <a:lumMod val="50000"/>
            </a:schemeClr>
          </a:solidFill>
          <a:latin typeface="Century Gothic" panose="020B0502020202020204" pitchFamily="34" charset="0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b="1" i="0" kern="1200" baseline="0">
          <a:solidFill>
            <a:schemeClr val="accent1">
              <a:lumMod val="50000"/>
            </a:schemeClr>
          </a:solidFill>
          <a:latin typeface="Century Gothic" panose="020B0502020202020204" pitchFamily="34" charset="0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b="1" i="0" kern="1200" baseline="0">
          <a:solidFill>
            <a:schemeClr val="accent1">
              <a:lumMod val="50000"/>
            </a:schemeClr>
          </a:solidFill>
          <a:latin typeface="Century Gothic" panose="020B0502020202020204" pitchFamily="34" charset="0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b="1" i="0" kern="1200" baseline="0">
          <a:solidFill>
            <a:schemeClr val="accent1">
              <a:lumMod val="50000"/>
            </a:schemeClr>
          </a:solidFill>
          <a:latin typeface="Century Gothic" panose="020B0502020202020204" pitchFamily="34" charset="0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13" Type="http://schemas.openxmlformats.org/officeDocument/2006/relationships/image" Target="../media/image12.svg"/><Relationship Id="rId18" Type="http://schemas.openxmlformats.org/officeDocument/2006/relationships/image" Target="../media/image17.png"/><Relationship Id="rId26" Type="http://schemas.openxmlformats.org/officeDocument/2006/relationships/image" Target="../media/image25.png"/><Relationship Id="rId3" Type="http://schemas.openxmlformats.org/officeDocument/2006/relationships/image" Target="../media/image2.png"/><Relationship Id="rId21" Type="http://schemas.openxmlformats.org/officeDocument/2006/relationships/image" Target="../media/image20.sv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svg"/><Relationship Id="rId25" Type="http://schemas.openxmlformats.org/officeDocument/2006/relationships/image" Target="../media/image24.sv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svg"/><Relationship Id="rId11" Type="http://schemas.openxmlformats.org/officeDocument/2006/relationships/image" Target="../media/image10.svg"/><Relationship Id="rId24" Type="http://schemas.openxmlformats.org/officeDocument/2006/relationships/image" Target="../media/image23.png"/><Relationship Id="rId5" Type="http://schemas.openxmlformats.org/officeDocument/2006/relationships/image" Target="../media/image4.png"/><Relationship Id="rId15" Type="http://schemas.openxmlformats.org/officeDocument/2006/relationships/image" Target="../media/image14.svg"/><Relationship Id="rId23" Type="http://schemas.openxmlformats.org/officeDocument/2006/relationships/image" Target="../media/image22.svg"/><Relationship Id="rId28" Type="http://schemas.openxmlformats.org/officeDocument/2006/relationships/image" Target="../media/image27.png"/><Relationship Id="rId10" Type="http://schemas.openxmlformats.org/officeDocument/2006/relationships/image" Target="../media/image9.png"/><Relationship Id="rId19" Type="http://schemas.openxmlformats.org/officeDocument/2006/relationships/image" Target="../media/image18.svg"/><Relationship Id="rId4" Type="http://schemas.openxmlformats.org/officeDocument/2006/relationships/image" Target="../media/image3.svg"/><Relationship Id="rId9" Type="http://schemas.openxmlformats.org/officeDocument/2006/relationships/image" Target="../media/image8.png"/><Relationship Id="rId14" Type="http://schemas.openxmlformats.org/officeDocument/2006/relationships/image" Target="../media/image13.png"/><Relationship Id="rId22" Type="http://schemas.openxmlformats.org/officeDocument/2006/relationships/image" Target="../media/image21.png"/><Relationship Id="rId27" Type="http://schemas.openxmlformats.org/officeDocument/2006/relationships/image" Target="../media/image26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73676A-D9FA-DB46-9533-F21EF866B5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912" y="114833"/>
            <a:ext cx="3769112" cy="391915"/>
          </a:xfrm>
        </p:spPr>
        <p:txBody>
          <a:bodyPr>
            <a:normAutofit/>
          </a:bodyPr>
          <a:lstStyle/>
          <a:p>
            <a:r>
              <a:rPr lang="en-US" dirty="0"/>
              <a:t>Person A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225646" y="4319601"/>
            <a:ext cx="6556530" cy="0"/>
          </a:xfrm>
          <a:prstGeom prst="line">
            <a:avLst/>
          </a:prstGeom>
          <a:ln w="38100">
            <a:solidFill>
              <a:schemeClr val="accent5">
                <a:lumMod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4B979C79-49BB-4BAB-BA8E-BB52013054DF}"/>
              </a:ext>
            </a:extLst>
          </p:cNvPr>
          <p:cNvSpPr/>
          <p:nvPr/>
        </p:nvSpPr>
        <p:spPr>
          <a:xfrm>
            <a:off x="198371" y="2424139"/>
            <a:ext cx="1087276" cy="1349027"/>
          </a:xfrm>
          <a:prstGeom prst="rect">
            <a:avLst/>
          </a:prstGeom>
          <a:solidFill>
            <a:srgbClr val="FBF0D5"/>
          </a:solidFill>
          <a:ln w="28575">
            <a:solidFill>
              <a:srgbClr val="1E37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n-US" sz="1200" b="1" dirty="0">
                <a:solidFill>
                  <a:srgbClr val="1E3764"/>
                </a:solidFill>
              </a:rPr>
              <a:t>speaks English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B5EFE39-F1C7-4C44-9A5C-256C9FA4F762}"/>
              </a:ext>
            </a:extLst>
          </p:cNvPr>
          <p:cNvSpPr/>
          <p:nvPr/>
        </p:nvSpPr>
        <p:spPr>
          <a:xfrm>
            <a:off x="198372" y="1075111"/>
            <a:ext cx="1087276" cy="1349027"/>
          </a:xfrm>
          <a:prstGeom prst="rect">
            <a:avLst/>
          </a:prstGeom>
          <a:solidFill>
            <a:srgbClr val="FBF0D5"/>
          </a:solidFill>
          <a:ln w="28575">
            <a:solidFill>
              <a:srgbClr val="1E37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n-US" sz="1200" b="1" dirty="0">
                <a:solidFill>
                  <a:srgbClr val="1E3764"/>
                </a:solidFill>
              </a:rPr>
              <a:t>showers often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B824385-6CE4-4750-BFAF-832511F72727}"/>
              </a:ext>
            </a:extLst>
          </p:cNvPr>
          <p:cNvSpPr/>
          <p:nvPr/>
        </p:nvSpPr>
        <p:spPr>
          <a:xfrm>
            <a:off x="1289637" y="1075111"/>
            <a:ext cx="1087276" cy="1349027"/>
          </a:xfrm>
          <a:prstGeom prst="rect">
            <a:avLst/>
          </a:prstGeom>
          <a:solidFill>
            <a:srgbClr val="FBF0D5"/>
          </a:solidFill>
          <a:ln w="28575">
            <a:solidFill>
              <a:srgbClr val="1E37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n-US" sz="1200" b="1" dirty="0">
                <a:solidFill>
                  <a:srgbClr val="1E3764"/>
                </a:solidFill>
              </a:rPr>
              <a:t>runs every day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347A4EF-3068-43F4-A7FE-2FE0F24C6488}"/>
              </a:ext>
            </a:extLst>
          </p:cNvPr>
          <p:cNvSpPr/>
          <p:nvPr/>
        </p:nvSpPr>
        <p:spPr>
          <a:xfrm>
            <a:off x="1289637" y="2424139"/>
            <a:ext cx="1087276" cy="1349027"/>
          </a:xfrm>
          <a:prstGeom prst="rect">
            <a:avLst/>
          </a:prstGeom>
          <a:solidFill>
            <a:srgbClr val="FBF0D5"/>
          </a:solidFill>
          <a:ln w="28575">
            <a:solidFill>
              <a:srgbClr val="1E37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n-US" sz="1200" b="1" dirty="0">
                <a:solidFill>
                  <a:srgbClr val="1E3764"/>
                </a:solidFill>
              </a:rPr>
              <a:t>wins games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6FB176B-078C-4A02-AA54-BFE0D65466A8}"/>
              </a:ext>
            </a:extLst>
          </p:cNvPr>
          <p:cNvSpPr/>
          <p:nvPr/>
        </p:nvSpPr>
        <p:spPr>
          <a:xfrm>
            <a:off x="2376913" y="1075111"/>
            <a:ext cx="1087276" cy="1349027"/>
          </a:xfrm>
          <a:prstGeom prst="rect">
            <a:avLst/>
          </a:prstGeom>
          <a:solidFill>
            <a:srgbClr val="FBF0D5"/>
          </a:solidFill>
          <a:ln w="28575">
            <a:solidFill>
              <a:srgbClr val="1E37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n-US" sz="1200" b="1" dirty="0">
                <a:solidFill>
                  <a:srgbClr val="1E3764"/>
                </a:solidFill>
              </a:rPr>
              <a:t>forgets names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2F5C563-4BF3-4AC6-82A5-2844B94A5EB0}"/>
              </a:ext>
            </a:extLst>
          </p:cNvPr>
          <p:cNvSpPr/>
          <p:nvPr/>
        </p:nvSpPr>
        <p:spPr>
          <a:xfrm>
            <a:off x="2376912" y="2424139"/>
            <a:ext cx="1087276" cy="1349027"/>
          </a:xfrm>
          <a:prstGeom prst="rect">
            <a:avLst/>
          </a:prstGeom>
          <a:solidFill>
            <a:srgbClr val="FBF0D5"/>
          </a:solidFill>
          <a:ln w="28575">
            <a:solidFill>
              <a:srgbClr val="1E37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n-US" sz="1200" b="1" dirty="0">
                <a:solidFill>
                  <a:srgbClr val="1E3764"/>
                </a:solidFill>
              </a:rPr>
              <a:t>sleeps badly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9855611-4FB5-4567-9E94-AB7CBD827338}"/>
              </a:ext>
            </a:extLst>
          </p:cNvPr>
          <p:cNvSpPr/>
          <p:nvPr/>
        </p:nvSpPr>
        <p:spPr>
          <a:xfrm>
            <a:off x="3464188" y="1075111"/>
            <a:ext cx="1087276" cy="1349027"/>
          </a:xfrm>
          <a:prstGeom prst="rect">
            <a:avLst/>
          </a:prstGeom>
          <a:solidFill>
            <a:srgbClr val="FBF0D5"/>
          </a:solidFill>
          <a:ln w="28575">
            <a:solidFill>
              <a:srgbClr val="1E37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n-US" sz="1200" b="1" dirty="0">
                <a:solidFill>
                  <a:srgbClr val="1E3764"/>
                </a:solidFill>
              </a:rPr>
              <a:t>only wears blue shoes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F1FCFEF8-9E63-48DE-8D17-4ABA7E9F6A58}"/>
              </a:ext>
            </a:extLst>
          </p:cNvPr>
          <p:cNvSpPr/>
          <p:nvPr/>
        </p:nvSpPr>
        <p:spPr>
          <a:xfrm>
            <a:off x="3469732" y="2424139"/>
            <a:ext cx="1087276" cy="1349027"/>
          </a:xfrm>
          <a:prstGeom prst="rect">
            <a:avLst/>
          </a:prstGeom>
          <a:solidFill>
            <a:srgbClr val="FBF0D5"/>
          </a:solidFill>
          <a:ln w="28575">
            <a:solidFill>
              <a:srgbClr val="1E37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n-US" sz="1200" b="1" dirty="0">
                <a:solidFill>
                  <a:srgbClr val="1E3764"/>
                </a:solidFill>
              </a:rPr>
              <a:t>lives in a house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58DDD7E-8B58-44A1-A2AB-2AC0C28CFB72}"/>
              </a:ext>
            </a:extLst>
          </p:cNvPr>
          <p:cNvSpPr/>
          <p:nvPr/>
        </p:nvSpPr>
        <p:spPr>
          <a:xfrm>
            <a:off x="4551463" y="1075111"/>
            <a:ext cx="1087276" cy="1349027"/>
          </a:xfrm>
          <a:prstGeom prst="rect">
            <a:avLst/>
          </a:prstGeom>
          <a:solidFill>
            <a:srgbClr val="FBF0D5"/>
          </a:solidFill>
          <a:ln w="28575">
            <a:solidFill>
              <a:srgbClr val="1E37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n-US" sz="1200" b="1" dirty="0">
                <a:solidFill>
                  <a:srgbClr val="1E3764"/>
                </a:solidFill>
              </a:rPr>
              <a:t>reads news online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473D8E3-D2E0-473D-A8BC-CB94A583FB8B}"/>
              </a:ext>
            </a:extLst>
          </p:cNvPr>
          <p:cNvSpPr/>
          <p:nvPr/>
        </p:nvSpPr>
        <p:spPr>
          <a:xfrm>
            <a:off x="4551463" y="2424139"/>
            <a:ext cx="1087276" cy="1349027"/>
          </a:xfrm>
          <a:prstGeom prst="rect">
            <a:avLst/>
          </a:prstGeom>
          <a:solidFill>
            <a:srgbClr val="FBF0D5"/>
          </a:solidFill>
          <a:ln w="28575">
            <a:solidFill>
              <a:srgbClr val="1E37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n-US" sz="1200" b="1" dirty="0">
                <a:solidFill>
                  <a:srgbClr val="1E3764"/>
                </a:solidFill>
              </a:rPr>
              <a:t>drives an old car</a:t>
            </a:r>
          </a:p>
        </p:txBody>
      </p:sp>
      <p:pic>
        <p:nvPicPr>
          <p:cNvPr id="18" name="Graphic 17" descr="Shower">
            <a:extLst>
              <a:ext uri="{FF2B5EF4-FFF2-40B4-BE49-F238E27FC236}">
                <a16:creationId xmlns:a16="http://schemas.microsoft.com/office/drawing/2014/main" id="{65850AFF-E787-4293-9DBA-285D8E81E33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83433" y="1169557"/>
            <a:ext cx="742956" cy="742956"/>
          </a:xfrm>
          <a:prstGeom prst="rect">
            <a:avLst/>
          </a:prstGeom>
        </p:spPr>
      </p:pic>
      <p:pic>
        <p:nvPicPr>
          <p:cNvPr id="19" name="Graphic 18" descr="Run">
            <a:extLst>
              <a:ext uri="{FF2B5EF4-FFF2-40B4-BE49-F238E27FC236}">
                <a16:creationId xmlns:a16="http://schemas.microsoft.com/office/drawing/2014/main" id="{F0A4B9EF-E609-4E8F-AAB0-0267C521CA7B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440583" y="1208876"/>
            <a:ext cx="703636" cy="703636"/>
          </a:xfrm>
          <a:prstGeom prst="rect">
            <a:avLst/>
          </a:prstGeom>
        </p:spPr>
      </p:pic>
      <p:grpSp>
        <p:nvGrpSpPr>
          <p:cNvPr id="20" name="Group 19">
            <a:extLst>
              <a:ext uri="{FF2B5EF4-FFF2-40B4-BE49-F238E27FC236}">
                <a16:creationId xmlns:a16="http://schemas.microsoft.com/office/drawing/2014/main" id="{46B3007F-6572-471F-93DB-AA601BFD441C}"/>
              </a:ext>
            </a:extLst>
          </p:cNvPr>
          <p:cNvGrpSpPr/>
          <p:nvPr/>
        </p:nvGrpSpPr>
        <p:grpSpPr>
          <a:xfrm>
            <a:off x="314208" y="2424138"/>
            <a:ext cx="887356" cy="887356"/>
            <a:chOff x="1298221" y="3945692"/>
            <a:chExt cx="1439230" cy="1439230"/>
          </a:xfrm>
        </p:grpSpPr>
        <p:pic>
          <p:nvPicPr>
            <p:cNvPr id="32" name="Graphic 31" descr="Speech">
              <a:extLst>
                <a:ext uri="{FF2B5EF4-FFF2-40B4-BE49-F238E27FC236}">
                  <a16:creationId xmlns:a16="http://schemas.microsoft.com/office/drawing/2014/main" id="{FE84CC3C-756F-44B7-8333-CD69C58B0283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1298221" y="3945692"/>
              <a:ext cx="1439230" cy="1439230"/>
            </a:xfrm>
            <a:prstGeom prst="rect">
              <a:avLst/>
            </a:prstGeom>
          </p:spPr>
        </p:pic>
        <p:pic>
          <p:nvPicPr>
            <p:cNvPr id="33" name="Picture 32" descr="A picture containing meter&#10;&#10;Description automatically generated">
              <a:extLst>
                <a:ext uri="{FF2B5EF4-FFF2-40B4-BE49-F238E27FC236}">
                  <a16:creationId xmlns:a16="http://schemas.microsoft.com/office/drawing/2014/main" id="{E3917FBE-0BE9-424B-9BF5-4023956FD131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24535" y="4292520"/>
              <a:ext cx="776949" cy="509475"/>
            </a:xfrm>
            <a:prstGeom prst="rect">
              <a:avLst/>
            </a:prstGeom>
          </p:spPr>
        </p:pic>
      </p:grpSp>
      <p:pic>
        <p:nvPicPr>
          <p:cNvPr id="21" name="Graphic 20" descr="Trophy">
            <a:extLst>
              <a:ext uri="{FF2B5EF4-FFF2-40B4-BE49-F238E27FC236}">
                <a16:creationId xmlns:a16="http://schemas.microsoft.com/office/drawing/2014/main" id="{F20561AD-C9CA-4ADE-9F91-E14CB21B97FD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1551389" y="2601047"/>
            <a:ext cx="563773" cy="563773"/>
          </a:xfrm>
          <a:prstGeom prst="rect">
            <a:avLst/>
          </a:prstGeom>
        </p:spPr>
      </p:pic>
      <p:pic>
        <p:nvPicPr>
          <p:cNvPr id="22" name="Graphic 21" descr="Sleep">
            <a:extLst>
              <a:ext uri="{FF2B5EF4-FFF2-40B4-BE49-F238E27FC236}">
                <a16:creationId xmlns:a16="http://schemas.microsoft.com/office/drawing/2014/main" id="{090B2874-E89D-4625-A119-533171643821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2638663" y="2569348"/>
            <a:ext cx="563773" cy="563773"/>
          </a:xfrm>
          <a:prstGeom prst="rect">
            <a:avLst/>
          </a:prstGeom>
        </p:spPr>
      </p:pic>
      <p:pic>
        <p:nvPicPr>
          <p:cNvPr id="23" name="Graphic 22" descr="House">
            <a:extLst>
              <a:ext uri="{FF2B5EF4-FFF2-40B4-BE49-F238E27FC236}">
                <a16:creationId xmlns:a16="http://schemas.microsoft.com/office/drawing/2014/main" id="{6A3812B5-CD23-4CA8-BA26-9980A0128A32}"/>
              </a:ext>
            </a:extLst>
          </p:cNvPr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3688844" y="2557889"/>
            <a:ext cx="563773" cy="563773"/>
          </a:xfrm>
          <a:prstGeom prst="rect">
            <a:avLst/>
          </a:prstGeom>
        </p:spPr>
      </p:pic>
      <p:pic>
        <p:nvPicPr>
          <p:cNvPr id="24" name="Graphic 23" descr="Car">
            <a:extLst>
              <a:ext uri="{FF2B5EF4-FFF2-40B4-BE49-F238E27FC236}">
                <a16:creationId xmlns:a16="http://schemas.microsoft.com/office/drawing/2014/main" id="{FDD8F2B1-64A3-408B-B703-9A747C59D0BD}"/>
              </a:ext>
            </a:extLst>
          </p:cNvPr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4813214" y="2637975"/>
            <a:ext cx="563773" cy="563773"/>
          </a:xfrm>
          <a:prstGeom prst="rect">
            <a:avLst/>
          </a:prstGeom>
        </p:spPr>
      </p:pic>
      <p:pic>
        <p:nvPicPr>
          <p:cNvPr id="25" name="Graphic 24" descr="Newspaper">
            <a:extLst>
              <a:ext uri="{FF2B5EF4-FFF2-40B4-BE49-F238E27FC236}">
                <a16:creationId xmlns:a16="http://schemas.microsoft.com/office/drawing/2014/main" id="{5710AA9C-EDCB-4E00-999C-FF9441CD64DD}"/>
              </a:ext>
            </a:extLst>
          </p:cNvPr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4565955" y="1361697"/>
            <a:ext cx="563773" cy="563773"/>
          </a:xfrm>
          <a:prstGeom prst="rect">
            <a:avLst/>
          </a:prstGeom>
        </p:spPr>
      </p:pic>
      <p:pic>
        <p:nvPicPr>
          <p:cNvPr id="26" name="Graphic 25" descr="Internet">
            <a:extLst>
              <a:ext uri="{FF2B5EF4-FFF2-40B4-BE49-F238E27FC236}">
                <a16:creationId xmlns:a16="http://schemas.microsoft.com/office/drawing/2014/main" id="{9ED652DD-BD8E-40DA-AEB9-ACBE7B6E7384}"/>
              </a:ext>
            </a:extLst>
          </p:cNvPr>
          <p:cNvPicPr>
            <a:picLocks noChangeAspect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1"/>
              </a:ext>
            </a:extLst>
          </a:blip>
          <a:stretch>
            <a:fillRect/>
          </a:stretch>
        </p:blipFill>
        <p:spPr>
          <a:xfrm>
            <a:off x="5074784" y="1361697"/>
            <a:ext cx="563773" cy="563773"/>
          </a:xfrm>
          <a:prstGeom prst="rect">
            <a:avLst/>
          </a:prstGeom>
        </p:spPr>
      </p:pic>
      <p:pic>
        <p:nvPicPr>
          <p:cNvPr id="27" name="Graphic 26" descr="Head with gears">
            <a:extLst>
              <a:ext uri="{FF2B5EF4-FFF2-40B4-BE49-F238E27FC236}">
                <a16:creationId xmlns:a16="http://schemas.microsoft.com/office/drawing/2014/main" id="{AA0CFA59-0E73-43D5-A64A-A89B25C4B82A}"/>
              </a:ext>
            </a:extLst>
          </p:cNvPr>
          <p:cNvPicPr>
            <a:picLocks noChangeAspect="1"/>
          </p:cNvPicPr>
          <p:nvPr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3"/>
              </a:ext>
            </a:extLst>
          </a:blip>
          <a:stretch>
            <a:fillRect/>
          </a:stretch>
        </p:blipFill>
        <p:spPr>
          <a:xfrm>
            <a:off x="2415418" y="1466959"/>
            <a:ext cx="563773" cy="563773"/>
          </a:xfrm>
          <a:prstGeom prst="rect">
            <a:avLst/>
          </a:prstGeom>
        </p:spPr>
      </p:pic>
      <p:grpSp>
        <p:nvGrpSpPr>
          <p:cNvPr id="28" name="Group 27">
            <a:extLst>
              <a:ext uri="{FF2B5EF4-FFF2-40B4-BE49-F238E27FC236}">
                <a16:creationId xmlns:a16="http://schemas.microsoft.com/office/drawing/2014/main" id="{78CA4FD2-40A0-4F3C-A465-1350C091B833}"/>
              </a:ext>
            </a:extLst>
          </p:cNvPr>
          <p:cNvGrpSpPr/>
          <p:nvPr/>
        </p:nvGrpSpPr>
        <p:grpSpPr>
          <a:xfrm>
            <a:off x="2803580" y="1053182"/>
            <a:ext cx="563773" cy="563773"/>
            <a:chOff x="5481116" y="1910406"/>
            <a:chExt cx="914400" cy="914400"/>
          </a:xfrm>
        </p:grpSpPr>
        <p:pic>
          <p:nvPicPr>
            <p:cNvPr id="30" name="Graphic 29" descr="Thought bubble">
              <a:extLst>
                <a:ext uri="{FF2B5EF4-FFF2-40B4-BE49-F238E27FC236}">
                  <a16:creationId xmlns:a16="http://schemas.microsoft.com/office/drawing/2014/main" id="{2D200293-297F-479F-871E-FAAB24FD0CE5}"/>
                </a:ext>
              </a:extLst>
            </p:cNvPr>
            <p:cNvPicPr>
              <a:picLocks noChangeAspect="1"/>
            </p:cNvPicPr>
            <p:nvPr/>
          </p:nvPicPr>
          <p:blipFill>
            <a:blip r:embed="rId24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25"/>
                </a:ext>
              </a:extLst>
            </a:blip>
            <a:stretch>
              <a:fillRect/>
            </a:stretch>
          </p:blipFill>
          <p:spPr>
            <a:xfrm>
              <a:off x="5481116" y="1910406"/>
              <a:ext cx="914400" cy="914400"/>
            </a:xfrm>
            <a:prstGeom prst="rect">
              <a:avLst/>
            </a:prstGeom>
          </p:spPr>
        </p:pic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71468453-DECE-41B7-80B5-1EFA11B5124B}"/>
                </a:ext>
              </a:extLst>
            </p:cNvPr>
            <p:cNvSpPr txBox="1"/>
            <p:nvPr/>
          </p:nvSpPr>
          <p:spPr>
            <a:xfrm>
              <a:off x="5758933" y="2054045"/>
              <a:ext cx="24588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1200" dirty="0">
                  <a:solidFill>
                    <a:schemeClr val="bg1"/>
                  </a:solidFill>
                </a:rPr>
                <a:t>?</a:t>
              </a:r>
            </a:p>
          </p:txBody>
        </p:sp>
      </p:grpSp>
      <p:pic>
        <p:nvPicPr>
          <p:cNvPr id="29" name="Graphic 28" descr="Shoe">
            <a:extLst>
              <a:ext uri="{FF2B5EF4-FFF2-40B4-BE49-F238E27FC236}">
                <a16:creationId xmlns:a16="http://schemas.microsoft.com/office/drawing/2014/main" id="{5F5AA346-6AA7-4683-93FC-B3022493D74A}"/>
              </a:ext>
            </a:extLst>
          </p:cNvPr>
          <p:cNvPicPr>
            <a:picLocks noChangeAspect="1"/>
          </p:cNvPicPr>
          <p:nvPr/>
        </p:nvPicPr>
        <p:blipFill>
          <a:blip r:embed="rId2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7"/>
              </a:ext>
            </a:extLst>
          </a:blip>
          <a:stretch>
            <a:fillRect/>
          </a:stretch>
        </p:blipFill>
        <p:spPr>
          <a:xfrm>
            <a:off x="3733277" y="1350915"/>
            <a:ext cx="563773" cy="563773"/>
          </a:xfrm>
          <a:prstGeom prst="rect">
            <a:avLst/>
          </a:prstGeom>
        </p:spPr>
      </p:pic>
      <p:pic>
        <p:nvPicPr>
          <p:cNvPr id="34" name="Picture 33" descr="A picture containing toy, holding, player, person&#10;&#10;Description automatically generated">
            <a:extLst>
              <a:ext uri="{FF2B5EF4-FFF2-40B4-BE49-F238E27FC236}">
                <a16:creationId xmlns:a16="http://schemas.microsoft.com/office/drawing/2014/main" id="{E579D568-EBF4-4AA4-86F4-558FAEE31717}"/>
              </a:ext>
            </a:extLst>
          </p:cNvPr>
          <p:cNvPicPr>
            <a:picLocks noChangeAspect="1"/>
          </p:cNvPicPr>
          <p:nvPr/>
        </p:nvPicPr>
        <p:blipFill rotWithShape="1">
          <a:blip r:embed="rId2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297" r="33124" b="74370"/>
          <a:stretch/>
        </p:blipFill>
        <p:spPr>
          <a:xfrm>
            <a:off x="5731547" y="1053182"/>
            <a:ext cx="967563" cy="1230490"/>
          </a:xfrm>
          <a:prstGeom prst="rect">
            <a:avLst/>
          </a:prstGeom>
        </p:spPr>
      </p:pic>
      <p:sp>
        <p:nvSpPr>
          <p:cNvPr id="35" name="TextBox 34">
            <a:extLst>
              <a:ext uri="{FF2B5EF4-FFF2-40B4-BE49-F238E27FC236}">
                <a16:creationId xmlns:a16="http://schemas.microsoft.com/office/drawing/2014/main" id="{9F5D7D06-DFC5-40A3-8B89-A8A10556CB74}"/>
              </a:ext>
            </a:extLst>
          </p:cNvPr>
          <p:cNvSpPr txBox="1"/>
          <p:nvPr/>
        </p:nvSpPr>
        <p:spPr>
          <a:xfrm>
            <a:off x="5809443" y="2621669"/>
            <a:ext cx="7464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400" b="1" dirty="0">
                <a:solidFill>
                  <a:schemeClr val="accent5">
                    <a:lumMod val="50000"/>
                  </a:schemeClr>
                </a:solidFill>
              </a:rPr>
              <a:t>David</a:t>
            </a:r>
          </a:p>
        </p:txBody>
      </p:sp>
      <p:sp>
        <p:nvSpPr>
          <p:cNvPr id="36" name="Title 1">
            <a:extLst>
              <a:ext uri="{FF2B5EF4-FFF2-40B4-BE49-F238E27FC236}">
                <a16:creationId xmlns:a16="http://schemas.microsoft.com/office/drawing/2014/main" id="{ADD150E7-1C3D-4675-886A-5EE43AA7F897}"/>
              </a:ext>
            </a:extLst>
          </p:cNvPr>
          <p:cNvSpPr txBox="1">
            <a:spLocks/>
          </p:cNvSpPr>
          <p:nvPr/>
        </p:nvSpPr>
        <p:spPr>
          <a:xfrm>
            <a:off x="112912" y="4496425"/>
            <a:ext cx="3769112" cy="3919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b="1" i="0" kern="1200" baseline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  <a:ea typeface="+mj-ea"/>
                <a:cs typeface="+mj-cs"/>
              </a:defRPr>
            </a:lvl1pPr>
          </a:lstStyle>
          <a:p>
            <a:r>
              <a:rPr lang="en-US" dirty="0"/>
              <a:t>Person B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9DDA5138-D8DB-41E8-9DC5-EC3F9246C784}"/>
              </a:ext>
            </a:extLst>
          </p:cNvPr>
          <p:cNvSpPr/>
          <p:nvPr/>
        </p:nvSpPr>
        <p:spPr>
          <a:xfrm>
            <a:off x="225646" y="6866088"/>
            <a:ext cx="1081788" cy="1542567"/>
          </a:xfrm>
          <a:prstGeom prst="rect">
            <a:avLst/>
          </a:prstGeom>
          <a:solidFill>
            <a:srgbClr val="FBF0D5"/>
          </a:solidFill>
          <a:ln w="28575">
            <a:solidFill>
              <a:srgbClr val="1E37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n-US" sz="1200" b="1" dirty="0">
                <a:solidFill>
                  <a:srgbClr val="1E3764"/>
                </a:solidFill>
              </a:rPr>
              <a:t>speaks English</a:t>
            </a:r>
          </a:p>
        </p:txBody>
      </p:sp>
      <p:grpSp>
        <p:nvGrpSpPr>
          <p:cNvPr id="39" name="Group 38">
            <a:extLst>
              <a:ext uri="{FF2B5EF4-FFF2-40B4-BE49-F238E27FC236}">
                <a16:creationId xmlns:a16="http://schemas.microsoft.com/office/drawing/2014/main" id="{A30CDF02-F9FB-43B0-A0B9-03B8A0530C63}"/>
              </a:ext>
            </a:extLst>
          </p:cNvPr>
          <p:cNvGrpSpPr/>
          <p:nvPr/>
        </p:nvGrpSpPr>
        <p:grpSpPr>
          <a:xfrm>
            <a:off x="2393254" y="6858591"/>
            <a:ext cx="1081788" cy="1542567"/>
            <a:chOff x="1110342" y="1757665"/>
            <a:chExt cx="1763485" cy="2188028"/>
          </a:xfrm>
        </p:grpSpPr>
        <p:sp>
          <p:nvSpPr>
            <p:cNvPr id="70" name="Rectangle 69">
              <a:extLst>
                <a:ext uri="{FF2B5EF4-FFF2-40B4-BE49-F238E27FC236}">
                  <a16:creationId xmlns:a16="http://schemas.microsoft.com/office/drawing/2014/main" id="{6B2AF62B-AE8B-4CDA-9232-BCDB9A43F3BC}"/>
                </a:ext>
              </a:extLst>
            </p:cNvPr>
            <p:cNvSpPr/>
            <p:nvPr/>
          </p:nvSpPr>
          <p:spPr>
            <a:xfrm>
              <a:off x="1110342" y="1757665"/>
              <a:ext cx="1763485" cy="2188028"/>
            </a:xfrm>
            <a:prstGeom prst="rect">
              <a:avLst/>
            </a:prstGeom>
            <a:solidFill>
              <a:srgbClr val="FBF0D5"/>
            </a:solidFill>
            <a:ln w="28575">
              <a:solidFill>
                <a:srgbClr val="1E376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pPr algn="ctr"/>
              <a:r>
                <a:rPr lang="en-US" sz="1200" b="1" dirty="0">
                  <a:solidFill>
                    <a:srgbClr val="1E3764"/>
                  </a:solidFill>
                </a:rPr>
                <a:t>showers often</a:t>
              </a:r>
            </a:p>
          </p:txBody>
        </p:sp>
        <p:pic>
          <p:nvPicPr>
            <p:cNvPr id="71" name="Graphic 70" descr="Shower">
              <a:extLst>
                <a:ext uri="{FF2B5EF4-FFF2-40B4-BE49-F238E27FC236}">
                  <a16:creationId xmlns:a16="http://schemas.microsoft.com/office/drawing/2014/main" id="{B5B88CDC-A0AD-421A-94B7-167899BE45F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1410499" y="1910849"/>
              <a:ext cx="1205023" cy="1205023"/>
            </a:xfrm>
            <a:prstGeom prst="rect">
              <a:avLst/>
            </a:prstGeom>
          </p:spPr>
        </p:pic>
      </p:grpSp>
      <p:grpSp>
        <p:nvGrpSpPr>
          <p:cNvPr id="40" name="Group 39">
            <a:extLst>
              <a:ext uri="{FF2B5EF4-FFF2-40B4-BE49-F238E27FC236}">
                <a16:creationId xmlns:a16="http://schemas.microsoft.com/office/drawing/2014/main" id="{47979793-880A-491C-A4C2-857B85A54A6C}"/>
              </a:ext>
            </a:extLst>
          </p:cNvPr>
          <p:cNvGrpSpPr/>
          <p:nvPr/>
        </p:nvGrpSpPr>
        <p:grpSpPr>
          <a:xfrm>
            <a:off x="4556587" y="6866087"/>
            <a:ext cx="1081788" cy="1542567"/>
            <a:chOff x="2880299" y="1757665"/>
            <a:chExt cx="1763485" cy="2188028"/>
          </a:xfrm>
        </p:grpSpPr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80A4200B-1764-464B-A968-E7FE266DFD18}"/>
                </a:ext>
              </a:extLst>
            </p:cNvPr>
            <p:cNvSpPr/>
            <p:nvPr/>
          </p:nvSpPr>
          <p:spPr>
            <a:xfrm>
              <a:off x="2880299" y="1757665"/>
              <a:ext cx="1763485" cy="2188028"/>
            </a:xfrm>
            <a:prstGeom prst="rect">
              <a:avLst/>
            </a:prstGeom>
            <a:solidFill>
              <a:srgbClr val="FBF0D5"/>
            </a:solidFill>
            <a:ln w="28575">
              <a:solidFill>
                <a:srgbClr val="1E376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pPr algn="ctr"/>
              <a:r>
                <a:rPr lang="en-US" sz="1200" b="1" dirty="0">
                  <a:solidFill>
                    <a:srgbClr val="1E3764"/>
                  </a:solidFill>
                </a:rPr>
                <a:t>runs every day</a:t>
              </a:r>
            </a:p>
          </p:txBody>
        </p:sp>
        <p:pic>
          <p:nvPicPr>
            <p:cNvPr id="69" name="Graphic 68" descr="Run">
              <a:extLst>
                <a:ext uri="{FF2B5EF4-FFF2-40B4-BE49-F238E27FC236}">
                  <a16:creationId xmlns:a16="http://schemas.microsoft.com/office/drawing/2014/main" id="{45A6D6A0-5C91-48E6-93E4-5A7364A63755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3125122" y="1974622"/>
              <a:ext cx="1141249" cy="1141249"/>
            </a:xfrm>
            <a:prstGeom prst="rect">
              <a:avLst/>
            </a:prstGeom>
          </p:spPr>
        </p:pic>
      </p:grpSp>
      <p:sp>
        <p:nvSpPr>
          <p:cNvPr id="41" name="Rectangle 40">
            <a:extLst>
              <a:ext uri="{FF2B5EF4-FFF2-40B4-BE49-F238E27FC236}">
                <a16:creationId xmlns:a16="http://schemas.microsoft.com/office/drawing/2014/main" id="{4CD046EC-0A99-44E5-B935-1E51DE6436BF}"/>
              </a:ext>
            </a:extLst>
          </p:cNvPr>
          <p:cNvSpPr/>
          <p:nvPr/>
        </p:nvSpPr>
        <p:spPr>
          <a:xfrm>
            <a:off x="1311374" y="6866087"/>
            <a:ext cx="1081788" cy="1542567"/>
          </a:xfrm>
          <a:prstGeom prst="rect">
            <a:avLst/>
          </a:prstGeom>
          <a:solidFill>
            <a:srgbClr val="FBF0D5"/>
          </a:solidFill>
          <a:ln w="28575">
            <a:solidFill>
              <a:srgbClr val="1E37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n-US" sz="1200" b="1" dirty="0">
                <a:solidFill>
                  <a:srgbClr val="1E3764"/>
                </a:solidFill>
              </a:rPr>
              <a:t>only wears comfortable shoes</a:t>
            </a:r>
          </a:p>
        </p:txBody>
      </p:sp>
      <p:grpSp>
        <p:nvGrpSpPr>
          <p:cNvPr id="42" name="Group 41">
            <a:extLst>
              <a:ext uri="{FF2B5EF4-FFF2-40B4-BE49-F238E27FC236}">
                <a16:creationId xmlns:a16="http://schemas.microsoft.com/office/drawing/2014/main" id="{566F0B43-9739-4F7E-8096-E2974CEFBD05}"/>
              </a:ext>
            </a:extLst>
          </p:cNvPr>
          <p:cNvGrpSpPr/>
          <p:nvPr/>
        </p:nvGrpSpPr>
        <p:grpSpPr>
          <a:xfrm>
            <a:off x="340899" y="6866088"/>
            <a:ext cx="882878" cy="1014662"/>
            <a:chOff x="1298221" y="3945692"/>
            <a:chExt cx="1439230" cy="1439230"/>
          </a:xfrm>
        </p:grpSpPr>
        <p:pic>
          <p:nvPicPr>
            <p:cNvPr id="66" name="Graphic 65" descr="Speech">
              <a:extLst>
                <a:ext uri="{FF2B5EF4-FFF2-40B4-BE49-F238E27FC236}">
                  <a16:creationId xmlns:a16="http://schemas.microsoft.com/office/drawing/2014/main" id="{C62799E5-2BD2-4B63-B301-455132CDBE51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1298221" y="3945692"/>
              <a:ext cx="1439230" cy="1439230"/>
            </a:xfrm>
            <a:prstGeom prst="rect">
              <a:avLst/>
            </a:prstGeom>
          </p:spPr>
        </p:pic>
        <p:pic>
          <p:nvPicPr>
            <p:cNvPr id="67" name="Picture 66" descr="A picture containing meter&#10;&#10;Description automatically generated">
              <a:extLst>
                <a:ext uri="{FF2B5EF4-FFF2-40B4-BE49-F238E27FC236}">
                  <a16:creationId xmlns:a16="http://schemas.microsoft.com/office/drawing/2014/main" id="{8B367AF4-481F-414A-84E3-EE9604C2DBB6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24535" y="4292520"/>
              <a:ext cx="776949" cy="509475"/>
            </a:xfrm>
            <a:prstGeom prst="rect">
              <a:avLst/>
            </a:prstGeom>
          </p:spPr>
        </p:pic>
      </p:grpSp>
      <p:grpSp>
        <p:nvGrpSpPr>
          <p:cNvPr id="43" name="Group 42">
            <a:extLst>
              <a:ext uri="{FF2B5EF4-FFF2-40B4-BE49-F238E27FC236}">
                <a16:creationId xmlns:a16="http://schemas.microsoft.com/office/drawing/2014/main" id="{0BE0A145-9C47-45BD-A2AE-A731AD854DDC}"/>
              </a:ext>
            </a:extLst>
          </p:cNvPr>
          <p:cNvGrpSpPr/>
          <p:nvPr/>
        </p:nvGrpSpPr>
        <p:grpSpPr>
          <a:xfrm>
            <a:off x="3468303" y="5323520"/>
            <a:ext cx="1081788" cy="1542567"/>
            <a:chOff x="2880299" y="3945693"/>
            <a:chExt cx="1763485" cy="2188028"/>
          </a:xfrm>
        </p:grpSpPr>
        <p:sp>
          <p:nvSpPr>
            <p:cNvPr id="64" name="Rectangle 63">
              <a:extLst>
                <a:ext uri="{FF2B5EF4-FFF2-40B4-BE49-F238E27FC236}">
                  <a16:creationId xmlns:a16="http://schemas.microsoft.com/office/drawing/2014/main" id="{8CBF2E46-C28E-4ACA-AB6F-8EA933C4EF28}"/>
                </a:ext>
              </a:extLst>
            </p:cNvPr>
            <p:cNvSpPr/>
            <p:nvPr/>
          </p:nvSpPr>
          <p:spPr>
            <a:xfrm>
              <a:off x="2880299" y="3945693"/>
              <a:ext cx="1763485" cy="2188028"/>
            </a:xfrm>
            <a:prstGeom prst="rect">
              <a:avLst/>
            </a:prstGeom>
            <a:solidFill>
              <a:srgbClr val="FBF0D5"/>
            </a:solidFill>
            <a:ln w="28575">
              <a:solidFill>
                <a:srgbClr val="1E376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pPr algn="ctr"/>
              <a:r>
                <a:rPr lang="en-US" sz="1200" b="1" dirty="0">
                  <a:solidFill>
                    <a:srgbClr val="1E3764"/>
                  </a:solidFill>
                </a:rPr>
                <a:t>wins games</a:t>
              </a:r>
            </a:p>
          </p:txBody>
        </p:sp>
        <p:pic>
          <p:nvPicPr>
            <p:cNvPr id="65" name="Graphic 64" descr="Trophy">
              <a:extLst>
                <a:ext uri="{FF2B5EF4-FFF2-40B4-BE49-F238E27FC236}">
                  <a16:creationId xmlns:a16="http://schemas.microsoft.com/office/drawing/2014/main" id="{9DA04487-6E6A-41DA-8A2E-60F5C73AAD63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3304841" y="4232626"/>
              <a:ext cx="914400" cy="914400"/>
            </a:xfrm>
            <a:prstGeom prst="rect">
              <a:avLst/>
            </a:prstGeom>
          </p:spPr>
        </p:pic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E849AA58-25C1-4789-92C1-E1DEE8709D8C}"/>
              </a:ext>
            </a:extLst>
          </p:cNvPr>
          <p:cNvGrpSpPr/>
          <p:nvPr/>
        </p:nvGrpSpPr>
        <p:grpSpPr>
          <a:xfrm>
            <a:off x="229616" y="5323520"/>
            <a:ext cx="1081788" cy="1542567"/>
            <a:chOff x="4643783" y="3945693"/>
            <a:chExt cx="1763485" cy="2188028"/>
          </a:xfrm>
        </p:grpSpPr>
        <p:sp>
          <p:nvSpPr>
            <p:cNvPr id="62" name="Rectangle 61">
              <a:extLst>
                <a:ext uri="{FF2B5EF4-FFF2-40B4-BE49-F238E27FC236}">
                  <a16:creationId xmlns:a16="http://schemas.microsoft.com/office/drawing/2014/main" id="{1FC413E1-7BA5-4154-B813-8469E11984DF}"/>
                </a:ext>
              </a:extLst>
            </p:cNvPr>
            <p:cNvSpPr/>
            <p:nvPr/>
          </p:nvSpPr>
          <p:spPr>
            <a:xfrm>
              <a:off x="4643783" y="3945693"/>
              <a:ext cx="1763485" cy="2188028"/>
            </a:xfrm>
            <a:prstGeom prst="rect">
              <a:avLst/>
            </a:prstGeom>
            <a:solidFill>
              <a:srgbClr val="FBF0D5"/>
            </a:solidFill>
            <a:ln w="28575">
              <a:solidFill>
                <a:srgbClr val="1E376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pPr algn="ctr"/>
              <a:r>
                <a:rPr lang="en-US" sz="1200" b="1" dirty="0">
                  <a:solidFill>
                    <a:srgbClr val="1E3764"/>
                  </a:solidFill>
                </a:rPr>
                <a:t>sleeps badly</a:t>
              </a:r>
            </a:p>
            <a:p>
              <a:pPr algn="ctr"/>
              <a:endParaRPr lang="en-US" sz="1200" b="1" dirty="0">
                <a:solidFill>
                  <a:srgbClr val="1E3764"/>
                </a:solidFill>
              </a:endParaRPr>
            </a:p>
          </p:txBody>
        </p:sp>
        <p:pic>
          <p:nvPicPr>
            <p:cNvPr id="63" name="Graphic 62" descr="Sleep">
              <a:extLst>
                <a:ext uri="{FF2B5EF4-FFF2-40B4-BE49-F238E27FC236}">
                  <a16:creationId xmlns:a16="http://schemas.microsoft.com/office/drawing/2014/main" id="{5E0CA764-F411-4A9B-A5CE-D619120EF6DC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/>
            </a:stretch>
          </p:blipFill>
          <p:spPr>
            <a:xfrm>
              <a:off x="5068325" y="4181212"/>
              <a:ext cx="914400" cy="914400"/>
            </a:xfrm>
            <a:prstGeom prst="rect">
              <a:avLst/>
            </a:prstGeom>
          </p:spPr>
        </p:pic>
      </p:grpSp>
      <p:grpSp>
        <p:nvGrpSpPr>
          <p:cNvPr id="45" name="Group 44">
            <a:extLst>
              <a:ext uri="{FF2B5EF4-FFF2-40B4-BE49-F238E27FC236}">
                <a16:creationId xmlns:a16="http://schemas.microsoft.com/office/drawing/2014/main" id="{0202A18C-8294-4D7D-8ADD-A38238CD84BD}"/>
              </a:ext>
            </a:extLst>
          </p:cNvPr>
          <p:cNvGrpSpPr/>
          <p:nvPr/>
        </p:nvGrpSpPr>
        <p:grpSpPr>
          <a:xfrm>
            <a:off x="3468303" y="6866088"/>
            <a:ext cx="1081788" cy="1542567"/>
            <a:chOff x="6396382" y="3945693"/>
            <a:chExt cx="1763485" cy="2188028"/>
          </a:xfrm>
        </p:grpSpPr>
        <p:sp>
          <p:nvSpPr>
            <p:cNvPr id="60" name="Rectangle 59">
              <a:extLst>
                <a:ext uri="{FF2B5EF4-FFF2-40B4-BE49-F238E27FC236}">
                  <a16:creationId xmlns:a16="http://schemas.microsoft.com/office/drawing/2014/main" id="{9DCC1144-98AA-4012-8522-98A37B575FD1}"/>
                </a:ext>
              </a:extLst>
            </p:cNvPr>
            <p:cNvSpPr/>
            <p:nvPr/>
          </p:nvSpPr>
          <p:spPr>
            <a:xfrm>
              <a:off x="6396382" y="3945693"/>
              <a:ext cx="1763485" cy="2188028"/>
            </a:xfrm>
            <a:prstGeom prst="rect">
              <a:avLst/>
            </a:prstGeom>
            <a:solidFill>
              <a:srgbClr val="FBF0D5"/>
            </a:solidFill>
            <a:ln w="28575">
              <a:solidFill>
                <a:srgbClr val="1E376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pPr algn="ctr"/>
              <a:r>
                <a:rPr lang="en-US" sz="1200" b="1" dirty="0">
                  <a:solidFill>
                    <a:srgbClr val="1E3764"/>
                  </a:solidFill>
                </a:rPr>
                <a:t>lives in a big house</a:t>
              </a:r>
            </a:p>
          </p:txBody>
        </p:sp>
        <p:pic>
          <p:nvPicPr>
            <p:cNvPr id="61" name="Graphic 60" descr="House">
              <a:extLst>
                <a:ext uri="{FF2B5EF4-FFF2-40B4-BE49-F238E27FC236}">
                  <a16:creationId xmlns:a16="http://schemas.microsoft.com/office/drawing/2014/main" id="{537A6D1D-75A3-4552-A443-331FD9A2C21C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5"/>
                </a:ext>
              </a:extLst>
            </a:blip>
            <a:stretch>
              <a:fillRect/>
            </a:stretch>
          </p:blipFill>
          <p:spPr>
            <a:xfrm>
              <a:off x="6771644" y="4162626"/>
              <a:ext cx="914400" cy="914400"/>
            </a:xfrm>
            <a:prstGeom prst="rect">
              <a:avLst/>
            </a:prstGeom>
          </p:spPr>
        </p:pic>
      </p:grpSp>
      <p:grpSp>
        <p:nvGrpSpPr>
          <p:cNvPr id="46" name="Group 45">
            <a:extLst>
              <a:ext uri="{FF2B5EF4-FFF2-40B4-BE49-F238E27FC236}">
                <a16:creationId xmlns:a16="http://schemas.microsoft.com/office/drawing/2014/main" id="{69665FF4-C5F4-410B-A796-D3565E3FE3A9}"/>
              </a:ext>
            </a:extLst>
          </p:cNvPr>
          <p:cNvGrpSpPr/>
          <p:nvPr/>
        </p:nvGrpSpPr>
        <p:grpSpPr>
          <a:xfrm>
            <a:off x="1322150" y="5323520"/>
            <a:ext cx="1081788" cy="1542567"/>
            <a:chOff x="8170752" y="3945693"/>
            <a:chExt cx="1763485" cy="2188028"/>
          </a:xfrm>
        </p:grpSpPr>
        <p:sp>
          <p:nvSpPr>
            <p:cNvPr id="58" name="Rectangle 57">
              <a:extLst>
                <a:ext uri="{FF2B5EF4-FFF2-40B4-BE49-F238E27FC236}">
                  <a16:creationId xmlns:a16="http://schemas.microsoft.com/office/drawing/2014/main" id="{7FDF2291-8B3D-4A9D-956B-34DA7028030A}"/>
                </a:ext>
              </a:extLst>
            </p:cNvPr>
            <p:cNvSpPr/>
            <p:nvPr/>
          </p:nvSpPr>
          <p:spPr>
            <a:xfrm>
              <a:off x="8170752" y="3945693"/>
              <a:ext cx="1763485" cy="2188028"/>
            </a:xfrm>
            <a:prstGeom prst="rect">
              <a:avLst/>
            </a:prstGeom>
            <a:solidFill>
              <a:srgbClr val="FBF0D5"/>
            </a:solidFill>
            <a:ln w="28575">
              <a:solidFill>
                <a:srgbClr val="1E376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pPr algn="ctr"/>
              <a:r>
                <a:rPr lang="en-US" sz="1200" b="1" dirty="0">
                  <a:solidFill>
                    <a:srgbClr val="1E3764"/>
                  </a:solidFill>
                </a:rPr>
                <a:t>drives an old car</a:t>
              </a:r>
            </a:p>
          </p:txBody>
        </p:sp>
        <p:pic>
          <p:nvPicPr>
            <p:cNvPr id="59" name="Graphic 58" descr="Car">
              <a:extLst>
                <a:ext uri="{FF2B5EF4-FFF2-40B4-BE49-F238E27FC236}">
                  <a16:creationId xmlns:a16="http://schemas.microsoft.com/office/drawing/2014/main" id="{C4665F1C-2D42-460D-AFFD-84E6464F8D4E}"/>
                </a:ext>
              </a:extLst>
            </p:cNvPr>
            <p:cNvPicPr>
              <a:picLocks noChangeAspect="1"/>
            </p:cNvPicPr>
            <p:nvPr/>
          </p:nvPicPr>
          <p:blipFill>
            <a:blip r:embed="rId16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7"/>
                </a:ext>
              </a:extLst>
            </a:blip>
            <a:stretch>
              <a:fillRect/>
            </a:stretch>
          </p:blipFill>
          <p:spPr>
            <a:xfrm>
              <a:off x="8595294" y="4292520"/>
              <a:ext cx="914400" cy="914400"/>
            </a:xfrm>
            <a:prstGeom prst="rect">
              <a:avLst/>
            </a:prstGeom>
          </p:spPr>
        </p:pic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5D20133A-5316-4495-9BF6-2996864C919A}"/>
              </a:ext>
            </a:extLst>
          </p:cNvPr>
          <p:cNvGrpSpPr/>
          <p:nvPr/>
        </p:nvGrpSpPr>
        <p:grpSpPr>
          <a:xfrm>
            <a:off x="4556769" y="5323522"/>
            <a:ext cx="1081788" cy="1542567"/>
            <a:chOff x="8170753" y="1757665"/>
            <a:chExt cx="1763485" cy="2188028"/>
          </a:xfrm>
        </p:grpSpPr>
        <p:sp>
          <p:nvSpPr>
            <p:cNvPr id="55" name="Rectangle 54">
              <a:extLst>
                <a:ext uri="{FF2B5EF4-FFF2-40B4-BE49-F238E27FC236}">
                  <a16:creationId xmlns:a16="http://schemas.microsoft.com/office/drawing/2014/main" id="{628E3A51-EB14-4874-8B0A-67D07DB284D1}"/>
                </a:ext>
              </a:extLst>
            </p:cNvPr>
            <p:cNvSpPr/>
            <p:nvPr/>
          </p:nvSpPr>
          <p:spPr>
            <a:xfrm>
              <a:off x="8170753" y="1757665"/>
              <a:ext cx="1763485" cy="2188028"/>
            </a:xfrm>
            <a:prstGeom prst="rect">
              <a:avLst/>
            </a:prstGeom>
            <a:solidFill>
              <a:srgbClr val="FBF0D5"/>
            </a:solidFill>
            <a:ln w="28575">
              <a:solidFill>
                <a:srgbClr val="1E376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pPr algn="ctr"/>
              <a:r>
                <a:rPr lang="en-US" sz="1200" b="1" dirty="0">
                  <a:solidFill>
                    <a:srgbClr val="1E3764"/>
                  </a:solidFill>
                </a:rPr>
                <a:t>reads news online</a:t>
              </a:r>
            </a:p>
          </p:txBody>
        </p:sp>
        <p:pic>
          <p:nvPicPr>
            <p:cNvPr id="56" name="Graphic 55" descr="Newspaper">
              <a:extLst>
                <a:ext uri="{FF2B5EF4-FFF2-40B4-BE49-F238E27FC236}">
                  <a16:creationId xmlns:a16="http://schemas.microsoft.com/office/drawing/2014/main" id="{5E24634D-C852-4BB1-998A-FA882FD689DD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tretch>
              <a:fillRect/>
            </a:stretch>
          </p:blipFill>
          <p:spPr>
            <a:xfrm>
              <a:off x="8194258" y="2222487"/>
              <a:ext cx="914400" cy="914400"/>
            </a:xfrm>
            <a:prstGeom prst="rect">
              <a:avLst/>
            </a:prstGeom>
          </p:spPr>
        </p:pic>
        <p:pic>
          <p:nvPicPr>
            <p:cNvPr id="57" name="Graphic 56" descr="Internet">
              <a:extLst>
                <a:ext uri="{FF2B5EF4-FFF2-40B4-BE49-F238E27FC236}">
                  <a16:creationId xmlns:a16="http://schemas.microsoft.com/office/drawing/2014/main" id="{C9DF5AA5-FBAF-4378-8D7B-CD7861DB2840}"/>
                </a:ext>
              </a:extLst>
            </p:cNvPr>
            <p:cNvPicPr>
              <a:picLocks noChangeAspect="1"/>
            </p:cNvPicPr>
            <p:nvPr/>
          </p:nvPicPr>
          <p:blipFill>
            <a:blip r:embed="rId20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21"/>
                </a:ext>
              </a:extLst>
            </a:blip>
            <a:stretch>
              <a:fillRect/>
            </a:stretch>
          </p:blipFill>
          <p:spPr>
            <a:xfrm>
              <a:off x="9019542" y="2222487"/>
              <a:ext cx="914400" cy="914400"/>
            </a:xfrm>
            <a:prstGeom prst="rect">
              <a:avLst/>
            </a:prstGeom>
          </p:spPr>
        </p:pic>
      </p:grpSp>
      <p:grpSp>
        <p:nvGrpSpPr>
          <p:cNvPr id="48" name="Group 47">
            <a:extLst>
              <a:ext uri="{FF2B5EF4-FFF2-40B4-BE49-F238E27FC236}">
                <a16:creationId xmlns:a16="http://schemas.microsoft.com/office/drawing/2014/main" id="{E054034D-AE98-4A6F-A8DD-C11D5D0867C4}"/>
              </a:ext>
            </a:extLst>
          </p:cNvPr>
          <p:cNvGrpSpPr/>
          <p:nvPr/>
        </p:nvGrpSpPr>
        <p:grpSpPr>
          <a:xfrm>
            <a:off x="2393193" y="5298446"/>
            <a:ext cx="1081788" cy="1567642"/>
            <a:chOff x="4643784" y="1722097"/>
            <a:chExt cx="1763485" cy="2223596"/>
          </a:xfrm>
        </p:grpSpPr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AEC48077-73C4-4134-9C7A-06BB85DA694D}"/>
                </a:ext>
              </a:extLst>
            </p:cNvPr>
            <p:cNvSpPr/>
            <p:nvPr/>
          </p:nvSpPr>
          <p:spPr>
            <a:xfrm>
              <a:off x="4643784" y="1757665"/>
              <a:ext cx="1763485" cy="2188028"/>
            </a:xfrm>
            <a:prstGeom prst="rect">
              <a:avLst/>
            </a:prstGeom>
            <a:solidFill>
              <a:srgbClr val="FBF0D5"/>
            </a:solidFill>
            <a:ln w="28575">
              <a:solidFill>
                <a:srgbClr val="1E376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pPr algn="ctr"/>
              <a:r>
                <a:rPr lang="en-US" sz="1200" b="1" dirty="0">
                  <a:solidFill>
                    <a:srgbClr val="1E3764"/>
                  </a:solidFill>
                </a:rPr>
                <a:t>forgets names</a:t>
              </a:r>
            </a:p>
          </p:txBody>
        </p:sp>
        <p:pic>
          <p:nvPicPr>
            <p:cNvPr id="51" name="Graphic 50" descr="Head with gears">
              <a:extLst>
                <a:ext uri="{FF2B5EF4-FFF2-40B4-BE49-F238E27FC236}">
                  <a16:creationId xmlns:a16="http://schemas.microsoft.com/office/drawing/2014/main" id="{457EF657-A3DC-4408-9506-DDC375A4C7E8}"/>
                </a:ext>
              </a:extLst>
            </p:cNvPr>
            <p:cNvPicPr>
              <a:picLocks noChangeAspect="1"/>
            </p:cNvPicPr>
            <p:nvPr/>
          </p:nvPicPr>
          <p:blipFill>
            <a:blip r:embed="rId22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23"/>
                </a:ext>
              </a:extLst>
            </a:blip>
            <a:stretch>
              <a:fillRect/>
            </a:stretch>
          </p:blipFill>
          <p:spPr>
            <a:xfrm>
              <a:off x="4706237" y="2393215"/>
              <a:ext cx="914400" cy="914400"/>
            </a:xfrm>
            <a:prstGeom prst="rect">
              <a:avLst/>
            </a:prstGeom>
          </p:spPr>
        </p:pic>
        <p:grpSp>
          <p:nvGrpSpPr>
            <p:cNvPr id="52" name="Group 51">
              <a:extLst>
                <a:ext uri="{FF2B5EF4-FFF2-40B4-BE49-F238E27FC236}">
                  <a16:creationId xmlns:a16="http://schemas.microsoft.com/office/drawing/2014/main" id="{F16F06EE-CB1F-4E48-BF22-EC768FD79A66}"/>
                </a:ext>
              </a:extLst>
            </p:cNvPr>
            <p:cNvGrpSpPr/>
            <p:nvPr/>
          </p:nvGrpSpPr>
          <p:grpSpPr>
            <a:xfrm>
              <a:off x="5335808" y="1722097"/>
              <a:ext cx="914400" cy="914400"/>
              <a:chOff x="5481116" y="1910406"/>
              <a:chExt cx="914400" cy="914400"/>
            </a:xfrm>
          </p:grpSpPr>
          <p:pic>
            <p:nvPicPr>
              <p:cNvPr id="53" name="Graphic 52" descr="Thought bubble">
                <a:extLst>
                  <a:ext uri="{FF2B5EF4-FFF2-40B4-BE49-F238E27FC236}">
                    <a16:creationId xmlns:a16="http://schemas.microsoft.com/office/drawing/2014/main" id="{A9546657-F06B-4182-9CB4-7A966855016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4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25"/>
                  </a:ext>
                </a:extLst>
              </a:blip>
              <a:stretch>
                <a:fillRect/>
              </a:stretch>
            </p:blipFill>
            <p:spPr>
              <a:xfrm>
                <a:off x="5481116" y="1910406"/>
                <a:ext cx="914400" cy="914400"/>
              </a:xfrm>
              <a:prstGeom prst="rect">
                <a:avLst/>
              </a:prstGeom>
            </p:spPr>
          </p:pic>
          <p:sp>
            <p:nvSpPr>
              <p:cNvPr id="54" name="TextBox 53">
                <a:extLst>
                  <a:ext uri="{FF2B5EF4-FFF2-40B4-BE49-F238E27FC236}">
                    <a16:creationId xmlns:a16="http://schemas.microsoft.com/office/drawing/2014/main" id="{1C019ED6-2EC4-4612-8DAC-EE30A0C251C3}"/>
                  </a:ext>
                </a:extLst>
              </p:cNvPr>
              <p:cNvSpPr txBox="1"/>
              <p:nvPr/>
            </p:nvSpPr>
            <p:spPr>
              <a:xfrm>
                <a:off x="5758933" y="2054045"/>
                <a:ext cx="245882" cy="3929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lang="en-US" sz="1200" dirty="0">
                    <a:solidFill>
                      <a:schemeClr val="bg1"/>
                    </a:solidFill>
                  </a:rPr>
                  <a:t>?</a:t>
                </a:r>
              </a:p>
            </p:txBody>
          </p:sp>
        </p:grpSp>
      </p:grpSp>
      <p:pic>
        <p:nvPicPr>
          <p:cNvPr id="49" name="Graphic 48" descr="Shoe">
            <a:extLst>
              <a:ext uri="{FF2B5EF4-FFF2-40B4-BE49-F238E27FC236}">
                <a16:creationId xmlns:a16="http://schemas.microsoft.com/office/drawing/2014/main" id="{01B80F11-7E29-4890-9DA8-44281A21B501}"/>
              </a:ext>
            </a:extLst>
          </p:cNvPr>
          <p:cNvPicPr>
            <a:picLocks noChangeAspect="1"/>
          </p:cNvPicPr>
          <p:nvPr/>
        </p:nvPicPr>
        <p:blipFill>
          <a:blip r:embed="rId2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7"/>
              </a:ext>
            </a:extLst>
          </a:blip>
          <a:stretch>
            <a:fillRect/>
          </a:stretch>
        </p:blipFill>
        <p:spPr>
          <a:xfrm>
            <a:off x="1569881" y="7083045"/>
            <a:ext cx="560927" cy="644655"/>
          </a:xfrm>
          <a:prstGeom prst="rect">
            <a:avLst/>
          </a:prstGeom>
        </p:spPr>
      </p:pic>
      <p:pic>
        <p:nvPicPr>
          <p:cNvPr id="72" name="Picture 71" descr="A picture containing toy, holding, player, person&#10;&#10;Description automatically generated">
            <a:extLst>
              <a:ext uri="{FF2B5EF4-FFF2-40B4-BE49-F238E27FC236}">
                <a16:creationId xmlns:a16="http://schemas.microsoft.com/office/drawing/2014/main" id="{F98A04A5-7025-423A-BCD1-4BBE5D565CCE}"/>
              </a:ext>
            </a:extLst>
          </p:cNvPr>
          <p:cNvPicPr>
            <a:picLocks noChangeAspect="1"/>
          </p:cNvPicPr>
          <p:nvPr/>
        </p:nvPicPr>
        <p:blipFill rotWithShape="1">
          <a:blip r:embed="rId2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297" r="33124" b="74370"/>
          <a:stretch/>
        </p:blipFill>
        <p:spPr>
          <a:xfrm>
            <a:off x="5752357" y="5650515"/>
            <a:ext cx="967563" cy="1230490"/>
          </a:xfrm>
          <a:prstGeom prst="rect">
            <a:avLst/>
          </a:prstGeom>
        </p:spPr>
      </p:pic>
      <p:sp>
        <p:nvSpPr>
          <p:cNvPr id="73" name="TextBox 72">
            <a:extLst>
              <a:ext uri="{FF2B5EF4-FFF2-40B4-BE49-F238E27FC236}">
                <a16:creationId xmlns:a16="http://schemas.microsoft.com/office/drawing/2014/main" id="{34E095E7-DFCE-47A9-9396-0A9BA511B319}"/>
              </a:ext>
            </a:extLst>
          </p:cNvPr>
          <p:cNvSpPr txBox="1"/>
          <p:nvPr/>
        </p:nvSpPr>
        <p:spPr>
          <a:xfrm>
            <a:off x="5830253" y="7219002"/>
            <a:ext cx="7464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400" b="1" dirty="0">
                <a:solidFill>
                  <a:schemeClr val="accent5">
                    <a:lumMod val="50000"/>
                  </a:schemeClr>
                </a:solidFill>
              </a:rPr>
              <a:t>David</a:t>
            </a:r>
          </a:p>
        </p:txBody>
      </p:sp>
    </p:spTree>
    <p:extLst>
      <p:ext uri="{BB962C8B-B14F-4D97-AF65-F5344CB8AC3E}">
        <p14:creationId xmlns:p14="http://schemas.microsoft.com/office/powerpoint/2010/main" val="26720759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CELP_German_Portrait_Template" id="{EE20518F-1E33-5246-B273-654CBBF0BA73}" vid="{07912E0E-156B-9C41-BE87-5A9B42F3C3E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NCELP_German_Portrait_Template</Template>
  <TotalTime>19</TotalTime>
  <Words>66</Words>
  <Application>Microsoft Office PowerPoint</Application>
  <PresentationFormat>On-screen Show (4:3)</PresentationFormat>
  <Paragraphs>27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Century Gothic</vt:lpstr>
      <vt:lpstr>Office Theme</vt:lpstr>
      <vt:lpstr>Person A</vt:lpstr>
    </vt:vector>
  </TitlesOfParts>
  <Company>University of York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Rachel Hawkes</dc:creator>
  <cp:lastModifiedBy>Rachel Hawkes</cp:lastModifiedBy>
  <cp:revision>6</cp:revision>
  <dcterms:created xsi:type="dcterms:W3CDTF">2020-06-03T14:24:13Z</dcterms:created>
  <dcterms:modified xsi:type="dcterms:W3CDTF">2020-08-15T08:30:13Z</dcterms:modified>
</cp:coreProperties>
</file>