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9" r:id="rId2"/>
    <p:sldId id="267" r:id="rId3"/>
    <p:sldId id="269" r:id="rId4"/>
    <p:sldId id="261" r:id="rId5"/>
    <p:sldId id="262" r:id="rId6"/>
    <p:sldId id="264" r:id="rId7"/>
    <p:sldId id="270" r:id="rId8"/>
    <p:sldId id="271" r:id="rId9"/>
    <p:sldId id="263" r:id="rId10"/>
    <p:sldId id="398" r:id="rId11"/>
    <p:sldId id="399" r:id="rId12"/>
    <p:sldId id="273" r:id="rId13"/>
    <p:sldId id="281" r:id="rId14"/>
    <p:sldId id="397" r:id="rId15"/>
    <p:sldId id="395" r:id="rId16"/>
    <p:sldId id="394" r:id="rId17"/>
    <p:sldId id="396" r:id="rId18"/>
    <p:sldId id="393" r:id="rId19"/>
    <p:sldId id="265" r:id="rId20"/>
    <p:sldId id="275" r:id="rId21"/>
    <p:sldId id="280" r:id="rId22"/>
    <p:sldId id="28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A520"/>
    <a:srgbClr val="115076"/>
    <a:srgbClr val="E87D1E"/>
    <a:srgbClr val="FBF0D5"/>
    <a:srgbClr val="E87D00"/>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44" autoAdjust="0"/>
    <p:restoredTop sz="65362" autoAdjust="0"/>
  </p:normalViewPr>
  <p:slideViewPr>
    <p:cSldViewPr snapToGrid="0">
      <p:cViewPr varScale="1">
        <p:scale>
          <a:sx n="72" d="100"/>
          <a:sy n="72" d="100"/>
        </p:scale>
        <p:origin x="1680" y="6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13/06/2019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 </a:t>
            </a:r>
          </a:p>
          <a:p>
            <a:r>
              <a:rPr lang="en-US" dirty="0"/>
              <a:t>This activity might feel a little forced (it is!), but it is intended to get learners to actively choose between the two contrasting word orders in a speaking setting. It sets up for a freer activity later.</a:t>
            </a:r>
          </a:p>
          <a:p>
            <a:endParaRPr lang="en-US" dirty="0"/>
          </a:p>
          <a:p>
            <a:r>
              <a:rPr lang="en-US" dirty="0"/>
              <a:t>Frequency rankings:</a:t>
            </a:r>
          </a:p>
          <a:p>
            <a:r>
              <a:rPr lang="en-US" dirty="0"/>
              <a:t>Verbs: </a:t>
            </a:r>
            <a:r>
              <a:rPr lang="en-US" dirty="0" err="1"/>
              <a:t>spielen</a:t>
            </a:r>
            <a:r>
              <a:rPr lang="en-US" dirty="0"/>
              <a:t> (197), </a:t>
            </a:r>
            <a:r>
              <a:rPr lang="en-US" dirty="0" err="1"/>
              <a:t>schwimmen</a:t>
            </a:r>
            <a:r>
              <a:rPr lang="en-US" dirty="0"/>
              <a:t> (1832), </a:t>
            </a:r>
            <a:r>
              <a:rPr lang="en-US" dirty="0" err="1"/>
              <a:t>trinken</a:t>
            </a:r>
            <a:r>
              <a:rPr lang="en-US" dirty="0"/>
              <a:t> (608), </a:t>
            </a:r>
            <a:r>
              <a:rPr lang="en-US" dirty="0" err="1"/>
              <a:t>einkaufen</a:t>
            </a:r>
            <a:r>
              <a:rPr lang="en-US" dirty="0"/>
              <a:t> (1789), </a:t>
            </a:r>
            <a:r>
              <a:rPr lang="en-US" dirty="0" err="1"/>
              <a:t>machen</a:t>
            </a:r>
            <a:r>
              <a:rPr lang="en-US" dirty="0"/>
              <a:t> (49), </a:t>
            </a:r>
            <a:r>
              <a:rPr lang="en-US" dirty="0" err="1"/>
              <a:t>gehen</a:t>
            </a:r>
            <a:r>
              <a:rPr lang="en-US" dirty="0"/>
              <a:t> (69), </a:t>
            </a:r>
            <a:r>
              <a:rPr lang="en-US" dirty="0" err="1"/>
              <a:t>hören</a:t>
            </a:r>
            <a:r>
              <a:rPr lang="en-US" dirty="0"/>
              <a:t>(1557), </a:t>
            </a:r>
            <a:r>
              <a:rPr lang="en-US" dirty="0" err="1"/>
              <a:t>lesen</a:t>
            </a:r>
            <a:r>
              <a:rPr lang="en-US" dirty="0"/>
              <a:t> (323),  </a:t>
            </a:r>
            <a:r>
              <a:rPr lang="en-US" dirty="0" err="1"/>
              <a:t>essen</a:t>
            </a:r>
            <a:r>
              <a:rPr lang="en-US" dirty="0"/>
              <a:t> (655), </a:t>
            </a:r>
          </a:p>
          <a:p>
            <a:r>
              <a:rPr lang="en-US" dirty="0"/>
              <a:t>Noun: tennis (2948), </a:t>
            </a:r>
            <a:r>
              <a:rPr lang="en-US" dirty="0" err="1"/>
              <a:t>Klavier</a:t>
            </a:r>
            <a:r>
              <a:rPr lang="en-US" dirty="0"/>
              <a:t> (2775), Tee (2713), </a:t>
            </a:r>
            <a:r>
              <a:rPr lang="en-US" dirty="0" err="1"/>
              <a:t>Fußball</a:t>
            </a:r>
            <a:r>
              <a:rPr lang="en-US" dirty="0"/>
              <a:t> (1497), </a:t>
            </a:r>
            <a:r>
              <a:rPr lang="en-US" dirty="0" err="1"/>
              <a:t>Musik</a:t>
            </a:r>
            <a:r>
              <a:rPr lang="en-US" dirty="0"/>
              <a:t> (469), Buch (295), pizza (&gt;5000), Kino (1825)</a:t>
            </a:r>
          </a:p>
          <a:p>
            <a:r>
              <a:rPr lang="en-US" dirty="0"/>
              <a:t>Adverbials: (am) </a:t>
            </a:r>
            <a:r>
              <a:rPr lang="en-US" dirty="0" err="1"/>
              <a:t>Mittwoch</a:t>
            </a:r>
            <a:r>
              <a:rPr lang="en-US" dirty="0"/>
              <a:t> (1091), </a:t>
            </a:r>
            <a:r>
              <a:rPr lang="en-US" dirty="0" err="1"/>
              <a:t>heute</a:t>
            </a:r>
            <a:r>
              <a:rPr lang="en-US" dirty="0"/>
              <a:t> (121), (</a:t>
            </a:r>
            <a:r>
              <a:rPr lang="en-US" dirty="0" err="1"/>
              <a:t>zu</a:t>
            </a:r>
            <a:r>
              <a:rPr lang="en-US" dirty="0"/>
              <a:t>) </a:t>
            </a:r>
            <a:r>
              <a:rPr lang="en-US" dirty="0" err="1"/>
              <a:t>Hause</a:t>
            </a:r>
            <a:r>
              <a:rPr lang="en-US" dirty="0"/>
              <a:t> (159), </a:t>
            </a:r>
            <a:r>
              <a:rPr lang="en-US" dirty="0" err="1"/>
              <a:t>Wochenende</a:t>
            </a:r>
            <a:r>
              <a:rPr lang="en-US" dirty="0"/>
              <a:t> (764), (</a:t>
            </a:r>
            <a:r>
              <a:rPr lang="en-US" dirty="0" err="1"/>
              <a:t>im</a:t>
            </a:r>
            <a:r>
              <a:rPr lang="en-US" dirty="0"/>
              <a:t>) Sommer (704), oft (215), (am) Freitag (1277), (</a:t>
            </a:r>
            <a:r>
              <a:rPr lang="en-US" dirty="0" err="1"/>
              <a:t>im</a:t>
            </a:r>
            <a:r>
              <a:rPr lang="en-US" dirty="0"/>
              <a:t>) Zug (613)</a:t>
            </a:r>
          </a:p>
          <a:p>
            <a:endParaRPr lang="en-US" dirty="0"/>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13</a:t>
            </a:fld>
            <a:endParaRPr lang="en-GB"/>
          </a:p>
        </p:txBody>
      </p:sp>
    </p:spTree>
    <p:extLst>
      <p:ext uri="{BB962C8B-B14F-4D97-AF65-F5344CB8AC3E}">
        <p14:creationId xmlns:p14="http://schemas.microsoft.com/office/powerpoint/2010/main" val="8353767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4210252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a:t>
            </a:r>
            <a:r>
              <a:rPr lang="en-US" baseline="0" dirty="0"/>
              <a:t> is anticipated that students know most/all of these high-frequency verbs.  This short activity is to re-activate their knowledge of the infinitive verbs ahead of the two speaking/writing activities, in which they will be producing 1</a:t>
            </a:r>
            <a:r>
              <a:rPr lang="en-US" baseline="30000" dirty="0"/>
              <a:t>st</a:t>
            </a:r>
            <a:r>
              <a:rPr lang="en-US" baseline="0" dirty="0"/>
              <a:t> person present forms, referring only to the speaking cards and without reference to other notes.</a:t>
            </a:r>
          </a:p>
          <a:p>
            <a:r>
              <a:rPr lang="en-US" baseline="0" dirty="0"/>
              <a:t>Teachers will use their judgement as to the extent of the ‘re-activation’ required.</a:t>
            </a:r>
          </a:p>
          <a:p>
            <a:endParaRPr lang="en-US" baseline="0" dirty="0"/>
          </a:p>
          <a:p>
            <a:r>
              <a:rPr lang="en-US" baseline="0" dirty="0"/>
              <a:t>Click </a:t>
            </a:r>
            <a:r>
              <a:rPr lang="en-US" baseline="0" dirty="0" err="1"/>
              <a:t>Anfang</a:t>
            </a:r>
            <a:r>
              <a:rPr lang="en-US" baseline="0" dirty="0"/>
              <a:t> to start the timer. Clicking on each cloud will reveal the infinitive verb.</a:t>
            </a:r>
          </a:p>
          <a:p>
            <a:r>
              <a:rPr lang="en-US" baseline="0" dirty="0"/>
              <a:t/>
            </a:r>
            <a:br>
              <a:rPr lang="en-US" baseline="0" dirty="0"/>
            </a:br>
            <a:r>
              <a:rPr lang="en-US" baseline="0" dirty="0"/>
              <a:t/>
            </a:r>
            <a:br>
              <a:rPr lang="en-US" baseline="0" dirty="0"/>
            </a:br>
            <a:r>
              <a:rPr lang="en-US" baseline="0" dirty="0"/>
              <a:t>NB: </a:t>
            </a:r>
            <a:r>
              <a:rPr lang="en-US" baseline="0" dirty="0" err="1"/>
              <a:t>besichtigen</a:t>
            </a:r>
            <a:r>
              <a:rPr lang="en-US" baseline="0" dirty="0"/>
              <a:t> is far less frequent than </a:t>
            </a:r>
            <a:r>
              <a:rPr lang="en-US" baseline="0" dirty="0" err="1"/>
              <a:t>besuchen</a:t>
            </a:r>
            <a:r>
              <a:rPr lang="en-US" baseline="0" dirty="0"/>
              <a:t> but it is on the AQA GCSE vocabulary list, so retaining it here!</a:t>
            </a:r>
          </a:p>
          <a:p>
            <a:endParaRPr lang="en-US" baseline="0" dirty="0"/>
          </a:p>
          <a:p>
            <a:r>
              <a:rPr lang="en-US" baseline="0" dirty="0"/>
              <a:t>Frequency rankings</a:t>
            </a:r>
          </a:p>
          <a:p>
            <a:r>
              <a:rPr lang="en-US" baseline="0" dirty="0"/>
              <a:t>verbs: </a:t>
            </a:r>
            <a:r>
              <a:rPr lang="en-US" baseline="0" dirty="0" err="1"/>
              <a:t>besuchen</a:t>
            </a:r>
            <a:r>
              <a:rPr lang="en-US" baseline="0" dirty="0"/>
              <a:t> (703), </a:t>
            </a:r>
            <a:r>
              <a:rPr lang="en-US" baseline="0" dirty="0" err="1"/>
              <a:t>besichtigen</a:t>
            </a:r>
            <a:r>
              <a:rPr lang="en-US" baseline="0" dirty="0"/>
              <a:t> (&gt;5000), </a:t>
            </a:r>
            <a:r>
              <a:rPr lang="en-US" baseline="0" dirty="0" err="1"/>
              <a:t>essen</a:t>
            </a:r>
            <a:r>
              <a:rPr lang="en-US" baseline="0" dirty="0"/>
              <a:t> (655), </a:t>
            </a:r>
            <a:r>
              <a:rPr lang="en-US" baseline="0" dirty="0" err="1"/>
              <a:t>schwimmen</a:t>
            </a:r>
            <a:r>
              <a:rPr lang="en-US" baseline="0" dirty="0"/>
              <a:t> (1832), </a:t>
            </a:r>
            <a:r>
              <a:rPr lang="en-US" baseline="0" dirty="0" err="1"/>
              <a:t>gehen</a:t>
            </a:r>
            <a:r>
              <a:rPr lang="en-US" baseline="0" dirty="0"/>
              <a:t> (69), </a:t>
            </a:r>
            <a:r>
              <a:rPr lang="en-US" baseline="0" dirty="0" err="1"/>
              <a:t>tanzen</a:t>
            </a:r>
            <a:r>
              <a:rPr lang="en-US" baseline="0" dirty="0"/>
              <a:t> (2011), </a:t>
            </a:r>
            <a:r>
              <a:rPr lang="en-US" baseline="0" dirty="0" err="1"/>
              <a:t>spielen</a:t>
            </a:r>
            <a:r>
              <a:rPr lang="en-US" baseline="0" dirty="0"/>
              <a:t> (197), </a:t>
            </a:r>
            <a:r>
              <a:rPr lang="en-US" baseline="0" dirty="0" err="1"/>
              <a:t>liegen</a:t>
            </a:r>
            <a:r>
              <a:rPr lang="en-US" baseline="0" dirty="0"/>
              <a:t> (118), </a:t>
            </a:r>
            <a:r>
              <a:rPr lang="en-US" baseline="0" dirty="0" err="1"/>
              <a:t>nehmen</a:t>
            </a:r>
            <a:r>
              <a:rPr lang="en-US" baseline="0" dirty="0"/>
              <a:t> (139)</a:t>
            </a:r>
          </a:p>
          <a:p>
            <a:r>
              <a:rPr lang="en-US" baseline="0" dirty="0"/>
              <a:t>nouns: Museum (1360) , Pizza (&gt;5000), </a:t>
            </a:r>
            <a:r>
              <a:rPr lang="en-US" baseline="0" dirty="0" err="1"/>
              <a:t>Eis</a:t>
            </a:r>
            <a:r>
              <a:rPr lang="en-US" baseline="0" dirty="0"/>
              <a:t> (2818), Kino (1825), Theater (725), </a:t>
            </a:r>
            <a:r>
              <a:rPr lang="en-US" baseline="0" dirty="0" err="1"/>
              <a:t>Fußball</a:t>
            </a:r>
            <a:r>
              <a:rPr lang="en-US" baseline="0" dirty="0"/>
              <a:t> (1497), Volleyball (&gt;5000), Strand (2047), Zug (613), Bus (1580)</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920477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Teacher note: </a:t>
            </a:r>
          </a:p>
          <a:p>
            <a:r>
              <a:rPr lang="en-GB" dirty="0"/>
              <a:t>Both partners take a few minutes to plan 5 sequences (legs of the trip). For each leg they pick one item from each set, so 4 items in total. For example:</a:t>
            </a:r>
          </a:p>
          <a:p>
            <a:r>
              <a:rPr lang="en-GB" dirty="0"/>
              <a:t>Ich </a:t>
            </a:r>
            <a:r>
              <a:rPr lang="en-GB" dirty="0" err="1"/>
              <a:t>nehme</a:t>
            </a:r>
            <a:r>
              <a:rPr lang="en-GB" dirty="0"/>
              <a:t> den Zug (1) </a:t>
            </a:r>
            <a:r>
              <a:rPr lang="en-GB" dirty="0" err="1"/>
              <a:t>nach</a:t>
            </a:r>
            <a:r>
              <a:rPr lang="en-GB" dirty="0"/>
              <a:t> London (2). Dort (3) </a:t>
            </a:r>
            <a:r>
              <a:rPr lang="en-GB" dirty="0" err="1"/>
              <a:t>gehe</a:t>
            </a:r>
            <a:r>
              <a:rPr lang="en-GB" dirty="0"/>
              <a:t> ich </a:t>
            </a:r>
            <a:r>
              <a:rPr lang="en-GB" dirty="0" err="1"/>
              <a:t>tanzen</a:t>
            </a:r>
            <a:r>
              <a:rPr lang="en-GB" dirty="0"/>
              <a:t> (4).</a:t>
            </a:r>
          </a:p>
          <a:p>
            <a:endParaRPr lang="en-GB" dirty="0"/>
          </a:p>
          <a:p>
            <a:r>
              <a:rPr lang="en-GB" dirty="0"/>
              <a:t>The first sentence will have SVO word order. Using the words from the  vocabulary bubble will force VSO word order for the second sentence. In a freer setting like this it is difficult to really ‘trap the form’. Instead we try to juxtapose them and try avoid mechanical production by having variety in the verbs. For example, </a:t>
            </a:r>
            <a:r>
              <a:rPr lang="en-GB" dirty="0" err="1"/>
              <a:t>nehmen</a:t>
            </a:r>
            <a:r>
              <a:rPr lang="en-GB" dirty="0"/>
              <a:t>, </a:t>
            </a:r>
            <a:r>
              <a:rPr lang="en-GB" dirty="0" err="1"/>
              <a:t>fahren</a:t>
            </a:r>
            <a:r>
              <a:rPr lang="en-GB" dirty="0"/>
              <a:t>, </a:t>
            </a:r>
            <a:r>
              <a:rPr lang="en-GB" dirty="0" err="1"/>
              <a:t>fliegen</a:t>
            </a:r>
            <a:r>
              <a:rPr lang="en-GB" dirty="0"/>
              <a:t> for sentence 1 and </a:t>
            </a:r>
            <a:r>
              <a:rPr lang="en-GB" dirty="0" err="1"/>
              <a:t>spielen</a:t>
            </a:r>
            <a:r>
              <a:rPr lang="en-GB" dirty="0"/>
              <a:t>, </a:t>
            </a:r>
            <a:r>
              <a:rPr lang="en-GB" dirty="0" err="1"/>
              <a:t>essen</a:t>
            </a:r>
            <a:r>
              <a:rPr lang="en-GB" dirty="0"/>
              <a:t>, </a:t>
            </a:r>
            <a:r>
              <a:rPr lang="en-GB" dirty="0" err="1"/>
              <a:t>sehen</a:t>
            </a:r>
            <a:r>
              <a:rPr lang="en-GB" dirty="0"/>
              <a:t>, etc. for sentence 2.</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19</a:t>
            </a:fld>
            <a:endParaRPr lang="en-GB"/>
          </a:p>
        </p:txBody>
      </p:sp>
    </p:spTree>
    <p:extLst>
      <p:ext uri="{BB962C8B-B14F-4D97-AF65-F5344CB8AC3E}">
        <p14:creationId xmlns:p14="http://schemas.microsoft.com/office/powerpoint/2010/main" val="76421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can circle and number the items they are going to use.</a:t>
            </a:r>
          </a:p>
          <a:p>
            <a:endParaRPr lang="en-GB" dirty="0"/>
          </a:p>
          <a:p>
            <a:r>
              <a:rPr lang="en-GB" dirty="0"/>
              <a:t>Frequency rankings (as this is a freer activity students could use other </a:t>
            </a:r>
            <a:r>
              <a:rPr lang="en-GB"/>
              <a:t>words). </a:t>
            </a:r>
            <a:endParaRPr lang="en-GB" dirty="0"/>
          </a:p>
          <a:p>
            <a:endParaRPr lang="en-GB" dirty="0"/>
          </a:p>
          <a:p>
            <a:r>
              <a:rPr lang="en-GB" dirty="0"/>
              <a:t>Transport: Zug (613), Bus (1580), </a:t>
            </a:r>
            <a:r>
              <a:rPr lang="en-GB" dirty="0" err="1"/>
              <a:t>Fahrrad</a:t>
            </a:r>
            <a:r>
              <a:rPr lang="en-GB" dirty="0"/>
              <a:t> (1596), </a:t>
            </a:r>
            <a:r>
              <a:rPr lang="en-GB" dirty="0" err="1"/>
              <a:t>Flugzeug</a:t>
            </a:r>
            <a:r>
              <a:rPr lang="en-GB" dirty="0"/>
              <a:t> (1395), Auto (490), </a:t>
            </a:r>
            <a:r>
              <a:rPr lang="en-GB" dirty="0" err="1"/>
              <a:t>Luftballon</a:t>
            </a:r>
            <a:r>
              <a:rPr lang="en-GB" dirty="0"/>
              <a:t> (&gt;5000), Roller (&gt;5000) </a:t>
            </a:r>
          </a:p>
          <a:p>
            <a:r>
              <a:rPr lang="en-GB" dirty="0"/>
              <a:t>Locations: not available</a:t>
            </a:r>
          </a:p>
          <a:p>
            <a:r>
              <a:rPr lang="en-GB" dirty="0"/>
              <a:t>Connectors: Dann (33), in (4), </a:t>
            </a:r>
            <a:r>
              <a:rPr lang="en-GB" dirty="0" err="1"/>
              <a:t>dort</a:t>
            </a:r>
            <a:r>
              <a:rPr lang="en-GB" dirty="0"/>
              <a:t> (134), Tag (108), </a:t>
            </a:r>
            <a:r>
              <a:rPr lang="en-GB" dirty="0" err="1"/>
              <a:t>nächste</a:t>
            </a:r>
            <a:r>
              <a:rPr lang="en-GB" dirty="0"/>
              <a:t> (247)</a:t>
            </a:r>
          </a:p>
          <a:p>
            <a:r>
              <a:rPr lang="en-GB" dirty="0"/>
              <a:t>Activities: </a:t>
            </a:r>
            <a:r>
              <a:rPr lang="en-GB" dirty="0" err="1"/>
              <a:t>segeln</a:t>
            </a:r>
            <a:r>
              <a:rPr lang="en-GB" dirty="0"/>
              <a:t> (4010), </a:t>
            </a:r>
            <a:r>
              <a:rPr lang="en-GB" dirty="0" err="1"/>
              <a:t>Fußball</a:t>
            </a:r>
            <a:r>
              <a:rPr lang="en-GB" dirty="0"/>
              <a:t> (1497) </a:t>
            </a:r>
            <a:r>
              <a:rPr lang="en-GB" dirty="0" err="1"/>
              <a:t>spielen</a:t>
            </a:r>
            <a:r>
              <a:rPr lang="en-GB" dirty="0"/>
              <a:t> (197), Volleyball (&gt;5000) </a:t>
            </a:r>
            <a:r>
              <a:rPr lang="en-GB" dirty="0" err="1"/>
              <a:t>spielen</a:t>
            </a:r>
            <a:r>
              <a:rPr lang="en-GB" dirty="0"/>
              <a:t> (197), </a:t>
            </a:r>
            <a:r>
              <a:rPr lang="en-GB" dirty="0" err="1"/>
              <a:t>wandern</a:t>
            </a:r>
            <a:r>
              <a:rPr lang="en-GB" dirty="0"/>
              <a:t> (2017) , </a:t>
            </a:r>
            <a:r>
              <a:rPr lang="en-GB" dirty="0" err="1"/>
              <a:t>Musik</a:t>
            </a:r>
            <a:r>
              <a:rPr lang="en-GB" dirty="0"/>
              <a:t> (469) </a:t>
            </a:r>
            <a:r>
              <a:rPr lang="en-GB" dirty="0" err="1"/>
              <a:t>machen</a:t>
            </a:r>
            <a:r>
              <a:rPr lang="en-GB" dirty="0"/>
              <a:t> (49) / </a:t>
            </a:r>
            <a:r>
              <a:rPr lang="en-GB" dirty="0" err="1"/>
              <a:t>hören</a:t>
            </a:r>
            <a:r>
              <a:rPr lang="en-GB" dirty="0"/>
              <a:t> (1557), </a:t>
            </a:r>
            <a:r>
              <a:rPr lang="en-GB" dirty="0" err="1"/>
              <a:t>tauchen</a:t>
            </a:r>
            <a:r>
              <a:rPr lang="en-GB" dirty="0"/>
              <a:t> (3129), </a:t>
            </a:r>
            <a:r>
              <a:rPr lang="en-GB" dirty="0" err="1"/>
              <a:t>Eis</a:t>
            </a:r>
            <a:r>
              <a:rPr lang="en-GB" dirty="0"/>
              <a:t> (2818) / Pizza (&gt;5000)  </a:t>
            </a:r>
            <a:r>
              <a:rPr lang="en-GB" dirty="0" err="1"/>
              <a:t>essen</a:t>
            </a:r>
            <a:r>
              <a:rPr lang="en-GB" dirty="0"/>
              <a:t> (655), </a:t>
            </a:r>
            <a:r>
              <a:rPr lang="en-GB" dirty="0" err="1"/>
              <a:t>tanzen</a:t>
            </a:r>
            <a:r>
              <a:rPr lang="en-GB" dirty="0"/>
              <a:t> (2011), Museum (1360), </a:t>
            </a:r>
            <a:r>
              <a:rPr lang="en-GB" dirty="0" err="1"/>
              <a:t>Theater</a:t>
            </a:r>
            <a:r>
              <a:rPr lang="en-GB" dirty="0"/>
              <a:t> (725), Kino (1825), </a:t>
            </a:r>
            <a:r>
              <a:rPr lang="en-GB" dirty="0" err="1"/>
              <a:t>gehen</a:t>
            </a:r>
            <a:r>
              <a:rPr lang="en-GB" dirty="0"/>
              <a:t> (69), </a:t>
            </a:r>
            <a:r>
              <a:rPr lang="en-GB" dirty="0" err="1"/>
              <a:t>schwimmen</a:t>
            </a:r>
            <a:r>
              <a:rPr lang="en-GB" dirty="0"/>
              <a:t> (1832), </a:t>
            </a:r>
            <a:r>
              <a:rPr lang="en-GB" dirty="0" err="1"/>
              <a:t>Sonnenuntergang</a:t>
            </a:r>
            <a:r>
              <a:rPr lang="en-GB" dirty="0"/>
              <a:t> (&gt;5000), Strand (2047), </a:t>
            </a:r>
            <a:r>
              <a:rPr lang="en-GB" dirty="0" err="1"/>
              <a:t>Insel</a:t>
            </a:r>
            <a:r>
              <a:rPr lang="en-GB" dirty="0"/>
              <a:t> (1299)</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20</a:t>
            </a:fld>
            <a:endParaRPr lang="en-GB"/>
          </a:p>
        </p:txBody>
      </p:sp>
    </p:spTree>
    <p:extLst>
      <p:ext uri="{BB962C8B-B14F-4D97-AF65-F5344CB8AC3E}">
        <p14:creationId xmlns:p14="http://schemas.microsoft.com/office/powerpoint/2010/main" val="1993157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21</a:t>
            </a:fld>
            <a:endParaRPr lang="en-GB"/>
          </a:p>
        </p:txBody>
      </p:sp>
    </p:spTree>
    <p:extLst>
      <p:ext uri="{BB962C8B-B14F-4D97-AF65-F5344CB8AC3E}">
        <p14:creationId xmlns:p14="http://schemas.microsoft.com/office/powerpoint/2010/main" val="21492234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Fill in your own itinerary. Students could do each other’s, but all other activities in this sequence have been first person. </a:t>
            </a:r>
          </a:p>
          <a:p>
            <a:endParaRPr lang="en-US" dirty="0"/>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22</a:t>
            </a:fld>
            <a:endParaRPr lang="en-GB"/>
          </a:p>
        </p:txBody>
      </p:sp>
    </p:spTree>
    <p:extLst>
      <p:ext uri="{BB962C8B-B14F-4D97-AF65-F5344CB8AC3E}">
        <p14:creationId xmlns:p14="http://schemas.microsoft.com/office/powerpoint/2010/main" val="2519124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Teacher note: Short grammar explanations can never be fully complete. (For example, word order in questions is different). But the aim is to get pupils to learn a ‘default’, main pattern and then introduce the complexities and exceptions to the rule later. In any case, evidence suggests that it is the </a:t>
            </a:r>
            <a:r>
              <a:rPr lang="en-GB" b="1" i="1" dirty="0"/>
              <a:t>practice</a:t>
            </a:r>
            <a:r>
              <a:rPr lang="en-GB" dirty="0"/>
              <a:t> activities that are most helpful for learning (rather than these grammar explanations). But … these short grammar explanations do seem to speed up some learners in becoming accurate in the practice activities that follow. </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1220932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Teacher note: The exception of course  is when word indicates a question. </a:t>
            </a:r>
            <a:r>
              <a:rPr lang="en-GB"/>
              <a:t>Word order </a:t>
            </a:r>
            <a:r>
              <a:rPr lang="en-GB" dirty="0"/>
              <a:t>for questions will be dealt with separately.</a:t>
            </a:r>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3562164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3864288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Frequency rankings</a:t>
            </a:r>
          </a:p>
          <a:p>
            <a:r>
              <a:rPr lang="en-US" dirty="0"/>
              <a:t>Verbs: </a:t>
            </a:r>
            <a:r>
              <a:rPr lang="en-US" dirty="0" err="1"/>
              <a:t>gehen</a:t>
            </a:r>
            <a:r>
              <a:rPr lang="en-US" dirty="0"/>
              <a:t> (69), </a:t>
            </a:r>
            <a:r>
              <a:rPr lang="en-US" dirty="0" err="1"/>
              <a:t>einkaufen</a:t>
            </a:r>
            <a:r>
              <a:rPr lang="en-US" dirty="0"/>
              <a:t> (1789), (ski)</a:t>
            </a:r>
            <a:r>
              <a:rPr lang="en-US" dirty="0" err="1"/>
              <a:t>fahren</a:t>
            </a:r>
            <a:r>
              <a:rPr lang="en-US" dirty="0"/>
              <a:t> (169), </a:t>
            </a:r>
            <a:r>
              <a:rPr lang="en-US" dirty="0" err="1"/>
              <a:t>schwimmen</a:t>
            </a:r>
            <a:r>
              <a:rPr lang="en-US" dirty="0"/>
              <a:t> (1832), </a:t>
            </a:r>
            <a:r>
              <a:rPr lang="en-US" dirty="0" err="1"/>
              <a:t>laufen</a:t>
            </a:r>
            <a:r>
              <a:rPr lang="en-US" dirty="0"/>
              <a:t> (248), </a:t>
            </a:r>
            <a:r>
              <a:rPr lang="en-US" dirty="0" err="1"/>
              <a:t>spielen</a:t>
            </a:r>
            <a:r>
              <a:rPr lang="en-US" dirty="0"/>
              <a:t> (197), </a:t>
            </a:r>
            <a:r>
              <a:rPr lang="en-US" dirty="0" err="1"/>
              <a:t>arbeiten</a:t>
            </a:r>
            <a:r>
              <a:rPr lang="en-US" dirty="0"/>
              <a:t> (200), </a:t>
            </a:r>
            <a:r>
              <a:rPr lang="en-US" dirty="0" err="1"/>
              <a:t>sehen</a:t>
            </a:r>
            <a:r>
              <a:rPr lang="en-US" dirty="0"/>
              <a:t> (81), </a:t>
            </a:r>
            <a:r>
              <a:rPr lang="en-US" dirty="0" err="1"/>
              <a:t>haben</a:t>
            </a:r>
            <a:r>
              <a:rPr lang="en-US" dirty="0"/>
              <a:t> (7)</a:t>
            </a:r>
          </a:p>
          <a:p>
            <a:r>
              <a:rPr lang="en-US" dirty="0"/>
              <a:t>Adverbials: </a:t>
            </a:r>
            <a:r>
              <a:rPr lang="en-US" dirty="0" err="1"/>
              <a:t>Wochenende</a:t>
            </a:r>
            <a:r>
              <a:rPr lang="en-US" dirty="0"/>
              <a:t> (764), </a:t>
            </a:r>
            <a:r>
              <a:rPr lang="en-US" dirty="0" err="1"/>
              <a:t>heute</a:t>
            </a:r>
            <a:r>
              <a:rPr lang="en-US" dirty="0"/>
              <a:t> (121), Winter (1288), Sommer (704), Montag (794), Freitag (1277), </a:t>
            </a:r>
            <a:r>
              <a:rPr lang="en-US" dirty="0" err="1"/>
              <a:t>Geburtstag</a:t>
            </a:r>
            <a:r>
              <a:rPr lang="en-US" dirty="0"/>
              <a:t> (1766), </a:t>
            </a:r>
            <a:r>
              <a:rPr lang="en-US" dirty="0" err="1"/>
              <a:t>Woche</a:t>
            </a:r>
            <a:r>
              <a:rPr lang="en-US" dirty="0"/>
              <a:t> (209), (Un)</a:t>
            </a:r>
            <a:r>
              <a:rPr lang="en-US" dirty="0" err="1"/>
              <a:t>glückligerweise</a:t>
            </a:r>
            <a:r>
              <a:rPr lang="en-US" dirty="0"/>
              <a:t> (&gt;5000)</a:t>
            </a:r>
          </a:p>
          <a:p>
            <a:r>
              <a:rPr lang="en-US" dirty="0"/>
              <a:t>Nouns: Universität (319), </a:t>
            </a:r>
            <a:r>
              <a:rPr lang="en-US" dirty="0" err="1"/>
              <a:t>Disko</a:t>
            </a:r>
            <a:r>
              <a:rPr lang="en-US" dirty="0"/>
              <a:t> (&gt;5000), </a:t>
            </a:r>
            <a:r>
              <a:rPr lang="en-US" dirty="0" err="1"/>
              <a:t>Fußball</a:t>
            </a:r>
            <a:r>
              <a:rPr lang="en-US" dirty="0"/>
              <a:t> (1497), </a:t>
            </a:r>
            <a:r>
              <a:rPr lang="en-US" dirty="0" err="1"/>
              <a:t>Supermarkt</a:t>
            </a:r>
            <a:r>
              <a:rPr lang="en-US" dirty="0"/>
              <a:t> (&gt;5000), Kino (1825), </a:t>
            </a:r>
            <a:r>
              <a:rPr lang="en-US" dirty="0" err="1"/>
              <a:t>Bruder</a:t>
            </a:r>
            <a:r>
              <a:rPr lang="en-US" dirty="0"/>
              <a:t> (687), Freund (327)</a:t>
            </a:r>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5</a:t>
            </a:fld>
            <a:endParaRPr lang="en-GB"/>
          </a:p>
        </p:txBody>
      </p:sp>
    </p:spTree>
    <p:extLst>
      <p:ext uri="{BB962C8B-B14F-4D97-AF65-F5344CB8AC3E}">
        <p14:creationId xmlns:p14="http://schemas.microsoft.com/office/powerpoint/2010/main" val="3139662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9</a:t>
            </a:fld>
            <a:endParaRPr lang="en-GB"/>
          </a:p>
        </p:txBody>
      </p:sp>
    </p:spTree>
    <p:extLst>
      <p:ext uri="{BB962C8B-B14F-4D97-AF65-F5344CB8AC3E}">
        <p14:creationId xmlns:p14="http://schemas.microsoft.com/office/powerpoint/2010/main" val="1678790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GB" dirty="0"/>
              <a:t>Click the </a:t>
            </a:r>
            <a:r>
              <a:rPr lang="en-GB" dirty="0" smtClean="0"/>
              <a:t>number </a:t>
            </a:r>
            <a:r>
              <a:rPr lang="en-GB" dirty="0"/>
              <a:t>to hear</a:t>
            </a:r>
            <a:r>
              <a:rPr lang="en-GB" baseline="0" dirty="0"/>
              <a:t> the audio, twice. Click again for further repetition, as required.</a:t>
            </a:r>
            <a:endParaRPr lang="en-GB" dirty="0"/>
          </a:p>
          <a:p>
            <a:pPr hangingPunct="0"/>
            <a:endParaRPr lang="en-US" sz="1200" kern="1200" dirty="0">
              <a:solidFill>
                <a:schemeClr val="tx1"/>
              </a:solidFill>
              <a:effectLst/>
              <a:latin typeface="+mn-lt"/>
              <a:ea typeface="+mn-ea"/>
              <a:cs typeface="+mn-cs"/>
            </a:endParaRPr>
          </a:p>
          <a:p>
            <a:pPr hangingPunct="0"/>
            <a:r>
              <a:rPr lang="en-US" sz="1200" kern="1200" dirty="0">
                <a:solidFill>
                  <a:schemeClr val="tx1"/>
                </a:solidFill>
                <a:effectLst/>
                <a:latin typeface="+mn-lt"/>
                <a:ea typeface="+mn-ea"/>
                <a:cs typeface="+mn-cs"/>
              </a:rPr>
              <a:t>Transcript</a:t>
            </a:r>
            <a:endParaRPr lang="en-GB" sz="1200" kern="1200" dirty="0">
              <a:solidFill>
                <a:schemeClr val="tx1"/>
              </a:solidFill>
              <a:effectLst/>
              <a:latin typeface="+mn-lt"/>
              <a:ea typeface="+mn-ea"/>
              <a:cs typeface="+mn-cs"/>
            </a:endParaRPr>
          </a:p>
          <a:p>
            <a:pPr hangingPunct="0"/>
            <a:r>
              <a:rPr lang="en-US" sz="1200" kern="1200" dirty="0">
                <a:solidFill>
                  <a:schemeClr val="tx1"/>
                </a:solidFill>
                <a:effectLst/>
                <a:latin typeface="+mn-lt"/>
                <a:ea typeface="+mn-ea"/>
                <a:cs typeface="+mn-cs"/>
              </a:rPr>
              <a:t>1.  ___ </a:t>
            </a:r>
            <a:r>
              <a:rPr lang="en-US" sz="1200" kern="1200" dirty="0" err="1">
                <a:solidFill>
                  <a:schemeClr val="tx1"/>
                </a:solidFill>
                <a:effectLst/>
                <a:latin typeface="+mn-lt"/>
                <a:ea typeface="+mn-ea"/>
                <a:cs typeface="+mn-cs"/>
              </a:rPr>
              <a:t>gehe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ich</a:t>
            </a:r>
            <a:r>
              <a:rPr lang="en-US" sz="1200" kern="1200" dirty="0">
                <a:solidFill>
                  <a:schemeClr val="tx1"/>
                </a:solidFill>
                <a:effectLst/>
                <a:latin typeface="+mn-lt"/>
                <a:ea typeface="+mn-ea"/>
                <a:cs typeface="+mn-cs"/>
              </a:rPr>
              <a:t> ins Kino.</a:t>
            </a:r>
            <a:endParaRPr lang="en-GB" sz="1200" kern="1200" dirty="0">
              <a:solidFill>
                <a:schemeClr val="tx1"/>
              </a:solidFill>
              <a:effectLst/>
              <a:latin typeface="+mn-lt"/>
              <a:ea typeface="+mn-ea"/>
              <a:cs typeface="+mn-cs"/>
            </a:endParaRPr>
          </a:p>
          <a:p>
            <a:pPr hangingPunct="0"/>
            <a:r>
              <a:rPr lang="en-US" sz="1200" kern="1200" dirty="0">
                <a:solidFill>
                  <a:schemeClr val="tx1"/>
                </a:solidFill>
                <a:effectLst/>
                <a:latin typeface="+mn-lt"/>
                <a:ea typeface="+mn-ea"/>
                <a:cs typeface="+mn-cs"/>
              </a:rPr>
              <a:t>2.  Ich </a:t>
            </a:r>
            <a:r>
              <a:rPr lang="en-US" sz="1200" kern="1200" dirty="0" err="1">
                <a:solidFill>
                  <a:schemeClr val="tx1"/>
                </a:solidFill>
                <a:effectLst/>
                <a:latin typeface="+mn-lt"/>
                <a:ea typeface="+mn-ea"/>
                <a:cs typeface="+mn-cs"/>
              </a:rPr>
              <a:t>schlafe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bis</a:t>
            </a:r>
            <a:r>
              <a:rPr lang="en-US" sz="1200" kern="1200" dirty="0">
                <a:solidFill>
                  <a:schemeClr val="tx1"/>
                </a:solidFill>
                <a:effectLst/>
                <a:latin typeface="+mn-lt"/>
                <a:ea typeface="+mn-ea"/>
                <a:cs typeface="+mn-cs"/>
              </a:rPr>
              <a:t> 12 </a:t>
            </a:r>
            <a:r>
              <a:rPr lang="en-US" sz="1200" kern="1200" dirty="0" err="1">
                <a:solidFill>
                  <a:schemeClr val="tx1"/>
                </a:solidFill>
                <a:effectLst/>
                <a:latin typeface="+mn-lt"/>
                <a:ea typeface="+mn-ea"/>
                <a:cs typeface="+mn-cs"/>
              </a:rPr>
              <a:t>Uhr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Mittags</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hangingPunct="0"/>
            <a:r>
              <a:rPr lang="en-US" sz="1200" kern="1200" dirty="0">
                <a:solidFill>
                  <a:schemeClr val="tx1"/>
                </a:solidFill>
                <a:effectLst/>
                <a:latin typeface="+mn-lt"/>
                <a:ea typeface="+mn-ea"/>
                <a:cs typeface="+mn-cs"/>
              </a:rPr>
              <a:t>3.  ___</a:t>
            </a:r>
            <a:r>
              <a:rPr lang="en-US" sz="1200" kern="1200" dirty="0" err="1">
                <a:solidFill>
                  <a:schemeClr val="tx1"/>
                </a:solidFill>
                <a:effectLst/>
                <a:latin typeface="+mn-lt"/>
                <a:ea typeface="+mn-ea"/>
                <a:cs typeface="+mn-cs"/>
              </a:rPr>
              <a:t>treffe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meinen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Freunden</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hangingPunct="0"/>
            <a:r>
              <a:rPr lang="en-US" sz="1200" kern="1200" dirty="0">
                <a:solidFill>
                  <a:schemeClr val="tx1"/>
                </a:solidFill>
                <a:effectLst/>
                <a:latin typeface="+mn-lt"/>
                <a:ea typeface="+mn-ea"/>
                <a:cs typeface="+mn-cs"/>
              </a:rPr>
              <a:t>4.  Ich </a:t>
            </a:r>
            <a:r>
              <a:rPr lang="en-US" sz="1200" kern="1200" dirty="0" err="1">
                <a:solidFill>
                  <a:schemeClr val="tx1"/>
                </a:solidFill>
                <a:effectLst/>
                <a:latin typeface="+mn-lt"/>
                <a:ea typeface="+mn-ea"/>
                <a:cs typeface="+mn-cs"/>
              </a:rPr>
              <a:t>gehe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schwimmen</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hangingPunct="0"/>
            <a:r>
              <a:rPr lang="en-US" sz="1200" kern="1200" dirty="0">
                <a:solidFill>
                  <a:schemeClr val="tx1"/>
                </a:solidFill>
                <a:effectLst/>
                <a:latin typeface="+mn-lt"/>
                <a:ea typeface="+mn-ea"/>
                <a:cs typeface="+mn-cs"/>
              </a:rPr>
              <a:t>5.  ___</a:t>
            </a:r>
            <a:r>
              <a:rPr lang="en-US" sz="1200" kern="1200" dirty="0" err="1">
                <a:solidFill>
                  <a:schemeClr val="tx1"/>
                </a:solidFill>
                <a:effectLst/>
                <a:latin typeface="+mn-lt"/>
                <a:ea typeface="+mn-ea"/>
                <a:cs typeface="+mn-cs"/>
              </a:rPr>
              <a:t>laufe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Schlittschuh</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hangingPunct="0"/>
            <a:r>
              <a:rPr lang="en-US" sz="1200" kern="1200" dirty="0">
                <a:solidFill>
                  <a:schemeClr val="tx1"/>
                </a:solidFill>
                <a:effectLst/>
                <a:latin typeface="+mn-lt"/>
                <a:ea typeface="+mn-ea"/>
                <a:cs typeface="+mn-cs"/>
              </a:rPr>
              <a:t>6.  ___</a:t>
            </a:r>
            <a:r>
              <a:rPr lang="en-US" sz="1200" kern="1200" dirty="0" err="1">
                <a:solidFill>
                  <a:schemeClr val="tx1"/>
                </a:solidFill>
                <a:effectLst/>
                <a:latin typeface="+mn-lt"/>
                <a:ea typeface="+mn-ea"/>
                <a:cs typeface="+mn-cs"/>
              </a:rPr>
              <a:t>fahre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ich</a:t>
            </a:r>
            <a:r>
              <a:rPr lang="en-US" sz="1200" kern="1200" dirty="0">
                <a:solidFill>
                  <a:schemeClr val="tx1"/>
                </a:solidFill>
                <a:effectLst/>
                <a:latin typeface="+mn-lt"/>
                <a:ea typeface="+mn-ea"/>
                <a:cs typeface="+mn-cs"/>
              </a:rPr>
              <a:t> in den </a:t>
            </a:r>
            <a:r>
              <a:rPr lang="en-US" sz="1200" kern="1200" dirty="0" err="1">
                <a:solidFill>
                  <a:schemeClr val="tx1"/>
                </a:solidFill>
                <a:effectLst/>
                <a:latin typeface="+mn-lt"/>
                <a:ea typeface="+mn-ea"/>
                <a:cs typeface="+mn-cs"/>
              </a:rPr>
              <a:t>Urlaub</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hangingPunct="0"/>
            <a:r>
              <a:rPr lang="en-US" sz="1200" kern="1200" dirty="0">
                <a:solidFill>
                  <a:schemeClr val="tx1"/>
                </a:solidFill>
                <a:effectLst/>
                <a:latin typeface="+mn-lt"/>
                <a:ea typeface="+mn-ea"/>
                <a:cs typeface="+mn-cs"/>
              </a:rPr>
              <a:t>7.  Ich </a:t>
            </a:r>
            <a:r>
              <a:rPr lang="en-US" sz="1200" kern="1200" dirty="0" err="1">
                <a:solidFill>
                  <a:schemeClr val="tx1"/>
                </a:solidFill>
                <a:effectLst/>
                <a:latin typeface="+mn-lt"/>
                <a:ea typeface="+mn-ea"/>
                <a:cs typeface="+mn-cs"/>
              </a:rPr>
              <a:t>gehe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einkaufen</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hangingPunct="0"/>
            <a:r>
              <a:rPr lang="en-US" sz="1200" kern="1200" dirty="0">
                <a:solidFill>
                  <a:schemeClr val="tx1"/>
                </a:solidFill>
                <a:effectLst/>
                <a:latin typeface="+mn-lt"/>
                <a:ea typeface="+mn-ea"/>
                <a:cs typeface="+mn-cs"/>
              </a:rPr>
              <a:t>8.  ___</a:t>
            </a:r>
            <a:r>
              <a:rPr lang="en-US" sz="1200" kern="1200" dirty="0" err="1">
                <a:solidFill>
                  <a:schemeClr val="tx1"/>
                </a:solidFill>
                <a:effectLst/>
                <a:latin typeface="+mn-lt"/>
                <a:ea typeface="+mn-ea"/>
                <a:cs typeface="+mn-cs"/>
              </a:rPr>
              <a:t>sehe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viel</a:t>
            </a:r>
            <a:r>
              <a:rPr lang="en-US" sz="1200" kern="1200" dirty="0">
                <a:solidFill>
                  <a:schemeClr val="tx1"/>
                </a:solidFill>
                <a:effectLst/>
                <a:latin typeface="+mn-lt"/>
                <a:ea typeface="+mn-ea"/>
                <a:cs typeface="+mn-cs"/>
              </a:rPr>
              <a:t> fern.</a:t>
            </a:r>
            <a:endParaRPr lang="en-GB" sz="1200" kern="1200" dirty="0">
              <a:solidFill>
                <a:schemeClr val="tx1"/>
              </a:solidFill>
              <a:effectLst/>
              <a:latin typeface="+mn-lt"/>
              <a:ea typeface="+mn-ea"/>
              <a:cs typeface="+mn-cs"/>
            </a:endParaRPr>
          </a:p>
          <a:p>
            <a:pPr hangingPunct="0"/>
            <a:r>
              <a:rPr lang="en-US" sz="1200" kern="1200" dirty="0">
                <a:solidFill>
                  <a:schemeClr val="tx1"/>
                </a:solidFill>
                <a:effectLst/>
                <a:latin typeface="+mn-lt"/>
                <a:ea typeface="+mn-ea"/>
                <a:cs typeface="+mn-cs"/>
              </a:rPr>
              <a:t>9.  Ich </a:t>
            </a:r>
            <a:r>
              <a:rPr lang="en-US" sz="1200" kern="1200" dirty="0" err="1">
                <a:solidFill>
                  <a:schemeClr val="tx1"/>
                </a:solidFill>
                <a:effectLst/>
                <a:latin typeface="+mn-lt"/>
                <a:ea typeface="+mn-ea"/>
                <a:cs typeface="+mn-cs"/>
              </a:rPr>
              <a:t>gehe</a:t>
            </a:r>
            <a:r>
              <a:rPr lang="en-US" sz="1200" kern="1200" dirty="0">
                <a:solidFill>
                  <a:schemeClr val="tx1"/>
                </a:solidFill>
                <a:effectLst/>
                <a:latin typeface="+mn-lt"/>
                <a:ea typeface="+mn-ea"/>
                <a:cs typeface="+mn-cs"/>
              </a:rPr>
              <a:t> in die </a:t>
            </a:r>
            <a:r>
              <a:rPr lang="en-US" sz="1200" kern="1200" dirty="0" err="1">
                <a:solidFill>
                  <a:schemeClr val="tx1"/>
                </a:solidFill>
                <a:effectLst/>
                <a:latin typeface="+mn-lt"/>
                <a:ea typeface="+mn-ea"/>
                <a:cs typeface="+mn-cs"/>
              </a:rPr>
              <a:t>Disko</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hangingPunct="0"/>
            <a:r>
              <a:rPr lang="en-US" sz="1200" kern="1200" dirty="0">
                <a:solidFill>
                  <a:schemeClr val="tx1"/>
                </a:solidFill>
                <a:effectLst/>
                <a:latin typeface="+mn-lt"/>
                <a:ea typeface="+mn-ea"/>
                <a:cs typeface="+mn-cs"/>
              </a:rPr>
              <a:t>10. Ich lese </a:t>
            </a:r>
            <a:r>
              <a:rPr lang="en-US" sz="1200" kern="1200" dirty="0" err="1">
                <a:solidFill>
                  <a:schemeClr val="tx1"/>
                </a:solidFill>
                <a:effectLst/>
                <a:latin typeface="+mn-lt"/>
                <a:ea typeface="+mn-ea"/>
                <a:cs typeface="+mn-cs"/>
              </a:rPr>
              <a:t>gern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Liebesromane</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hangingPunct="0"/>
            <a:r>
              <a:rPr lang="en-GB" sz="1200" kern="1200" dirty="0">
                <a:solidFill>
                  <a:schemeClr val="tx1"/>
                </a:solidFill>
                <a:effectLst/>
                <a:latin typeface="+mn-lt"/>
                <a:ea typeface="+mn-ea"/>
                <a:cs typeface="+mn-cs"/>
              </a:rPr>
              <a:t>11. ___</a:t>
            </a:r>
            <a:r>
              <a:rPr lang="en-GB" sz="1200" kern="1200" dirty="0" err="1">
                <a:solidFill>
                  <a:schemeClr val="tx1"/>
                </a:solidFill>
                <a:effectLst/>
                <a:latin typeface="+mn-lt"/>
                <a:ea typeface="+mn-ea"/>
                <a:cs typeface="+mn-cs"/>
              </a:rPr>
              <a:t>habe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keinen</a:t>
            </a:r>
            <a:r>
              <a:rPr lang="en-GB" sz="1200" kern="1200" dirty="0">
                <a:solidFill>
                  <a:schemeClr val="tx1"/>
                </a:solidFill>
                <a:effectLst/>
                <a:latin typeface="+mn-lt"/>
                <a:ea typeface="+mn-ea"/>
                <a:cs typeface="+mn-cs"/>
              </a:rPr>
              <a:t> Freund.</a:t>
            </a:r>
          </a:p>
          <a:p>
            <a:pPr hangingPunct="0"/>
            <a:r>
              <a:rPr lang="en-GB" sz="1200" kern="1200" dirty="0">
                <a:solidFill>
                  <a:schemeClr val="tx1"/>
                </a:solidFill>
                <a:effectLst/>
                <a:latin typeface="+mn-lt"/>
                <a:ea typeface="+mn-ea"/>
                <a:cs typeface="+mn-cs"/>
              </a:rPr>
              <a:t>12. Ich </a:t>
            </a:r>
            <a:r>
              <a:rPr lang="en-GB" sz="1200" kern="1200" dirty="0" err="1">
                <a:solidFill>
                  <a:schemeClr val="tx1"/>
                </a:solidFill>
                <a:effectLst/>
                <a:latin typeface="+mn-lt"/>
                <a:ea typeface="+mn-ea"/>
                <a:cs typeface="+mn-cs"/>
              </a:rPr>
              <a:t>mache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sehr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viel</a:t>
            </a:r>
            <a:r>
              <a:rPr lang="en-GB" sz="1200" kern="1200" dirty="0">
                <a:solidFill>
                  <a:schemeClr val="tx1"/>
                </a:solidFill>
                <a:effectLst/>
                <a:latin typeface="+mn-lt"/>
                <a:ea typeface="+mn-ea"/>
                <a:cs typeface="+mn-cs"/>
              </a:rPr>
              <a:t> Sport.</a:t>
            </a:r>
          </a:p>
          <a:p>
            <a:endParaRPr lang="en-GB" dirty="0"/>
          </a:p>
          <a:p>
            <a:r>
              <a:rPr lang="en-GB" dirty="0"/>
              <a:t>Frequency rankings</a:t>
            </a:r>
          </a:p>
          <a:p>
            <a:r>
              <a:rPr lang="en-GB" dirty="0"/>
              <a:t>Verbs: </a:t>
            </a:r>
            <a:r>
              <a:rPr lang="en-GB" dirty="0" err="1"/>
              <a:t>gehen</a:t>
            </a:r>
            <a:r>
              <a:rPr lang="en-GB" dirty="0"/>
              <a:t> (69), </a:t>
            </a:r>
            <a:r>
              <a:rPr lang="en-GB" dirty="0" err="1"/>
              <a:t>schlafen</a:t>
            </a:r>
            <a:r>
              <a:rPr lang="en-GB" dirty="0"/>
              <a:t> (787), </a:t>
            </a:r>
            <a:r>
              <a:rPr lang="en-GB" dirty="0" err="1"/>
              <a:t>treffen</a:t>
            </a:r>
            <a:r>
              <a:rPr lang="en-GB" dirty="0"/>
              <a:t> (287), </a:t>
            </a:r>
            <a:r>
              <a:rPr lang="en-GB" dirty="0" err="1"/>
              <a:t>schwimmen</a:t>
            </a:r>
            <a:r>
              <a:rPr lang="en-GB" dirty="0"/>
              <a:t> (1832), </a:t>
            </a:r>
            <a:r>
              <a:rPr lang="en-GB" dirty="0" err="1"/>
              <a:t>laufen</a:t>
            </a:r>
            <a:r>
              <a:rPr lang="en-GB" dirty="0"/>
              <a:t> (248), </a:t>
            </a:r>
            <a:r>
              <a:rPr lang="en-GB" dirty="0" err="1"/>
              <a:t>fahren</a:t>
            </a:r>
            <a:r>
              <a:rPr lang="en-GB" dirty="0"/>
              <a:t> (169), </a:t>
            </a:r>
            <a:r>
              <a:rPr lang="en-GB" dirty="0" err="1"/>
              <a:t>einkaufen</a:t>
            </a:r>
            <a:r>
              <a:rPr lang="en-GB" dirty="0"/>
              <a:t> (1789), lessen (323), </a:t>
            </a:r>
            <a:r>
              <a:rPr lang="en-GB" dirty="0" err="1"/>
              <a:t>haben</a:t>
            </a:r>
            <a:r>
              <a:rPr lang="en-GB" dirty="0"/>
              <a:t> (7), </a:t>
            </a:r>
            <a:r>
              <a:rPr lang="en-GB" dirty="0" err="1"/>
              <a:t>machen</a:t>
            </a:r>
            <a:r>
              <a:rPr lang="en-GB" dirty="0"/>
              <a:t> (49), </a:t>
            </a:r>
            <a:r>
              <a:rPr lang="en-GB" dirty="0" err="1"/>
              <a:t>Fernsehen</a:t>
            </a:r>
            <a:r>
              <a:rPr lang="en-GB" dirty="0"/>
              <a:t>(1060)</a:t>
            </a:r>
          </a:p>
          <a:p>
            <a:r>
              <a:rPr lang="en-GB" dirty="0"/>
              <a:t>Nouns: </a:t>
            </a:r>
            <a:r>
              <a:rPr lang="en-GB" dirty="0" err="1"/>
              <a:t>Urlaub</a:t>
            </a:r>
            <a:r>
              <a:rPr lang="en-GB" dirty="0"/>
              <a:t> (1192), </a:t>
            </a:r>
            <a:r>
              <a:rPr lang="en-GB" dirty="0" err="1"/>
              <a:t>Disko</a:t>
            </a:r>
            <a:r>
              <a:rPr lang="en-GB" dirty="0"/>
              <a:t> (&gt;5000), </a:t>
            </a:r>
            <a:r>
              <a:rPr lang="en-GB" dirty="0" err="1"/>
              <a:t>Liebesromane</a:t>
            </a:r>
            <a:r>
              <a:rPr lang="en-GB" dirty="0"/>
              <a:t> (&gt;5000), Kino (1825), </a:t>
            </a:r>
            <a:r>
              <a:rPr lang="en-GB" dirty="0" err="1"/>
              <a:t>Uhr</a:t>
            </a:r>
            <a:r>
              <a:rPr lang="en-GB" dirty="0"/>
              <a:t> (349), </a:t>
            </a:r>
            <a:r>
              <a:rPr lang="en-GB" dirty="0" err="1"/>
              <a:t>Mittag</a:t>
            </a:r>
            <a:r>
              <a:rPr lang="en-GB" dirty="0"/>
              <a:t> (2194), Freund (327), Sport (845)</a:t>
            </a:r>
          </a:p>
          <a:p>
            <a:r>
              <a:rPr lang="en-GB" dirty="0"/>
              <a:t>Other: </a:t>
            </a:r>
            <a:r>
              <a:rPr lang="en-GB" dirty="0" err="1"/>
              <a:t>gern</a:t>
            </a:r>
            <a:r>
              <a:rPr lang="en-GB" dirty="0"/>
              <a:t> (235), ich (8), </a:t>
            </a:r>
            <a:r>
              <a:rPr lang="en-GB" dirty="0" err="1"/>
              <a:t>mit</a:t>
            </a:r>
            <a:r>
              <a:rPr lang="en-GB" dirty="0"/>
              <a:t> (13), in (4), bis (73), </a:t>
            </a:r>
            <a:r>
              <a:rPr lang="en-GB" dirty="0" err="1"/>
              <a:t>sehr</a:t>
            </a:r>
            <a:r>
              <a:rPr lang="en-GB" dirty="0"/>
              <a:t> (70)</a:t>
            </a:r>
          </a:p>
        </p:txBody>
      </p:sp>
      <p:sp>
        <p:nvSpPr>
          <p:cNvPr id="4" name="Slide Number Placeholder 3"/>
          <p:cNvSpPr>
            <a:spLocks noGrp="1"/>
          </p:cNvSpPr>
          <p:nvPr>
            <p:ph type="sldNum" sz="quarter" idx="10"/>
          </p:nvPr>
        </p:nvSpPr>
        <p:spPr/>
        <p:txBody>
          <a:bodyPr/>
          <a:lstStyle/>
          <a:p>
            <a:fld id="{672843D9-4757-4631-B0CD-BAA271821DF5}" type="slidenum">
              <a:rPr lang="en-GB" smtClean="0"/>
              <a:t>10</a:t>
            </a:fld>
            <a:endParaRPr lang="en-GB"/>
          </a:p>
        </p:txBody>
      </p:sp>
    </p:spTree>
    <p:extLst>
      <p:ext uri="{BB962C8B-B14F-4D97-AF65-F5344CB8AC3E}">
        <p14:creationId xmlns:p14="http://schemas.microsoft.com/office/powerpoint/2010/main" val="1393555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Slide to</a:t>
            </a:r>
            <a:r>
              <a:rPr lang="en-GB" baseline="0" dirty="0" smtClean="0"/>
              <a:t> copy (reduce to A5) for students to complete.</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11</a:t>
            </a:fld>
            <a:endParaRPr lang="en-GB"/>
          </a:p>
        </p:txBody>
      </p:sp>
    </p:spTree>
    <p:extLst>
      <p:ext uri="{BB962C8B-B14F-4D97-AF65-F5344CB8AC3E}">
        <p14:creationId xmlns:p14="http://schemas.microsoft.com/office/powerpoint/2010/main" val="526501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12</a:t>
            </a:fld>
            <a:endParaRPr lang="en-GB"/>
          </a:p>
        </p:txBody>
      </p:sp>
    </p:spTree>
    <p:extLst>
      <p:ext uri="{BB962C8B-B14F-4D97-AF65-F5344CB8AC3E}">
        <p14:creationId xmlns:p14="http://schemas.microsoft.com/office/powerpoint/2010/main" val="839020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13/06/2019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13/06/2019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62000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13/06/2019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13/06/2019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13/06/2019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10.wav"/><Relationship Id="rId3" Type="http://schemas.openxmlformats.org/officeDocument/2006/relationships/image" Target="../media/image5.png"/><Relationship Id="rId7" Type="http://schemas.openxmlformats.org/officeDocument/2006/relationships/audio" Target="../media/audio4.wav"/><Relationship Id="rId12" Type="http://schemas.openxmlformats.org/officeDocument/2006/relationships/audio" Target="../media/audio9.wav"/><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audio" Target="../media/audio3.wav"/><Relationship Id="rId11" Type="http://schemas.openxmlformats.org/officeDocument/2006/relationships/audio" Target="../media/audio8.wav"/><Relationship Id="rId5" Type="http://schemas.openxmlformats.org/officeDocument/2006/relationships/audio" Target="../media/audio2.wav"/><Relationship Id="rId15" Type="http://schemas.openxmlformats.org/officeDocument/2006/relationships/audio" Target="../media/audio12.wav"/><Relationship Id="rId10" Type="http://schemas.openxmlformats.org/officeDocument/2006/relationships/audio" Target="../media/audio7.wav"/><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audio" Target="../media/audio11.wav"/></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4.svg"/><Relationship Id="rId3" Type="http://schemas.openxmlformats.org/officeDocument/2006/relationships/image" Target="../media/image5.png"/><Relationship Id="rId7" Type="http://schemas.openxmlformats.org/officeDocument/2006/relationships/image" Target="../media/image28.svg"/><Relationship Id="rId12"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32.svg"/><Relationship Id="rId5" Type="http://schemas.openxmlformats.org/officeDocument/2006/relationships/image" Target="../media/image26.sv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30.svg"/><Relationship Id="rId1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image" Target="../media/image44.svg"/><Relationship Id="rId17" Type="http://schemas.openxmlformats.org/officeDocument/2006/relationships/image" Target="../media/image22.png"/><Relationship Id="rId2" Type="http://schemas.openxmlformats.org/officeDocument/2006/relationships/image" Target="../media/image5.png"/><Relationship Id="rId16" Type="http://schemas.openxmlformats.org/officeDocument/2006/relationships/image" Target="../media/image48.svg"/><Relationship Id="rId1" Type="http://schemas.openxmlformats.org/officeDocument/2006/relationships/slideLayout" Target="../slideLayouts/slideLayout2.xml"/><Relationship Id="rId6" Type="http://schemas.openxmlformats.org/officeDocument/2006/relationships/image" Target="../media/image38.svg"/><Relationship Id="rId11" Type="http://schemas.openxmlformats.org/officeDocument/2006/relationships/image" Target="../media/image32.png"/><Relationship Id="rId5" Type="http://schemas.openxmlformats.org/officeDocument/2006/relationships/image" Target="../media/image29.png"/><Relationship Id="rId15" Type="http://schemas.openxmlformats.org/officeDocument/2006/relationships/image" Target="../media/image34.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31.png"/><Relationship Id="rId14" Type="http://schemas.openxmlformats.org/officeDocument/2006/relationships/image" Target="../media/image46.svg"/></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3" Type="http://schemas.openxmlformats.org/officeDocument/2006/relationships/image" Target="../media/image41.png"/><Relationship Id="rId18" Type="http://schemas.openxmlformats.org/officeDocument/2006/relationships/image" Target="../media/image65.svg"/><Relationship Id="rId26" Type="http://schemas.openxmlformats.org/officeDocument/2006/relationships/image" Target="../media/image72.svg"/><Relationship Id="rId39" Type="http://schemas.openxmlformats.org/officeDocument/2006/relationships/image" Target="../media/image52.png"/><Relationship Id="rId21" Type="http://schemas.openxmlformats.org/officeDocument/2006/relationships/image" Target="../media/image24.png"/><Relationship Id="rId34" Type="http://schemas.openxmlformats.org/officeDocument/2006/relationships/image" Target="../media/image79.svg"/><Relationship Id="rId42" Type="http://schemas.openxmlformats.org/officeDocument/2006/relationships/image" Target="../media/image87.svg"/><Relationship Id="rId47" Type="http://schemas.openxmlformats.org/officeDocument/2006/relationships/image" Target="../media/image56.png"/><Relationship Id="rId50" Type="http://schemas.openxmlformats.org/officeDocument/2006/relationships/image" Target="../media/image58.png"/><Relationship Id="rId55" Type="http://schemas.openxmlformats.org/officeDocument/2006/relationships/image" Target="../media/image63.png"/><Relationship Id="rId7" Type="http://schemas.openxmlformats.org/officeDocument/2006/relationships/image" Target="../media/image38.png"/><Relationship Id="rId12" Type="http://schemas.openxmlformats.org/officeDocument/2006/relationships/image" Target="../media/image59.svg"/><Relationship Id="rId17" Type="http://schemas.openxmlformats.org/officeDocument/2006/relationships/image" Target="../media/image43.png"/><Relationship Id="rId25" Type="http://schemas.openxmlformats.org/officeDocument/2006/relationships/image" Target="../media/image46.png"/><Relationship Id="rId33" Type="http://schemas.openxmlformats.org/officeDocument/2006/relationships/image" Target="../media/image29.png"/><Relationship Id="rId38" Type="http://schemas.openxmlformats.org/officeDocument/2006/relationships/image" Target="../media/image83.svg"/><Relationship Id="rId46" Type="http://schemas.openxmlformats.org/officeDocument/2006/relationships/image" Target="../media/image90.svg"/><Relationship Id="rId59" Type="http://schemas.openxmlformats.org/officeDocument/2006/relationships/image" Target="../media/image67.png"/><Relationship Id="rId2" Type="http://schemas.openxmlformats.org/officeDocument/2006/relationships/notesSlide" Target="../notesSlides/notesSlide14.xml"/><Relationship Id="rId16" Type="http://schemas.openxmlformats.org/officeDocument/2006/relationships/image" Target="../media/image63.svg"/><Relationship Id="rId20" Type="http://schemas.openxmlformats.org/officeDocument/2006/relationships/image" Target="../media/image67.svg"/><Relationship Id="rId29" Type="http://schemas.openxmlformats.org/officeDocument/2006/relationships/image" Target="../media/image48.png"/><Relationship Id="rId41" Type="http://schemas.openxmlformats.org/officeDocument/2006/relationships/image" Target="../media/image53.png"/><Relationship Id="rId54"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53.svg"/><Relationship Id="rId11" Type="http://schemas.openxmlformats.org/officeDocument/2006/relationships/image" Target="../media/image40.png"/><Relationship Id="rId24" Type="http://schemas.openxmlformats.org/officeDocument/2006/relationships/image" Target="../media/image70.svg"/><Relationship Id="rId32" Type="http://schemas.openxmlformats.org/officeDocument/2006/relationships/image" Target="../media/image78.svg"/><Relationship Id="rId37" Type="http://schemas.openxmlformats.org/officeDocument/2006/relationships/image" Target="../media/image51.png"/><Relationship Id="rId40" Type="http://schemas.openxmlformats.org/officeDocument/2006/relationships/image" Target="../media/image85.svg"/><Relationship Id="rId45" Type="http://schemas.openxmlformats.org/officeDocument/2006/relationships/image" Target="../media/image55.png"/><Relationship Id="rId53" Type="http://schemas.openxmlformats.org/officeDocument/2006/relationships/image" Target="../media/image61.png"/><Relationship Id="rId58" Type="http://schemas.openxmlformats.org/officeDocument/2006/relationships/image" Target="../media/image66.png"/><Relationship Id="rId5" Type="http://schemas.openxmlformats.org/officeDocument/2006/relationships/image" Target="../media/image37.png"/><Relationship Id="rId15" Type="http://schemas.openxmlformats.org/officeDocument/2006/relationships/image" Target="../media/image42.png"/><Relationship Id="rId23" Type="http://schemas.openxmlformats.org/officeDocument/2006/relationships/image" Target="../media/image45.png"/><Relationship Id="rId28" Type="http://schemas.openxmlformats.org/officeDocument/2006/relationships/image" Target="../media/image74.svg"/><Relationship Id="rId36" Type="http://schemas.openxmlformats.org/officeDocument/2006/relationships/image" Target="../media/image81.svg"/><Relationship Id="rId49" Type="http://schemas.openxmlformats.org/officeDocument/2006/relationships/image" Target="../media/image57.png"/><Relationship Id="rId57" Type="http://schemas.openxmlformats.org/officeDocument/2006/relationships/image" Target="../media/image65.png"/><Relationship Id="rId10" Type="http://schemas.openxmlformats.org/officeDocument/2006/relationships/image" Target="../media/image57.svg"/><Relationship Id="rId19" Type="http://schemas.openxmlformats.org/officeDocument/2006/relationships/image" Target="../media/image44.png"/><Relationship Id="rId31" Type="http://schemas.openxmlformats.org/officeDocument/2006/relationships/image" Target="../media/image49.png"/><Relationship Id="rId44" Type="http://schemas.openxmlformats.org/officeDocument/2006/relationships/image" Target="../media/image44.svg"/><Relationship Id="rId52" Type="http://schemas.openxmlformats.org/officeDocument/2006/relationships/image" Target="../media/image60.png"/><Relationship Id="rId4" Type="http://schemas.openxmlformats.org/officeDocument/2006/relationships/image" Target="../media/image51.svg"/><Relationship Id="rId9" Type="http://schemas.openxmlformats.org/officeDocument/2006/relationships/image" Target="../media/image39.png"/><Relationship Id="rId14" Type="http://schemas.openxmlformats.org/officeDocument/2006/relationships/image" Target="../media/image61.svg"/><Relationship Id="rId22" Type="http://schemas.openxmlformats.org/officeDocument/2006/relationships/image" Target="../media/image68.svg"/><Relationship Id="rId27" Type="http://schemas.openxmlformats.org/officeDocument/2006/relationships/image" Target="../media/image47.png"/><Relationship Id="rId30" Type="http://schemas.openxmlformats.org/officeDocument/2006/relationships/image" Target="../media/image76.svg"/><Relationship Id="rId35" Type="http://schemas.openxmlformats.org/officeDocument/2006/relationships/image" Target="../media/image50.png"/><Relationship Id="rId43" Type="http://schemas.openxmlformats.org/officeDocument/2006/relationships/image" Target="../media/image54.png"/><Relationship Id="rId48" Type="http://schemas.openxmlformats.org/officeDocument/2006/relationships/image" Target="../media/image92.svg"/><Relationship Id="rId56" Type="http://schemas.openxmlformats.org/officeDocument/2006/relationships/image" Target="../media/image64.png"/><Relationship Id="rId8" Type="http://schemas.openxmlformats.org/officeDocument/2006/relationships/image" Target="../media/image55.svg"/><Relationship Id="rId51" Type="http://schemas.openxmlformats.org/officeDocument/2006/relationships/image" Target="../media/image59.png"/><Relationship Id="rId3"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15.pn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2.jpeg"/><Relationship Id="rId7" Type="http://schemas.openxmlformats.org/officeDocument/2006/relationships/image" Target="../media/image9.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7.jpeg"/><Relationship Id="rId4" Type="http://schemas.openxmlformats.org/officeDocument/2006/relationships/image" Target="../media/image16.jpeg"/><Relationship Id="rId9"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8.jpeg"/><Relationship Id="rId7" Type="http://schemas.openxmlformats.org/officeDocument/2006/relationships/image" Target="../media/image14.jpeg"/><Relationship Id="rId12" Type="http://schemas.openxmlformats.org/officeDocument/2006/relationships/image" Target="../media/image21.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10.jpeg"/><Relationship Id="rId5" Type="http://schemas.openxmlformats.org/officeDocument/2006/relationships/image" Target="../media/image13.jpeg"/><Relationship Id="rId10" Type="http://schemas.openxmlformats.org/officeDocument/2006/relationships/image" Target="../media/image9.jpeg"/><Relationship Id="rId4" Type="http://schemas.openxmlformats.org/officeDocument/2006/relationships/image" Target="../media/image16.jpeg"/><Relationship Id="rId9"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13" name="TextBox 12"/>
          <p:cNvSpPr txBox="1"/>
          <p:nvPr/>
        </p:nvSpPr>
        <p:spPr>
          <a:xfrm>
            <a:off x="395111" y="2105561"/>
            <a:ext cx="6886222" cy="707886"/>
          </a:xfrm>
          <a:prstGeom prst="rect">
            <a:avLst/>
          </a:prstGeom>
          <a:noFill/>
        </p:spPr>
        <p:txBody>
          <a:bodyPr wrap="square" rtlCol="0">
            <a:spAutoFit/>
          </a:bodyPr>
          <a:lstStyle/>
          <a:p>
            <a:r>
              <a:rPr lang="en-GB" sz="4000" b="1" dirty="0">
                <a:solidFill>
                  <a:prstClr val="white"/>
                </a:solidFill>
                <a:latin typeface="Century Gothic" panose="020B0502020202020204" pitchFamily="34" charset="0"/>
              </a:rPr>
              <a:t>German word order</a:t>
            </a:r>
          </a:p>
        </p:txBody>
      </p:sp>
      <p:sp>
        <p:nvSpPr>
          <p:cNvPr id="14" name="Title 3"/>
          <p:cNvSpPr txBox="1">
            <a:spLocks/>
          </p:cNvSpPr>
          <p:nvPr/>
        </p:nvSpPr>
        <p:spPr>
          <a:xfrm>
            <a:off x="395111" y="3301204"/>
            <a:ext cx="5700889" cy="84931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200" dirty="0">
                <a:solidFill>
                  <a:prstClr val="white"/>
                </a:solidFill>
                <a:latin typeface="Century Gothic" panose="020B0502020202020204" pitchFamily="34" charset="0"/>
              </a:rPr>
              <a:t>Putting the verb </a:t>
            </a:r>
            <a:r>
              <a:rPr lang="en-GB" sz="3200" dirty="0" smtClean="0">
                <a:solidFill>
                  <a:prstClr val="white"/>
                </a:solidFill>
                <a:latin typeface="Century Gothic" panose="020B0502020202020204" pitchFamily="34" charset="0"/>
              </a:rPr>
              <a:t>second</a:t>
            </a:r>
            <a:endParaRPr lang="en-GB" sz="3200" dirty="0">
              <a:solidFill>
                <a:prstClr val="white"/>
              </a:solidFill>
              <a:latin typeface="Century Gothic" panose="020B0502020202020204" pitchFamily="34"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7181"/>
            <a:ext cx="6807200" cy="869950"/>
          </a:xfrm>
          <a:prstGeom prst="rect">
            <a:avLst/>
          </a:prstGeom>
        </p:spPr>
      </p:pic>
      <p:sp>
        <p:nvSpPr>
          <p:cNvPr id="10"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28" name="TextBox 27">
            <a:extLst>
              <a:ext uri="{FF2B5EF4-FFF2-40B4-BE49-F238E27FC236}">
                <a16:creationId xmlns="" xmlns:a16="http://schemas.microsoft.com/office/drawing/2014/main" id="{44AAEDBF-2029-AE4F-BC34-847BA62DB1B6}"/>
              </a:ext>
            </a:extLst>
          </p:cNvPr>
          <p:cNvSpPr txBox="1"/>
          <p:nvPr/>
        </p:nvSpPr>
        <p:spPr>
          <a:xfrm>
            <a:off x="5823284" y="6494075"/>
            <a:ext cx="4404451"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Inge Alferink / Rachel Hawkes / Emma Marsden</a:t>
            </a:r>
          </a:p>
        </p:txBody>
      </p:sp>
      <p:sp>
        <p:nvSpPr>
          <p:cNvPr id="30" name="Title 3">
            <a:extLst>
              <a:ext uri="{FF2B5EF4-FFF2-40B4-BE49-F238E27FC236}">
                <a16:creationId xmlns="" xmlns:a16="http://schemas.microsoft.com/office/drawing/2014/main" id="{442D2BC2-868B-1D43-8601-AA8DE8120941}"/>
              </a:ext>
            </a:extLst>
          </p:cNvPr>
          <p:cNvSpPr txBox="1">
            <a:spLocks/>
          </p:cNvSpPr>
          <p:nvPr/>
        </p:nvSpPr>
        <p:spPr>
          <a:xfrm>
            <a:off x="300038" y="338225"/>
            <a:ext cx="5197937"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Was machst du wann?</a:t>
            </a:r>
            <a:endParaRPr lang="en-GB" sz="3600" b="1" dirty="0">
              <a:solidFill>
                <a:schemeClr val="bg1"/>
              </a:solidFill>
            </a:endParaRPr>
          </a:p>
        </p:txBody>
      </p:sp>
      <p:sp>
        <p:nvSpPr>
          <p:cNvPr id="29" name="TextBox 28">
            <a:hlinkClick r:id="" action="ppaction://noaction">
              <a:snd r:embed="rId4" name="10. Ich lese gern Liebesromane.wav"/>
            </a:hlinkClick>
            <a:extLst>
              <a:ext uri="{FF2B5EF4-FFF2-40B4-BE49-F238E27FC236}">
                <a16:creationId xmlns:a16="http://schemas.microsoft.com/office/drawing/2014/main" xmlns="" id="{F9F0D38B-22DF-6743-85D4-6358DAAB567A}"/>
              </a:ext>
            </a:extLst>
          </p:cNvPr>
          <p:cNvSpPr txBox="1"/>
          <p:nvPr/>
        </p:nvSpPr>
        <p:spPr>
          <a:xfrm>
            <a:off x="579035" y="5142641"/>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10</a:t>
            </a:r>
          </a:p>
        </p:txBody>
      </p:sp>
      <p:sp>
        <p:nvSpPr>
          <p:cNvPr id="31" name="TextBox 30">
            <a:hlinkClick r:id="" action="ppaction://noaction">
              <a:snd r:embed="rId5" name="7. Ich gehe einkaufen.wav"/>
            </a:hlinkClick>
            <a:extLst>
              <a:ext uri="{FF2B5EF4-FFF2-40B4-BE49-F238E27FC236}">
                <a16:creationId xmlns:a16="http://schemas.microsoft.com/office/drawing/2014/main" xmlns="" id="{E8CDEF4C-C338-A948-9A7F-569017262FDE}"/>
              </a:ext>
            </a:extLst>
          </p:cNvPr>
          <p:cNvSpPr txBox="1"/>
          <p:nvPr/>
        </p:nvSpPr>
        <p:spPr>
          <a:xfrm>
            <a:off x="579035" y="3827446"/>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 7 </a:t>
            </a:r>
          </a:p>
        </p:txBody>
      </p:sp>
      <p:sp>
        <p:nvSpPr>
          <p:cNvPr id="32" name="TextBox 31">
            <a:hlinkClick r:id="" action="ppaction://noaction">
              <a:snd r:embed="rId6" name="4. Ich gehe schwimmen.wav"/>
            </a:hlinkClick>
            <a:extLst>
              <a:ext uri="{FF2B5EF4-FFF2-40B4-BE49-F238E27FC236}">
                <a16:creationId xmlns:a16="http://schemas.microsoft.com/office/drawing/2014/main" xmlns="" id="{46D570BB-8049-C644-A6F2-F99F5D867685}"/>
              </a:ext>
            </a:extLst>
          </p:cNvPr>
          <p:cNvSpPr txBox="1"/>
          <p:nvPr/>
        </p:nvSpPr>
        <p:spPr>
          <a:xfrm>
            <a:off x="579035" y="2708184"/>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 4 </a:t>
            </a:r>
          </a:p>
        </p:txBody>
      </p:sp>
      <p:sp>
        <p:nvSpPr>
          <p:cNvPr id="33" name="TextBox 32">
            <a:hlinkClick r:id="" action="ppaction://noaction">
              <a:snd r:embed="rId7" name="1. Gehe ich ins kino.wav"/>
            </a:hlinkClick>
            <a:extLst>
              <a:ext uri="{FF2B5EF4-FFF2-40B4-BE49-F238E27FC236}">
                <a16:creationId xmlns:a16="http://schemas.microsoft.com/office/drawing/2014/main" xmlns="" id="{443CC5DF-7896-6244-B65B-9991C727B7AE}"/>
              </a:ext>
            </a:extLst>
          </p:cNvPr>
          <p:cNvSpPr txBox="1"/>
          <p:nvPr/>
        </p:nvSpPr>
        <p:spPr>
          <a:xfrm>
            <a:off x="579035" y="1491276"/>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 1 </a:t>
            </a:r>
          </a:p>
        </p:txBody>
      </p:sp>
      <p:sp>
        <p:nvSpPr>
          <p:cNvPr id="34" name="TextBox 33">
            <a:hlinkClick r:id="" action="ppaction://noaction">
              <a:snd r:embed="rId8" name="11. Habe ich keinen Freund.wav"/>
            </a:hlinkClick>
            <a:extLst>
              <a:ext uri="{FF2B5EF4-FFF2-40B4-BE49-F238E27FC236}">
                <a16:creationId xmlns:a16="http://schemas.microsoft.com/office/drawing/2014/main" xmlns="" id="{A7183386-C939-6C41-82D4-A6BCABF99819}"/>
              </a:ext>
            </a:extLst>
          </p:cNvPr>
          <p:cNvSpPr txBox="1"/>
          <p:nvPr/>
        </p:nvSpPr>
        <p:spPr>
          <a:xfrm>
            <a:off x="4169543" y="5142640"/>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11</a:t>
            </a:r>
          </a:p>
        </p:txBody>
      </p:sp>
      <p:sp>
        <p:nvSpPr>
          <p:cNvPr id="35" name="TextBox 34">
            <a:hlinkClick r:id="" action="ppaction://noaction">
              <a:snd r:embed="rId9" name="8. Sehe ich viel fern.wav"/>
            </a:hlinkClick>
            <a:extLst>
              <a:ext uri="{FF2B5EF4-FFF2-40B4-BE49-F238E27FC236}">
                <a16:creationId xmlns:a16="http://schemas.microsoft.com/office/drawing/2014/main" xmlns="" id="{383C26A7-ADC6-E546-A4D4-3FD1EE6C71D4}"/>
              </a:ext>
            </a:extLst>
          </p:cNvPr>
          <p:cNvSpPr txBox="1"/>
          <p:nvPr/>
        </p:nvSpPr>
        <p:spPr>
          <a:xfrm>
            <a:off x="4169542" y="3827446"/>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 8 </a:t>
            </a:r>
          </a:p>
        </p:txBody>
      </p:sp>
      <p:sp>
        <p:nvSpPr>
          <p:cNvPr id="36" name="TextBox 35">
            <a:hlinkClick r:id="" action="ppaction://noaction">
              <a:snd r:embed="rId10" name="5. Laufe ich Schlittschuh.wav"/>
            </a:hlinkClick>
            <a:extLst>
              <a:ext uri="{FF2B5EF4-FFF2-40B4-BE49-F238E27FC236}">
                <a16:creationId xmlns:a16="http://schemas.microsoft.com/office/drawing/2014/main" xmlns="" id="{1C0D63B5-4284-F64B-87D2-0A8042066302}"/>
              </a:ext>
            </a:extLst>
          </p:cNvPr>
          <p:cNvSpPr txBox="1"/>
          <p:nvPr/>
        </p:nvSpPr>
        <p:spPr>
          <a:xfrm>
            <a:off x="4169541" y="2719868"/>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 5 </a:t>
            </a:r>
          </a:p>
        </p:txBody>
      </p:sp>
      <p:sp>
        <p:nvSpPr>
          <p:cNvPr id="37" name="TextBox 36">
            <a:hlinkClick r:id="" action="ppaction://noaction">
              <a:snd r:embed="rId11" name="2. Ich schlafe bis 12 Uhr Mittags.wav"/>
            </a:hlinkClick>
            <a:extLst>
              <a:ext uri="{FF2B5EF4-FFF2-40B4-BE49-F238E27FC236}">
                <a16:creationId xmlns:a16="http://schemas.microsoft.com/office/drawing/2014/main" xmlns="" id="{B4229EA2-9267-5A42-ADEF-5E6F6422CDCB}"/>
              </a:ext>
            </a:extLst>
          </p:cNvPr>
          <p:cNvSpPr txBox="1"/>
          <p:nvPr/>
        </p:nvSpPr>
        <p:spPr>
          <a:xfrm>
            <a:off x="4169541" y="1497758"/>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 2 </a:t>
            </a:r>
          </a:p>
        </p:txBody>
      </p:sp>
      <p:sp>
        <p:nvSpPr>
          <p:cNvPr id="38" name="TextBox 37">
            <a:hlinkClick r:id="" action="ppaction://noaction">
              <a:snd r:embed="rId12" name="12. Ich mache sehr viel Sport.wav"/>
            </a:hlinkClick>
            <a:extLst>
              <a:ext uri="{FF2B5EF4-FFF2-40B4-BE49-F238E27FC236}">
                <a16:creationId xmlns:a16="http://schemas.microsoft.com/office/drawing/2014/main" xmlns="" id="{8BC8548A-7151-7643-82BE-A7FE00C34A2A}"/>
              </a:ext>
            </a:extLst>
          </p:cNvPr>
          <p:cNvSpPr txBox="1"/>
          <p:nvPr/>
        </p:nvSpPr>
        <p:spPr>
          <a:xfrm>
            <a:off x="7760051" y="5121586"/>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12</a:t>
            </a:r>
          </a:p>
        </p:txBody>
      </p:sp>
      <p:sp>
        <p:nvSpPr>
          <p:cNvPr id="39" name="TextBox 38">
            <a:hlinkClick r:id="" action="ppaction://noaction">
              <a:snd r:embed="rId13" name="9. Ich gehe in die Disko.wav"/>
            </a:hlinkClick>
            <a:extLst>
              <a:ext uri="{FF2B5EF4-FFF2-40B4-BE49-F238E27FC236}">
                <a16:creationId xmlns:a16="http://schemas.microsoft.com/office/drawing/2014/main" xmlns="" id="{3F7F3AA7-3F90-0849-B49F-5862712E7BF0}"/>
              </a:ext>
            </a:extLst>
          </p:cNvPr>
          <p:cNvSpPr txBox="1"/>
          <p:nvPr/>
        </p:nvSpPr>
        <p:spPr>
          <a:xfrm>
            <a:off x="7760051" y="3853915"/>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 9 </a:t>
            </a:r>
          </a:p>
        </p:txBody>
      </p:sp>
      <p:sp>
        <p:nvSpPr>
          <p:cNvPr id="40" name="TextBox 39">
            <a:hlinkClick r:id="" action="ppaction://noaction">
              <a:snd r:embed="rId14" name="6. Fahre ich in den Urlaub.wav"/>
            </a:hlinkClick>
            <a:extLst>
              <a:ext uri="{FF2B5EF4-FFF2-40B4-BE49-F238E27FC236}">
                <a16:creationId xmlns:a16="http://schemas.microsoft.com/office/drawing/2014/main" xmlns="" id="{E3362633-3F8C-8840-8112-CB50DDC7F699}"/>
              </a:ext>
            </a:extLst>
          </p:cNvPr>
          <p:cNvSpPr txBox="1"/>
          <p:nvPr/>
        </p:nvSpPr>
        <p:spPr>
          <a:xfrm>
            <a:off x="7760051" y="2726990"/>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 6 </a:t>
            </a:r>
          </a:p>
        </p:txBody>
      </p:sp>
      <p:sp>
        <p:nvSpPr>
          <p:cNvPr id="41" name="TextBox 40">
            <a:hlinkClick r:id="" action="ppaction://noaction">
              <a:snd r:embed="rId15" name="3. Treffe ich mich mit meinen Freunden.wav"/>
            </a:hlinkClick>
            <a:extLst>
              <a:ext uri="{FF2B5EF4-FFF2-40B4-BE49-F238E27FC236}">
                <a16:creationId xmlns:a16="http://schemas.microsoft.com/office/drawing/2014/main" xmlns="" id="{A8F0E9FB-60A5-EB4B-A615-42DE6A6D5F27}"/>
              </a:ext>
            </a:extLst>
          </p:cNvPr>
          <p:cNvSpPr txBox="1"/>
          <p:nvPr/>
        </p:nvSpPr>
        <p:spPr>
          <a:xfrm>
            <a:off x="7760050" y="1508708"/>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 3 </a:t>
            </a:r>
          </a:p>
        </p:txBody>
      </p:sp>
      <p:cxnSp>
        <p:nvCxnSpPr>
          <p:cNvPr id="42" name="Straight Connector 41">
            <a:extLst>
              <a:ext uri="{FF2B5EF4-FFF2-40B4-BE49-F238E27FC236}">
                <a16:creationId xmlns:a16="http://schemas.microsoft.com/office/drawing/2014/main" xmlns="" id="{D4BC5162-8E47-7242-9E5E-D28D743D2CD0}"/>
              </a:ext>
            </a:extLst>
          </p:cNvPr>
          <p:cNvCxnSpPr/>
          <p:nvPr/>
        </p:nvCxnSpPr>
        <p:spPr>
          <a:xfrm>
            <a:off x="1322488" y="1974412"/>
            <a:ext cx="211497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xmlns="" id="{D4BC5162-8E47-7242-9E5E-D28D743D2CD0}"/>
              </a:ext>
            </a:extLst>
          </p:cNvPr>
          <p:cNvCxnSpPr/>
          <p:nvPr/>
        </p:nvCxnSpPr>
        <p:spPr>
          <a:xfrm>
            <a:off x="1322488" y="3163061"/>
            <a:ext cx="211497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xmlns="" id="{D4BC5162-8E47-7242-9E5E-D28D743D2CD0}"/>
              </a:ext>
            </a:extLst>
          </p:cNvPr>
          <p:cNvCxnSpPr/>
          <p:nvPr/>
        </p:nvCxnSpPr>
        <p:spPr>
          <a:xfrm>
            <a:off x="1322488" y="4289111"/>
            <a:ext cx="211497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xmlns="" id="{D4BC5162-8E47-7242-9E5E-D28D743D2CD0}"/>
              </a:ext>
            </a:extLst>
          </p:cNvPr>
          <p:cNvCxnSpPr/>
          <p:nvPr/>
        </p:nvCxnSpPr>
        <p:spPr>
          <a:xfrm>
            <a:off x="1322488" y="5583251"/>
            <a:ext cx="211497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xmlns="" id="{D4BC5162-8E47-7242-9E5E-D28D743D2CD0}"/>
              </a:ext>
            </a:extLst>
          </p:cNvPr>
          <p:cNvCxnSpPr/>
          <p:nvPr/>
        </p:nvCxnSpPr>
        <p:spPr>
          <a:xfrm>
            <a:off x="4956641" y="1989201"/>
            <a:ext cx="211497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xmlns="" id="{D4BC5162-8E47-7242-9E5E-D28D743D2CD0}"/>
              </a:ext>
            </a:extLst>
          </p:cNvPr>
          <p:cNvCxnSpPr/>
          <p:nvPr/>
        </p:nvCxnSpPr>
        <p:spPr>
          <a:xfrm>
            <a:off x="4956641" y="3177850"/>
            <a:ext cx="211497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xmlns="" id="{D4BC5162-8E47-7242-9E5E-D28D743D2CD0}"/>
              </a:ext>
            </a:extLst>
          </p:cNvPr>
          <p:cNvCxnSpPr/>
          <p:nvPr/>
        </p:nvCxnSpPr>
        <p:spPr>
          <a:xfrm>
            <a:off x="4956641" y="4303900"/>
            <a:ext cx="211497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xmlns="" id="{D4BC5162-8E47-7242-9E5E-D28D743D2CD0}"/>
              </a:ext>
            </a:extLst>
          </p:cNvPr>
          <p:cNvCxnSpPr/>
          <p:nvPr/>
        </p:nvCxnSpPr>
        <p:spPr>
          <a:xfrm>
            <a:off x="4956641" y="5598040"/>
            <a:ext cx="211497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xmlns="" id="{D4BC5162-8E47-7242-9E5E-D28D743D2CD0}"/>
              </a:ext>
            </a:extLst>
          </p:cNvPr>
          <p:cNvCxnSpPr/>
          <p:nvPr/>
        </p:nvCxnSpPr>
        <p:spPr>
          <a:xfrm>
            <a:off x="8754919" y="2000925"/>
            <a:ext cx="211497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xmlns="" id="{D4BC5162-8E47-7242-9E5E-D28D743D2CD0}"/>
              </a:ext>
            </a:extLst>
          </p:cNvPr>
          <p:cNvCxnSpPr/>
          <p:nvPr/>
        </p:nvCxnSpPr>
        <p:spPr>
          <a:xfrm>
            <a:off x="8754919" y="3189574"/>
            <a:ext cx="211497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xmlns="" id="{D4BC5162-8E47-7242-9E5E-D28D743D2CD0}"/>
              </a:ext>
            </a:extLst>
          </p:cNvPr>
          <p:cNvCxnSpPr/>
          <p:nvPr/>
        </p:nvCxnSpPr>
        <p:spPr>
          <a:xfrm>
            <a:off x="8754919" y="4315624"/>
            <a:ext cx="211497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xmlns="" id="{D4BC5162-8E47-7242-9E5E-D28D743D2CD0}"/>
              </a:ext>
            </a:extLst>
          </p:cNvPr>
          <p:cNvCxnSpPr/>
          <p:nvPr/>
        </p:nvCxnSpPr>
        <p:spPr>
          <a:xfrm>
            <a:off x="8754919" y="5609764"/>
            <a:ext cx="211497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66" name="Rectangle 65"/>
          <p:cNvSpPr/>
          <p:nvPr/>
        </p:nvSpPr>
        <p:spPr>
          <a:xfrm>
            <a:off x="4867931" y="1335072"/>
            <a:ext cx="2191626" cy="369332"/>
          </a:xfrm>
          <a:prstGeom prst="rect">
            <a:avLst/>
          </a:prstGeom>
        </p:spPr>
        <p:txBody>
          <a:bodyPr wrap="none">
            <a:spAutoFit/>
          </a:bodyPr>
          <a:lstStyle/>
          <a:p>
            <a:r>
              <a:rPr lang="en-US" kern="1400" dirty="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Am </a:t>
            </a:r>
            <a:r>
              <a:rPr lang="en-US" kern="1400" dirty="0" err="1">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Wochenende</a:t>
            </a:r>
            <a:endParaRPr lang="en-GB" dirty="0"/>
          </a:p>
        </p:txBody>
      </p:sp>
      <p:sp>
        <p:nvSpPr>
          <p:cNvPr id="67" name="Rectangle 66"/>
          <p:cNvSpPr/>
          <p:nvPr/>
        </p:nvSpPr>
        <p:spPr>
          <a:xfrm>
            <a:off x="8584487" y="1335072"/>
            <a:ext cx="2191626" cy="369332"/>
          </a:xfrm>
          <a:prstGeom prst="rect">
            <a:avLst/>
          </a:prstGeom>
        </p:spPr>
        <p:txBody>
          <a:bodyPr wrap="none">
            <a:spAutoFit/>
          </a:bodyPr>
          <a:lstStyle/>
          <a:p>
            <a:r>
              <a:rPr lang="en-US" kern="1400" dirty="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Am </a:t>
            </a:r>
            <a:r>
              <a:rPr lang="en-US" kern="1400" dirty="0" err="1">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Wochenende</a:t>
            </a:r>
            <a:endParaRPr lang="en-GB" dirty="0"/>
          </a:p>
        </p:txBody>
      </p:sp>
      <p:sp>
        <p:nvSpPr>
          <p:cNvPr id="68" name="Rectangle 67"/>
          <p:cNvSpPr/>
          <p:nvPr/>
        </p:nvSpPr>
        <p:spPr>
          <a:xfrm>
            <a:off x="1257904" y="2556478"/>
            <a:ext cx="1436612" cy="369332"/>
          </a:xfrm>
          <a:prstGeom prst="rect">
            <a:avLst/>
          </a:prstGeom>
        </p:spPr>
        <p:txBody>
          <a:bodyPr wrap="none">
            <a:spAutoFit/>
          </a:bodyPr>
          <a:lstStyle/>
          <a:p>
            <a:r>
              <a:rPr lang="en-US" kern="1400" dirty="0" err="1" smtClean="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Im</a:t>
            </a:r>
            <a:r>
              <a:rPr lang="en-US" kern="1400" dirty="0" smtClean="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 Sommer</a:t>
            </a:r>
            <a:endParaRPr lang="en-GB" dirty="0"/>
          </a:p>
        </p:txBody>
      </p:sp>
      <p:sp>
        <p:nvSpPr>
          <p:cNvPr id="69" name="Rectangle 68"/>
          <p:cNvSpPr/>
          <p:nvPr/>
        </p:nvSpPr>
        <p:spPr>
          <a:xfrm>
            <a:off x="4879994" y="2578458"/>
            <a:ext cx="1225015" cy="369332"/>
          </a:xfrm>
          <a:prstGeom prst="rect">
            <a:avLst/>
          </a:prstGeom>
        </p:spPr>
        <p:txBody>
          <a:bodyPr wrap="none">
            <a:spAutoFit/>
          </a:bodyPr>
          <a:lstStyle/>
          <a:p>
            <a:r>
              <a:rPr lang="en-US" kern="1400" dirty="0" err="1" smtClean="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Im</a:t>
            </a:r>
            <a:r>
              <a:rPr lang="en-US" kern="1400" dirty="0" smtClean="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 Winter</a:t>
            </a:r>
            <a:endParaRPr lang="en-GB" dirty="0"/>
          </a:p>
        </p:txBody>
      </p:sp>
      <p:sp>
        <p:nvSpPr>
          <p:cNvPr id="70" name="Rectangle 69"/>
          <p:cNvSpPr/>
          <p:nvPr/>
        </p:nvSpPr>
        <p:spPr>
          <a:xfrm>
            <a:off x="8592202" y="2601285"/>
            <a:ext cx="1220206" cy="369332"/>
          </a:xfrm>
          <a:prstGeom prst="rect">
            <a:avLst/>
          </a:prstGeom>
        </p:spPr>
        <p:txBody>
          <a:bodyPr wrap="none">
            <a:spAutoFit/>
          </a:bodyPr>
          <a:lstStyle/>
          <a:p>
            <a:r>
              <a:rPr lang="en-US" kern="1400" dirty="0" err="1" smtClean="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Im</a:t>
            </a:r>
            <a:r>
              <a:rPr lang="en-US" kern="1400" dirty="0" smtClean="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 </a:t>
            </a:r>
            <a:r>
              <a:rPr lang="en-US" kern="1400" dirty="0" err="1" smtClean="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Herbst</a:t>
            </a:r>
            <a:endParaRPr lang="en-GB" dirty="0"/>
          </a:p>
        </p:txBody>
      </p:sp>
      <p:sp>
        <p:nvSpPr>
          <p:cNvPr id="71" name="Rectangle 70"/>
          <p:cNvSpPr/>
          <p:nvPr/>
        </p:nvSpPr>
        <p:spPr>
          <a:xfrm>
            <a:off x="1245841" y="3599736"/>
            <a:ext cx="1285929" cy="369332"/>
          </a:xfrm>
          <a:prstGeom prst="rect">
            <a:avLst/>
          </a:prstGeom>
        </p:spPr>
        <p:txBody>
          <a:bodyPr wrap="none">
            <a:spAutoFit/>
          </a:bodyPr>
          <a:lstStyle/>
          <a:p>
            <a:r>
              <a:rPr lang="en-US" kern="1400" dirty="0" smtClean="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in London</a:t>
            </a:r>
            <a:endParaRPr lang="en-GB" dirty="0"/>
          </a:p>
        </p:txBody>
      </p:sp>
      <p:sp>
        <p:nvSpPr>
          <p:cNvPr id="72" name="Rectangle 71"/>
          <p:cNvSpPr/>
          <p:nvPr/>
        </p:nvSpPr>
        <p:spPr>
          <a:xfrm>
            <a:off x="4867931" y="3621716"/>
            <a:ext cx="1183337" cy="369332"/>
          </a:xfrm>
          <a:prstGeom prst="rect">
            <a:avLst/>
          </a:prstGeom>
        </p:spPr>
        <p:txBody>
          <a:bodyPr wrap="none">
            <a:spAutoFit/>
          </a:bodyPr>
          <a:lstStyle/>
          <a:p>
            <a:r>
              <a:rPr lang="en-US" kern="1400" dirty="0" err="1" smtClean="0">
                <a:solidFill>
                  <a:srgbClr val="104F75"/>
                </a:solidFill>
                <a:latin typeface="Century Gothic" panose="020B0502020202020204" pitchFamily="34" charset="0"/>
              </a:rPr>
              <a:t>zu</a:t>
            </a:r>
            <a:r>
              <a:rPr lang="en-US" kern="1400" dirty="0" smtClean="0">
                <a:solidFill>
                  <a:srgbClr val="104F75"/>
                </a:solidFill>
                <a:latin typeface="Century Gothic" panose="020B0502020202020204" pitchFamily="34" charset="0"/>
              </a:rPr>
              <a:t> </a:t>
            </a:r>
            <a:r>
              <a:rPr lang="en-US" kern="1400" dirty="0" err="1" smtClean="0">
                <a:solidFill>
                  <a:srgbClr val="104F75"/>
                </a:solidFill>
                <a:latin typeface="Century Gothic" panose="020B0502020202020204" pitchFamily="34" charset="0"/>
              </a:rPr>
              <a:t>Hause</a:t>
            </a:r>
            <a:endParaRPr lang="en-GB" dirty="0"/>
          </a:p>
        </p:txBody>
      </p:sp>
      <p:sp>
        <p:nvSpPr>
          <p:cNvPr id="73" name="Rectangle 72"/>
          <p:cNvSpPr/>
          <p:nvPr/>
        </p:nvSpPr>
        <p:spPr>
          <a:xfrm>
            <a:off x="8584487" y="3621716"/>
            <a:ext cx="2388795" cy="369332"/>
          </a:xfrm>
          <a:prstGeom prst="rect">
            <a:avLst/>
          </a:prstGeom>
        </p:spPr>
        <p:txBody>
          <a:bodyPr wrap="none">
            <a:spAutoFit/>
          </a:bodyPr>
          <a:lstStyle/>
          <a:p>
            <a:r>
              <a:rPr lang="en-US" kern="1400" dirty="0" err="1" smtClean="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mit</a:t>
            </a:r>
            <a:r>
              <a:rPr lang="en-US" kern="1400" dirty="0" smtClean="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 </a:t>
            </a:r>
            <a:r>
              <a:rPr lang="en-US" kern="1400" dirty="0" err="1" smtClean="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meiner</a:t>
            </a:r>
            <a:r>
              <a:rPr lang="en-US" kern="1400" dirty="0" smtClean="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 </a:t>
            </a:r>
            <a:r>
              <a:rPr lang="en-US" kern="1400" dirty="0" err="1" smtClean="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Freundin</a:t>
            </a:r>
            <a:endParaRPr lang="en-GB" dirty="0"/>
          </a:p>
        </p:txBody>
      </p:sp>
      <p:sp>
        <p:nvSpPr>
          <p:cNvPr id="74" name="Rectangle 73"/>
          <p:cNvSpPr/>
          <p:nvPr/>
        </p:nvSpPr>
        <p:spPr>
          <a:xfrm>
            <a:off x="1201373" y="1313092"/>
            <a:ext cx="2175117" cy="369332"/>
          </a:xfrm>
          <a:prstGeom prst="rect">
            <a:avLst/>
          </a:prstGeom>
        </p:spPr>
        <p:txBody>
          <a:bodyPr wrap="square">
            <a:spAutoFit/>
          </a:bodyPr>
          <a:lstStyle/>
          <a:p>
            <a:r>
              <a:rPr lang="en-US" kern="1400" dirty="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Am </a:t>
            </a:r>
            <a:r>
              <a:rPr lang="en-US" kern="1400" dirty="0" err="1">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Wochenende</a:t>
            </a:r>
            <a:endParaRPr lang="en-GB" dirty="0"/>
          </a:p>
        </p:txBody>
      </p:sp>
      <p:sp>
        <p:nvSpPr>
          <p:cNvPr id="77" name="Rectangle 76"/>
          <p:cNvSpPr/>
          <p:nvPr/>
        </p:nvSpPr>
        <p:spPr>
          <a:xfrm>
            <a:off x="1245841" y="5009105"/>
            <a:ext cx="1845377" cy="369332"/>
          </a:xfrm>
          <a:prstGeom prst="rect">
            <a:avLst/>
          </a:prstGeom>
        </p:spPr>
        <p:txBody>
          <a:bodyPr wrap="none">
            <a:spAutoFit/>
          </a:bodyPr>
          <a:lstStyle/>
          <a:p>
            <a:r>
              <a:rPr lang="en-US" kern="1400" dirty="0" err="1" smtClean="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Normalerweise</a:t>
            </a:r>
            <a:endParaRPr lang="en-GB" dirty="0"/>
          </a:p>
        </p:txBody>
      </p:sp>
      <p:sp>
        <p:nvSpPr>
          <p:cNvPr id="78" name="Rectangle 77"/>
          <p:cNvSpPr/>
          <p:nvPr/>
        </p:nvSpPr>
        <p:spPr>
          <a:xfrm>
            <a:off x="4867931" y="5031085"/>
            <a:ext cx="2316660" cy="369332"/>
          </a:xfrm>
          <a:prstGeom prst="rect">
            <a:avLst/>
          </a:prstGeom>
        </p:spPr>
        <p:txBody>
          <a:bodyPr wrap="none">
            <a:spAutoFit/>
          </a:bodyPr>
          <a:lstStyle/>
          <a:p>
            <a:r>
              <a:rPr lang="en-US" kern="1400" dirty="0" err="1" smtClean="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Unglücklicherweise</a:t>
            </a:r>
            <a:endParaRPr lang="en-GB" dirty="0"/>
          </a:p>
        </p:txBody>
      </p:sp>
      <p:sp>
        <p:nvSpPr>
          <p:cNvPr id="79" name="Rectangle 78"/>
          <p:cNvSpPr/>
          <p:nvPr/>
        </p:nvSpPr>
        <p:spPr>
          <a:xfrm>
            <a:off x="8584487" y="5031085"/>
            <a:ext cx="1845377" cy="369332"/>
          </a:xfrm>
          <a:prstGeom prst="rect">
            <a:avLst/>
          </a:prstGeom>
        </p:spPr>
        <p:txBody>
          <a:bodyPr wrap="none">
            <a:spAutoFit/>
          </a:bodyPr>
          <a:lstStyle/>
          <a:p>
            <a:r>
              <a:rPr lang="en-US" kern="1400" dirty="0" err="1" smtClean="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Normalerweise</a:t>
            </a:r>
            <a:endParaRPr lang="en-GB" dirty="0"/>
          </a:p>
        </p:txBody>
      </p:sp>
    </p:spTree>
    <p:extLst>
      <p:ext uri="{BB962C8B-B14F-4D97-AF65-F5344CB8AC3E}">
        <p14:creationId xmlns:p14="http://schemas.microsoft.com/office/powerpoint/2010/main" val="621992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F81CE499-6C53-C642-B186-F74C3C134E1F}"/>
              </a:ext>
            </a:extLst>
          </p:cNvPr>
          <p:cNvSpPr/>
          <p:nvPr/>
        </p:nvSpPr>
        <p:spPr>
          <a:xfrm>
            <a:off x="372534" y="117693"/>
            <a:ext cx="13055599" cy="6186309"/>
          </a:xfrm>
          <a:prstGeom prst="rect">
            <a:avLst/>
          </a:prstGeom>
          <a:ln>
            <a:noFill/>
          </a:ln>
        </p:spPr>
        <p:txBody>
          <a:bodyPr wrap="square">
            <a:spAutoFit/>
          </a:bodyPr>
          <a:lstStyle/>
          <a:p>
            <a:pPr hangingPunct="0">
              <a:spcAft>
                <a:spcPts val="0"/>
              </a:spcAft>
            </a:pPr>
            <a:r>
              <a:rPr lang="en-US" sz="2200" kern="1400" dirty="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1. 			</a:t>
            </a:r>
            <a:r>
              <a:rPr lang="en-US" sz="2200" kern="1400" dirty="0" smtClean="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	2</a:t>
            </a:r>
            <a:r>
              <a:rPr lang="en-US" sz="2200" kern="1400" dirty="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			</a:t>
            </a:r>
            <a:r>
              <a:rPr lang="en-US" sz="2200" kern="1400" dirty="0" smtClean="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	3</a:t>
            </a:r>
            <a:r>
              <a:rPr lang="en-US" sz="2200" kern="1400" dirty="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a:t>
            </a:r>
            <a:endParaRPr lang="en-GB" sz="2200" kern="1400" dirty="0">
              <a:latin typeface="Times New Roman" panose="02020603050405020304" pitchFamily="18" charset="0"/>
              <a:ea typeface="Times New Roman" panose="02020603050405020304" pitchFamily="18" charset="0"/>
            </a:endParaRPr>
          </a:p>
          <a:p>
            <a:pPr hangingPunct="0">
              <a:spcAft>
                <a:spcPts val="0"/>
              </a:spcAft>
            </a:pPr>
            <a:r>
              <a:rPr lang="en-US" sz="2200" kern="1400" dirty="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Am </a:t>
            </a:r>
            <a:r>
              <a:rPr lang="en-US" sz="2200" kern="1400" dirty="0" err="1" smtClean="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Wochenende</a:t>
            </a:r>
            <a:r>
              <a:rPr lang="en-US" sz="2200" kern="1400" dirty="0" smtClean="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	</a:t>
            </a:r>
            <a:r>
              <a:rPr lang="en-US" sz="2200" kern="1400" dirty="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	Am </a:t>
            </a:r>
            <a:r>
              <a:rPr lang="en-US" sz="2200" kern="1400" dirty="0" err="1">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Wochenende</a:t>
            </a:r>
            <a:r>
              <a:rPr lang="en-US" sz="2200" kern="1400" dirty="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	</a:t>
            </a:r>
            <a:r>
              <a:rPr lang="en-US" sz="2200" kern="1400" dirty="0" smtClean="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	Am </a:t>
            </a:r>
            <a:r>
              <a:rPr lang="en-US" sz="2200" kern="1400" dirty="0" err="1">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Wochenende</a:t>
            </a:r>
            <a:endParaRPr lang="en-GB" sz="2200" kern="1400" dirty="0">
              <a:latin typeface="Times New Roman" panose="02020603050405020304" pitchFamily="18" charset="0"/>
              <a:ea typeface="Times New Roman" panose="02020603050405020304" pitchFamily="18" charset="0"/>
            </a:endParaRPr>
          </a:p>
          <a:p>
            <a:pPr hangingPunct="0">
              <a:spcAft>
                <a:spcPts val="0"/>
              </a:spcAft>
            </a:pPr>
            <a:r>
              <a:rPr lang="en-US" sz="2200" kern="1400" dirty="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______________		_____________		</a:t>
            </a:r>
            <a:r>
              <a:rPr lang="en-US" sz="2200" kern="1400" dirty="0" smtClean="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	____________</a:t>
            </a:r>
            <a:endParaRPr lang="en-GB" sz="2200" kern="1400" dirty="0">
              <a:latin typeface="Times New Roman" panose="02020603050405020304" pitchFamily="18" charset="0"/>
              <a:ea typeface="Times New Roman" panose="02020603050405020304" pitchFamily="18" charset="0"/>
            </a:endParaRPr>
          </a:p>
          <a:p>
            <a:pPr hangingPunct="0">
              <a:spcAft>
                <a:spcPts val="0"/>
              </a:spcAft>
            </a:pPr>
            <a:r>
              <a:rPr lang="en-US" sz="2200" kern="1400" dirty="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 </a:t>
            </a:r>
            <a:endParaRPr lang="en-GB" sz="2200" kern="1400" dirty="0">
              <a:latin typeface="Times New Roman" panose="02020603050405020304" pitchFamily="18" charset="0"/>
              <a:ea typeface="Times New Roman" panose="02020603050405020304" pitchFamily="18" charset="0"/>
            </a:endParaRPr>
          </a:p>
          <a:p>
            <a:pPr hangingPunct="0">
              <a:spcAft>
                <a:spcPts val="0"/>
              </a:spcAft>
            </a:pPr>
            <a:r>
              <a:rPr lang="en-US" sz="2200" kern="1400" dirty="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 </a:t>
            </a:r>
            <a:endParaRPr lang="en-GB" sz="2200" kern="1400" dirty="0">
              <a:latin typeface="Times New Roman" panose="02020603050405020304" pitchFamily="18" charset="0"/>
              <a:ea typeface="Times New Roman" panose="02020603050405020304" pitchFamily="18" charset="0"/>
            </a:endParaRPr>
          </a:p>
          <a:p>
            <a:pPr hangingPunct="0">
              <a:spcAft>
                <a:spcPts val="0"/>
              </a:spcAft>
            </a:pPr>
            <a:r>
              <a:rPr lang="en-US" sz="2200" kern="1400" dirty="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4.			</a:t>
            </a:r>
            <a:r>
              <a:rPr lang="en-US" sz="2200" kern="1400" dirty="0" smtClean="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	5</a:t>
            </a:r>
            <a:r>
              <a:rPr lang="en-US" sz="2200" kern="1400" dirty="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			</a:t>
            </a:r>
            <a:r>
              <a:rPr lang="en-US" sz="2200" kern="1400" dirty="0" smtClean="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	6</a:t>
            </a:r>
            <a:r>
              <a:rPr lang="en-US" sz="2200" kern="1400" dirty="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a:t>
            </a:r>
            <a:endParaRPr lang="en-GB" sz="2200" kern="1400" dirty="0">
              <a:latin typeface="Times New Roman" panose="02020603050405020304" pitchFamily="18" charset="0"/>
              <a:ea typeface="Times New Roman" panose="02020603050405020304" pitchFamily="18" charset="0"/>
            </a:endParaRPr>
          </a:p>
          <a:p>
            <a:pPr hangingPunct="0">
              <a:spcAft>
                <a:spcPts val="0"/>
              </a:spcAft>
            </a:pPr>
            <a:r>
              <a:rPr lang="en-US" sz="2200" kern="1400" dirty="0" err="1">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Im</a:t>
            </a:r>
            <a:r>
              <a:rPr lang="en-US" sz="2200" kern="1400" dirty="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 Sommer		</a:t>
            </a:r>
            <a:r>
              <a:rPr lang="en-US" sz="2200" kern="1400" dirty="0" smtClean="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	</a:t>
            </a:r>
            <a:r>
              <a:rPr lang="en-US" sz="2200" kern="1400" dirty="0" err="1" smtClean="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Im</a:t>
            </a:r>
            <a:r>
              <a:rPr lang="en-US" sz="2200" kern="1400" dirty="0" smtClean="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 </a:t>
            </a:r>
            <a:r>
              <a:rPr lang="en-US" sz="2200" kern="1400" dirty="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Winter		</a:t>
            </a:r>
            <a:r>
              <a:rPr lang="en-US" sz="2200" kern="1400" dirty="0" smtClean="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	</a:t>
            </a:r>
            <a:r>
              <a:rPr lang="en-US" sz="2200" kern="1400" dirty="0" err="1" smtClean="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Im</a:t>
            </a:r>
            <a:r>
              <a:rPr lang="en-US" sz="2200" kern="1400" dirty="0" smtClean="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 </a:t>
            </a:r>
            <a:r>
              <a:rPr lang="en-US" sz="2200" kern="1400" dirty="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Herbst</a:t>
            </a:r>
            <a:endParaRPr lang="en-GB" sz="2200" kern="1400" dirty="0">
              <a:latin typeface="Times New Roman" panose="02020603050405020304" pitchFamily="18" charset="0"/>
              <a:ea typeface="Times New Roman" panose="02020603050405020304" pitchFamily="18" charset="0"/>
            </a:endParaRPr>
          </a:p>
          <a:p>
            <a:pPr hangingPunct="0">
              <a:spcAft>
                <a:spcPts val="0"/>
              </a:spcAft>
            </a:pPr>
            <a:r>
              <a:rPr lang="en-US" sz="2200" kern="1400" dirty="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______________		______________		_____________</a:t>
            </a:r>
            <a:endParaRPr lang="en-GB" sz="2200" kern="1400" dirty="0">
              <a:latin typeface="Times New Roman" panose="02020603050405020304" pitchFamily="18" charset="0"/>
              <a:ea typeface="Times New Roman" panose="02020603050405020304" pitchFamily="18" charset="0"/>
            </a:endParaRPr>
          </a:p>
          <a:p>
            <a:pPr hangingPunct="0">
              <a:spcAft>
                <a:spcPts val="0"/>
              </a:spcAft>
            </a:pPr>
            <a:r>
              <a:rPr lang="en-US" sz="2200" kern="1400" dirty="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 </a:t>
            </a:r>
            <a:endParaRPr lang="en-GB" sz="2200" kern="1400" dirty="0">
              <a:latin typeface="Times New Roman" panose="02020603050405020304" pitchFamily="18" charset="0"/>
              <a:ea typeface="Times New Roman" panose="02020603050405020304" pitchFamily="18" charset="0"/>
            </a:endParaRPr>
          </a:p>
          <a:p>
            <a:pPr hangingPunct="0">
              <a:spcAft>
                <a:spcPts val="0"/>
              </a:spcAft>
            </a:pPr>
            <a:r>
              <a:rPr lang="en-US" sz="2200" kern="1400" dirty="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 </a:t>
            </a:r>
            <a:endParaRPr lang="en-GB" sz="2200" kern="1400" dirty="0">
              <a:latin typeface="Times New Roman" panose="02020603050405020304" pitchFamily="18" charset="0"/>
              <a:ea typeface="Times New Roman" panose="02020603050405020304" pitchFamily="18" charset="0"/>
            </a:endParaRPr>
          </a:p>
          <a:p>
            <a:pPr hangingPunct="0">
              <a:spcAft>
                <a:spcPts val="0"/>
              </a:spcAft>
            </a:pPr>
            <a:r>
              <a:rPr lang="en-US" sz="2200" kern="1400" dirty="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7.			</a:t>
            </a:r>
            <a:r>
              <a:rPr lang="en-US" sz="2200" kern="1400" dirty="0" smtClean="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	8</a:t>
            </a:r>
            <a:r>
              <a:rPr lang="en-US" sz="2200" kern="1400" dirty="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			</a:t>
            </a:r>
            <a:r>
              <a:rPr lang="en-US" sz="2200" kern="1400" dirty="0" smtClean="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	9</a:t>
            </a:r>
            <a:r>
              <a:rPr lang="en-US" sz="2200" kern="1400" dirty="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a:t>
            </a:r>
            <a:endParaRPr lang="en-GB" sz="2200" kern="1400" dirty="0">
              <a:latin typeface="Times New Roman" panose="02020603050405020304" pitchFamily="18" charset="0"/>
              <a:ea typeface="Times New Roman" panose="02020603050405020304" pitchFamily="18" charset="0"/>
            </a:endParaRPr>
          </a:p>
          <a:p>
            <a:pPr hangingPunct="0">
              <a:spcAft>
                <a:spcPts val="0"/>
              </a:spcAft>
            </a:pPr>
            <a:r>
              <a:rPr lang="en-US" sz="2200" kern="1400" dirty="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In London		</a:t>
            </a:r>
            <a:r>
              <a:rPr lang="en-US" sz="2200" kern="1400" dirty="0" smtClean="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	</a:t>
            </a:r>
            <a:r>
              <a:rPr lang="en-US" sz="2200" kern="1400" dirty="0" err="1" smtClean="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Zu</a:t>
            </a:r>
            <a:r>
              <a:rPr lang="en-US" sz="2200" kern="1400" dirty="0" smtClean="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 </a:t>
            </a:r>
            <a:r>
              <a:rPr lang="en-US" sz="2200" kern="1400" dirty="0" err="1">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Hause</a:t>
            </a:r>
            <a:r>
              <a:rPr lang="en-US" sz="2200" kern="1400" dirty="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		</a:t>
            </a:r>
            <a:r>
              <a:rPr lang="en-US" sz="2200" kern="1400" dirty="0" smtClean="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	</a:t>
            </a:r>
            <a:r>
              <a:rPr lang="en-US" sz="2200" kern="1400" dirty="0" err="1" smtClean="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Mit</a:t>
            </a:r>
            <a:r>
              <a:rPr lang="en-US" sz="2200" kern="1400" dirty="0" smtClean="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 </a:t>
            </a:r>
            <a:r>
              <a:rPr lang="en-US" sz="2200" kern="1400" dirty="0" err="1">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meiner</a:t>
            </a:r>
            <a:r>
              <a:rPr lang="en-US" sz="2200" kern="1400" dirty="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 </a:t>
            </a:r>
            <a:r>
              <a:rPr lang="en-US" sz="2200" kern="1400" dirty="0" err="1">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Freundin</a:t>
            </a:r>
            <a:endParaRPr lang="en-GB" sz="2200" kern="1400" dirty="0">
              <a:latin typeface="Times New Roman" panose="02020603050405020304" pitchFamily="18" charset="0"/>
              <a:ea typeface="Times New Roman" panose="02020603050405020304" pitchFamily="18" charset="0"/>
            </a:endParaRPr>
          </a:p>
          <a:p>
            <a:pPr hangingPunct="0">
              <a:spcAft>
                <a:spcPts val="0"/>
              </a:spcAft>
            </a:pPr>
            <a:r>
              <a:rPr lang="en-US" sz="2200" kern="1400" dirty="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______________		______________		_______________</a:t>
            </a:r>
            <a:endParaRPr lang="en-GB" sz="2200" kern="1400" dirty="0">
              <a:latin typeface="Times New Roman" panose="02020603050405020304" pitchFamily="18" charset="0"/>
              <a:ea typeface="Times New Roman" panose="02020603050405020304" pitchFamily="18" charset="0"/>
            </a:endParaRPr>
          </a:p>
          <a:p>
            <a:pPr hangingPunct="0">
              <a:spcAft>
                <a:spcPts val="0"/>
              </a:spcAft>
            </a:pPr>
            <a:r>
              <a:rPr lang="en-US" sz="2200" kern="1400" dirty="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 </a:t>
            </a:r>
            <a:endParaRPr lang="en-GB" sz="2200" kern="1400" dirty="0">
              <a:latin typeface="Times New Roman" panose="02020603050405020304" pitchFamily="18" charset="0"/>
              <a:ea typeface="Times New Roman" panose="02020603050405020304" pitchFamily="18" charset="0"/>
            </a:endParaRPr>
          </a:p>
          <a:p>
            <a:pPr hangingPunct="0">
              <a:spcAft>
                <a:spcPts val="0"/>
              </a:spcAft>
            </a:pPr>
            <a:r>
              <a:rPr lang="en-US" sz="2200" kern="1400" dirty="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 </a:t>
            </a:r>
            <a:endParaRPr lang="en-GB" sz="2200" kern="1400" dirty="0">
              <a:latin typeface="Times New Roman" panose="02020603050405020304" pitchFamily="18" charset="0"/>
              <a:ea typeface="Times New Roman" panose="02020603050405020304" pitchFamily="18" charset="0"/>
            </a:endParaRPr>
          </a:p>
          <a:p>
            <a:pPr hangingPunct="0">
              <a:spcAft>
                <a:spcPts val="0"/>
              </a:spcAft>
            </a:pPr>
            <a:r>
              <a:rPr lang="en-US" sz="2200" kern="1400" dirty="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10.			</a:t>
            </a:r>
            <a:r>
              <a:rPr lang="en-US" sz="2200" kern="1400" dirty="0" smtClean="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	11</a:t>
            </a:r>
            <a:r>
              <a:rPr lang="en-US" sz="2200" kern="1400" dirty="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			</a:t>
            </a:r>
            <a:r>
              <a:rPr lang="en-US" sz="2200" kern="1400" dirty="0" smtClean="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	12</a:t>
            </a:r>
            <a:r>
              <a:rPr lang="en-US" sz="2200" kern="1400" dirty="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a:t>
            </a:r>
            <a:endParaRPr lang="en-GB" sz="2200" kern="1400" dirty="0">
              <a:latin typeface="Times New Roman" panose="02020603050405020304" pitchFamily="18" charset="0"/>
              <a:ea typeface="Times New Roman" panose="02020603050405020304" pitchFamily="18" charset="0"/>
            </a:endParaRPr>
          </a:p>
          <a:p>
            <a:pPr hangingPunct="0">
              <a:spcAft>
                <a:spcPts val="0"/>
              </a:spcAft>
            </a:pPr>
            <a:r>
              <a:rPr lang="en-US" sz="2200" kern="1400" dirty="0" err="1">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Normalerweise</a:t>
            </a:r>
            <a:r>
              <a:rPr lang="en-US" sz="2200" kern="1400" dirty="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		</a:t>
            </a:r>
            <a:r>
              <a:rPr lang="en-US" sz="2200" kern="1400" dirty="0" err="1">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Unglücklicherweise</a:t>
            </a:r>
            <a:r>
              <a:rPr lang="en-US" sz="2200" kern="1400" dirty="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	</a:t>
            </a:r>
            <a:r>
              <a:rPr lang="en-US" sz="2200" kern="1400" dirty="0" smtClean="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	</a:t>
            </a:r>
            <a:r>
              <a:rPr lang="en-US" sz="2200" kern="1400" dirty="0" err="1" smtClean="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Normalerweise</a:t>
            </a:r>
            <a:endParaRPr lang="en-GB" sz="2200" kern="1400" dirty="0">
              <a:latin typeface="Times New Roman" panose="02020603050405020304" pitchFamily="18" charset="0"/>
              <a:ea typeface="Times New Roman" panose="02020603050405020304" pitchFamily="18" charset="0"/>
            </a:endParaRPr>
          </a:p>
          <a:p>
            <a:pPr hangingPunct="0">
              <a:spcAft>
                <a:spcPts val="0"/>
              </a:spcAft>
            </a:pPr>
            <a:r>
              <a:rPr lang="en-US" sz="2200" kern="1400" dirty="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______________		______________		_______________</a:t>
            </a:r>
            <a:endParaRPr lang="en-GB" sz="2200" kern="1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508747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5" name="Rectangle 4">
            <a:extLst>
              <a:ext uri="{FF2B5EF4-FFF2-40B4-BE49-F238E27FC236}">
                <a16:creationId xmlns="" xmlns:a16="http://schemas.microsoft.com/office/drawing/2014/main" id="{F81CE499-6C53-C642-B186-F74C3C134E1F}"/>
              </a:ext>
            </a:extLst>
          </p:cNvPr>
          <p:cNvSpPr/>
          <p:nvPr/>
        </p:nvSpPr>
        <p:spPr>
          <a:xfrm>
            <a:off x="300038" y="1208175"/>
            <a:ext cx="9817768" cy="5078313"/>
          </a:xfrm>
          <a:prstGeom prst="rect">
            <a:avLst/>
          </a:prstGeom>
          <a:ln>
            <a:noFill/>
          </a:ln>
        </p:spPr>
        <p:txBody>
          <a:bodyPr wrap="square">
            <a:spAutoFit/>
          </a:bodyPr>
          <a:lstStyle/>
          <a:p>
            <a:pPr hangingPunct="0">
              <a:spcAft>
                <a:spcPts val="0"/>
              </a:spcAft>
            </a:pPr>
            <a:r>
              <a:rPr lang="en-US" kern="1400" dirty="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1. 			2.			3.</a:t>
            </a:r>
            <a:endParaRPr lang="en-GB" sz="1200" kern="1400" dirty="0">
              <a:latin typeface="Times New Roman" panose="02020603050405020304" pitchFamily="18" charset="0"/>
              <a:ea typeface="Times New Roman" panose="02020603050405020304" pitchFamily="18" charset="0"/>
            </a:endParaRPr>
          </a:p>
          <a:p>
            <a:pPr hangingPunct="0">
              <a:spcAft>
                <a:spcPts val="0"/>
              </a:spcAft>
            </a:pPr>
            <a:r>
              <a:rPr lang="en-US" kern="1400" dirty="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Am </a:t>
            </a:r>
            <a:r>
              <a:rPr lang="en-US" kern="1400" dirty="0" err="1">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Wochenende</a:t>
            </a:r>
            <a:r>
              <a:rPr lang="en-US" kern="1400" dirty="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	Am </a:t>
            </a:r>
            <a:r>
              <a:rPr lang="en-US" kern="1400" dirty="0" err="1">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Wochenende</a:t>
            </a:r>
            <a:r>
              <a:rPr lang="en-US" kern="1400" dirty="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	Am </a:t>
            </a:r>
            <a:r>
              <a:rPr lang="en-US" kern="1400" dirty="0" err="1">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Wochenende</a:t>
            </a:r>
            <a:endParaRPr lang="en-GB" sz="1200" kern="1400" dirty="0">
              <a:latin typeface="Times New Roman" panose="02020603050405020304" pitchFamily="18" charset="0"/>
              <a:ea typeface="Times New Roman" panose="02020603050405020304" pitchFamily="18" charset="0"/>
            </a:endParaRPr>
          </a:p>
          <a:p>
            <a:pPr hangingPunct="0">
              <a:spcAft>
                <a:spcPts val="0"/>
              </a:spcAft>
            </a:pPr>
            <a:r>
              <a:rPr lang="en-US" kern="1400" dirty="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______________		_____________		____________</a:t>
            </a:r>
            <a:endParaRPr lang="en-GB" sz="1200" kern="1400" dirty="0">
              <a:latin typeface="Times New Roman" panose="02020603050405020304" pitchFamily="18" charset="0"/>
              <a:ea typeface="Times New Roman" panose="02020603050405020304" pitchFamily="18" charset="0"/>
            </a:endParaRPr>
          </a:p>
          <a:p>
            <a:pPr hangingPunct="0">
              <a:spcAft>
                <a:spcPts val="0"/>
              </a:spcAft>
            </a:pPr>
            <a:r>
              <a:rPr lang="en-US" kern="1400" dirty="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 </a:t>
            </a:r>
            <a:endParaRPr lang="en-GB" sz="1200" kern="1400" dirty="0">
              <a:latin typeface="Times New Roman" panose="02020603050405020304" pitchFamily="18" charset="0"/>
              <a:ea typeface="Times New Roman" panose="02020603050405020304" pitchFamily="18" charset="0"/>
            </a:endParaRPr>
          </a:p>
          <a:p>
            <a:pPr hangingPunct="0">
              <a:spcAft>
                <a:spcPts val="0"/>
              </a:spcAft>
            </a:pPr>
            <a:r>
              <a:rPr lang="en-US" kern="1400" dirty="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 </a:t>
            </a:r>
            <a:endParaRPr lang="en-GB" sz="1200" kern="1400" dirty="0">
              <a:latin typeface="Times New Roman" panose="02020603050405020304" pitchFamily="18" charset="0"/>
              <a:ea typeface="Times New Roman" panose="02020603050405020304" pitchFamily="18" charset="0"/>
            </a:endParaRPr>
          </a:p>
          <a:p>
            <a:pPr hangingPunct="0">
              <a:spcAft>
                <a:spcPts val="0"/>
              </a:spcAft>
            </a:pPr>
            <a:r>
              <a:rPr lang="en-US" kern="1400" dirty="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4.			5.			6.</a:t>
            </a:r>
            <a:endParaRPr lang="en-GB" sz="1200" kern="1400" dirty="0">
              <a:latin typeface="Times New Roman" panose="02020603050405020304" pitchFamily="18" charset="0"/>
              <a:ea typeface="Times New Roman" panose="02020603050405020304" pitchFamily="18" charset="0"/>
            </a:endParaRPr>
          </a:p>
          <a:p>
            <a:pPr hangingPunct="0">
              <a:spcAft>
                <a:spcPts val="0"/>
              </a:spcAft>
            </a:pPr>
            <a:r>
              <a:rPr lang="en-US" kern="1400" dirty="0" err="1">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Im</a:t>
            </a:r>
            <a:r>
              <a:rPr lang="en-US" kern="1400" dirty="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 Sommer		</a:t>
            </a:r>
            <a:r>
              <a:rPr lang="en-US" kern="1400" dirty="0" err="1">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Im</a:t>
            </a:r>
            <a:r>
              <a:rPr lang="en-US" kern="1400" dirty="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 Winter		</a:t>
            </a:r>
            <a:r>
              <a:rPr lang="en-US" kern="1400" dirty="0" err="1">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Im</a:t>
            </a:r>
            <a:r>
              <a:rPr lang="en-US" kern="1400" dirty="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 Herbst</a:t>
            </a:r>
            <a:endParaRPr lang="en-GB" sz="1200" kern="1400" dirty="0">
              <a:latin typeface="Times New Roman" panose="02020603050405020304" pitchFamily="18" charset="0"/>
              <a:ea typeface="Times New Roman" panose="02020603050405020304" pitchFamily="18" charset="0"/>
            </a:endParaRPr>
          </a:p>
          <a:p>
            <a:pPr hangingPunct="0">
              <a:spcAft>
                <a:spcPts val="0"/>
              </a:spcAft>
            </a:pPr>
            <a:r>
              <a:rPr lang="en-US" kern="1400" dirty="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______________		______________		_____________</a:t>
            </a:r>
            <a:endParaRPr lang="en-GB" sz="1200" kern="1400" dirty="0">
              <a:latin typeface="Times New Roman" panose="02020603050405020304" pitchFamily="18" charset="0"/>
              <a:ea typeface="Times New Roman" panose="02020603050405020304" pitchFamily="18" charset="0"/>
            </a:endParaRPr>
          </a:p>
          <a:p>
            <a:pPr hangingPunct="0">
              <a:spcAft>
                <a:spcPts val="0"/>
              </a:spcAft>
            </a:pPr>
            <a:r>
              <a:rPr lang="en-US" kern="1400" dirty="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 </a:t>
            </a:r>
            <a:endParaRPr lang="en-GB" sz="1200" kern="1400" dirty="0">
              <a:latin typeface="Times New Roman" panose="02020603050405020304" pitchFamily="18" charset="0"/>
              <a:ea typeface="Times New Roman" panose="02020603050405020304" pitchFamily="18" charset="0"/>
            </a:endParaRPr>
          </a:p>
          <a:p>
            <a:pPr hangingPunct="0">
              <a:spcAft>
                <a:spcPts val="0"/>
              </a:spcAft>
            </a:pPr>
            <a:r>
              <a:rPr lang="en-US" kern="1400" dirty="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 </a:t>
            </a:r>
            <a:endParaRPr lang="en-GB" sz="1200" kern="1400" dirty="0">
              <a:latin typeface="Times New Roman" panose="02020603050405020304" pitchFamily="18" charset="0"/>
              <a:ea typeface="Times New Roman" panose="02020603050405020304" pitchFamily="18" charset="0"/>
            </a:endParaRPr>
          </a:p>
          <a:p>
            <a:pPr hangingPunct="0">
              <a:spcAft>
                <a:spcPts val="0"/>
              </a:spcAft>
            </a:pPr>
            <a:r>
              <a:rPr lang="en-US" kern="1400" dirty="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7.			8.			9.</a:t>
            </a:r>
            <a:endParaRPr lang="en-GB" sz="1200" kern="1400" dirty="0">
              <a:latin typeface="Times New Roman" panose="02020603050405020304" pitchFamily="18" charset="0"/>
              <a:ea typeface="Times New Roman" panose="02020603050405020304" pitchFamily="18" charset="0"/>
            </a:endParaRPr>
          </a:p>
          <a:p>
            <a:pPr hangingPunct="0">
              <a:spcAft>
                <a:spcPts val="0"/>
              </a:spcAft>
            </a:pPr>
            <a:r>
              <a:rPr lang="en-US" kern="1400" dirty="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In London		</a:t>
            </a:r>
            <a:r>
              <a:rPr lang="en-US" kern="1400" dirty="0" err="1">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Zu</a:t>
            </a:r>
            <a:r>
              <a:rPr lang="en-US" kern="1400" dirty="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 </a:t>
            </a:r>
            <a:r>
              <a:rPr lang="en-US" kern="1400" dirty="0" err="1">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Hause</a:t>
            </a:r>
            <a:r>
              <a:rPr lang="en-US" kern="1400" dirty="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		</a:t>
            </a:r>
            <a:r>
              <a:rPr lang="en-US" kern="1400" dirty="0" err="1">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Mit</a:t>
            </a:r>
            <a:r>
              <a:rPr lang="en-US" kern="1400" dirty="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 </a:t>
            </a:r>
            <a:r>
              <a:rPr lang="en-US" kern="1400" dirty="0" err="1">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meiner</a:t>
            </a:r>
            <a:r>
              <a:rPr lang="en-US" kern="1400" dirty="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 </a:t>
            </a:r>
            <a:r>
              <a:rPr lang="en-US" kern="1400" dirty="0" err="1">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Freundin</a:t>
            </a:r>
            <a:endParaRPr lang="en-GB" sz="1200" kern="1400" dirty="0">
              <a:latin typeface="Times New Roman" panose="02020603050405020304" pitchFamily="18" charset="0"/>
              <a:ea typeface="Times New Roman" panose="02020603050405020304" pitchFamily="18" charset="0"/>
            </a:endParaRPr>
          </a:p>
          <a:p>
            <a:pPr hangingPunct="0">
              <a:spcAft>
                <a:spcPts val="0"/>
              </a:spcAft>
            </a:pPr>
            <a:r>
              <a:rPr lang="en-US" kern="1400" dirty="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______________		______________		_______________</a:t>
            </a:r>
            <a:endParaRPr lang="en-GB" sz="1200" kern="1400" dirty="0">
              <a:latin typeface="Times New Roman" panose="02020603050405020304" pitchFamily="18" charset="0"/>
              <a:ea typeface="Times New Roman" panose="02020603050405020304" pitchFamily="18" charset="0"/>
            </a:endParaRPr>
          </a:p>
          <a:p>
            <a:pPr hangingPunct="0">
              <a:spcAft>
                <a:spcPts val="0"/>
              </a:spcAft>
            </a:pPr>
            <a:r>
              <a:rPr lang="en-US" kern="1400" dirty="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 </a:t>
            </a:r>
            <a:endParaRPr lang="en-GB" sz="1200" kern="1400" dirty="0">
              <a:latin typeface="Times New Roman" panose="02020603050405020304" pitchFamily="18" charset="0"/>
              <a:ea typeface="Times New Roman" panose="02020603050405020304" pitchFamily="18" charset="0"/>
            </a:endParaRPr>
          </a:p>
          <a:p>
            <a:pPr hangingPunct="0">
              <a:spcAft>
                <a:spcPts val="0"/>
              </a:spcAft>
            </a:pPr>
            <a:r>
              <a:rPr lang="en-US" kern="1400" dirty="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 </a:t>
            </a:r>
            <a:endParaRPr lang="en-GB" sz="1200" kern="1400" dirty="0">
              <a:latin typeface="Times New Roman" panose="02020603050405020304" pitchFamily="18" charset="0"/>
              <a:ea typeface="Times New Roman" panose="02020603050405020304" pitchFamily="18" charset="0"/>
            </a:endParaRPr>
          </a:p>
          <a:p>
            <a:pPr hangingPunct="0">
              <a:spcAft>
                <a:spcPts val="0"/>
              </a:spcAft>
            </a:pPr>
            <a:r>
              <a:rPr lang="en-US" kern="1400" dirty="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10.			11.			12.</a:t>
            </a:r>
            <a:endParaRPr lang="en-GB" sz="1200" kern="1400" dirty="0">
              <a:latin typeface="Times New Roman" panose="02020603050405020304" pitchFamily="18" charset="0"/>
              <a:ea typeface="Times New Roman" panose="02020603050405020304" pitchFamily="18" charset="0"/>
            </a:endParaRPr>
          </a:p>
          <a:p>
            <a:pPr hangingPunct="0">
              <a:spcAft>
                <a:spcPts val="0"/>
              </a:spcAft>
            </a:pPr>
            <a:r>
              <a:rPr lang="en-US" kern="1400" dirty="0" err="1">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Normalerweise</a:t>
            </a:r>
            <a:r>
              <a:rPr lang="en-US" kern="1400" dirty="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		</a:t>
            </a:r>
            <a:r>
              <a:rPr lang="en-US" kern="1400" dirty="0" err="1">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Unglücklicherweise</a:t>
            </a:r>
            <a:r>
              <a:rPr lang="en-US" kern="1400" dirty="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	</a:t>
            </a:r>
            <a:r>
              <a:rPr lang="en-US" kern="1400" dirty="0" err="1">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Normalerweise</a:t>
            </a:r>
            <a:endParaRPr lang="en-GB" sz="1200" kern="1400" dirty="0">
              <a:latin typeface="Times New Roman" panose="02020603050405020304" pitchFamily="18" charset="0"/>
              <a:ea typeface="Times New Roman" panose="02020603050405020304" pitchFamily="18" charset="0"/>
            </a:endParaRPr>
          </a:p>
          <a:p>
            <a:pPr hangingPunct="0">
              <a:spcAft>
                <a:spcPts val="0"/>
              </a:spcAft>
            </a:pPr>
            <a:r>
              <a:rPr lang="en-US" kern="1400" dirty="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______________		______________		_______________</a:t>
            </a:r>
            <a:endParaRPr lang="en-GB" sz="1200" kern="1400" dirty="0">
              <a:effectLst/>
              <a:latin typeface="Times New Roman" panose="02020603050405020304" pitchFamily="18" charset="0"/>
              <a:ea typeface="Times New Roman" panose="02020603050405020304" pitchFamily="18" charset="0"/>
            </a:endParaRPr>
          </a:p>
        </p:txBody>
      </p:sp>
      <p:sp>
        <p:nvSpPr>
          <p:cNvPr id="14" name="Oval 13">
            <a:extLst>
              <a:ext uri="{FF2B5EF4-FFF2-40B4-BE49-F238E27FC236}">
                <a16:creationId xmlns="" xmlns:a16="http://schemas.microsoft.com/office/drawing/2014/main" id="{59E4792F-939F-3148-A6F8-8E10EF07E7E8}"/>
              </a:ext>
            </a:extLst>
          </p:cNvPr>
          <p:cNvSpPr/>
          <p:nvPr/>
        </p:nvSpPr>
        <p:spPr>
          <a:xfrm>
            <a:off x="2836439" y="5499388"/>
            <a:ext cx="2622885" cy="547467"/>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 xmlns:a16="http://schemas.microsoft.com/office/drawing/2014/main" id="{3A3179E7-530C-0D48-A193-07795D56B7B1}"/>
              </a:ext>
            </a:extLst>
          </p:cNvPr>
          <p:cNvSpPr/>
          <p:nvPr/>
        </p:nvSpPr>
        <p:spPr>
          <a:xfrm>
            <a:off x="200771" y="1416672"/>
            <a:ext cx="2622885" cy="547467"/>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 xmlns:a16="http://schemas.microsoft.com/office/drawing/2014/main" id="{45610DF7-14EC-4A43-88A8-B6B80E6F6375}"/>
              </a:ext>
            </a:extLst>
          </p:cNvPr>
          <p:cNvSpPr/>
          <p:nvPr/>
        </p:nvSpPr>
        <p:spPr>
          <a:xfrm>
            <a:off x="2733684" y="1810222"/>
            <a:ext cx="2622885" cy="547467"/>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 xmlns:a16="http://schemas.microsoft.com/office/drawing/2014/main" id="{DD268D2A-5FB9-314D-B546-910B2C9B7B6A}"/>
              </a:ext>
            </a:extLst>
          </p:cNvPr>
          <p:cNvSpPr/>
          <p:nvPr/>
        </p:nvSpPr>
        <p:spPr>
          <a:xfrm>
            <a:off x="5566867" y="1416672"/>
            <a:ext cx="2622885" cy="547467"/>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 xmlns:a16="http://schemas.microsoft.com/office/drawing/2014/main" id="{1A7B1458-6265-0B45-9318-6C613E2480DB}"/>
              </a:ext>
            </a:extLst>
          </p:cNvPr>
          <p:cNvSpPr/>
          <p:nvPr/>
        </p:nvSpPr>
        <p:spPr>
          <a:xfrm>
            <a:off x="108284" y="3214017"/>
            <a:ext cx="2249905" cy="429965"/>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 xmlns:a16="http://schemas.microsoft.com/office/drawing/2014/main" id="{3E867E75-9285-FE4D-B04F-B49FE5A460E2}"/>
              </a:ext>
            </a:extLst>
          </p:cNvPr>
          <p:cNvSpPr/>
          <p:nvPr/>
        </p:nvSpPr>
        <p:spPr>
          <a:xfrm>
            <a:off x="2722152" y="2854658"/>
            <a:ext cx="2622885" cy="429964"/>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 xmlns:a16="http://schemas.microsoft.com/office/drawing/2014/main" id="{6D52D539-61E1-C64D-A963-B706CF8427B3}"/>
              </a:ext>
            </a:extLst>
          </p:cNvPr>
          <p:cNvSpPr/>
          <p:nvPr/>
        </p:nvSpPr>
        <p:spPr>
          <a:xfrm>
            <a:off x="5444304" y="2854658"/>
            <a:ext cx="2117829" cy="429965"/>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 xmlns:a16="http://schemas.microsoft.com/office/drawing/2014/main" id="{63FD8F60-98F4-1E4F-91CE-747F37D09D5F}"/>
              </a:ext>
            </a:extLst>
          </p:cNvPr>
          <p:cNvSpPr/>
          <p:nvPr/>
        </p:nvSpPr>
        <p:spPr>
          <a:xfrm>
            <a:off x="174321" y="4535269"/>
            <a:ext cx="2117829" cy="429965"/>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 xmlns:a16="http://schemas.microsoft.com/office/drawing/2014/main" id="{9360AFD3-6A4C-2244-A8BD-07D13276B5E5}"/>
              </a:ext>
            </a:extLst>
          </p:cNvPr>
          <p:cNvSpPr/>
          <p:nvPr/>
        </p:nvSpPr>
        <p:spPr>
          <a:xfrm>
            <a:off x="2733684" y="4200765"/>
            <a:ext cx="2117829" cy="429965"/>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 xmlns:a16="http://schemas.microsoft.com/office/drawing/2014/main" id="{A35BE2E4-E13F-FC43-A1AE-A23CEFE023BC}"/>
              </a:ext>
            </a:extLst>
          </p:cNvPr>
          <p:cNvSpPr/>
          <p:nvPr/>
        </p:nvSpPr>
        <p:spPr>
          <a:xfrm>
            <a:off x="5748285" y="4570573"/>
            <a:ext cx="2117829" cy="429965"/>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 xmlns:a16="http://schemas.microsoft.com/office/drawing/2014/main" id="{235F7F2C-24C4-1541-9BD5-6CFFDD6DADC7}"/>
              </a:ext>
            </a:extLst>
          </p:cNvPr>
          <p:cNvSpPr/>
          <p:nvPr/>
        </p:nvSpPr>
        <p:spPr>
          <a:xfrm>
            <a:off x="108284" y="5960316"/>
            <a:ext cx="2117829" cy="429965"/>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 xmlns:a16="http://schemas.microsoft.com/office/drawing/2014/main" id="{9A1F5A5A-5596-B54F-92F3-203D5188FB37}"/>
              </a:ext>
            </a:extLst>
          </p:cNvPr>
          <p:cNvSpPr/>
          <p:nvPr/>
        </p:nvSpPr>
        <p:spPr>
          <a:xfrm>
            <a:off x="5651078" y="5908419"/>
            <a:ext cx="2117829" cy="429965"/>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 xmlns:a16="http://schemas.microsoft.com/office/drawing/2014/main" id="{B4F12525-3388-7648-89FD-305AAA675D1E}"/>
              </a:ext>
            </a:extLst>
          </p:cNvPr>
          <p:cNvSpPr txBox="1"/>
          <p:nvPr/>
        </p:nvSpPr>
        <p:spPr>
          <a:xfrm>
            <a:off x="5823284" y="6494075"/>
            <a:ext cx="4404451"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Inge Alferink / Rachel Hawkes / Emma Marsden</a:t>
            </a:r>
          </a:p>
        </p:txBody>
      </p:sp>
      <p:sp>
        <p:nvSpPr>
          <p:cNvPr id="27" name="Title 3">
            <a:extLst>
              <a:ext uri="{FF2B5EF4-FFF2-40B4-BE49-F238E27FC236}">
                <a16:creationId xmlns="" xmlns:a16="http://schemas.microsoft.com/office/drawing/2014/main" id="{F02DFCBE-235B-404B-A311-4026E56F7D6E}"/>
              </a:ext>
            </a:extLst>
          </p:cNvPr>
          <p:cNvSpPr>
            <a:spLocks noGrp="1"/>
          </p:cNvSpPr>
          <p:nvPr>
            <p:ph type="title"/>
          </p:nvPr>
        </p:nvSpPr>
        <p:spPr>
          <a:xfrm>
            <a:off x="300038" y="338225"/>
            <a:ext cx="5197937" cy="707849"/>
          </a:xfrm>
        </p:spPr>
        <p:txBody>
          <a:bodyPr>
            <a:normAutofit/>
          </a:bodyPr>
          <a:lstStyle/>
          <a:p>
            <a:r>
              <a:rPr lang="en-GB" sz="3600" b="1" dirty="0" err="1">
                <a:solidFill>
                  <a:schemeClr val="bg1"/>
                </a:solidFill>
              </a:rPr>
              <a:t>Antworten</a:t>
            </a:r>
            <a:endParaRPr lang="en-GB" sz="3600" b="1" dirty="0">
              <a:solidFill>
                <a:schemeClr val="bg1"/>
              </a:solidFill>
            </a:endParaRPr>
          </a:p>
        </p:txBody>
      </p:sp>
    </p:spTree>
    <p:extLst>
      <p:ext uri="{BB962C8B-B14F-4D97-AF65-F5344CB8AC3E}">
        <p14:creationId xmlns:p14="http://schemas.microsoft.com/office/powerpoint/2010/main" val="82883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53D06532-A416-EF43-AD6E-8028B549EFA6}"/>
              </a:ext>
            </a:extLst>
          </p:cNvPr>
          <p:cNvSpPr txBox="1"/>
          <p:nvPr/>
        </p:nvSpPr>
        <p:spPr>
          <a:xfrm>
            <a:off x="5823284" y="6494075"/>
            <a:ext cx="4404451"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Inge Alferink / Rachel Hawkes / Emma Marsden</a:t>
            </a:r>
          </a:p>
        </p:txBody>
      </p:sp>
      <p:sp>
        <p:nvSpPr>
          <p:cNvPr id="5" name="Rounded Rectangle 4">
            <a:extLst>
              <a:ext uri="{FF2B5EF4-FFF2-40B4-BE49-F238E27FC236}">
                <a16:creationId xmlns="" xmlns:a16="http://schemas.microsoft.com/office/drawing/2014/main" id="{2E7F50A3-8807-7842-82FE-F47DE64617CF}"/>
              </a:ext>
            </a:extLst>
          </p:cNvPr>
          <p:cNvSpPr/>
          <p:nvPr/>
        </p:nvSpPr>
        <p:spPr>
          <a:xfrm>
            <a:off x="8218026" y="328097"/>
            <a:ext cx="3623454" cy="400919"/>
          </a:xfrm>
          <a:prstGeom prst="roundRect">
            <a:avLst/>
          </a:prstGeom>
          <a:solidFill>
            <a:srgbClr val="DAA52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sprechen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pic>
        <p:nvPicPr>
          <p:cNvPr id="6" name="Picture 5">
            <a:extLst>
              <a:ext uri="{FF2B5EF4-FFF2-40B4-BE49-F238E27FC236}">
                <a16:creationId xmlns="" xmlns:a16="http://schemas.microsoft.com/office/drawing/2014/main" id="{A4338D30-F118-D741-A965-9819313C31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2" name="Title 3">
            <a:extLst>
              <a:ext uri="{FF2B5EF4-FFF2-40B4-BE49-F238E27FC236}">
                <a16:creationId xmlns="" xmlns:a16="http://schemas.microsoft.com/office/drawing/2014/main" id="{B4557938-FD63-8F44-A2A5-1E34C28DC68D}"/>
              </a:ext>
            </a:extLst>
          </p:cNvPr>
          <p:cNvSpPr>
            <a:spLocks noGrp="1"/>
          </p:cNvSpPr>
          <p:nvPr>
            <p:ph type="title"/>
          </p:nvPr>
        </p:nvSpPr>
        <p:spPr>
          <a:xfrm>
            <a:off x="213519" y="338694"/>
            <a:ext cx="4104481" cy="707849"/>
          </a:xfrm>
        </p:spPr>
        <p:txBody>
          <a:bodyPr>
            <a:normAutofit/>
          </a:bodyPr>
          <a:lstStyle/>
          <a:p>
            <a:r>
              <a:rPr lang="en-GB" sz="3600" b="1" dirty="0">
                <a:solidFill>
                  <a:schemeClr val="bg1"/>
                </a:solidFill>
              </a:rPr>
              <a:t>Was </a:t>
            </a:r>
            <a:r>
              <a:rPr lang="en-GB" sz="3600" b="1" dirty="0" err="1">
                <a:solidFill>
                  <a:schemeClr val="bg1"/>
                </a:solidFill>
              </a:rPr>
              <a:t>machst</a:t>
            </a:r>
            <a:r>
              <a:rPr lang="en-GB" sz="3600" b="1" dirty="0">
                <a:solidFill>
                  <a:schemeClr val="bg1"/>
                </a:solidFill>
              </a:rPr>
              <a:t> du?</a:t>
            </a:r>
          </a:p>
        </p:txBody>
      </p:sp>
      <p:sp>
        <p:nvSpPr>
          <p:cNvPr id="45" name="TextBox 44">
            <a:extLst>
              <a:ext uri="{FF2B5EF4-FFF2-40B4-BE49-F238E27FC236}">
                <a16:creationId xmlns="" xmlns:a16="http://schemas.microsoft.com/office/drawing/2014/main" id="{58E64128-AD56-2745-BBAF-42969534BF6C}"/>
              </a:ext>
            </a:extLst>
          </p:cNvPr>
          <p:cNvSpPr txBox="1"/>
          <p:nvPr/>
        </p:nvSpPr>
        <p:spPr>
          <a:xfrm>
            <a:off x="901701" y="2070100"/>
            <a:ext cx="5067299" cy="3785652"/>
          </a:xfrm>
          <a:prstGeom prst="rect">
            <a:avLst/>
          </a:prstGeom>
          <a:noFill/>
        </p:spPr>
        <p:txBody>
          <a:bodyPr wrap="square" rtlCol="0">
            <a:spAutoFit/>
          </a:bodyPr>
          <a:lstStyle/>
          <a:p>
            <a:r>
              <a:rPr lang="en-US" sz="2000" b="1" dirty="0">
                <a:solidFill>
                  <a:srgbClr val="115076"/>
                </a:solidFill>
                <a:latin typeface="Century Gothic" panose="020B0502020202020204" pitchFamily="34" charset="0"/>
              </a:rPr>
              <a:t>Person A</a:t>
            </a:r>
          </a:p>
          <a:p>
            <a:r>
              <a:rPr lang="en-US" sz="2000" dirty="0">
                <a:solidFill>
                  <a:srgbClr val="115076"/>
                </a:solidFill>
                <a:latin typeface="Century Gothic" panose="020B0502020202020204" pitchFamily="34" charset="0"/>
              </a:rPr>
              <a:t>Use the cue card to tell your partner about things you like to do.</a:t>
            </a:r>
          </a:p>
          <a:p>
            <a:endParaRPr lang="en-US" sz="2000" dirty="0">
              <a:solidFill>
                <a:srgbClr val="115076"/>
              </a:solidFill>
              <a:latin typeface="Century Gothic" panose="020B0502020202020204" pitchFamily="34" charset="0"/>
            </a:endParaRPr>
          </a:p>
          <a:p>
            <a:r>
              <a:rPr lang="en-US" sz="2000" dirty="0">
                <a:solidFill>
                  <a:srgbClr val="115076"/>
                </a:solidFill>
                <a:latin typeface="Century Gothic" panose="020B0502020202020204" pitchFamily="34" charset="0"/>
              </a:rPr>
              <a:t>Use the phrases or blanks in the first column as the start of your sentence (but 	     don’t say them out loud!)</a:t>
            </a:r>
          </a:p>
          <a:p>
            <a:endParaRPr lang="en-US" sz="2000" dirty="0">
              <a:solidFill>
                <a:srgbClr val="115076"/>
              </a:solidFill>
              <a:latin typeface="Century Gothic" panose="020B0502020202020204" pitchFamily="34" charset="0"/>
            </a:endParaRPr>
          </a:p>
          <a:p>
            <a:r>
              <a:rPr lang="en-US" sz="2000" dirty="0">
                <a:solidFill>
                  <a:srgbClr val="115076"/>
                </a:solidFill>
                <a:latin typeface="Century Gothic" panose="020B0502020202020204" pitchFamily="34" charset="0"/>
              </a:rPr>
              <a:t>Remember to think about which word order to use for each sentence.</a:t>
            </a:r>
          </a:p>
          <a:p>
            <a:endParaRPr lang="en-US" sz="2000" dirty="0">
              <a:solidFill>
                <a:srgbClr val="115076"/>
              </a:solidFill>
              <a:latin typeface="Century Gothic" panose="020B0502020202020204" pitchFamily="34" charset="0"/>
            </a:endParaRPr>
          </a:p>
          <a:p>
            <a:r>
              <a:rPr lang="en-US" sz="2000" dirty="0">
                <a:solidFill>
                  <a:srgbClr val="115076"/>
                </a:solidFill>
                <a:latin typeface="Century Gothic" panose="020B0502020202020204" pitchFamily="34" charset="0"/>
              </a:rPr>
              <a:t>When finished swap roles.</a:t>
            </a:r>
          </a:p>
        </p:txBody>
      </p:sp>
      <p:sp>
        <p:nvSpPr>
          <p:cNvPr id="46" name="TextBox 45">
            <a:extLst>
              <a:ext uri="{FF2B5EF4-FFF2-40B4-BE49-F238E27FC236}">
                <a16:creationId xmlns="" xmlns:a16="http://schemas.microsoft.com/office/drawing/2014/main" id="{F3796443-5619-C24E-A3A0-E8649266B446}"/>
              </a:ext>
            </a:extLst>
          </p:cNvPr>
          <p:cNvSpPr txBox="1"/>
          <p:nvPr/>
        </p:nvSpPr>
        <p:spPr>
          <a:xfrm>
            <a:off x="5823284" y="2070100"/>
            <a:ext cx="5067299" cy="4093428"/>
          </a:xfrm>
          <a:prstGeom prst="rect">
            <a:avLst/>
          </a:prstGeom>
          <a:noFill/>
        </p:spPr>
        <p:txBody>
          <a:bodyPr wrap="square" rtlCol="0">
            <a:spAutoFit/>
          </a:bodyPr>
          <a:lstStyle/>
          <a:p>
            <a:r>
              <a:rPr lang="en-US" sz="2000" b="1" dirty="0">
                <a:solidFill>
                  <a:srgbClr val="115076"/>
                </a:solidFill>
                <a:latin typeface="Century Gothic" panose="020B0502020202020204" pitchFamily="34" charset="0"/>
              </a:rPr>
              <a:t>Person B</a:t>
            </a:r>
          </a:p>
          <a:p>
            <a:r>
              <a:rPr lang="en-US" sz="2000" dirty="0">
                <a:solidFill>
                  <a:srgbClr val="115076"/>
                </a:solidFill>
                <a:latin typeface="Century Gothic" panose="020B0502020202020204" pitchFamily="34" charset="0"/>
              </a:rPr>
              <a:t>Write down your partner’s sentence on your answer card.</a:t>
            </a:r>
          </a:p>
          <a:p>
            <a:endParaRPr lang="en-US" sz="2000" dirty="0">
              <a:solidFill>
                <a:srgbClr val="115076"/>
              </a:solidFill>
              <a:latin typeface="Century Gothic" panose="020B0502020202020204" pitchFamily="34" charset="0"/>
            </a:endParaRPr>
          </a:p>
          <a:p>
            <a:r>
              <a:rPr lang="en-US" sz="2000" dirty="0">
                <a:solidFill>
                  <a:srgbClr val="115076"/>
                </a:solidFill>
                <a:latin typeface="Century Gothic" panose="020B0502020202020204" pitchFamily="34" charset="0"/>
              </a:rPr>
              <a:t>Look at the word order to determine what would have been the correct beginning.</a:t>
            </a:r>
          </a:p>
          <a:p>
            <a:endParaRPr lang="en-US" sz="2000" dirty="0">
              <a:solidFill>
                <a:srgbClr val="115076"/>
              </a:solidFill>
              <a:latin typeface="Century Gothic" panose="020B0502020202020204" pitchFamily="34" charset="0"/>
            </a:endParaRPr>
          </a:p>
          <a:p>
            <a:r>
              <a:rPr lang="en-US" sz="2000" dirty="0">
                <a:solidFill>
                  <a:srgbClr val="115076"/>
                </a:solidFill>
                <a:latin typeface="Century Gothic" panose="020B0502020202020204" pitchFamily="34" charset="0"/>
              </a:rPr>
              <a:t>Check with your partner whether you were right.</a:t>
            </a:r>
          </a:p>
          <a:p>
            <a:endParaRPr lang="en-US" sz="2000" dirty="0">
              <a:solidFill>
                <a:srgbClr val="115076"/>
              </a:solidFill>
              <a:latin typeface="Century Gothic" panose="020B0502020202020204" pitchFamily="34" charset="0"/>
            </a:endParaRPr>
          </a:p>
          <a:p>
            <a:r>
              <a:rPr lang="en-US" sz="2000" dirty="0">
                <a:solidFill>
                  <a:srgbClr val="115076"/>
                </a:solidFill>
                <a:latin typeface="Century Gothic" panose="020B0502020202020204" pitchFamily="34" charset="0"/>
              </a:rPr>
              <a:t>When finished swap roles.</a:t>
            </a:r>
          </a:p>
          <a:p>
            <a:endParaRPr lang="en-US" sz="2000" dirty="0">
              <a:solidFill>
                <a:srgbClr val="115076"/>
              </a:solidFill>
              <a:latin typeface="Century Gothic" panose="020B0502020202020204" pitchFamily="34" charset="0"/>
            </a:endParaRPr>
          </a:p>
        </p:txBody>
      </p:sp>
      <p:pic>
        <p:nvPicPr>
          <p:cNvPr id="47" name="Picture 46">
            <a:extLst>
              <a:ext uri="{FF2B5EF4-FFF2-40B4-BE49-F238E27FC236}">
                <a16:creationId xmlns="" xmlns:a16="http://schemas.microsoft.com/office/drawing/2014/main" id="{4BA7165C-7F0D-214C-82E9-96306D2E22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9830" y="3908943"/>
            <a:ext cx="414909" cy="510657"/>
          </a:xfrm>
          <a:prstGeom prst="rect">
            <a:avLst/>
          </a:prstGeom>
        </p:spPr>
      </p:pic>
    </p:spTree>
    <p:extLst>
      <p:ext uri="{BB962C8B-B14F-4D97-AF65-F5344CB8AC3E}">
        <p14:creationId xmlns:p14="http://schemas.microsoft.com/office/powerpoint/2010/main" val="34030018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53D06532-A416-EF43-AD6E-8028B549EFA6}"/>
              </a:ext>
            </a:extLst>
          </p:cNvPr>
          <p:cNvSpPr txBox="1"/>
          <p:nvPr/>
        </p:nvSpPr>
        <p:spPr>
          <a:xfrm>
            <a:off x="5823284" y="6494075"/>
            <a:ext cx="4404451"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Inge Alferink / Rachel Hawkes / Emma Marsden</a:t>
            </a:r>
          </a:p>
        </p:txBody>
      </p:sp>
      <p:pic>
        <p:nvPicPr>
          <p:cNvPr id="6" name="Picture 5">
            <a:extLst>
              <a:ext uri="{FF2B5EF4-FFF2-40B4-BE49-F238E27FC236}">
                <a16:creationId xmlns="" xmlns:a16="http://schemas.microsoft.com/office/drawing/2014/main" id="{A4338D30-F118-D741-A965-9819313C31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graphicFrame>
        <p:nvGraphicFramePr>
          <p:cNvPr id="9" name="Content Placeholder 8">
            <a:extLst>
              <a:ext uri="{FF2B5EF4-FFF2-40B4-BE49-F238E27FC236}">
                <a16:creationId xmlns="" xmlns:a16="http://schemas.microsoft.com/office/drawing/2014/main" id="{DF538401-FBC2-A442-9997-D047A0223D96}"/>
              </a:ext>
            </a:extLst>
          </p:cNvPr>
          <p:cNvGraphicFramePr>
            <a:graphicFrameLocks noGrp="1"/>
          </p:cNvGraphicFramePr>
          <p:nvPr>
            <p:ph idx="1"/>
          </p:nvPr>
        </p:nvGraphicFramePr>
        <p:xfrm>
          <a:off x="565484" y="1239724"/>
          <a:ext cx="10515600" cy="4942840"/>
        </p:xfrm>
        <a:graphic>
          <a:graphicData uri="http://schemas.openxmlformats.org/drawingml/2006/table">
            <a:tbl>
              <a:tblPr firstRow="1" bandRow="1">
                <a:tableStyleId>{ED083AE6-46FA-4A59-8FB0-9F97EB10719F}</a:tableStyleId>
              </a:tblPr>
              <a:tblGrid>
                <a:gridCol w="608635">
                  <a:extLst>
                    <a:ext uri="{9D8B030D-6E8A-4147-A177-3AD203B41FA5}">
                      <a16:colId xmlns="" xmlns:a16="http://schemas.microsoft.com/office/drawing/2014/main" val="794436810"/>
                    </a:ext>
                  </a:extLst>
                </a:gridCol>
                <a:gridCol w="3293709">
                  <a:extLst>
                    <a:ext uri="{9D8B030D-6E8A-4147-A177-3AD203B41FA5}">
                      <a16:colId xmlns="" xmlns:a16="http://schemas.microsoft.com/office/drawing/2014/main" val="4155710260"/>
                    </a:ext>
                  </a:extLst>
                </a:gridCol>
                <a:gridCol w="6613256">
                  <a:extLst>
                    <a:ext uri="{9D8B030D-6E8A-4147-A177-3AD203B41FA5}">
                      <a16:colId xmlns="" xmlns:a16="http://schemas.microsoft.com/office/drawing/2014/main" val="1439665531"/>
                    </a:ext>
                  </a:extLst>
                </a:gridCol>
              </a:tblGrid>
              <a:tr h="370840">
                <a:tc>
                  <a:txBody>
                    <a:bodyPr/>
                    <a:lstStyle/>
                    <a:p>
                      <a:pPr algn="ctr"/>
                      <a:endParaRPr lang="en-US" dirty="0">
                        <a:solidFill>
                          <a:srgbClr val="115076"/>
                        </a:solidFill>
                        <a:latin typeface="Century Gothic" panose="020B0502020202020204" pitchFamily="34" charset="0"/>
                      </a:endParaRPr>
                    </a:p>
                  </a:txBody>
                  <a:tcPr/>
                </a:tc>
                <a:tc>
                  <a:txBody>
                    <a:bodyPr/>
                    <a:lstStyle/>
                    <a:p>
                      <a:pPr algn="l"/>
                      <a:r>
                        <a:rPr lang="en-US" dirty="0">
                          <a:solidFill>
                            <a:srgbClr val="115076"/>
                          </a:solidFill>
                          <a:latin typeface="Century Gothic" panose="020B0502020202020204" pitchFamily="34" charset="0"/>
                        </a:rPr>
                        <a:t>Start your sentence (silently)</a:t>
                      </a:r>
                    </a:p>
                  </a:txBody>
                  <a:tcPr/>
                </a:tc>
                <a:tc>
                  <a:txBody>
                    <a:bodyPr/>
                    <a:lstStyle/>
                    <a:p>
                      <a:pPr algn="l"/>
                      <a:r>
                        <a:rPr lang="en-US" dirty="0">
                          <a:solidFill>
                            <a:srgbClr val="115076"/>
                          </a:solidFill>
                          <a:latin typeface="Century Gothic" panose="020B0502020202020204" pitchFamily="34" charset="0"/>
                        </a:rPr>
                        <a:t>Finish your sentence (out loud)</a:t>
                      </a:r>
                    </a:p>
                  </a:txBody>
                  <a:tcPr/>
                </a:tc>
                <a:extLst>
                  <a:ext uri="{0D108BD9-81ED-4DB2-BD59-A6C34878D82A}">
                    <a16:rowId xmlns="" xmlns:a16="http://schemas.microsoft.com/office/drawing/2014/main" val="1124487706"/>
                  </a:ext>
                </a:extLst>
              </a:tr>
              <a:tr h="370840">
                <a:tc>
                  <a:txBody>
                    <a:bodyPr/>
                    <a:lstStyle/>
                    <a:p>
                      <a:pPr algn="ctr"/>
                      <a:r>
                        <a:rPr lang="en-US" dirty="0">
                          <a:solidFill>
                            <a:srgbClr val="115076"/>
                          </a:solidFill>
                          <a:latin typeface="Century Gothic" panose="020B0502020202020204" pitchFamily="34" charset="0"/>
                        </a:rPr>
                        <a:t>1.</a:t>
                      </a:r>
                    </a:p>
                  </a:txBody>
                  <a:tcPr/>
                </a:tc>
                <a:tc>
                  <a:txBody>
                    <a:bodyPr/>
                    <a:lstStyle/>
                    <a:p>
                      <a:endParaRPr lang="en-US" dirty="0">
                        <a:solidFill>
                          <a:srgbClr val="115076"/>
                        </a:solidFill>
                        <a:latin typeface="Century Gothic" panose="020B0502020202020204" pitchFamily="34" charset="0"/>
                      </a:endParaRPr>
                    </a:p>
                    <a:p>
                      <a:r>
                        <a:rPr lang="en-US" dirty="0">
                          <a:solidFill>
                            <a:srgbClr val="115076"/>
                          </a:solidFill>
                          <a:latin typeface="Century Gothic" panose="020B0502020202020204" pitchFamily="34" charset="0"/>
                        </a:rPr>
                        <a:t>Am </a:t>
                      </a:r>
                      <a:r>
                        <a:rPr lang="en-US" dirty="0" err="1">
                          <a:solidFill>
                            <a:srgbClr val="115076"/>
                          </a:solidFill>
                          <a:latin typeface="Century Gothic" panose="020B0502020202020204" pitchFamily="34" charset="0"/>
                        </a:rPr>
                        <a:t>Mittwoch</a:t>
                      </a:r>
                      <a:endParaRPr lang="en-US" dirty="0">
                        <a:solidFill>
                          <a:srgbClr val="115076"/>
                        </a:solidFill>
                        <a:latin typeface="Century Gothic" panose="020B0502020202020204" pitchFamily="34" charset="0"/>
                      </a:endParaRPr>
                    </a:p>
                    <a:p>
                      <a:endParaRPr lang="en-US" dirty="0">
                        <a:solidFill>
                          <a:srgbClr val="115076"/>
                        </a:solidFill>
                        <a:latin typeface="Century Gothic" panose="020B0502020202020204" pitchFamily="34" charset="0"/>
                      </a:endParaRPr>
                    </a:p>
                  </a:txBody>
                  <a:tcPr/>
                </a:tc>
                <a:tc>
                  <a:txBody>
                    <a:bodyPr/>
                    <a:lstStyle/>
                    <a:p>
                      <a:endParaRPr lang="en-US" dirty="0">
                        <a:solidFill>
                          <a:srgbClr val="115076"/>
                        </a:solidFill>
                        <a:latin typeface="Century Gothic" panose="020B0502020202020204" pitchFamily="34" charset="0"/>
                      </a:endParaRPr>
                    </a:p>
                  </a:txBody>
                  <a:tcPr/>
                </a:tc>
                <a:extLst>
                  <a:ext uri="{0D108BD9-81ED-4DB2-BD59-A6C34878D82A}">
                    <a16:rowId xmlns="" xmlns:a16="http://schemas.microsoft.com/office/drawing/2014/main" val="2366065623"/>
                  </a:ext>
                </a:extLst>
              </a:tr>
              <a:tr h="370840">
                <a:tc>
                  <a:txBody>
                    <a:bodyPr/>
                    <a:lstStyle/>
                    <a:p>
                      <a:pPr algn="ctr"/>
                      <a:r>
                        <a:rPr lang="en-US" dirty="0">
                          <a:solidFill>
                            <a:srgbClr val="115076"/>
                          </a:solidFill>
                          <a:latin typeface="Century Gothic" panose="020B0502020202020204" pitchFamily="34" charset="0"/>
                        </a:rPr>
                        <a:t>2.</a:t>
                      </a:r>
                    </a:p>
                  </a:txBody>
                  <a:tcPr/>
                </a:tc>
                <a:tc>
                  <a:txBody>
                    <a:bodyPr/>
                    <a:lstStyle/>
                    <a:p>
                      <a:endParaRPr lang="en-US" dirty="0">
                        <a:solidFill>
                          <a:srgbClr val="115076"/>
                        </a:solidFill>
                        <a:latin typeface="Century Gothic" panose="020B0502020202020204" pitchFamily="34" charset="0"/>
                      </a:endParaRPr>
                    </a:p>
                    <a:p>
                      <a:r>
                        <a:rPr lang="en-US" dirty="0">
                          <a:solidFill>
                            <a:srgbClr val="115076"/>
                          </a:solidFill>
                          <a:latin typeface="Century Gothic" panose="020B0502020202020204" pitchFamily="34" charset="0"/>
                        </a:rPr>
                        <a:t>…</a:t>
                      </a:r>
                    </a:p>
                    <a:p>
                      <a:endParaRPr lang="en-US" dirty="0">
                        <a:solidFill>
                          <a:srgbClr val="115076"/>
                        </a:solidFill>
                        <a:latin typeface="Century Gothic" panose="020B0502020202020204" pitchFamily="34" charset="0"/>
                      </a:endParaRPr>
                    </a:p>
                  </a:txBody>
                  <a:tcPr/>
                </a:tc>
                <a:tc>
                  <a:txBody>
                    <a:bodyPr/>
                    <a:lstStyle/>
                    <a:p>
                      <a:endParaRPr lang="en-US" dirty="0">
                        <a:solidFill>
                          <a:srgbClr val="115076"/>
                        </a:solidFill>
                        <a:latin typeface="Century Gothic" panose="020B0502020202020204" pitchFamily="34" charset="0"/>
                      </a:endParaRPr>
                    </a:p>
                  </a:txBody>
                  <a:tcPr/>
                </a:tc>
                <a:extLst>
                  <a:ext uri="{0D108BD9-81ED-4DB2-BD59-A6C34878D82A}">
                    <a16:rowId xmlns="" xmlns:a16="http://schemas.microsoft.com/office/drawing/2014/main" val="3020431292"/>
                  </a:ext>
                </a:extLst>
              </a:tr>
              <a:tr h="370840">
                <a:tc>
                  <a:txBody>
                    <a:bodyPr/>
                    <a:lstStyle/>
                    <a:p>
                      <a:pPr algn="ctr"/>
                      <a:r>
                        <a:rPr lang="en-US" dirty="0">
                          <a:solidFill>
                            <a:srgbClr val="115076"/>
                          </a:solidFill>
                          <a:latin typeface="Century Gothic" panose="020B0502020202020204" pitchFamily="34" charset="0"/>
                        </a:rPr>
                        <a:t>3.</a:t>
                      </a:r>
                    </a:p>
                  </a:txBody>
                  <a:tcPr/>
                </a:tc>
                <a:tc>
                  <a:txBody>
                    <a:bodyPr/>
                    <a:lstStyle/>
                    <a:p>
                      <a:endParaRPr lang="en-US" dirty="0">
                        <a:solidFill>
                          <a:srgbClr val="115076"/>
                        </a:solidFill>
                        <a:latin typeface="Century Gothic" panose="020B0502020202020204" pitchFamily="34" charset="0"/>
                      </a:endParaRPr>
                    </a:p>
                    <a:p>
                      <a:r>
                        <a:rPr lang="en-US" dirty="0">
                          <a:solidFill>
                            <a:srgbClr val="115076"/>
                          </a:solidFill>
                          <a:latin typeface="Century Gothic" panose="020B0502020202020204" pitchFamily="34" charset="0"/>
                        </a:rPr>
                        <a:t>…</a:t>
                      </a:r>
                    </a:p>
                    <a:p>
                      <a:endParaRPr lang="en-US" dirty="0">
                        <a:solidFill>
                          <a:srgbClr val="115076"/>
                        </a:solidFill>
                        <a:latin typeface="Century Gothic" panose="020B0502020202020204" pitchFamily="34" charset="0"/>
                      </a:endParaRPr>
                    </a:p>
                  </a:txBody>
                  <a:tcPr/>
                </a:tc>
                <a:tc>
                  <a:txBody>
                    <a:bodyPr/>
                    <a:lstStyle/>
                    <a:p>
                      <a:endParaRPr lang="en-US" dirty="0">
                        <a:solidFill>
                          <a:srgbClr val="115076"/>
                        </a:solidFill>
                        <a:latin typeface="Century Gothic" panose="020B0502020202020204" pitchFamily="34" charset="0"/>
                      </a:endParaRPr>
                    </a:p>
                  </a:txBody>
                  <a:tcPr/>
                </a:tc>
                <a:extLst>
                  <a:ext uri="{0D108BD9-81ED-4DB2-BD59-A6C34878D82A}">
                    <a16:rowId xmlns="" xmlns:a16="http://schemas.microsoft.com/office/drawing/2014/main" val="2483150544"/>
                  </a:ext>
                </a:extLst>
              </a:tr>
              <a:tr h="508053">
                <a:tc>
                  <a:txBody>
                    <a:bodyPr/>
                    <a:lstStyle/>
                    <a:p>
                      <a:pPr algn="ctr"/>
                      <a:r>
                        <a:rPr lang="en-US" dirty="0">
                          <a:solidFill>
                            <a:srgbClr val="115076"/>
                          </a:solidFill>
                          <a:latin typeface="Century Gothic" panose="020B0502020202020204" pitchFamily="34" charset="0"/>
                        </a:rPr>
                        <a:t>4.</a:t>
                      </a:r>
                    </a:p>
                  </a:txBody>
                  <a:tcPr/>
                </a:tc>
                <a:tc>
                  <a:txBody>
                    <a:bodyPr/>
                    <a:lstStyle/>
                    <a:p>
                      <a:endParaRPr lang="en-US" dirty="0">
                        <a:solidFill>
                          <a:srgbClr val="115076"/>
                        </a:solidFill>
                        <a:latin typeface="Century Gothic" panose="020B0502020202020204" pitchFamily="34" charset="0"/>
                      </a:endParaRPr>
                    </a:p>
                    <a:p>
                      <a:r>
                        <a:rPr lang="en-US" dirty="0">
                          <a:solidFill>
                            <a:srgbClr val="115076"/>
                          </a:solidFill>
                          <a:latin typeface="Century Gothic" panose="020B0502020202020204" pitchFamily="34" charset="0"/>
                        </a:rPr>
                        <a:t>Zu </a:t>
                      </a:r>
                      <a:r>
                        <a:rPr lang="en-US" dirty="0" err="1">
                          <a:solidFill>
                            <a:srgbClr val="115076"/>
                          </a:solidFill>
                          <a:latin typeface="Century Gothic" panose="020B0502020202020204" pitchFamily="34" charset="0"/>
                        </a:rPr>
                        <a:t>Hause</a:t>
                      </a:r>
                      <a:endParaRPr lang="en-US" dirty="0">
                        <a:solidFill>
                          <a:srgbClr val="115076"/>
                        </a:solidFill>
                        <a:latin typeface="Century Gothic" panose="020B0502020202020204" pitchFamily="34" charset="0"/>
                      </a:endParaRPr>
                    </a:p>
                    <a:p>
                      <a:endParaRPr lang="en-US" dirty="0">
                        <a:solidFill>
                          <a:srgbClr val="115076"/>
                        </a:solidFill>
                        <a:latin typeface="Century Gothic" panose="020B0502020202020204" pitchFamily="34" charset="0"/>
                      </a:endParaRPr>
                    </a:p>
                  </a:txBody>
                  <a:tcPr/>
                </a:tc>
                <a:tc>
                  <a:txBody>
                    <a:bodyPr/>
                    <a:lstStyle/>
                    <a:p>
                      <a:endParaRPr lang="en-US" dirty="0">
                        <a:solidFill>
                          <a:srgbClr val="115076"/>
                        </a:solidFill>
                        <a:latin typeface="Century Gothic" panose="020B0502020202020204" pitchFamily="34" charset="0"/>
                      </a:endParaRPr>
                    </a:p>
                  </a:txBody>
                  <a:tcPr/>
                </a:tc>
                <a:extLst>
                  <a:ext uri="{0D108BD9-81ED-4DB2-BD59-A6C34878D82A}">
                    <a16:rowId xmlns="" xmlns:a16="http://schemas.microsoft.com/office/drawing/2014/main" val="2651879322"/>
                  </a:ext>
                </a:extLst>
              </a:tr>
              <a:tr h="370840">
                <a:tc>
                  <a:txBody>
                    <a:bodyPr/>
                    <a:lstStyle/>
                    <a:p>
                      <a:pPr algn="ctr"/>
                      <a:r>
                        <a:rPr lang="en-US" dirty="0">
                          <a:solidFill>
                            <a:srgbClr val="115076"/>
                          </a:solidFill>
                          <a:latin typeface="Century Gothic" panose="020B0502020202020204" pitchFamily="34" charset="0"/>
                        </a:rPr>
                        <a:t>5.</a:t>
                      </a:r>
                    </a:p>
                  </a:txBody>
                  <a:tcPr/>
                </a:tc>
                <a:tc>
                  <a:txBody>
                    <a:bodyPr/>
                    <a:lstStyle/>
                    <a:p>
                      <a:endParaRPr lang="en-US" dirty="0">
                        <a:solidFill>
                          <a:srgbClr val="115076"/>
                        </a:solidFill>
                        <a:latin typeface="Century Gothic" panose="020B0502020202020204" pitchFamily="34" charset="0"/>
                      </a:endParaRPr>
                    </a:p>
                    <a:p>
                      <a:r>
                        <a:rPr lang="en-US" dirty="0">
                          <a:solidFill>
                            <a:srgbClr val="115076"/>
                          </a:solidFill>
                          <a:latin typeface="Century Gothic" panose="020B0502020202020204" pitchFamily="34" charset="0"/>
                        </a:rPr>
                        <a:t>Am </a:t>
                      </a:r>
                      <a:r>
                        <a:rPr lang="en-US" dirty="0" err="1">
                          <a:solidFill>
                            <a:srgbClr val="115076"/>
                          </a:solidFill>
                          <a:latin typeface="Century Gothic" panose="020B0502020202020204" pitchFamily="34" charset="0"/>
                        </a:rPr>
                        <a:t>Wochenende</a:t>
                      </a:r>
                      <a:endParaRPr lang="en-US" dirty="0">
                        <a:solidFill>
                          <a:srgbClr val="115076"/>
                        </a:solidFill>
                        <a:latin typeface="Century Gothic" panose="020B0502020202020204" pitchFamily="34" charset="0"/>
                      </a:endParaRPr>
                    </a:p>
                    <a:p>
                      <a:endParaRPr lang="en-US" dirty="0">
                        <a:solidFill>
                          <a:srgbClr val="115076"/>
                        </a:solidFill>
                        <a:latin typeface="Century Gothic" panose="020B0502020202020204" pitchFamily="34" charset="0"/>
                      </a:endParaRPr>
                    </a:p>
                  </a:txBody>
                  <a:tcPr/>
                </a:tc>
                <a:tc>
                  <a:txBody>
                    <a:bodyPr/>
                    <a:lstStyle/>
                    <a:p>
                      <a:endParaRPr lang="en-US" dirty="0">
                        <a:solidFill>
                          <a:srgbClr val="115076"/>
                        </a:solidFill>
                        <a:latin typeface="Century Gothic" panose="020B0502020202020204" pitchFamily="34" charset="0"/>
                      </a:endParaRPr>
                    </a:p>
                  </a:txBody>
                  <a:tcPr/>
                </a:tc>
                <a:extLst>
                  <a:ext uri="{0D108BD9-81ED-4DB2-BD59-A6C34878D82A}">
                    <a16:rowId xmlns="" xmlns:a16="http://schemas.microsoft.com/office/drawing/2014/main" val="1440628997"/>
                  </a:ext>
                </a:extLst>
              </a:tr>
            </a:tbl>
          </a:graphicData>
        </a:graphic>
      </p:graphicFrame>
      <p:pic>
        <p:nvPicPr>
          <p:cNvPr id="11" name="Graphic 10" descr="Tennis">
            <a:extLst>
              <a:ext uri="{FF2B5EF4-FFF2-40B4-BE49-F238E27FC236}">
                <a16:creationId xmlns="" xmlns:a16="http://schemas.microsoft.com/office/drawing/2014/main" id="{A1C95C27-B30D-8D4C-8B37-C593B9B2A09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5823284" y="1582838"/>
            <a:ext cx="914400" cy="914400"/>
          </a:xfrm>
          <a:prstGeom prst="rect">
            <a:avLst/>
          </a:prstGeom>
        </p:spPr>
      </p:pic>
      <p:pic>
        <p:nvPicPr>
          <p:cNvPr id="13" name="Graphic 12" descr="Swimming">
            <a:extLst>
              <a:ext uri="{FF2B5EF4-FFF2-40B4-BE49-F238E27FC236}">
                <a16:creationId xmlns="" xmlns:a16="http://schemas.microsoft.com/office/drawing/2014/main" id="{22B32ABE-4E06-294A-9DA3-0A230CBCFE2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5823284" y="3446363"/>
            <a:ext cx="914400" cy="914400"/>
          </a:xfrm>
          <a:prstGeom prst="rect">
            <a:avLst/>
          </a:prstGeom>
        </p:spPr>
      </p:pic>
      <p:pic>
        <p:nvPicPr>
          <p:cNvPr id="27" name="Graphic 26" descr="Piano">
            <a:extLst>
              <a:ext uri="{FF2B5EF4-FFF2-40B4-BE49-F238E27FC236}">
                <a16:creationId xmlns="" xmlns:a16="http://schemas.microsoft.com/office/drawing/2014/main" id="{99BE4AA6-0C74-4844-8A11-BD6781E4353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5823284" y="2507808"/>
            <a:ext cx="914400" cy="914400"/>
          </a:xfrm>
          <a:prstGeom prst="rect">
            <a:avLst/>
          </a:prstGeom>
        </p:spPr>
      </p:pic>
      <p:pic>
        <p:nvPicPr>
          <p:cNvPr id="29" name="Graphic 28" descr="Tea">
            <a:extLst>
              <a:ext uri="{FF2B5EF4-FFF2-40B4-BE49-F238E27FC236}">
                <a16:creationId xmlns="" xmlns:a16="http://schemas.microsoft.com/office/drawing/2014/main" id="{E1D74391-DD93-7440-BC8E-F7CE57FBA73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5863796" y="4272109"/>
            <a:ext cx="914400" cy="914400"/>
          </a:xfrm>
          <a:prstGeom prst="rect">
            <a:avLst/>
          </a:prstGeom>
        </p:spPr>
      </p:pic>
      <p:pic>
        <p:nvPicPr>
          <p:cNvPr id="35" name="Graphic 34" descr="Shopping cart">
            <a:extLst>
              <a:ext uri="{FF2B5EF4-FFF2-40B4-BE49-F238E27FC236}">
                <a16:creationId xmlns="" xmlns:a16="http://schemas.microsoft.com/office/drawing/2014/main" id="{BA4B31D1-EF3C-C246-9AF7-8BEB493CFAB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5823284" y="5292656"/>
            <a:ext cx="914400" cy="914400"/>
          </a:xfrm>
          <a:prstGeom prst="rect">
            <a:avLst/>
          </a:prstGeom>
        </p:spPr>
      </p:pic>
      <p:pic>
        <p:nvPicPr>
          <p:cNvPr id="39" name="Picture 38">
            <a:extLst>
              <a:ext uri="{FF2B5EF4-FFF2-40B4-BE49-F238E27FC236}">
                <a16:creationId xmlns="" xmlns:a16="http://schemas.microsoft.com/office/drawing/2014/main" id="{EEAF2803-26AA-454A-B976-76B96DDE553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515930" y="1711312"/>
            <a:ext cx="581508" cy="715702"/>
          </a:xfrm>
          <a:prstGeom prst="rect">
            <a:avLst/>
          </a:prstGeom>
        </p:spPr>
      </p:pic>
      <p:pic>
        <p:nvPicPr>
          <p:cNvPr id="40" name="Picture 39">
            <a:extLst>
              <a:ext uri="{FF2B5EF4-FFF2-40B4-BE49-F238E27FC236}">
                <a16:creationId xmlns="" xmlns:a16="http://schemas.microsoft.com/office/drawing/2014/main" id="{5E36A32A-4A68-A447-8AEC-FFEB3BA2C6D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515930" y="5431447"/>
            <a:ext cx="581508" cy="715702"/>
          </a:xfrm>
          <a:prstGeom prst="rect">
            <a:avLst/>
          </a:prstGeom>
        </p:spPr>
      </p:pic>
      <p:pic>
        <p:nvPicPr>
          <p:cNvPr id="41" name="Picture 40">
            <a:extLst>
              <a:ext uri="{FF2B5EF4-FFF2-40B4-BE49-F238E27FC236}">
                <a16:creationId xmlns="" xmlns:a16="http://schemas.microsoft.com/office/drawing/2014/main" id="{A4D88F0E-ED3E-BB4E-9AF7-4EAE71DF43A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515930" y="4510040"/>
            <a:ext cx="581508" cy="715702"/>
          </a:xfrm>
          <a:prstGeom prst="rect">
            <a:avLst/>
          </a:prstGeom>
        </p:spPr>
      </p:pic>
      <p:sp>
        <p:nvSpPr>
          <p:cNvPr id="42" name="Title 3">
            <a:extLst>
              <a:ext uri="{FF2B5EF4-FFF2-40B4-BE49-F238E27FC236}">
                <a16:creationId xmlns="" xmlns:a16="http://schemas.microsoft.com/office/drawing/2014/main" id="{B4557938-FD63-8F44-A2A5-1E34C28DC68D}"/>
              </a:ext>
            </a:extLst>
          </p:cNvPr>
          <p:cNvSpPr>
            <a:spLocks noGrp="1"/>
          </p:cNvSpPr>
          <p:nvPr>
            <p:ph type="title"/>
          </p:nvPr>
        </p:nvSpPr>
        <p:spPr>
          <a:xfrm>
            <a:off x="300038" y="338225"/>
            <a:ext cx="5197937" cy="707849"/>
          </a:xfrm>
        </p:spPr>
        <p:txBody>
          <a:bodyPr>
            <a:normAutofit/>
          </a:bodyPr>
          <a:lstStyle/>
          <a:p>
            <a:r>
              <a:rPr lang="en-GB" sz="3600" b="1" dirty="0">
                <a:solidFill>
                  <a:schemeClr val="bg1"/>
                </a:solidFill>
              </a:rPr>
              <a:t>Partner A – cue card</a:t>
            </a:r>
          </a:p>
        </p:txBody>
      </p:sp>
      <p:sp>
        <p:nvSpPr>
          <p:cNvPr id="15" name="Rounded Rectangle 14">
            <a:extLst>
              <a:ext uri="{FF2B5EF4-FFF2-40B4-BE49-F238E27FC236}">
                <a16:creationId xmlns="" xmlns:a16="http://schemas.microsoft.com/office/drawing/2014/main" id="{70DC6710-8AA7-FB41-81B7-2F17B0DF0CA6}"/>
              </a:ext>
            </a:extLst>
          </p:cNvPr>
          <p:cNvSpPr/>
          <p:nvPr/>
        </p:nvSpPr>
        <p:spPr>
          <a:xfrm>
            <a:off x="8218026" y="328097"/>
            <a:ext cx="3623454" cy="400919"/>
          </a:xfrm>
          <a:prstGeom prst="roundRect">
            <a:avLst/>
          </a:prstGeom>
          <a:solidFill>
            <a:srgbClr val="DAA52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sprechen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4017462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53D06532-A416-EF43-AD6E-8028B549EFA6}"/>
              </a:ext>
            </a:extLst>
          </p:cNvPr>
          <p:cNvSpPr txBox="1"/>
          <p:nvPr/>
        </p:nvSpPr>
        <p:spPr>
          <a:xfrm>
            <a:off x="5823284" y="6494075"/>
            <a:ext cx="4404451"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Inge Alferink / Rachel Hawkes / Emma Marsden</a:t>
            </a:r>
          </a:p>
        </p:txBody>
      </p:sp>
      <p:pic>
        <p:nvPicPr>
          <p:cNvPr id="6" name="Picture 5">
            <a:extLst>
              <a:ext uri="{FF2B5EF4-FFF2-40B4-BE49-F238E27FC236}">
                <a16:creationId xmlns="" xmlns:a16="http://schemas.microsoft.com/office/drawing/2014/main" id="{A4338D30-F118-D741-A965-9819313C31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graphicFrame>
        <p:nvGraphicFramePr>
          <p:cNvPr id="9" name="Content Placeholder 8">
            <a:extLst>
              <a:ext uri="{FF2B5EF4-FFF2-40B4-BE49-F238E27FC236}">
                <a16:creationId xmlns="" xmlns:a16="http://schemas.microsoft.com/office/drawing/2014/main" id="{DF538401-FBC2-A442-9997-D047A0223D96}"/>
              </a:ext>
            </a:extLst>
          </p:cNvPr>
          <p:cNvGraphicFramePr>
            <a:graphicFrameLocks noGrp="1"/>
          </p:cNvGraphicFramePr>
          <p:nvPr>
            <p:ph idx="1"/>
            <p:extLst>
              <p:ext uri="{D42A27DB-BD31-4B8C-83A1-F6EECF244321}">
                <p14:modId xmlns:p14="http://schemas.microsoft.com/office/powerpoint/2010/main" val="2283242875"/>
              </p:ext>
            </p:extLst>
          </p:nvPr>
        </p:nvGraphicFramePr>
        <p:xfrm>
          <a:off x="565484" y="1239724"/>
          <a:ext cx="10515600" cy="4942840"/>
        </p:xfrm>
        <a:graphic>
          <a:graphicData uri="http://schemas.openxmlformats.org/drawingml/2006/table">
            <a:tbl>
              <a:tblPr firstRow="1" bandRow="1">
                <a:tableStyleId>{ED083AE6-46FA-4A59-8FB0-9F97EB10719F}</a:tableStyleId>
              </a:tblPr>
              <a:tblGrid>
                <a:gridCol w="608635">
                  <a:extLst>
                    <a:ext uri="{9D8B030D-6E8A-4147-A177-3AD203B41FA5}">
                      <a16:colId xmlns="" xmlns:a16="http://schemas.microsoft.com/office/drawing/2014/main" val="794436810"/>
                    </a:ext>
                  </a:extLst>
                </a:gridCol>
                <a:gridCol w="3583076">
                  <a:extLst>
                    <a:ext uri="{9D8B030D-6E8A-4147-A177-3AD203B41FA5}">
                      <a16:colId xmlns="" xmlns:a16="http://schemas.microsoft.com/office/drawing/2014/main" val="4155710260"/>
                    </a:ext>
                  </a:extLst>
                </a:gridCol>
                <a:gridCol w="6323889">
                  <a:extLst>
                    <a:ext uri="{9D8B030D-6E8A-4147-A177-3AD203B41FA5}">
                      <a16:colId xmlns="" xmlns:a16="http://schemas.microsoft.com/office/drawing/2014/main" val="1439665531"/>
                    </a:ext>
                  </a:extLst>
                </a:gridCol>
              </a:tblGrid>
              <a:tr h="370840">
                <a:tc>
                  <a:txBody>
                    <a:bodyPr/>
                    <a:lstStyle/>
                    <a:p>
                      <a:pPr algn="ctr"/>
                      <a:endParaRPr lang="en-US" dirty="0">
                        <a:solidFill>
                          <a:srgbClr val="115076"/>
                        </a:solidFill>
                        <a:latin typeface="Century Gothic" panose="020B0502020202020204" pitchFamily="34" charset="0"/>
                      </a:endParaRPr>
                    </a:p>
                  </a:txBody>
                  <a:tcPr/>
                </a:tc>
                <a:tc>
                  <a:txBody>
                    <a:bodyPr/>
                    <a:lstStyle/>
                    <a:p>
                      <a:r>
                        <a:rPr lang="en-US" dirty="0">
                          <a:solidFill>
                            <a:srgbClr val="115076"/>
                          </a:solidFill>
                          <a:latin typeface="Century Gothic" panose="020B0502020202020204" pitchFamily="34" charset="0"/>
                        </a:rPr>
                        <a:t>Circle the correct beginning</a:t>
                      </a:r>
                    </a:p>
                  </a:txBody>
                  <a:tcPr/>
                </a:tc>
                <a:tc>
                  <a:txBody>
                    <a:bodyPr/>
                    <a:lstStyle/>
                    <a:p>
                      <a:r>
                        <a:rPr lang="en-US" dirty="0">
                          <a:solidFill>
                            <a:srgbClr val="115076"/>
                          </a:solidFill>
                          <a:latin typeface="Century Gothic" panose="020B0502020202020204" pitchFamily="34" charset="0"/>
                        </a:rPr>
                        <a:t>Write your partner’s sentence</a:t>
                      </a:r>
                    </a:p>
                  </a:txBody>
                  <a:tcPr/>
                </a:tc>
                <a:extLst>
                  <a:ext uri="{0D108BD9-81ED-4DB2-BD59-A6C34878D82A}">
                    <a16:rowId xmlns="" xmlns:a16="http://schemas.microsoft.com/office/drawing/2014/main" val="1124487706"/>
                  </a:ext>
                </a:extLst>
              </a:tr>
              <a:tr h="370840">
                <a:tc>
                  <a:txBody>
                    <a:bodyPr/>
                    <a:lstStyle/>
                    <a:p>
                      <a:pPr algn="ctr"/>
                      <a:r>
                        <a:rPr lang="en-US" dirty="0">
                          <a:solidFill>
                            <a:srgbClr val="115076"/>
                          </a:solidFill>
                          <a:latin typeface="Century Gothic" panose="020B0502020202020204" pitchFamily="34" charset="0"/>
                        </a:rPr>
                        <a:t>1.</a:t>
                      </a:r>
                    </a:p>
                  </a:txBody>
                  <a:tcPr/>
                </a:tc>
                <a:tc>
                  <a:txBody>
                    <a:bodyPr/>
                    <a:lstStyle/>
                    <a:p>
                      <a:endParaRPr lang="en-US" dirty="0">
                        <a:solidFill>
                          <a:srgbClr val="115076"/>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115076"/>
                          </a:solidFill>
                          <a:latin typeface="Century Gothic" panose="020B0502020202020204" pitchFamily="34" charset="0"/>
                        </a:rPr>
                        <a:t>Am </a:t>
                      </a:r>
                      <a:r>
                        <a:rPr lang="en-US" dirty="0" err="1">
                          <a:solidFill>
                            <a:srgbClr val="115076"/>
                          </a:solidFill>
                          <a:latin typeface="Century Gothic" panose="020B0502020202020204" pitchFamily="34" charset="0"/>
                        </a:rPr>
                        <a:t>Mittwoch</a:t>
                      </a:r>
                      <a:r>
                        <a:rPr lang="en-US" dirty="0">
                          <a:solidFill>
                            <a:srgbClr val="115076"/>
                          </a:solidFill>
                          <a:latin typeface="Century Gothic" panose="020B0502020202020204" pitchFamily="34" charset="0"/>
                        </a:rPr>
                        <a:t> / […]</a:t>
                      </a:r>
                    </a:p>
                    <a:p>
                      <a:endParaRPr lang="en-US" dirty="0">
                        <a:solidFill>
                          <a:srgbClr val="115076"/>
                        </a:solidFill>
                        <a:latin typeface="Century Gothic" panose="020B0502020202020204" pitchFamily="34" charset="0"/>
                      </a:endParaRPr>
                    </a:p>
                  </a:txBody>
                  <a:tcPr/>
                </a:tc>
                <a:tc>
                  <a:txBody>
                    <a:bodyPr/>
                    <a:lstStyle/>
                    <a:p>
                      <a:endParaRPr lang="en-US" dirty="0">
                        <a:solidFill>
                          <a:srgbClr val="115076"/>
                        </a:solidFill>
                        <a:latin typeface="Century Gothic" panose="020B0502020202020204" pitchFamily="34" charset="0"/>
                      </a:endParaRPr>
                    </a:p>
                  </a:txBody>
                  <a:tcPr/>
                </a:tc>
                <a:extLst>
                  <a:ext uri="{0D108BD9-81ED-4DB2-BD59-A6C34878D82A}">
                    <a16:rowId xmlns="" xmlns:a16="http://schemas.microsoft.com/office/drawing/2014/main" val="2366065623"/>
                  </a:ext>
                </a:extLst>
              </a:tr>
              <a:tr h="370840">
                <a:tc>
                  <a:txBody>
                    <a:bodyPr/>
                    <a:lstStyle/>
                    <a:p>
                      <a:pPr algn="ctr"/>
                      <a:r>
                        <a:rPr lang="en-US" dirty="0">
                          <a:solidFill>
                            <a:srgbClr val="115076"/>
                          </a:solidFill>
                          <a:latin typeface="Century Gothic" panose="020B0502020202020204" pitchFamily="34" charset="0"/>
                        </a:rPr>
                        <a:t>2.</a:t>
                      </a:r>
                    </a:p>
                  </a:txBody>
                  <a:tcPr/>
                </a:tc>
                <a:tc>
                  <a:txBody>
                    <a:bodyPr/>
                    <a:lstStyle/>
                    <a:p>
                      <a:endParaRPr lang="en-US" dirty="0">
                        <a:solidFill>
                          <a:srgbClr val="115076"/>
                        </a:solidFill>
                        <a:latin typeface="Century Gothic" panose="020B0502020202020204" pitchFamily="34" charset="0"/>
                      </a:endParaRPr>
                    </a:p>
                    <a:p>
                      <a:r>
                        <a:rPr lang="en-US" dirty="0" err="1">
                          <a:solidFill>
                            <a:srgbClr val="115076"/>
                          </a:solidFill>
                          <a:latin typeface="Century Gothic" panose="020B0502020202020204" pitchFamily="34" charset="0"/>
                        </a:rPr>
                        <a:t>Heute</a:t>
                      </a:r>
                      <a:r>
                        <a:rPr lang="en-US" dirty="0">
                          <a:solidFill>
                            <a:srgbClr val="115076"/>
                          </a:solidFill>
                          <a:latin typeface="Century Gothic" panose="020B0502020202020204" pitchFamily="34" charset="0"/>
                        </a:rPr>
                        <a:t> / […]</a:t>
                      </a:r>
                    </a:p>
                    <a:p>
                      <a:endParaRPr lang="en-US" dirty="0">
                        <a:solidFill>
                          <a:srgbClr val="115076"/>
                        </a:solidFill>
                        <a:latin typeface="Century Gothic" panose="020B0502020202020204" pitchFamily="34" charset="0"/>
                      </a:endParaRPr>
                    </a:p>
                  </a:txBody>
                  <a:tcPr/>
                </a:tc>
                <a:tc>
                  <a:txBody>
                    <a:bodyPr/>
                    <a:lstStyle/>
                    <a:p>
                      <a:endParaRPr lang="en-US" dirty="0">
                        <a:solidFill>
                          <a:srgbClr val="115076"/>
                        </a:solidFill>
                        <a:latin typeface="Century Gothic" panose="020B0502020202020204" pitchFamily="34" charset="0"/>
                      </a:endParaRPr>
                    </a:p>
                  </a:txBody>
                  <a:tcPr/>
                </a:tc>
                <a:extLst>
                  <a:ext uri="{0D108BD9-81ED-4DB2-BD59-A6C34878D82A}">
                    <a16:rowId xmlns="" xmlns:a16="http://schemas.microsoft.com/office/drawing/2014/main" val="3020431292"/>
                  </a:ext>
                </a:extLst>
              </a:tr>
              <a:tr h="370840">
                <a:tc>
                  <a:txBody>
                    <a:bodyPr/>
                    <a:lstStyle/>
                    <a:p>
                      <a:pPr algn="ctr"/>
                      <a:r>
                        <a:rPr lang="en-US" dirty="0">
                          <a:solidFill>
                            <a:srgbClr val="115076"/>
                          </a:solidFill>
                          <a:latin typeface="Century Gothic" panose="020B0502020202020204" pitchFamily="34" charset="0"/>
                        </a:rPr>
                        <a:t>3.</a:t>
                      </a:r>
                    </a:p>
                  </a:txBody>
                  <a:tcPr/>
                </a:tc>
                <a:tc>
                  <a:txBody>
                    <a:bodyPr/>
                    <a:lstStyle/>
                    <a:p>
                      <a:endParaRPr lang="en-US" dirty="0">
                        <a:solidFill>
                          <a:srgbClr val="115076"/>
                        </a:solidFill>
                        <a:latin typeface="Century Gothic" panose="020B0502020202020204" pitchFamily="34" charset="0"/>
                      </a:endParaRPr>
                    </a:p>
                    <a:p>
                      <a:r>
                        <a:rPr lang="en-US" dirty="0">
                          <a:solidFill>
                            <a:srgbClr val="115076"/>
                          </a:solidFill>
                          <a:latin typeface="Century Gothic" panose="020B0502020202020204" pitchFamily="34" charset="0"/>
                        </a:rPr>
                        <a:t>Am Meer / […]</a:t>
                      </a:r>
                    </a:p>
                    <a:p>
                      <a:endParaRPr lang="en-US" dirty="0">
                        <a:solidFill>
                          <a:srgbClr val="115076"/>
                        </a:solidFill>
                        <a:latin typeface="Century Gothic" panose="020B0502020202020204" pitchFamily="34" charset="0"/>
                      </a:endParaRPr>
                    </a:p>
                  </a:txBody>
                  <a:tcPr/>
                </a:tc>
                <a:tc>
                  <a:txBody>
                    <a:bodyPr/>
                    <a:lstStyle/>
                    <a:p>
                      <a:endParaRPr lang="en-US" dirty="0">
                        <a:solidFill>
                          <a:srgbClr val="115076"/>
                        </a:solidFill>
                        <a:latin typeface="Century Gothic" panose="020B0502020202020204" pitchFamily="34" charset="0"/>
                      </a:endParaRPr>
                    </a:p>
                  </a:txBody>
                  <a:tcPr/>
                </a:tc>
                <a:extLst>
                  <a:ext uri="{0D108BD9-81ED-4DB2-BD59-A6C34878D82A}">
                    <a16:rowId xmlns="" xmlns:a16="http://schemas.microsoft.com/office/drawing/2014/main" val="2483150544"/>
                  </a:ext>
                </a:extLst>
              </a:tr>
              <a:tr h="508053">
                <a:tc>
                  <a:txBody>
                    <a:bodyPr/>
                    <a:lstStyle/>
                    <a:p>
                      <a:pPr algn="ctr"/>
                      <a:r>
                        <a:rPr lang="en-US" dirty="0">
                          <a:solidFill>
                            <a:srgbClr val="115076"/>
                          </a:solidFill>
                          <a:latin typeface="Century Gothic" panose="020B0502020202020204" pitchFamily="34" charset="0"/>
                        </a:rPr>
                        <a:t>4.</a:t>
                      </a:r>
                    </a:p>
                  </a:txBody>
                  <a:tcPr/>
                </a:tc>
                <a:tc>
                  <a:txBody>
                    <a:bodyPr/>
                    <a:lstStyle/>
                    <a:p>
                      <a:endParaRPr lang="en-US" dirty="0">
                        <a:solidFill>
                          <a:srgbClr val="115076"/>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115076"/>
                          </a:solidFill>
                          <a:latin typeface="Century Gothic" panose="020B0502020202020204" pitchFamily="34" charset="0"/>
                        </a:rPr>
                        <a:t>Zu </a:t>
                      </a:r>
                      <a:r>
                        <a:rPr lang="en-US" dirty="0" err="1">
                          <a:solidFill>
                            <a:srgbClr val="115076"/>
                          </a:solidFill>
                          <a:latin typeface="Century Gothic" panose="020B0502020202020204" pitchFamily="34" charset="0"/>
                        </a:rPr>
                        <a:t>Hause</a:t>
                      </a:r>
                      <a:r>
                        <a:rPr lang="en-US" dirty="0">
                          <a:solidFill>
                            <a:srgbClr val="115076"/>
                          </a:solidFill>
                          <a:latin typeface="Century Gothic" panose="020B0502020202020204" pitchFamily="34" charset="0"/>
                        </a:rPr>
                        <a:t> / […]</a:t>
                      </a:r>
                    </a:p>
                    <a:p>
                      <a:endParaRPr lang="en-US" dirty="0">
                        <a:solidFill>
                          <a:srgbClr val="115076"/>
                        </a:solidFill>
                        <a:latin typeface="Century Gothic" panose="020B0502020202020204" pitchFamily="34" charset="0"/>
                      </a:endParaRPr>
                    </a:p>
                  </a:txBody>
                  <a:tcPr/>
                </a:tc>
                <a:tc>
                  <a:txBody>
                    <a:bodyPr/>
                    <a:lstStyle/>
                    <a:p>
                      <a:endParaRPr lang="en-US" dirty="0">
                        <a:solidFill>
                          <a:srgbClr val="115076"/>
                        </a:solidFill>
                        <a:latin typeface="Century Gothic" panose="020B0502020202020204" pitchFamily="34" charset="0"/>
                      </a:endParaRPr>
                    </a:p>
                  </a:txBody>
                  <a:tcPr/>
                </a:tc>
                <a:extLst>
                  <a:ext uri="{0D108BD9-81ED-4DB2-BD59-A6C34878D82A}">
                    <a16:rowId xmlns="" xmlns:a16="http://schemas.microsoft.com/office/drawing/2014/main" val="2651879322"/>
                  </a:ext>
                </a:extLst>
              </a:tr>
              <a:tr h="370840">
                <a:tc>
                  <a:txBody>
                    <a:bodyPr/>
                    <a:lstStyle/>
                    <a:p>
                      <a:pPr algn="ctr"/>
                      <a:r>
                        <a:rPr lang="en-US" dirty="0">
                          <a:solidFill>
                            <a:srgbClr val="115076"/>
                          </a:solidFill>
                          <a:latin typeface="Century Gothic" panose="020B0502020202020204" pitchFamily="34" charset="0"/>
                        </a:rPr>
                        <a:t>5.</a:t>
                      </a:r>
                    </a:p>
                  </a:txBody>
                  <a:tcPr/>
                </a:tc>
                <a:tc>
                  <a:txBody>
                    <a:bodyPr/>
                    <a:lstStyle/>
                    <a:p>
                      <a:endParaRPr lang="en-US" dirty="0">
                        <a:solidFill>
                          <a:srgbClr val="115076"/>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115076"/>
                          </a:solidFill>
                          <a:latin typeface="Century Gothic" panose="020B0502020202020204" pitchFamily="34" charset="0"/>
                        </a:rPr>
                        <a:t>Am </a:t>
                      </a:r>
                      <a:r>
                        <a:rPr lang="en-US" dirty="0" err="1">
                          <a:solidFill>
                            <a:srgbClr val="115076"/>
                          </a:solidFill>
                          <a:latin typeface="Century Gothic" panose="020B0502020202020204" pitchFamily="34" charset="0"/>
                        </a:rPr>
                        <a:t>Wochenende</a:t>
                      </a:r>
                      <a:r>
                        <a:rPr lang="en-US" dirty="0">
                          <a:solidFill>
                            <a:srgbClr val="115076"/>
                          </a:solidFill>
                          <a:latin typeface="Century Gothic" panose="020B0502020202020204" pitchFamily="34" charset="0"/>
                        </a:rPr>
                        <a:t> / […]</a:t>
                      </a:r>
                    </a:p>
                    <a:p>
                      <a:endParaRPr lang="en-US" dirty="0">
                        <a:solidFill>
                          <a:srgbClr val="115076"/>
                        </a:solidFill>
                        <a:latin typeface="Century Gothic" panose="020B0502020202020204" pitchFamily="34" charset="0"/>
                      </a:endParaRPr>
                    </a:p>
                  </a:txBody>
                  <a:tcPr/>
                </a:tc>
                <a:tc>
                  <a:txBody>
                    <a:bodyPr/>
                    <a:lstStyle/>
                    <a:p>
                      <a:endParaRPr lang="en-US" dirty="0">
                        <a:solidFill>
                          <a:srgbClr val="115076"/>
                        </a:solidFill>
                        <a:latin typeface="Century Gothic" panose="020B0502020202020204" pitchFamily="34" charset="0"/>
                      </a:endParaRPr>
                    </a:p>
                  </a:txBody>
                  <a:tcPr/>
                </a:tc>
                <a:extLst>
                  <a:ext uri="{0D108BD9-81ED-4DB2-BD59-A6C34878D82A}">
                    <a16:rowId xmlns="" xmlns:a16="http://schemas.microsoft.com/office/drawing/2014/main" val="1440628997"/>
                  </a:ext>
                </a:extLst>
              </a:tr>
            </a:tbl>
          </a:graphicData>
        </a:graphic>
      </p:graphicFrame>
      <p:sp>
        <p:nvSpPr>
          <p:cNvPr id="15" name="Title 3">
            <a:extLst>
              <a:ext uri="{FF2B5EF4-FFF2-40B4-BE49-F238E27FC236}">
                <a16:creationId xmlns="" xmlns:a16="http://schemas.microsoft.com/office/drawing/2014/main" id="{746B4563-49F7-2846-A45E-27DCED71F443}"/>
              </a:ext>
            </a:extLst>
          </p:cNvPr>
          <p:cNvSpPr>
            <a:spLocks noGrp="1"/>
          </p:cNvSpPr>
          <p:nvPr>
            <p:ph type="title"/>
          </p:nvPr>
        </p:nvSpPr>
        <p:spPr>
          <a:xfrm>
            <a:off x="300038" y="338225"/>
            <a:ext cx="5197937" cy="707849"/>
          </a:xfrm>
        </p:spPr>
        <p:txBody>
          <a:bodyPr>
            <a:normAutofit fontScale="90000"/>
          </a:bodyPr>
          <a:lstStyle/>
          <a:p>
            <a:r>
              <a:rPr lang="en-GB" sz="3600" b="1" dirty="0">
                <a:solidFill>
                  <a:schemeClr val="bg1"/>
                </a:solidFill>
              </a:rPr>
              <a:t>Partner B – answer card</a:t>
            </a:r>
          </a:p>
        </p:txBody>
      </p:sp>
      <p:sp>
        <p:nvSpPr>
          <p:cNvPr id="7" name="Rounded Rectangle 6">
            <a:extLst>
              <a:ext uri="{FF2B5EF4-FFF2-40B4-BE49-F238E27FC236}">
                <a16:creationId xmlns="" xmlns:a16="http://schemas.microsoft.com/office/drawing/2014/main" id="{F848D950-A140-6F49-A0B5-1DCC8FCD9C64}"/>
              </a:ext>
            </a:extLst>
          </p:cNvPr>
          <p:cNvSpPr/>
          <p:nvPr/>
        </p:nvSpPr>
        <p:spPr>
          <a:xfrm>
            <a:off x="8218026" y="328097"/>
            <a:ext cx="3623454" cy="400919"/>
          </a:xfrm>
          <a:prstGeom prst="roundRect">
            <a:avLst/>
          </a:prstGeom>
          <a:solidFill>
            <a:srgbClr val="DAA52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sprechen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5688565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53D06532-A416-EF43-AD6E-8028B549EFA6}"/>
              </a:ext>
            </a:extLst>
          </p:cNvPr>
          <p:cNvSpPr txBox="1"/>
          <p:nvPr/>
        </p:nvSpPr>
        <p:spPr>
          <a:xfrm>
            <a:off x="5823284" y="6494075"/>
            <a:ext cx="4404451"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Inge Alferink / Rachel Hawkes / Emma Marsden</a:t>
            </a:r>
          </a:p>
        </p:txBody>
      </p:sp>
      <p:pic>
        <p:nvPicPr>
          <p:cNvPr id="6" name="Picture 5">
            <a:extLst>
              <a:ext uri="{FF2B5EF4-FFF2-40B4-BE49-F238E27FC236}">
                <a16:creationId xmlns="" xmlns:a16="http://schemas.microsoft.com/office/drawing/2014/main" id="{A4338D30-F118-D741-A965-9819313C31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graphicFrame>
        <p:nvGraphicFramePr>
          <p:cNvPr id="9" name="Content Placeholder 8">
            <a:extLst>
              <a:ext uri="{FF2B5EF4-FFF2-40B4-BE49-F238E27FC236}">
                <a16:creationId xmlns="" xmlns:a16="http://schemas.microsoft.com/office/drawing/2014/main" id="{DF538401-FBC2-A442-9997-D047A0223D96}"/>
              </a:ext>
            </a:extLst>
          </p:cNvPr>
          <p:cNvGraphicFramePr>
            <a:graphicFrameLocks noGrp="1"/>
          </p:cNvGraphicFramePr>
          <p:nvPr>
            <p:ph idx="1"/>
            <p:extLst>
              <p:ext uri="{D42A27DB-BD31-4B8C-83A1-F6EECF244321}">
                <p14:modId xmlns:p14="http://schemas.microsoft.com/office/powerpoint/2010/main" val="1804541884"/>
              </p:ext>
            </p:extLst>
          </p:nvPr>
        </p:nvGraphicFramePr>
        <p:xfrm>
          <a:off x="565484" y="1239724"/>
          <a:ext cx="10515600" cy="4942840"/>
        </p:xfrm>
        <a:graphic>
          <a:graphicData uri="http://schemas.openxmlformats.org/drawingml/2006/table">
            <a:tbl>
              <a:tblPr firstRow="1" bandRow="1">
                <a:tableStyleId>{ED083AE6-46FA-4A59-8FB0-9F97EB10719F}</a:tableStyleId>
              </a:tblPr>
              <a:tblGrid>
                <a:gridCol w="608635">
                  <a:extLst>
                    <a:ext uri="{9D8B030D-6E8A-4147-A177-3AD203B41FA5}">
                      <a16:colId xmlns="" xmlns:a16="http://schemas.microsoft.com/office/drawing/2014/main" val="794436810"/>
                    </a:ext>
                  </a:extLst>
                </a:gridCol>
                <a:gridCol w="3328433">
                  <a:extLst>
                    <a:ext uri="{9D8B030D-6E8A-4147-A177-3AD203B41FA5}">
                      <a16:colId xmlns="" xmlns:a16="http://schemas.microsoft.com/office/drawing/2014/main" val="4155710260"/>
                    </a:ext>
                  </a:extLst>
                </a:gridCol>
                <a:gridCol w="6578532">
                  <a:extLst>
                    <a:ext uri="{9D8B030D-6E8A-4147-A177-3AD203B41FA5}">
                      <a16:colId xmlns="" xmlns:a16="http://schemas.microsoft.com/office/drawing/2014/main" val="1439665531"/>
                    </a:ext>
                  </a:extLst>
                </a:gridCol>
              </a:tblGrid>
              <a:tr h="370840">
                <a:tc>
                  <a:txBody>
                    <a:bodyPr/>
                    <a:lstStyle/>
                    <a:p>
                      <a:pPr algn="ctr"/>
                      <a:endParaRPr lang="en-US" dirty="0">
                        <a:solidFill>
                          <a:srgbClr val="115076"/>
                        </a:solidFill>
                        <a:latin typeface="Century Gothic" panose="020B0502020202020204" pitchFamily="34" charset="0"/>
                      </a:endParaRPr>
                    </a:p>
                  </a:txBody>
                  <a:tcPr anchor="ctr"/>
                </a:tc>
                <a:tc>
                  <a:txBody>
                    <a:bodyPr/>
                    <a:lstStyle/>
                    <a:p>
                      <a:r>
                        <a:rPr lang="en-US" dirty="0">
                          <a:solidFill>
                            <a:srgbClr val="115076"/>
                          </a:solidFill>
                          <a:latin typeface="Century Gothic" panose="020B0502020202020204" pitchFamily="34" charset="0"/>
                        </a:rPr>
                        <a:t>Start your sentence (silently)</a:t>
                      </a:r>
                    </a:p>
                  </a:txBody>
                  <a:tcPr anchor="ctr"/>
                </a:tc>
                <a:tc>
                  <a:txBody>
                    <a:bodyPr/>
                    <a:lstStyle/>
                    <a:p>
                      <a:r>
                        <a:rPr lang="en-US" dirty="0">
                          <a:solidFill>
                            <a:srgbClr val="115076"/>
                          </a:solidFill>
                          <a:latin typeface="Century Gothic" panose="020B0502020202020204" pitchFamily="34" charset="0"/>
                        </a:rPr>
                        <a:t>Finish your sentence (out loud)</a:t>
                      </a:r>
                    </a:p>
                  </a:txBody>
                  <a:tcPr anchor="ctr"/>
                </a:tc>
                <a:extLst>
                  <a:ext uri="{0D108BD9-81ED-4DB2-BD59-A6C34878D82A}">
                    <a16:rowId xmlns="" xmlns:a16="http://schemas.microsoft.com/office/drawing/2014/main" val="1124487706"/>
                  </a:ext>
                </a:extLst>
              </a:tr>
              <a:tr h="370840">
                <a:tc>
                  <a:txBody>
                    <a:bodyPr/>
                    <a:lstStyle/>
                    <a:p>
                      <a:pPr algn="ctr"/>
                      <a:r>
                        <a:rPr lang="en-US" dirty="0">
                          <a:solidFill>
                            <a:srgbClr val="115076"/>
                          </a:solidFill>
                          <a:latin typeface="Century Gothic" panose="020B0502020202020204" pitchFamily="34" charset="0"/>
                        </a:rPr>
                        <a:t>1.</a:t>
                      </a:r>
                    </a:p>
                  </a:txBody>
                  <a:tcPr anchor="ctr"/>
                </a:tc>
                <a:tc>
                  <a:txBody>
                    <a:bodyPr/>
                    <a:lstStyle/>
                    <a:p>
                      <a:endParaRPr lang="en-US" dirty="0">
                        <a:solidFill>
                          <a:srgbClr val="115076"/>
                        </a:solidFill>
                        <a:latin typeface="Century Gothic" panose="020B0502020202020204" pitchFamily="34" charset="0"/>
                      </a:endParaRPr>
                    </a:p>
                    <a:p>
                      <a:r>
                        <a:rPr lang="en-US" dirty="0" err="1">
                          <a:solidFill>
                            <a:srgbClr val="115076"/>
                          </a:solidFill>
                          <a:latin typeface="Century Gothic" panose="020B0502020202020204" pitchFamily="34" charset="0"/>
                        </a:rPr>
                        <a:t>Im</a:t>
                      </a:r>
                      <a:r>
                        <a:rPr lang="en-US" dirty="0">
                          <a:solidFill>
                            <a:srgbClr val="115076"/>
                          </a:solidFill>
                          <a:latin typeface="Century Gothic" panose="020B0502020202020204" pitchFamily="34" charset="0"/>
                        </a:rPr>
                        <a:t> Sommer</a:t>
                      </a:r>
                    </a:p>
                    <a:p>
                      <a:endParaRPr lang="en-US" dirty="0">
                        <a:solidFill>
                          <a:srgbClr val="115076"/>
                        </a:solidFill>
                        <a:latin typeface="Century Gothic" panose="020B0502020202020204" pitchFamily="34" charset="0"/>
                      </a:endParaRPr>
                    </a:p>
                  </a:txBody>
                  <a:tcPr anchor="ctr"/>
                </a:tc>
                <a:tc>
                  <a:txBody>
                    <a:bodyPr/>
                    <a:lstStyle/>
                    <a:p>
                      <a:endParaRPr lang="en-US" dirty="0">
                        <a:solidFill>
                          <a:srgbClr val="115076"/>
                        </a:solidFill>
                        <a:latin typeface="Century Gothic" panose="020B0502020202020204" pitchFamily="34" charset="0"/>
                      </a:endParaRPr>
                    </a:p>
                  </a:txBody>
                  <a:tcPr anchor="ctr"/>
                </a:tc>
                <a:extLst>
                  <a:ext uri="{0D108BD9-81ED-4DB2-BD59-A6C34878D82A}">
                    <a16:rowId xmlns="" xmlns:a16="http://schemas.microsoft.com/office/drawing/2014/main" val="2366065623"/>
                  </a:ext>
                </a:extLst>
              </a:tr>
              <a:tr h="370840">
                <a:tc>
                  <a:txBody>
                    <a:bodyPr/>
                    <a:lstStyle/>
                    <a:p>
                      <a:pPr algn="ctr"/>
                      <a:r>
                        <a:rPr lang="en-US" dirty="0">
                          <a:solidFill>
                            <a:srgbClr val="115076"/>
                          </a:solidFill>
                          <a:latin typeface="Century Gothic" panose="020B0502020202020204" pitchFamily="34" charset="0"/>
                        </a:rPr>
                        <a:t>2.</a:t>
                      </a:r>
                    </a:p>
                  </a:txBody>
                  <a:tcPr anchor="ctr"/>
                </a:tc>
                <a:tc>
                  <a:txBody>
                    <a:bodyPr/>
                    <a:lstStyle/>
                    <a:p>
                      <a:endParaRPr lang="en-US" dirty="0">
                        <a:solidFill>
                          <a:srgbClr val="115076"/>
                        </a:solidFill>
                        <a:latin typeface="Century Gothic" panose="020B0502020202020204" pitchFamily="34" charset="0"/>
                      </a:endParaRPr>
                    </a:p>
                    <a:p>
                      <a:r>
                        <a:rPr lang="en-US" dirty="0">
                          <a:solidFill>
                            <a:srgbClr val="115076"/>
                          </a:solidFill>
                          <a:latin typeface="Century Gothic" panose="020B0502020202020204" pitchFamily="34" charset="0"/>
                        </a:rPr>
                        <a:t>Oft</a:t>
                      </a:r>
                    </a:p>
                    <a:p>
                      <a:endParaRPr lang="en-US" dirty="0">
                        <a:solidFill>
                          <a:srgbClr val="115076"/>
                        </a:solidFill>
                        <a:latin typeface="Century Gothic" panose="020B0502020202020204" pitchFamily="34" charset="0"/>
                      </a:endParaRPr>
                    </a:p>
                  </a:txBody>
                  <a:tcPr anchor="ctr"/>
                </a:tc>
                <a:tc>
                  <a:txBody>
                    <a:bodyPr/>
                    <a:lstStyle/>
                    <a:p>
                      <a:endParaRPr lang="en-US" dirty="0">
                        <a:solidFill>
                          <a:srgbClr val="115076"/>
                        </a:solidFill>
                        <a:latin typeface="Century Gothic" panose="020B0502020202020204" pitchFamily="34" charset="0"/>
                      </a:endParaRPr>
                    </a:p>
                  </a:txBody>
                  <a:tcPr anchor="ctr"/>
                </a:tc>
                <a:extLst>
                  <a:ext uri="{0D108BD9-81ED-4DB2-BD59-A6C34878D82A}">
                    <a16:rowId xmlns="" xmlns:a16="http://schemas.microsoft.com/office/drawing/2014/main" val="3020431292"/>
                  </a:ext>
                </a:extLst>
              </a:tr>
              <a:tr h="370840">
                <a:tc>
                  <a:txBody>
                    <a:bodyPr/>
                    <a:lstStyle/>
                    <a:p>
                      <a:pPr algn="ctr"/>
                      <a:r>
                        <a:rPr lang="en-US" dirty="0">
                          <a:solidFill>
                            <a:srgbClr val="115076"/>
                          </a:solidFill>
                          <a:latin typeface="Century Gothic" panose="020B0502020202020204" pitchFamily="34" charset="0"/>
                        </a:rPr>
                        <a:t>3.</a:t>
                      </a:r>
                    </a:p>
                  </a:txBody>
                  <a:tcPr anchor="ctr"/>
                </a:tc>
                <a:tc>
                  <a:txBody>
                    <a:bodyPr/>
                    <a:lstStyle/>
                    <a:p>
                      <a:endParaRPr lang="en-US" dirty="0">
                        <a:solidFill>
                          <a:srgbClr val="115076"/>
                        </a:solidFill>
                        <a:latin typeface="Century Gothic" panose="020B0502020202020204" pitchFamily="34" charset="0"/>
                      </a:endParaRPr>
                    </a:p>
                    <a:p>
                      <a:r>
                        <a:rPr lang="en-US" dirty="0">
                          <a:solidFill>
                            <a:srgbClr val="115076"/>
                          </a:solidFill>
                          <a:latin typeface="Century Gothic" panose="020B0502020202020204" pitchFamily="34" charset="0"/>
                        </a:rPr>
                        <a:t>…</a:t>
                      </a:r>
                    </a:p>
                    <a:p>
                      <a:endParaRPr lang="en-US" dirty="0">
                        <a:solidFill>
                          <a:srgbClr val="115076"/>
                        </a:solidFill>
                        <a:latin typeface="Century Gothic" panose="020B0502020202020204" pitchFamily="34" charset="0"/>
                      </a:endParaRPr>
                    </a:p>
                  </a:txBody>
                  <a:tcPr anchor="ctr"/>
                </a:tc>
                <a:tc>
                  <a:txBody>
                    <a:bodyPr/>
                    <a:lstStyle/>
                    <a:p>
                      <a:endParaRPr lang="en-US" dirty="0">
                        <a:solidFill>
                          <a:srgbClr val="115076"/>
                        </a:solidFill>
                        <a:latin typeface="Century Gothic" panose="020B0502020202020204" pitchFamily="34" charset="0"/>
                      </a:endParaRPr>
                    </a:p>
                  </a:txBody>
                  <a:tcPr anchor="ctr"/>
                </a:tc>
                <a:extLst>
                  <a:ext uri="{0D108BD9-81ED-4DB2-BD59-A6C34878D82A}">
                    <a16:rowId xmlns="" xmlns:a16="http://schemas.microsoft.com/office/drawing/2014/main" val="2483150544"/>
                  </a:ext>
                </a:extLst>
              </a:tr>
              <a:tr h="508053">
                <a:tc>
                  <a:txBody>
                    <a:bodyPr/>
                    <a:lstStyle/>
                    <a:p>
                      <a:pPr algn="ctr"/>
                      <a:r>
                        <a:rPr lang="en-US" dirty="0">
                          <a:solidFill>
                            <a:srgbClr val="115076"/>
                          </a:solidFill>
                          <a:latin typeface="Century Gothic" panose="020B0502020202020204" pitchFamily="34" charset="0"/>
                        </a:rPr>
                        <a:t>4.</a:t>
                      </a:r>
                    </a:p>
                  </a:txBody>
                  <a:tcPr anchor="ctr"/>
                </a:tc>
                <a:tc>
                  <a:txBody>
                    <a:bodyPr/>
                    <a:lstStyle/>
                    <a:p>
                      <a:endParaRPr lang="en-US" dirty="0">
                        <a:solidFill>
                          <a:srgbClr val="115076"/>
                        </a:solidFill>
                        <a:latin typeface="Century Gothic" panose="020B0502020202020204" pitchFamily="34" charset="0"/>
                      </a:endParaRPr>
                    </a:p>
                    <a:p>
                      <a:r>
                        <a:rPr lang="en-US" dirty="0">
                          <a:solidFill>
                            <a:srgbClr val="115076"/>
                          </a:solidFill>
                          <a:latin typeface="Century Gothic" panose="020B0502020202020204" pitchFamily="34" charset="0"/>
                        </a:rPr>
                        <a:t>Am Freitag</a:t>
                      </a:r>
                    </a:p>
                    <a:p>
                      <a:endParaRPr lang="en-US" dirty="0">
                        <a:solidFill>
                          <a:srgbClr val="115076"/>
                        </a:solidFill>
                        <a:latin typeface="Century Gothic" panose="020B0502020202020204" pitchFamily="34" charset="0"/>
                      </a:endParaRPr>
                    </a:p>
                  </a:txBody>
                  <a:tcPr anchor="ctr"/>
                </a:tc>
                <a:tc>
                  <a:txBody>
                    <a:bodyPr/>
                    <a:lstStyle/>
                    <a:p>
                      <a:endParaRPr lang="en-US" dirty="0">
                        <a:solidFill>
                          <a:srgbClr val="115076"/>
                        </a:solidFill>
                        <a:latin typeface="Century Gothic" panose="020B0502020202020204" pitchFamily="34" charset="0"/>
                      </a:endParaRPr>
                    </a:p>
                  </a:txBody>
                  <a:tcPr anchor="ctr"/>
                </a:tc>
                <a:extLst>
                  <a:ext uri="{0D108BD9-81ED-4DB2-BD59-A6C34878D82A}">
                    <a16:rowId xmlns="" xmlns:a16="http://schemas.microsoft.com/office/drawing/2014/main" val="2651879322"/>
                  </a:ext>
                </a:extLst>
              </a:tr>
              <a:tr h="370840">
                <a:tc>
                  <a:txBody>
                    <a:bodyPr/>
                    <a:lstStyle/>
                    <a:p>
                      <a:pPr algn="ctr"/>
                      <a:r>
                        <a:rPr lang="en-US" dirty="0">
                          <a:solidFill>
                            <a:srgbClr val="115076"/>
                          </a:solidFill>
                          <a:latin typeface="Century Gothic" panose="020B0502020202020204" pitchFamily="34" charset="0"/>
                        </a:rPr>
                        <a:t>5.</a:t>
                      </a:r>
                    </a:p>
                  </a:txBody>
                  <a:tcPr anchor="ctr"/>
                </a:tc>
                <a:tc>
                  <a:txBody>
                    <a:bodyPr/>
                    <a:lstStyle/>
                    <a:p>
                      <a:endParaRPr lang="en-US" dirty="0">
                        <a:solidFill>
                          <a:srgbClr val="115076"/>
                        </a:solidFill>
                        <a:latin typeface="Century Gothic" panose="020B0502020202020204" pitchFamily="34" charset="0"/>
                      </a:endParaRPr>
                    </a:p>
                    <a:p>
                      <a:r>
                        <a:rPr lang="en-US" dirty="0">
                          <a:solidFill>
                            <a:srgbClr val="115076"/>
                          </a:solidFill>
                          <a:latin typeface="Century Gothic" panose="020B0502020202020204" pitchFamily="34" charset="0"/>
                        </a:rPr>
                        <a:t>…</a:t>
                      </a:r>
                    </a:p>
                    <a:p>
                      <a:endParaRPr lang="en-US" dirty="0">
                        <a:solidFill>
                          <a:srgbClr val="115076"/>
                        </a:solidFill>
                        <a:latin typeface="Century Gothic" panose="020B0502020202020204" pitchFamily="34" charset="0"/>
                      </a:endParaRPr>
                    </a:p>
                  </a:txBody>
                  <a:tcPr anchor="ctr"/>
                </a:tc>
                <a:tc>
                  <a:txBody>
                    <a:bodyPr/>
                    <a:lstStyle/>
                    <a:p>
                      <a:endParaRPr lang="en-US" dirty="0">
                        <a:solidFill>
                          <a:srgbClr val="115076"/>
                        </a:solidFill>
                        <a:latin typeface="Century Gothic" panose="020B0502020202020204" pitchFamily="34" charset="0"/>
                      </a:endParaRPr>
                    </a:p>
                  </a:txBody>
                  <a:tcPr anchor="ctr"/>
                </a:tc>
                <a:extLst>
                  <a:ext uri="{0D108BD9-81ED-4DB2-BD59-A6C34878D82A}">
                    <a16:rowId xmlns="" xmlns:a16="http://schemas.microsoft.com/office/drawing/2014/main" val="1440628997"/>
                  </a:ext>
                </a:extLst>
              </a:tr>
            </a:tbl>
          </a:graphicData>
        </a:graphic>
      </p:graphicFrame>
      <p:pic>
        <p:nvPicPr>
          <p:cNvPr id="15" name="Graphic 14" descr="Headphones">
            <a:extLst>
              <a:ext uri="{FF2B5EF4-FFF2-40B4-BE49-F238E27FC236}">
                <a16:creationId xmlns="" xmlns:a16="http://schemas.microsoft.com/office/drawing/2014/main" id="{97F311A5-4CF8-B044-B491-C2D26D713BB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4940968" y="2504493"/>
            <a:ext cx="914400" cy="914400"/>
          </a:xfrm>
          <a:prstGeom prst="rect">
            <a:avLst/>
          </a:prstGeom>
        </p:spPr>
      </p:pic>
      <p:pic>
        <p:nvPicPr>
          <p:cNvPr id="17" name="Graphic 16" descr="Whole pizza">
            <a:extLst>
              <a:ext uri="{FF2B5EF4-FFF2-40B4-BE49-F238E27FC236}">
                <a16:creationId xmlns="" xmlns:a16="http://schemas.microsoft.com/office/drawing/2014/main" id="{25D706C5-A81D-8D4E-9167-D1FFC6DEAA1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6057418" y="4378125"/>
            <a:ext cx="914400" cy="914400"/>
          </a:xfrm>
          <a:prstGeom prst="rect">
            <a:avLst/>
          </a:prstGeom>
        </p:spPr>
      </p:pic>
      <p:pic>
        <p:nvPicPr>
          <p:cNvPr id="19" name="Graphic 18" descr="Table setting">
            <a:extLst>
              <a:ext uri="{FF2B5EF4-FFF2-40B4-BE49-F238E27FC236}">
                <a16:creationId xmlns="" xmlns:a16="http://schemas.microsoft.com/office/drawing/2014/main" id="{0DF8454D-7F77-064B-959A-E087007BDB7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4962188" y="4395488"/>
            <a:ext cx="914400" cy="914400"/>
          </a:xfrm>
          <a:prstGeom prst="rect">
            <a:avLst/>
          </a:prstGeom>
        </p:spPr>
      </p:pic>
      <p:pic>
        <p:nvPicPr>
          <p:cNvPr id="16" name="Graphic 15" descr="Music notes">
            <a:extLst>
              <a:ext uri="{FF2B5EF4-FFF2-40B4-BE49-F238E27FC236}">
                <a16:creationId xmlns="" xmlns:a16="http://schemas.microsoft.com/office/drawing/2014/main" id="{5CD99579-CB4E-954E-AA45-246159CFDA7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6057418" y="2587678"/>
            <a:ext cx="914400" cy="914400"/>
          </a:xfrm>
          <a:prstGeom prst="rect">
            <a:avLst/>
          </a:prstGeom>
        </p:spPr>
      </p:pic>
      <p:pic>
        <p:nvPicPr>
          <p:cNvPr id="20" name="Graphic 19" descr="Soccer">
            <a:extLst>
              <a:ext uri="{FF2B5EF4-FFF2-40B4-BE49-F238E27FC236}">
                <a16:creationId xmlns="" xmlns:a16="http://schemas.microsoft.com/office/drawing/2014/main" id="{AA4ACD19-8794-844C-8B71-7E8AF9AC7087}"/>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5459394" y="1575742"/>
            <a:ext cx="914400" cy="914400"/>
          </a:xfrm>
          <a:prstGeom prst="rect">
            <a:avLst/>
          </a:prstGeom>
        </p:spPr>
      </p:pic>
      <p:pic>
        <p:nvPicPr>
          <p:cNvPr id="28" name="Graphic 27" descr="Books">
            <a:extLst>
              <a:ext uri="{FF2B5EF4-FFF2-40B4-BE49-F238E27FC236}">
                <a16:creationId xmlns="" xmlns:a16="http://schemas.microsoft.com/office/drawing/2014/main" id="{EF2F9B09-B3FB-134E-8C9E-48C595E5EF5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p:blipFill>
        <p:spPr>
          <a:xfrm>
            <a:off x="5484267" y="3435023"/>
            <a:ext cx="914400" cy="914400"/>
          </a:xfrm>
          <a:prstGeom prst="rect">
            <a:avLst/>
          </a:prstGeom>
        </p:spPr>
      </p:pic>
      <p:pic>
        <p:nvPicPr>
          <p:cNvPr id="30" name="Graphic 29" descr="Theatre">
            <a:extLst>
              <a:ext uri="{FF2B5EF4-FFF2-40B4-BE49-F238E27FC236}">
                <a16:creationId xmlns="" xmlns:a16="http://schemas.microsoft.com/office/drawing/2014/main" id="{542D4DF3-EF8B-FB48-910B-9B95593E8560}"/>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tretch>
            <a:fillRect/>
          </a:stretch>
        </p:blipFill>
        <p:spPr>
          <a:xfrm>
            <a:off x="5484267" y="5321227"/>
            <a:ext cx="914400" cy="914400"/>
          </a:xfrm>
          <a:prstGeom prst="rect">
            <a:avLst/>
          </a:prstGeom>
        </p:spPr>
      </p:pic>
      <p:pic>
        <p:nvPicPr>
          <p:cNvPr id="37" name="Picture 36">
            <a:extLst>
              <a:ext uri="{FF2B5EF4-FFF2-40B4-BE49-F238E27FC236}">
                <a16:creationId xmlns="" xmlns:a16="http://schemas.microsoft.com/office/drawing/2014/main" id="{2217B049-215A-F241-9A68-A803D54865A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515930" y="1711312"/>
            <a:ext cx="581508" cy="715702"/>
          </a:xfrm>
          <a:prstGeom prst="rect">
            <a:avLst/>
          </a:prstGeom>
        </p:spPr>
      </p:pic>
      <p:pic>
        <p:nvPicPr>
          <p:cNvPr id="38" name="Picture 37">
            <a:extLst>
              <a:ext uri="{FF2B5EF4-FFF2-40B4-BE49-F238E27FC236}">
                <a16:creationId xmlns="" xmlns:a16="http://schemas.microsoft.com/office/drawing/2014/main" id="{22099703-26E4-1540-9CCC-C59707C9C6C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515930" y="2683915"/>
            <a:ext cx="581508" cy="715702"/>
          </a:xfrm>
          <a:prstGeom prst="rect">
            <a:avLst/>
          </a:prstGeom>
        </p:spPr>
      </p:pic>
      <p:pic>
        <p:nvPicPr>
          <p:cNvPr id="39" name="Picture 38">
            <a:extLst>
              <a:ext uri="{FF2B5EF4-FFF2-40B4-BE49-F238E27FC236}">
                <a16:creationId xmlns="" xmlns:a16="http://schemas.microsoft.com/office/drawing/2014/main" id="{44E11F87-DFE7-8E41-B569-5C3C9093912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515930" y="4477474"/>
            <a:ext cx="581508" cy="715702"/>
          </a:xfrm>
          <a:prstGeom prst="rect">
            <a:avLst/>
          </a:prstGeom>
        </p:spPr>
      </p:pic>
      <p:sp>
        <p:nvSpPr>
          <p:cNvPr id="40" name="Title 3">
            <a:extLst>
              <a:ext uri="{FF2B5EF4-FFF2-40B4-BE49-F238E27FC236}">
                <a16:creationId xmlns="" xmlns:a16="http://schemas.microsoft.com/office/drawing/2014/main" id="{20A29BFF-CB3D-8242-827B-E7D6AAFBCDB4}"/>
              </a:ext>
            </a:extLst>
          </p:cNvPr>
          <p:cNvSpPr>
            <a:spLocks noGrp="1"/>
          </p:cNvSpPr>
          <p:nvPr>
            <p:ph type="title"/>
          </p:nvPr>
        </p:nvSpPr>
        <p:spPr>
          <a:xfrm>
            <a:off x="300038" y="338225"/>
            <a:ext cx="5197937" cy="707849"/>
          </a:xfrm>
        </p:spPr>
        <p:txBody>
          <a:bodyPr>
            <a:normAutofit/>
          </a:bodyPr>
          <a:lstStyle/>
          <a:p>
            <a:r>
              <a:rPr lang="en-GB" sz="3600" b="1" dirty="0">
                <a:solidFill>
                  <a:schemeClr val="bg1"/>
                </a:solidFill>
              </a:rPr>
              <a:t>Partner B – cue card</a:t>
            </a:r>
          </a:p>
        </p:txBody>
      </p:sp>
      <p:sp>
        <p:nvSpPr>
          <p:cNvPr id="18" name="Rounded Rectangle 17">
            <a:extLst>
              <a:ext uri="{FF2B5EF4-FFF2-40B4-BE49-F238E27FC236}">
                <a16:creationId xmlns="" xmlns:a16="http://schemas.microsoft.com/office/drawing/2014/main" id="{532DB0BB-6D76-A94C-A0D9-B4AD8C19B9EA}"/>
              </a:ext>
            </a:extLst>
          </p:cNvPr>
          <p:cNvSpPr/>
          <p:nvPr/>
        </p:nvSpPr>
        <p:spPr>
          <a:xfrm>
            <a:off x="8218026" y="328097"/>
            <a:ext cx="3623454" cy="400919"/>
          </a:xfrm>
          <a:prstGeom prst="roundRect">
            <a:avLst/>
          </a:prstGeom>
          <a:solidFill>
            <a:srgbClr val="DAA52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sprechen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7480780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53D06532-A416-EF43-AD6E-8028B549EFA6}"/>
              </a:ext>
            </a:extLst>
          </p:cNvPr>
          <p:cNvSpPr txBox="1"/>
          <p:nvPr/>
        </p:nvSpPr>
        <p:spPr>
          <a:xfrm>
            <a:off x="5823284" y="6494075"/>
            <a:ext cx="4404451"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Inge Alferink / Rachel Hawkes / Emma Marsden</a:t>
            </a:r>
          </a:p>
        </p:txBody>
      </p:sp>
      <p:pic>
        <p:nvPicPr>
          <p:cNvPr id="6" name="Picture 5">
            <a:extLst>
              <a:ext uri="{FF2B5EF4-FFF2-40B4-BE49-F238E27FC236}">
                <a16:creationId xmlns="" xmlns:a16="http://schemas.microsoft.com/office/drawing/2014/main" id="{A4338D30-F118-D741-A965-9819313C31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graphicFrame>
        <p:nvGraphicFramePr>
          <p:cNvPr id="9" name="Content Placeholder 8">
            <a:extLst>
              <a:ext uri="{FF2B5EF4-FFF2-40B4-BE49-F238E27FC236}">
                <a16:creationId xmlns="" xmlns:a16="http://schemas.microsoft.com/office/drawing/2014/main" id="{DF538401-FBC2-A442-9997-D047A0223D96}"/>
              </a:ext>
            </a:extLst>
          </p:cNvPr>
          <p:cNvGraphicFramePr>
            <a:graphicFrameLocks noGrp="1"/>
          </p:cNvGraphicFramePr>
          <p:nvPr>
            <p:ph idx="1"/>
            <p:extLst>
              <p:ext uri="{D42A27DB-BD31-4B8C-83A1-F6EECF244321}">
                <p14:modId xmlns:p14="http://schemas.microsoft.com/office/powerpoint/2010/main" val="1340227252"/>
              </p:ext>
            </p:extLst>
          </p:nvPr>
        </p:nvGraphicFramePr>
        <p:xfrm>
          <a:off x="565484" y="1239724"/>
          <a:ext cx="10515600" cy="4942840"/>
        </p:xfrm>
        <a:graphic>
          <a:graphicData uri="http://schemas.openxmlformats.org/drawingml/2006/table">
            <a:tbl>
              <a:tblPr firstRow="1" bandRow="1">
                <a:tableStyleId>{ED083AE6-46FA-4A59-8FB0-9F97EB10719F}</a:tableStyleId>
              </a:tblPr>
              <a:tblGrid>
                <a:gridCol w="608635">
                  <a:extLst>
                    <a:ext uri="{9D8B030D-6E8A-4147-A177-3AD203B41FA5}">
                      <a16:colId xmlns="" xmlns:a16="http://schemas.microsoft.com/office/drawing/2014/main" val="794436810"/>
                    </a:ext>
                  </a:extLst>
                </a:gridCol>
                <a:gridCol w="3328433">
                  <a:extLst>
                    <a:ext uri="{9D8B030D-6E8A-4147-A177-3AD203B41FA5}">
                      <a16:colId xmlns="" xmlns:a16="http://schemas.microsoft.com/office/drawing/2014/main" val="4155710260"/>
                    </a:ext>
                  </a:extLst>
                </a:gridCol>
                <a:gridCol w="6578532">
                  <a:extLst>
                    <a:ext uri="{9D8B030D-6E8A-4147-A177-3AD203B41FA5}">
                      <a16:colId xmlns="" xmlns:a16="http://schemas.microsoft.com/office/drawing/2014/main" val="1439665531"/>
                    </a:ext>
                  </a:extLst>
                </a:gridCol>
              </a:tblGrid>
              <a:tr h="370840">
                <a:tc>
                  <a:txBody>
                    <a:bodyPr/>
                    <a:lstStyle/>
                    <a:p>
                      <a:pPr algn="ctr"/>
                      <a:endParaRPr lang="en-US" dirty="0">
                        <a:solidFill>
                          <a:srgbClr val="115076"/>
                        </a:solidFill>
                        <a:latin typeface="Century Gothic" panose="020B0502020202020204" pitchFamily="34" charset="0"/>
                      </a:endParaRPr>
                    </a:p>
                  </a:txBody>
                  <a:tcPr anchor="ctr"/>
                </a:tc>
                <a:tc>
                  <a:txBody>
                    <a:bodyPr/>
                    <a:lstStyle/>
                    <a:p>
                      <a:pPr algn="l"/>
                      <a:r>
                        <a:rPr lang="en-US" dirty="0">
                          <a:solidFill>
                            <a:srgbClr val="115076"/>
                          </a:solidFill>
                          <a:latin typeface="Century Gothic" panose="020B0502020202020204" pitchFamily="34" charset="0"/>
                        </a:rPr>
                        <a:t>Circle the correct beginning</a:t>
                      </a:r>
                    </a:p>
                  </a:txBody>
                  <a:tcPr anchor="ctr"/>
                </a:tc>
                <a:tc>
                  <a:txBody>
                    <a:bodyPr/>
                    <a:lstStyle/>
                    <a:p>
                      <a:pPr algn="l"/>
                      <a:r>
                        <a:rPr lang="en-US" dirty="0">
                          <a:solidFill>
                            <a:srgbClr val="115076"/>
                          </a:solidFill>
                          <a:latin typeface="Century Gothic" panose="020B0502020202020204" pitchFamily="34" charset="0"/>
                        </a:rPr>
                        <a:t>Write your partner’s sentence</a:t>
                      </a:r>
                    </a:p>
                  </a:txBody>
                  <a:tcPr anchor="ctr"/>
                </a:tc>
                <a:extLst>
                  <a:ext uri="{0D108BD9-81ED-4DB2-BD59-A6C34878D82A}">
                    <a16:rowId xmlns="" xmlns:a16="http://schemas.microsoft.com/office/drawing/2014/main" val="1124487706"/>
                  </a:ext>
                </a:extLst>
              </a:tr>
              <a:tr h="370840">
                <a:tc>
                  <a:txBody>
                    <a:bodyPr/>
                    <a:lstStyle/>
                    <a:p>
                      <a:pPr algn="ctr"/>
                      <a:r>
                        <a:rPr lang="en-US" dirty="0">
                          <a:solidFill>
                            <a:srgbClr val="115076"/>
                          </a:solidFill>
                          <a:latin typeface="Century Gothic" panose="020B0502020202020204" pitchFamily="34" charset="0"/>
                        </a:rPr>
                        <a:t>1.</a:t>
                      </a:r>
                    </a:p>
                  </a:txBody>
                  <a:tcPr anchor="ctr"/>
                </a:tc>
                <a:tc>
                  <a:txBody>
                    <a:bodyPr/>
                    <a:lstStyle/>
                    <a:p>
                      <a:pPr algn="l"/>
                      <a:endParaRPr lang="en-US" dirty="0">
                        <a:solidFill>
                          <a:srgbClr val="115076"/>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115076"/>
                          </a:solidFill>
                          <a:latin typeface="Century Gothic" panose="020B0502020202020204" pitchFamily="34" charset="0"/>
                        </a:rPr>
                        <a:t>Im</a:t>
                      </a:r>
                      <a:r>
                        <a:rPr lang="en-US" dirty="0">
                          <a:solidFill>
                            <a:srgbClr val="115076"/>
                          </a:solidFill>
                          <a:latin typeface="Century Gothic" panose="020B0502020202020204" pitchFamily="34" charset="0"/>
                        </a:rPr>
                        <a:t> Sommer / […]</a:t>
                      </a:r>
                    </a:p>
                    <a:p>
                      <a:pPr algn="l"/>
                      <a:endParaRPr lang="en-US" dirty="0">
                        <a:solidFill>
                          <a:srgbClr val="115076"/>
                        </a:solidFill>
                        <a:latin typeface="Century Gothic" panose="020B0502020202020204" pitchFamily="34" charset="0"/>
                      </a:endParaRPr>
                    </a:p>
                  </a:txBody>
                  <a:tcPr anchor="ctr"/>
                </a:tc>
                <a:tc>
                  <a:txBody>
                    <a:bodyPr/>
                    <a:lstStyle/>
                    <a:p>
                      <a:pPr algn="l"/>
                      <a:endParaRPr lang="en-US" dirty="0">
                        <a:solidFill>
                          <a:srgbClr val="115076"/>
                        </a:solidFill>
                        <a:latin typeface="Century Gothic" panose="020B0502020202020204" pitchFamily="34" charset="0"/>
                      </a:endParaRPr>
                    </a:p>
                  </a:txBody>
                  <a:tcPr anchor="ctr"/>
                </a:tc>
                <a:extLst>
                  <a:ext uri="{0D108BD9-81ED-4DB2-BD59-A6C34878D82A}">
                    <a16:rowId xmlns="" xmlns:a16="http://schemas.microsoft.com/office/drawing/2014/main" val="2366065623"/>
                  </a:ext>
                </a:extLst>
              </a:tr>
              <a:tr h="370840">
                <a:tc>
                  <a:txBody>
                    <a:bodyPr/>
                    <a:lstStyle/>
                    <a:p>
                      <a:pPr algn="ctr"/>
                      <a:r>
                        <a:rPr lang="en-US" dirty="0">
                          <a:solidFill>
                            <a:srgbClr val="115076"/>
                          </a:solidFill>
                          <a:latin typeface="Century Gothic" panose="020B0502020202020204" pitchFamily="34" charset="0"/>
                        </a:rPr>
                        <a:t>2.</a:t>
                      </a:r>
                    </a:p>
                  </a:txBody>
                  <a:tcPr anchor="ctr"/>
                </a:tc>
                <a:tc>
                  <a:txBody>
                    <a:bodyPr/>
                    <a:lstStyle/>
                    <a:p>
                      <a:pPr algn="l"/>
                      <a:endParaRPr lang="en-US" dirty="0">
                        <a:solidFill>
                          <a:srgbClr val="115076"/>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115076"/>
                          </a:solidFill>
                          <a:latin typeface="Century Gothic" panose="020B0502020202020204" pitchFamily="34" charset="0"/>
                        </a:rPr>
                        <a:t>Oft / […]</a:t>
                      </a:r>
                    </a:p>
                    <a:p>
                      <a:pPr algn="l"/>
                      <a:endParaRPr lang="en-US" dirty="0">
                        <a:solidFill>
                          <a:srgbClr val="115076"/>
                        </a:solidFill>
                        <a:latin typeface="Century Gothic" panose="020B0502020202020204" pitchFamily="34" charset="0"/>
                      </a:endParaRPr>
                    </a:p>
                  </a:txBody>
                  <a:tcPr anchor="ctr"/>
                </a:tc>
                <a:tc>
                  <a:txBody>
                    <a:bodyPr/>
                    <a:lstStyle/>
                    <a:p>
                      <a:pPr algn="l"/>
                      <a:endParaRPr lang="en-US" dirty="0">
                        <a:solidFill>
                          <a:srgbClr val="115076"/>
                        </a:solidFill>
                        <a:latin typeface="Century Gothic" panose="020B0502020202020204" pitchFamily="34" charset="0"/>
                      </a:endParaRPr>
                    </a:p>
                  </a:txBody>
                  <a:tcPr anchor="ctr"/>
                </a:tc>
                <a:extLst>
                  <a:ext uri="{0D108BD9-81ED-4DB2-BD59-A6C34878D82A}">
                    <a16:rowId xmlns="" xmlns:a16="http://schemas.microsoft.com/office/drawing/2014/main" val="3020431292"/>
                  </a:ext>
                </a:extLst>
              </a:tr>
              <a:tr h="370840">
                <a:tc>
                  <a:txBody>
                    <a:bodyPr/>
                    <a:lstStyle/>
                    <a:p>
                      <a:pPr algn="ctr"/>
                      <a:r>
                        <a:rPr lang="en-US" dirty="0">
                          <a:solidFill>
                            <a:srgbClr val="115076"/>
                          </a:solidFill>
                          <a:latin typeface="Century Gothic" panose="020B0502020202020204" pitchFamily="34" charset="0"/>
                        </a:rPr>
                        <a:t>3.</a:t>
                      </a:r>
                    </a:p>
                  </a:txBody>
                  <a:tcPr anchor="ctr"/>
                </a:tc>
                <a:tc>
                  <a:txBody>
                    <a:bodyPr/>
                    <a:lstStyle/>
                    <a:p>
                      <a:pPr algn="l"/>
                      <a:endParaRPr lang="en-US" dirty="0">
                        <a:solidFill>
                          <a:srgbClr val="115076"/>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115076"/>
                          </a:solidFill>
                          <a:latin typeface="Century Gothic" panose="020B0502020202020204" pitchFamily="34" charset="0"/>
                        </a:rPr>
                        <a:t>Im</a:t>
                      </a:r>
                      <a:r>
                        <a:rPr lang="en-US" dirty="0">
                          <a:solidFill>
                            <a:srgbClr val="115076"/>
                          </a:solidFill>
                          <a:latin typeface="Century Gothic" panose="020B0502020202020204" pitchFamily="34" charset="0"/>
                        </a:rPr>
                        <a:t> Zug / […]</a:t>
                      </a:r>
                    </a:p>
                    <a:p>
                      <a:pPr algn="l"/>
                      <a:endParaRPr lang="en-US" dirty="0">
                        <a:solidFill>
                          <a:srgbClr val="115076"/>
                        </a:solidFill>
                        <a:latin typeface="Century Gothic" panose="020B0502020202020204" pitchFamily="34" charset="0"/>
                      </a:endParaRPr>
                    </a:p>
                  </a:txBody>
                  <a:tcPr anchor="ctr"/>
                </a:tc>
                <a:tc>
                  <a:txBody>
                    <a:bodyPr/>
                    <a:lstStyle/>
                    <a:p>
                      <a:pPr algn="l"/>
                      <a:endParaRPr lang="en-US" dirty="0">
                        <a:solidFill>
                          <a:srgbClr val="115076"/>
                        </a:solidFill>
                        <a:latin typeface="Century Gothic" panose="020B0502020202020204" pitchFamily="34" charset="0"/>
                      </a:endParaRPr>
                    </a:p>
                  </a:txBody>
                  <a:tcPr anchor="ctr"/>
                </a:tc>
                <a:extLst>
                  <a:ext uri="{0D108BD9-81ED-4DB2-BD59-A6C34878D82A}">
                    <a16:rowId xmlns="" xmlns:a16="http://schemas.microsoft.com/office/drawing/2014/main" val="2483150544"/>
                  </a:ext>
                </a:extLst>
              </a:tr>
              <a:tr h="508053">
                <a:tc>
                  <a:txBody>
                    <a:bodyPr/>
                    <a:lstStyle/>
                    <a:p>
                      <a:pPr algn="ctr"/>
                      <a:r>
                        <a:rPr lang="en-US" dirty="0">
                          <a:solidFill>
                            <a:srgbClr val="115076"/>
                          </a:solidFill>
                          <a:latin typeface="Century Gothic" panose="020B0502020202020204" pitchFamily="34" charset="0"/>
                        </a:rPr>
                        <a:t>4.</a:t>
                      </a:r>
                    </a:p>
                  </a:txBody>
                  <a:tcPr anchor="ctr"/>
                </a:tc>
                <a:tc>
                  <a:txBody>
                    <a:bodyPr/>
                    <a:lstStyle/>
                    <a:p>
                      <a:pPr algn="l"/>
                      <a:endParaRPr lang="en-US" dirty="0">
                        <a:solidFill>
                          <a:srgbClr val="115076"/>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115076"/>
                          </a:solidFill>
                          <a:latin typeface="Century Gothic" panose="020B0502020202020204" pitchFamily="34" charset="0"/>
                        </a:rPr>
                        <a:t>Am Freitag / […]</a:t>
                      </a:r>
                    </a:p>
                    <a:p>
                      <a:pPr algn="l"/>
                      <a:endParaRPr lang="en-US" dirty="0">
                        <a:solidFill>
                          <a:srgbClr val="115076"/>
                        </a:solidFill>
                        <a:latin typeface="Century Gothic" panose="020B0502020202020204" pitchFamily="34" charset="0"/>
                      </a:endParaRPr>
                    </a:p>
                  </a:txBody>
                  <a:tcPr anchor="ctr"/>
                </a:tc>
                <a:tc>
                  <a:txBody>
                    <a:bodyPr/>
                    <a:lstStyle/>
                    <a:p>
                      <a:pPr algn="l"/>
                      <a:endParaRPr lang="en-US" dirty="0">
                        <a:solidFill>
                          <a:srgbClr val="115076"/>
                        </a:solidFill>
                        <a:latin typeface="Century Gothic" panose="020B0502020202020204" pitchFamily="34" charset="0"/>
                      </a:endParaRPr>
                    </a:p>
                  </a:txBody>
                  <a:tcPr anchor="ctr"/>
                </a:tc>
                <a:extLst>
                  <a:ext uri="{0D108BD9-81ED-4DB2-BD59-A6C34878D82A}">
                    <a16:rowId xmlns="" xmlns:a16="http://schemas.microsoft.com/office/drawing/2014/main" val="2651879322"/>
                  </a:ext>
                </a:extLst>
              </a:tr>
              <a:tr h="370840">
                <a:tc>
                  <a:txBody>
                    <a:bodyPr/>
                    <a:lstStyle/>
                    <a:p>
                      <a:pPr algn="ctr"/>
                      <a:r>
                        <a:rPr lang="en-US" dirty="0">
                          <a:solidFill>
                            <a:srgbClr val="115076"/>
                          </a:solidFill>
                          <a:latin typeface="Century Gothic" panose="020B0502020202020204" pitchFamily="34" charset="0"/>
                        </a:rPr>
                        <a:t>5.</a:t>
                      </a:r>
                    </a:p>
                  </a:txBody>
                  <a:tcPr anchor="ctr"/>
                </a:tc>
                <a:tc>
                  <a:txBody>
                    <a:bodyPr/>
                    <a:lstStyle/>
                    <a:p>
                      <a:pPr algn="l"/>
                      <a:endParaRPr lang="en-US" dirty="0">
                        <a:solidFill>
                          <a:srgbClr val="115076"/>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115076"/>
                          </a:solidFill>
                          <a:latin typeface="Century Gothic" panose="020B0502020202020204" pitchFamily="34" charset="0"/>
                        </a:rPr>
                        <a:t>Am </a:t>
                      </a:r>
                      <a:r>
                        <a:rPr lang="en-US" dirty="0" err="1">
                          <a:solidFill>
                            <a:srgbClr val="115076"/>
                          </a:solidFill>
                          <a:latin typeface="Century Gothic" panose="020B0502020202020204" pitchFamily="34" charset="0"/>
                        </a:rPr>
                        <a:t>Wochenende</a:t>
                      </a:r>
                      <a:r>
                        <a:rPr lang="en-US" dirty="0">
                          <a:solidFill>
                            <a:srgbClr val="115076"/>
                          </a:solidFill>
                          <a:latin typeface="Century Gothic" panose="020B0502020202020204" pitchFamily="34" charset="0"/>
                        </a:rPr>
                        <a:t> / […]</a:t>
                      </a:r>
                    </a:p>
                    <a:p>
                      <a:pPr algn="l"/>
                      <a:endParaRPr lang="en-US" dirty="0">
                        <a:solidFill>
                          <a:srgbClr val="115076"/>
                        </a:solidFill>
                        <a:latin typeface="Century Gothic" panose="020B0502020202020204" pitchFamily="34" charset="0"/>
                      </a:endParaRPr>
                    </a:p>
                  </a:txBody>
                  <a:tcPr anchor="ctr"/>
                </a:tc>
                <a:tc>
                  <a:txBody>
                    <a:bodyPr/>
                    <a:lstStyle/>
                    <a:p>
                      <a:pPr algn="l"/>
                      <a:endParaRPr lang="en-US" dirty="0">
                        <a:solidFill>
                          <a:srgbClr val="115076"/>
                        </a:solidFill>
                        <a:latin typeface="Century Gothic" panose="020B0502020202020204" pitchFamily="34" charset="0"/>
                      </a:endParaRPr>
                    </a:p>
                  </a:txBody>
                  <a:tcPr anchor="ctr"/>
                </a:tc>
                <a:extLst>
                  <a:ext uri="{0D108BD9-81ED-4DB2-BD59-A6C34878D82A}">
                    <a16:rowId xmlns="" xmlns:a16="http://schemas.microsoft.com/office/drawing/2014/main" val="1440628997"/>
                  </a:ext>
                </a:extLst>
              </a:tr>
            </a:tbl>
          </a:graphicData>
        </a:graphic>
      </p:graphicFrame>
      <p:sp>
        <p:nvSpPr>
          <p:cNvPr id="18" name="Title 3">
            <a:extLst>
              <a:ext uri="{FF2B5EF4-FFF2-40B4-BE49-F238E27FC236}">
                <a16:creationId xmlns="" xmlns:a16="http://schemas.microsoft.com/office/drawing/2014/main" id="{48400FED-B5F2-9E4C-924F-84C5168BB037}"/>
              </a:ext>
            </a:extLst>
          </p:cNvPr>
          <p:cNvSpPr>
            <a:spLocks noGrp="1"/>
          </p:cNvSpPr>
          <p:nvPr>
            <p:ph type="title"/>
          </p:nvPr>
        </p:nvSpPr>
        <p:spPr>
          <a:xfrm>
            <a:off x="300038" y="338225"/>
            <a:ext cx="5197937" cy="707849"/>
          </a:xfrm>
        </p:spPr>
        <p:txBody>
          <a:bodyPr>
            <a:normAutofit fontScale="90000"/>
          </a:bodyPr>
          <a:lstStyle/>
          <a:p>
            <a:r>
              <a:rPr lang="en-GB" sz="3600" b="1" dirty="0">
                <a:solidFill>
                  <a:schemeClr val="bg1"/>
                </a:solidFill>
              </a:rPr>
              <a:t>Partner A – answer card</a:t>
            </a:r>
          </a:p>
        </p:txBody>
      </p:sp>
      <p:sp>
        <p:nvSpPr>
          <p:cNvPr id="7" name="Rounded Rectangle 6">
            <a:extLst>
              <a:ext uri="{FF2B5EF4-FFF2-40B4-BE49-F238E27FC236}">
                <a16:creationId xmlns="" xmlns:a16="http://schemas.microsoft.com/office/drawing/2014/main" id="{8B641952-6B60-D34A-AD69-19EF5E337443}"/>
              </a:ext>
            </a:extLst>
          </p:cNvPr>
          <p:cNvSpPr/>
          <p:nvPr/>
        </p:nvSpPr>
        <p:spPr>
          <a:xfrm>
            <a:off x="8218026" y="328097"/>
            <a:ext cx="3623454" cy="400919"/>
          </a:xfrm>
          <a:prstGeom prst="roundRect">
            <a:avLst/>
          </a:prstGeom>
          <a:solidFill>
            <a:srgbClr val="DAA52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sprechen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9701632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845" y="-277824"/>
            <a:ext cx="10439400" cy="6658361"/>
          </a:xfrm>
          <a:prstGeom prst="rect">
            <a:avLst/>
          </a:prstGeom>
          <a:noFill/>
        </p:spPr>
        <p:txBody>
          <a:bodyPr wrap="square" rtlCol="0">
            <a:spAutoFit/>
          </a:bodyPr>
          <a:lstStyle/>
          <a:p>
            <a:pPr algn="ctr">
              <a:lnSpc>
                <a:spcPct val="150000"/>
              </a:lnSpc>
            </a:pPr>
            <a:r>
              <a:rPr lang="en-GB" sz="3600" b="1" dirty="0" err="1">
                <a:solidFill>
                  <a:srgbClr val="115076"/>
                </a:solidFill>
                <a:latin typeface="Century Gothic" panose="020B0502020202020204" pitchFamily="34" charset="0"/>
              </a:rPr>
              <a:t>Hilfe</a:t>
            </a:r>
            <a:endParaRPr lang="en-GB" sz="3600" b="1" dirty="0">
              <a:solidFill>
                <a:srgbClr val="115076"/>
              </a:solidFill>
              <a:latin typeface="Century Gothic" panose="020B0502020202020204" pitchFamily="34" charset="0"/>
            </a:endParaRPr>
          </a:p>
          <a:p>
            <a:pPr marL="285750" indent="-285750">
              <a:lnSpc>
                <a:spcPct val="150000"/>
              </a:lnSpc>
              <a:buFont typeface="Arial" panose="020B0604020202020204" pitchFamily="34" charset="0"/>
              <a:buChar char="•"/>
            </a:pPr>
            <a:r>
              <a:rPr lang="en-GB" sz="2800" dirty="0">
                <a:solidFill>
                  <a:srgbClr val="115076"/>
                </a:solidFill>
                <a:latin typeface="Century Gothic" panose="020B0502020202020204" pitchFamily="34" charset="0"/>
              </a:rPr>
              <a:t>visit museum </a:t>
            </a:r>
            <a:r>
              <a:rPr lang="en-GB" sz="2800" dirty="0">
                <a:solidFill>
                  <a:srgbClr val="115076"/>
                </a:solidFill>
                <a:latin typeface="Century Gothic" panose="020B0502020202020204" pitchFamily="34" charset="0"/>
                <a:sym typeface="Wingdings" panose="05000000000000000000" pitchFamily="2" charset="2"/>
              </a:rPr>
              <a:t> </a:t>
            </a:r>
            <a:r>
              <a:rPr lang="en-GB" sz="2800" dirty="0">
                <a:solidFill>
                  <a:srgbClr val="115076"/>
                </a:solidFill>
                <a:latin typeface="Century Gothic" panose="020B0502020202020204" pitchFamily="34" charset="0"/>
              </a:rPr>
              <a:t>Museum </a:t>
            </a:r>
            <a:r>
              <a:rPr lang="en-GB" sz="2800" dirty="0" err="1">
                <a:solidFill>
                  <a:srgbClr val="115076"/>
                </a:solidFill>
                <a:latin typeface="Century Gothic" panose="020B0502020202020204" pitchFamily="34" charset="0"/>
              </a:rPr>
              <a:t>besichtigen</a:t>
            </a:r>
            <a:endParaRPr lang="en-GB" sz="2800" dirty="0">
              <a:solidFill>
                <a:srgbClr val="115076"/>
              </a:solidFill>
              <a:latin typeface="Century Gothic" panose="020B0502020202020204" pitchFamily="34" charset="0"/>
            </a:endParaRPr>
          </a:p>
          <a:p>
            <a:pPr marL="285750" indent="-285750">
              <a:lnSpc>
                <a:spcPct val="150000"/>
              </a:lnSpc>
              <a:buFont typeface="Arial" panose="020B0604020202020204" pitchFamily="34" charset="0"/>
              <a:buChar char="•"/>
            </a:pPr>
            <a:r>
              <a:rPr lang="en-GB" sz="2800" dirty="0">
                <a:solidFill>
                  <a:srgbClr val="115076"/>
                </a:solidFill>
                <a:latin typeface="Century Gothic" panose="020B0502020202020204" pitchFamily="34" charset="0"/>
              </a:rPr>
              <a:t>visit [Morocco/China]</a:t>
            </a:r>
            <a:r>
              <a:rPr lang="en-GB" sz="2800" dirty="0">
                <a:solidFill>
                  <a:srgbClr val="115076"/>
                </a:solidFill>
                <a:latin typeface="Century Gothic" panose="020B0502020202020204" pitchFamily="34" charset="0"/>
                <a:sym typeface="Wingdings" panose="05000000000000000000" pitchFamily="2" charset="2"/>
              </a:rPr>
              <a:t></a:t>
            </a:r>
            <a:r>
              <a:rPr lang="en-GB" sz="2800" dirty="0">
                <a:solidFill>
                  <a:srgbClr val="115076"/>
                </a:solidFill>
                <a:latin typeface="Century Gothic" panose="020B0502020202020204" pitchFamily="34" charset="0"/>
              </a:rPr>
              <a:t>[das </a:t>
            </a:r>
            <a:r>
              <a:rPr lang="en-GB" sz="2800" dirty="0" err="1">
                <a:solidFill>
                  <a:srgbClr val="115076"/>
                </a:solidFill>
                <a:latin typeface="Century Gothic" panose="020B0502020202020204" pitchFamily="34" charset="0"/>
              </a:rPr>
              <a:t>Marokko</a:t>
            </a:r>
            <a:r>
              <a:rPr lang="en-GB" sz="2800" dirty="0">
                <a:solidFill>
                  <a:srgbClr val="115076"/>
                </a:solidFill>
                <a:latin typeface="Century Gothic" panose="020B0502020202020204" pitchFamily="34" charset="0"/>
              </a:rPr>
              <a:t>/China] </a:t>
            </a:r>
            <a:r>
              <a:rPr lang="en-GB" sz="2800" dirty="0" err="1">
                <a:solidFill>
                  <a:srgbClr val="115076"/>
                </a:solidFill>
                <a:latin typeface="Century Gothic" panose="020B0502020202020204" pitchFamily="34" charset="0"/>
              </a:rPr>
              <a:t>besuchen</a:t>
            </a:r>
            <a:endParaRPr lang="en-GB" sz="2800" dirty="0">
              <a:solidFill>
                <a:srgbClr val="115076"/>
              </a:solidFill>
              <a:latin typeface="Century Gothic" panose="020B0502020202020204" pitchFamily="34" charset="0"/>
            </a:endParaRPr>
          </a:p>
          <a:p>
            <a:pPr marL="285750" indent="-285750">
              <a:lnSpc>
                <a:spcPct val="150000"/>
              </a:lnSpc>
              <a:buFont typeface="Arial" panose="020B0604020202020204" pitchFamily="34" charset="0"/>
              <a:buChar char="•"/>
            </a:pPr>
            <a:r>
              <a:rPr lang="en-GB" sz="2800" dirty="0">
                <a:solidFill>
                  <a:srgbClr val="115076"/>
                </a:solidFill>
                <a:latin typeface="Century Gothic" panose="020B0502020202020204" pitchFamily="34" charset="0"/>
              </a:rPr>
              <a:t>eat [pizza/ice cream] </a:t>
            </a:r>
            <a:r>
              <a:rPr lang="en-GB" sz="2800" dirty="0">
                <a:solidFill>
                  <a:srgbClr val="115076"/>
                </a:solidFill>
                <a:latin typeface="Century Gothic" panose="020B0502020202020204" pitchFamily="34" charset="0"/>
                <a:sym typeface="Wingdings" panose="05000000000000000000" pitchFamily="2" charset="2"/>
              </a:rPr>
              <a:t> [Pizza/</a:t>
            </a:r>
            <a:r>
              <a:rPr lang="en-GB" sz="2800" dirty="0" err="1">
                <a:solidFill>
                  <a:srgbClr val="115076"/>
                </a:solidFill>
                <a:latin typeface="Century Gothic" panose="020B0502020202020204" pitchFamily="34" charset="0"/>
                <a:sym typeface="Wingdings" panose="05000000000000000000" pitchFamily="2" charset="2"/>
              </a:rPr>
              <a:t>Eis</a:t>
            </a:r>
            <a:r>
              <a:rPr lang="en-GB" sz="2800" dirty="0">
                <a:solidFill>
                  <a:srgbClr val="115076"/>
                </a:solidFill>
                <a:latin typeface="Century Gothic" panose="020B0502020202020204" pitchFamily="34" charset="0"/>
                <a:sym typeface="Wingdings" panose="05000000000000000000" pitchFamily="2" charset="2"/>
              </a:rPr>
              <a:t>] </a:t>
            </a:r>
            <a:r>
              <a:rPr lang="en-GB" sz="2800" dirty="0" err="1">
                <a:solidFill>
                  <a:srgbClr val="115076"/>
                </a:solidFill>
                <a:latin typeface="Century Gothic" panose="020B0502020202020204" pitchFamily="34" charset="0"/>
                <a:sym typeface="Wingdings" panose="05000000000000000000" pitchFamily="2" charset="2"/>
              </a:rPr>
              <a:t>essen</a:t>
            </a:r>
            <a:endParaRPr lang="en-GB" sz="2800" dirty="0">
              <a:solidFill>
                <a:srgbClr val="115076"/>
              </a:solidFill>
              <a:latin typeface="Century Gothic" panose="020B0502020202020204" pitchFamily="34" charset="0"/>
              <a:sym typeface="Wingdings" panose="05000000000000000000" pitchFamily="2" charset="2"/>
            </a:endParaRPr>
          </a:p>
          <a:p>
            <a:pPr marL="285750" indent="-285750">
              <a:lnSpc>
                <a:spcPct val="150000"/>
              </a:lnSpc>
              <a:buFont typeface="Arial" panose="020B0604020202020204" pitchFamily="34" charset="0"/>
              <a:buChar char="•"/>
            </a:pPr>
            <a:r>
              <a:rPr lang="en-GB" sz="2800" dirty="0">
                <a:solidFill>
                  <a:srgbClr val="115076"/>
                </a:solidFill>
                <a:latin typeface="Century Gothic" panose="020B0502020202020204" pitchFamily="34" charset="0"/>
                <a:sym typeface="Wingdings" panose="05000000000000000000" pitchFamily="2" charset="2"/>
              </a:rPr>
              <a:t>swim </a:t>
            </a:r>
            <a:r>
              <a:rPr lang="en-GB" sz="2800" dirty="0" err="1">
                <a:solidFill>
                  <a:srgbClr val="115076"/>
                </a:solidFill>
                <a:latin typeface="Century Gothic" panose="020B0502020202020204" pitchFamily="34" charset="0"/>
                <a:sym typeface="Wingdings" panose="05000000000000000000" pitchFamily="2" charset="2"/>
              </a:rPr>
              <a:t>schwimmen</a:t>
            </a:r>
            <a:endParaRPr lang="en-GB" sz="2800" dirty="0">
              <a:solidFill>
                <a:srgbClr val="115076"/>
              </a:solidFill>
              <a:latin typeface="Century Gothic" panose="020B0502020202020204" pitchFamily="34" charset="0"/>
            </a:endParaRPr>
          </a:p>
          <a:p>
            <a:pPr marL="285750" indent="-285750">
              <a:lnSpc>
                <a:spcPct val="150000"/>
              </a:lnSpc>
              <a:buFont typeface="Arial" panose="020B0604020202020204" pitchFamily="34" charset="0"/>
              <a:buChar char="•"/>
            </a:pPr>
            <a:r>
              <a:rPr lang="en-GB" sz="2800" dirty="0">
                <a:solidFill>
                  <a:srgbClr val="115076"/>
                </a:solidFill>
                <a:latin typeface="Century Gothic" panose="020B0502020202020204" pitchFamily="34" charset="0"/>
              </a:rPr>
              <a:t>go [to the cinema / theatre]  </a:t>
            </a:r>
            <a:r>
              <a:rPr lang="en-GB" sz="2800" dirty="0">
                <a:solidFill>
                  <a:srgbClr val="115076"/>
                </a:solidFill>
                <a:latin typeface="Century Gothic" panose="020B0502020202020204" pitchFamily="34" charset="0"/>
                <a:sym typeface="Wingdings" panose="05000000000000000000" pitchFamily="2" charset="2"/>
              </a:rPr>
              <a:t> [</a:t>
            </a:r>
            <a:r>
              <a:rPr lang="en-GB" sz="2800" dirty="0">
                <a:solidFill>
                  <a:srgbClr val="115076"/>
                </a:solidFill>
                <a:latin typeface="Century Gothic" panose="020B0502020202020204" pitchFamily="34" charset="0"/>
              </a:rPr>
              <a:t>ins Kino / </a:t>
            </a:r>
            <a:r>
              <a:rPr lang="en-GB" sz="2800" dirty="0" err="1">
                <a:solidFill>
                  <a:srgbClr val="115076"/>
                </a:solidFill>
                <a:latin typeface="Century Gothic" panose="020B0502020202020204" pitchFamily="34" charset="0"/>
              </a:rPr>
              <a:t>Theater</a:t>
            </a:r>
            <a:r>
              <a:rPr lang="en-GB" sz="2800" dirty="0">
                <a:solidFill>
                  <a:srgbClr val="115076"/>
                </a:solidFill>
                <a:latin typeface="Century Gothic" panose="020B0502020202020204" pitchFamily="34" charset="0"/>
              </a:rPr>
              <a:t>] </a:t>
            </a:r>
            <a:r>
              <a:rPr lang="en-GB" sz="2800" dirty="0" err="1">
                <a:solidFill>
                  <a:srgbClr val="115076"/>
                </a:solidFill>
                <a:latin typeface="Century Gothic" panose="020B0502020202020204" pitchFamily="34" charset="0"/>
              </a:rPr>
              <a:t>gehen</a:t>
            </a:r>
            <a:endParaRPr lang="en-GB" sz="2800" dirty="0">
              <a:solidFill>
                <a:srgbClr val="115076"/>
              </a:solidFill>
              <a:latin typeface="Century Gothic" panose="020B0502020202020204" pitchFamily="34" charset="0"/>
            </a:endParaRPr>
          </a:p>
          <a:p>
            <a:pPr marL="285750" indent="-285750">
              <a:lnSpc>
                <a:spcPct val="150000"/>
              </a:lnSpc>
              <a:buFont typeface="Arial" panose="020B0604020202020204" pitchFamily="34" charset="0"/>
              <a:buChar char="•"/>
            </a:pPr>
            <a:r>
              <a:rPr lang="en-GB" sz="2800" dirty="0">
                <a:solidFill>
                  <a:srgbClr val="115076"/>
                </a:solidFill>
                <a:latin typeface="Century Gothic" panose="020B0502020202020204" pitchFamily="34" charset="0"/>
              </a:rPr>
              <a:t>dance </a:t>
            </a:r>
            <a:r>
              <a:rPr lang="en-GB" sz="2800" dirty="0">
                <a:solidFill>
                  <a:srgbClr val="115076"/>
                </a:solidFill>
                <a:latin typeface="Century Gothic" panose="020B0502020202020204" pitchFamily="34" charset="0"/>
                <a:sym typeface="Wingdings" panose="05000000000000000000" pitchFamily="2" charset="2"/>
              </a:rPr>
              <a:t> </a:t>
            </a:r>
            <a:r>
              <a:rPr lang="en-GB" sz="2800" dirty="0" err="1">
                <a:solidFill>
                  <a:srgbClr val="115076"/>
                </a:solidFill>
                <a:latin typeface="Century Gothic" panose="020B0502020202020204" pitchFamily="34" charset="0"/>
                <a:sym typeface="Wingdings" panose="05000000000000000000" pitchFamily="2" charset="2"/>
              </a:rPr>
              <a:t>tanzen</a:t>
            </a:r>
            <a:endParaRPr lang="en-GB" sz="2800" dirty="0">
              <a:solidFill>
                <a:srgbClr val="115076"/>
              </a:solidFill>
              <a:latin typeface="Century Gothic" panose="020B0502020202020204" pitchFamily="34" charset="0"/>
              <a:sym typeface="Wingdings" panose="05000000000000000000" pitchFamily="2" charset="2"/>
            </a:endParaRPr>
          </a:p>
          <a:p>
            <a:pPr marL="285750" indent="-285750">
              <a:lnSpc>
                <a:spcPct val="150000"/>
              </a:lnSpc>
              <a:buFont typeface="Arial" panose="020B0604020202020204" pitchFamily="34" charset="0"/>
              <a:buChar char="•"/>
            </a:pPr>
            <a:r>
              <a:rPr lang="en-GB" sz="2800" dirty="0">
                <a:solidFill>
                  <a:srgbClr val="115076"/>
                </a:solidFill>
                <a:latin typeface="Century Gothic" panose="020B0502020202020204" pitchFamily="34" charset="0"/>
                <a:sym typeface="Wingdings" panose="05000000000000000000" pitchFamily="2" charset="2"/>
              </a:rPr>
              <a:t>play [football/volleyball]  [</a:t>
            </a:r>
            <a:r>
              <a:rPr lang="en-GB" sz="2800" dirty="0" err="1">
                <a:solidFill>
                  <a:srgbClr val="115076"/>
                </a:solidFill>
                <a:latin typeface="Century Gothic" panose="020B0502020202020204" pitchFamily="34" charset="0"/>
                <a:sym typeface="Wingdings" panose="05000000000000000000" pitchFamily="2" charset="2"/>
              </a:rPr>
              <a:t>Fußball</a:t>
            </a:r>
            <a:r>
              <a:rPr lang="en-GB" sz="2800" dirty="0">
                <a:solidFill>
                  <a:srgbClr val="115076"/>
                </a:solidFill>
                <a:latin typeface="Century Gothic" panose="020B0502020202020204" pitchFamily="34" charset="0"/>
                <a:sym typeface="Wingdings" panose="05000000000000000000" pitchFamily="2" charset="2"/>
              </a:rPr>
              <a:t>/Volleyball] </a:t>
            </a:r>
            <a:r>
              <a:rPr lang="en-GB" sz="2800" dirty="0" err="1">
                <a:solidFill>
                  <a:srgbClr val="115076"/>
                </a:solidFill>
                <a:latin typeface="Century Gothic" panose="020B0502020202020204" pitchFamily="34" charset="0"/>
                <a:sym typeface="Wingdings" panose="05000000000000000000" pitchFamily="2" charset="2"/>
              </a:rPr>
              <a:t>spielen</a:t>
            </a:r>
            <a:endParaRPr lang="en-GB" sz="2800" dirty="0">
              <a:solidFill>
                <a:srgbClr val="115076"/>
              </a:solidFill>
              <a:latin typeface="Century Gothic" panose="020B0502020202020204" pitchFamily="34" charset="0"/>
              <a:sym typeface="Wingdings" panose="05000000000000000000" pitchFamily="2" charset="2"/>
            </a:endParaRPr>
          </a:p>
          <a:p>
            <a:pPr marL="285750" indent="-285750">
              <a:lnSpc>
                <a:spcPct val="150000"/>
              </a:lnSpc>
              <a:buFont typeface="Arial" panose="020B0604020202020204" pitchFamily="34" charset="0"/>
              <a:buChar char="•"/>
            </a:pPr>
            <a:r>
              <a:rPr lang="en-GB" sz="2800" dirty="0">
                <a:solidFill>
                  <a:srgbClr val="115076"/>
                </a:solidFill>
                <a:latin typeface="Century Gothic" panose="020B0502020202020204" pitchFamily="34" charset="0"/>
                <a:sym typeface="Wingdings" panose="05000000000000000000" pitchFamily="2" charset="2"/>
              </a:rPr>
              <a:t>lie [on the beach]  [am Strand] </a:t>
            </a:r>
            <a:r>
              <a:rPr lang="en-GB" sz="2800" dirty="0" err="1">
                <a:solidFill>
                  <a:srgbClr val="115076"/>
                </a:solidFill>
                <a:latin typeface="Century Gothic" panose="020B0502020202020204" pitchFamily="34" charset="0"/>
                <a:sym typeface="Wingdings" panose="05000000000000000000" pitchFamily="2" charset="2"/>
              </a:rPr>
              <a:t>liegen</a:t>
            </a:r>
          </a:p>
          <a:p>
            <a:pPr marL="285750" indent="-285750">
              <a:lnSpc>
                <a:spcPct val="150000"/>
              </a:lnSpc>
              <a:buFont typeface="Arial" panose="020B0604020202020204" pitchFamily="34" charset="0"/>
              <a:buChar char="•"/>
            </a:pPr>
            <a:r>
              <a:rPr lang="en-GB" sz="2800">
                <a:solidFill>
                  <a:srgbClr val="115076"/>
                </a:solidFill>
                <a:latin typeface="Century Gothic" panose="020B0502020202020204" pitchFamily="34" charset="0"/>
                <a:sym typeface="Wingdings" panose="05000000000000000000" pitchFamily="2" charset="2"/>
              </a:rPr>
              <a:t>take [the train / bus]  [den Zug / Bus] nehmen</a:t>
            </a:r>
            <a:endParaRPr lang="en-GB" sz="2400" dirty="0">
              <a:solidFill>
                <a:prstClr val="black"/>
              </a:solidFill>
              <a:latin typeface="Century Gothic" panose="020B0502020202020204" pitchFamily="34" charset="0"/>
            </a:endParaRPr>
          </a:p>
        </p:txBody>
      </p:sp>
      <p:sp>
        <p:nvSpPr>
          <p:cNvPr id="4" name="Rounded Rectangle 3"/>
          <p:cNvSpPr/>
          <p:nvPr/>
        </p:nvSpPr>
        <p:spPr>
          <a:xfrm>
            <a:off x="9590314" y="5866080"/>
            <a:ext cx="2481942" cy="400919"/>
          </a:xfrm>
          <a:prstGeom prst="roundRect">
            <a:avLst/>
          </a:prstGeom>
          <a:solidFill>
            <a:srgbClr val="DAA52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solidFill>
                  <a:prstClr val="white"/>
                </a:solidFill>
                <a:latin typeface="Century Gothic" panose="020B0502020202020204" pitchFamily="34" charset="0"/>
              </a:rPr>
              <a:t>speaking / listening</a:t>
            </a:r>
          </a:p>
        </p:txBody>
      </p:sp>
      <p:sp>
        <p:nvSpPr>
          <p:cNvPr id="2" name="Cloud 1"/>
          <p:cNvSpPr/>
          <p:nvPr/>
        </p:nvSpPr>
        <p:spPr>
          <a:xfrm>
            <a:off x="4544412" y="657868"/>
            <a:ext cx="2220685" cy="696686"/>
          </a:xfrm>
          <a:prstGeom prst="cloud">
            <a:avLst/>
          </a:prstGeom>
          <a:solidFill>
            <a:srgbClr val="DAA52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Cloud 6"/>
          <p:cNvSpPr/>
          <p:nvPr/>
        </p:nvSpPr>
        <p:spPr>
          <a:xfrm>
            <a:off x="8044693" y="1263302"/>
            <a:ext cx="2220685" cy="696686"/>
          </a:xfrm>
          <a:prstGeom prst="cloud">
            <a:avLst/>
          </a:prstGeom>
          <a:solidFill>
            <a:srgbClr val="DAA52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Cloud 7"/>
          <p:cNvSpPr/>
          <p:nvPr/>
        </p:nvSpPr>
        <p:spPr>
          <a:xfrm>
            <a:off x="6247622" y="1904139"/>
            <a:ext cx="2220685" cy="696686"/>
          </a:xfrm>
          <a:prstGeom prst="cloud">
            <a:avLst/>
          </a:prstGeom>
          <a:solidFill>
            <a:srgbClr val="DAA52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Cloud 8"/>
          <p:cNvSpPr/>
          <p:nvPr/>
        </p:nvSpPr>
        <p:spPr>
          <a:xfrm>
            <a:off x="1583581" y="2520801"/>
            <a:ext cx="2220685" cy="696686"/>
          </a:xfrm>
          <a:prstGeom prst="cloud">
            <a:avLst/>
          </a:prstGeom>
          <a:solidFill>
            <a:srgbClr val="DAA52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Cloud 9"/>
          <p:cNvSpPr/>
          <p:nvPr/>
        </p:nvSpPr>
        <p:spPr>
          <a:xfrm>
            <a:off x="9018662" y="3167758"/>
            <a:ext cx="1570888" cy="696686"/>
          </a:xfrm>
          <a:prstGeom prst="cloud">
            <a:avLst/>
          </a:prstGeom>
          <a:solidFill>
            <a:srgbClr val="DAA52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Cloud 10"/>
          <p:cNvSpPr/>
          <p:nvPr/>
        </p:nvSpPr>
        <p:spPr>
          <a:xfrm>
            <a:off x="1959746" y="3747837"/>
            <a:ext cx="2220685" cy="696686"/>
          </a:xfrm>
          <a:prstGeom prst="cloud">
            <a:avLst/>
          </a:prstGeom>
          <a:solidFill>
            <a:srgbClr val="DAA52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Cloud 11"/>
          <p:cNvSpPr/>
          <p:nvPr/>
        </p:nvSpPr>
        <p:spPr>
          <a:xfrm>
            <a:off x="8378271" y="4425804"/>
            <a:ext cx="2220685" cy="696686"/>
          </a:xfrm>
          <a:prstGeom prst="cloud">
            <a:avLst/>
          </a:prstGeom>
          <a:solidFill>
            <a:srgbClr val="DAA52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3" name="Cloud 12"/>
          <p:cNvSpPr/>
          <p:nvPr/>
        </p:nvSpPr>
        <p:spPr>
          <a:xfrm>
            <a:off x="5978185" y="5083425"/>
            <a:ext cx="2220685" cy="696686"/>
          </a:xfrm>
          <a:prstGeom prst="cloud">
            <a:avLst/>
          </a:prstGeom>
          <a:solidFill>
            <a:srgbClr val="DAA52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4" name="Rectangle 2"/>
          <p:cNvSpPr>
            <a:spLocks noChangeArrowheads="1"/>
          </p:cNvSpPr>
          <p:nvPr/>
        </p:nvSpPr>
        <p:spPr bwMode="auto">
          <a:xfrm>
            <a:off x="10989948" y="827147"/>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15" name="Rectangle 3"/>
          <p:cNvSpPr>
            <a:spLocks noChangeArrowheads="1"/>
          </p:cNvSpPr>
          <p:nvPr/>
        </p:nvSpPr>
        <p:spPr bwMode="auto">
          <a:xfrm>
            <a:off x="10987582" y="827145"/>
            <a:ext cx="503528" cy="4156259"/>
          </a:xfrm>
          <a:prstGeom prst="rect">
            <a:avLst/>
          </a:prstGeom>
          <a:solidFill>
            <a:srgbClr val="DAA520"/>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16" name="Line 4"/>
          <p:cNvSpPr>
            <a:spLocks noChangeShapeType="1"/>
          </p:cNvSpPr>
          <p:nvPr/>
        </p:nvSpPr>
        <p:spPr bwMode="auto">
          <a:xfrm>
            <a:off x="11673321" y="815719"/>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7" name="Line 7"/>
          <p:cNvSpPr>
            <a:spLocks noChangeShapeType="1"/>
          </p:cNvSpPr>
          <p:nvPr/>
        </p:nvSpPr>
        <p:spPr bwMode="auto">
          <a:xfrm>
            <a:off x="11698009" y="815719"/>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8" name="Line 9"/>
          <p:cNvSpPr>
            <a:spLocks noChangeShapeType="1"/>
          </p:cNvSpPr>
          <p:nvPr/>
        </p:nvSpPr>
        <p:spPr bwMode="auto">
          <a:xfrm>
            <a:off x="11673321" y="497197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20" name="Text Box 12"/>
          <p:cNvSpPr txBox="1">
            <a:spLocks noChangeArrowheads="1"/>
          </p:cNvSpPr>
          <p:nvPr/>
        </p:nvSpPr>
        <p:spPr bwMode="auto">
          <a:xfrm>
            <a:off x="11914800" y="657868"/>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21" name="Text Box 14"/>
          <p:cNvSpPr txBox="1">
            <a:spLocks noChangeArrowheads="1"/>
          </p:cNvSpPr>
          <p:nvPr/>
        </p:nvSpPr>
        <p:spPr bwMode="auto">
          <a:xfrm>
            <a:off x="11890112" y="4791450"/>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22" name="AutoShape 11">
            <a:hlinkClick r:id="" action="ppaction://noaction" highlightClick="1"/>
          </p:cNvPr>
          <p:cNvSpPr>
            <a:spLocks noChangeArrowheads="1"/>
          </p:cNvSpPr>
          <p:nvPr/>
        </p:nvSpPr>
        <p:spPr bwMode="auto">
          <a:xfrm>
            <a:off x="10726684" y="5202398"/>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latin typeface="Century Gothic" panose="020B0502020202020204" pitchFamily="34" charset="0"/>
              </a:rPr>
              <a:t>ANFANG</a:t>
            </a:r>
          </a:p>
        </p:txBody>
      </p:sp>
      <p:sp>
        <p:nvSpPr>
          <p:cNvPr id="23" name="TextBox 22">
            <a:extLst>
              <a:ext uri="{FF2B5EF4-FFF2-40B4-BE49-F238E27FC236}">
                <a16:creationId xmlns="" xmlns:a16="http://schemas.microsoft.com/office/drawing/2014/main" id="{1A30304E-706A-9340-9C75-8E6D826BB5B9}"/>
              </a:ext>
            </a:extLst>
          </p:cNvPr>
          <p:cNvSpPr txBox="1"/>
          <p:nvPr/>
        </p:nvSpPr>
        <p:spPr>
          <a:xfrm>
            <a:off x="5823284" y="6494075"/>
            <a:ext cx="4404451"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Inge Alferink / Rachel Hawkes / Emma Marsden</a:t>
            </a:r>
          </a:p>
        </p:txBody>
      </p:sp>
      <p:sp>
        <p:nvSpPr>
          <p:cNvPr id="24" name="Cloud 23">
            <a:extLst>
              <a:ext uri="{FF2B5EF4-FFF2-40B4-BE49-F238E27FC236}">
                <a16:creationId xmlns="" xmlns:a16="http://schemas.microsoft.com/office/drawing/2014/main" id="{4F123DAC-E704-9148-94B4-8538BF4A1E1E}"/>
              </a:ext>
            </a:extLst>
          </p:cNvPr>
          <p:cNvSpPr/>
          <p:nvPr/>
        </p:nvSpPr>
        <p:spPr>
          <a:xfrm>
            <a:off x="7009414" y="5711983"/>
            <a:ext cx="2220685" cy="645845"/>
          </a:xfrm>
          <a:prstGeom prst="cloud">
            <a:avLst/>
          </a:prstGeom>
          <a:solidFill>
            <a:srgbClr val="DAA52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Tree>
    <p:extLst>
      <p:ext uri="{BB962C8B-B14F-4D97-AF65-F5344CB8AC3E}">
        <p14:creationId xmlns:p14="http://schemas.microsoft.com/office/powerpoint/2010/main" val="26076789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3"/>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13"/>
                                        </p:tgtEl>
                                      </p:cBhvr>
                                    </p:animEffect>
                                    <p:set>
                                      <p:cBhvr>
                                        <p:cTn id="4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22"/>
                    </p:tgtEl>
                  </p:cond>
                </p:stCondLst>
                <p:endSync evt="end" delay="0">
                  <p:rtn val="all"/>
                </p:endSync>
                <p:childTnLst>
                  <p:par>
                    <p:cTn id="51" fill="hold">
                      <p:stCondLst>
                        <p:cond delay="0"/>
                      </p:stCondLst>
                      <p:childTnLst>
                        <p:par>
                          <p:cTn id="52" fill="hold">
                            <p:stCondLst>
                              <p:cond delay="0"/>
                            </p:stCondLst>
                            <p:childTnLst>
                              <p:par>
                                <p:cTn id="53" presetID="12" presetClass="exit" presetSubtype="4" fill="hold" nodeType="afterEffect">
                                  <p:stCondLst>
                                    <p:cond delay="0"/>
                                  </p:stCondLst>
                                  <p:childTnLst>
                                    <p:animEffect transition="out" filter="slide(fromBottom)">
                                      <p:cBhvr>
                                        <p:cTn id="54" dur="59000"/>
                                        <p:tgtEl>
                                          <p:spTgt spid="15"/>
                                        </p:tgtEl>
                                      </p:cBhvr>
                                    </p:animEffect>
                                    <p:set>
                                      <p:cBhvr>
                                        <p:cTn id="55" dur="1" fill="hold">
                                          <p:stCondLst>
                                            <p:cond delay="58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6" restart="whenNotActive" fill="hold" evtFilter="cancelBubble" nodeType="interactiveSeq">
                <p:stCondLst>
                  <p:cond evt="onClick" delay="0">
                    <p:tgtEl>
                      <p:spTgt spid="24"/>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24"/>
                                        </p:tgtEl>
                                      </p:cBhvr>
                                    </p:animEffect>
                                    <p:set>
                                      <p:cBhvr>
                                        <p:cTn id="61"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 grpId="0" animBg="1"/>
      <p:bldP spid="7" grpId="0" animBg="1"/>
      <p:bldP spid="8" grpId="0" animBg="1"/>
      <p:bldP spid="9" grpId="0" animBg="1"/>
      <p:bldP spid="10" grpId="0" animBg="1"/>
      <p:bldP spid="11" grpId="0" animBg="1"/>
      <p:bldP spid="12" grpId="0" animBg="1"/>
      <p:bldP spid="13" grpId="0" animBg="1"/>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16:creationId xmlns="" xmlns:a16="http://schemas.microsoft.com/office/drawing/2014/main" id="{79D92535-E088-0B44-AA6B-B7AB6867627B}"/>
              </a:ext>
            </a:extLst>
          </p:cNvPr>
          <p:cNvSpPr/>
          <p:nvPr/>
        </p:nvSpPr>
        <p:spPr>
          <a:xfrm>
            <a:off x="8416008" y="5774065"/>
            <a:ext cx="3623454" cy="400919"/>
          </a:xfrm>
          <a:prstGeom prst="roundRect">
            <a:avLst/>
          </a:prstGeom>
          <a:solidFill>
            <a:srgbClr val="DAA52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sprechen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pic>
        <p:nvPicPr>
          <p:cNvPr id="5" name="Picture 4">
            <a:extLst>
              <a:ext uri="{FF2B5EF4-FFF2-40B4-BE49-F238E27FC236}">
                <a16:creationId xmlns="" xmlns:a16="http://schemas.microsoft.com/office/drawing/2014/main" id="{D691E8CE-7C84-AE44-A7E9-D6783268F8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2117" y="0"/>
            <a:ext cx="4679883" cy="3056021"/>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300038" y="338225"/>
            <a:ext cx="4492679" cy="707849"/>
          </a:xfrm>
        </p:spPr>
        <p:txBody>
          <a:bodyPr>
            <a:normAutofit/>
          </a:bodyPr>
          <a:lstStyle/>
          <a:p>
            <a:r>
              <a:rPr lang="en-GB" sz="3600" b="1" dirty="0">
                <a:solidFill>
                  <a:schemeClr val="bg1"/>
                </a:solidFill>
              </a:rPr>
              <a:t>Reisen</a:t>
            </a:r>
          </a:p>
        </p:txBody>
      </p:sp>
      <p:sp>
        <p:nvSpPr>
          <p:cNvPr id="10"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8" name="TextBox 7">
            <a:extLst>
              <a:ext uri="{FF2B5EF4-FFF2-40B4-BE49-F238E27FC236}">
                <a16:creationId xmlns="" xmlns:a16="http://schemas.microsoft.com/office/drawing/2014/main" id="{46B08F27-3267-7F41-A2FB-0E1B0514016E}"/>
              </a:ext>
            </a:extLst>
          </p:cNvPr>
          <p:cNvSpPr txBox="1"/>
          <p:nvPr/>
        </p:nvSpPr>
        <p:spPr>
          <a:xfrm>
            <a:off x="390088" y="1208175"/>
            <a:ext cx="6807199" cy="4093428"/>
          </a:xfrm>
          <a:prstGeom prst="rect">
            <a:avLst/>
          </a:prstGeom>
          <a:noFill/>
        </p:spPr>
        <p:txBody>
          <a:bodyPr wrap="square" rtlCol="0">
            <a:spAutoFit/>
          </a:bodyPr>
          <a:lstStyle/>
          <a:p>
            <a:endParaRPr lang="en-US" sz="2000" dirty="0">
              <a:solidFill>
                <a:srgbClr val="115076"/>
              </a:solidFill>
              <a:latin typeface="Century Gothic" panose="020B0502020202020204" pitchFamily="34" charset="0"/>
            </a:endParaRPr>
          </a:p>
          <a:p>
            <a:pPr marL="457200" indent="-457200">
              <a:buAutoNum type="arabicPeriod"/>
            </a:pPr>
            <a:r>
              <a:rPr lang="en-US" sz="2000" dirty="0">
                <a:solidFill>
                  <a:srgbClr val="115076"/>
                </a:solidFill>
                <a:latin typeface="Century Gothic" panose="020B0502020202020204" pitchFamily="34" charset="0"/>
              </a:rPr>
              <a:t>Take a few minutes to plan 5 legs of your trip using the worksheet. For each leg select something from each of the four bubbles.</a:t>
            </a:r>
          </a:p>
          <a:p>
            <a:pPr marL="457200" indent="-457200">
              <a:buAutoNum type="arabicPeriod"/>
            </a:pPr>
            <a:r>
              <a:rPr lang="en-US" sz="2000" b="1" dirty="0">
                <a:solidFill>
                  <a:srgbClr val="E87D1E"/>
                </a:solidFill>
                <a:latin typeface="Century Gothic" panose="020B0502020202020204" pitchFamily="34" charset="0"/>
              </a:rPr>
              <a:t>Person A</a:t>
            </a:r>
            <a:r>
              <a:rPr lang="en-US" sz="2000" dirty="0">
                <a:solidFill>
                  <a:srgbClr val="115076"/>
                </a:solidFill>
                <a:latin typeface="Century Gothic" panose="020B0502020202020204" pitchFamily="34" charset="0"/>
              </a:rPr>
              <a:t>: Tell your partner about your trip using your plan. You will need (at least) two sentences for each leg.</a:t>
            </a:r>
          </a:p>
          <a:p>
            <a:pPr marL="457200" indent="-457200">
              <a:buAutoNum type="arabicPeriod"/>
            </a:pPr>
            <a:r>
              <a:rPr lang="en-US" sz="2000" b="1" dirty="0">
                <a:solidFill>
                  <a:srgbClr val="E87D1E"/>
                </a:solidFill>
                <a:latin typeface="Century Gothic" panose="020B0502020202020204" pitchFamily="34" charset="0"/>
              </a:rPr>
              <a:t>Person B: </a:t>
            </a:r>
            <a:r>
              <a:rPr lang="en-US" sz="2000" dirty="0">
                <a:solidFill>
                  <a:srgbClr val="115076"/>
                </a:solidFill>
                <a:latin typeface="Century Gothic" panose="020B0502020202020204" pitchFamily="34" charset="0"/>
              </a:rPr>
              <a:t>Mark the information (route, transport, activity) on the map. When you have marked all the information, repeat it back to your partner to make sure it’s correct.</a:t>
            </a:r>
          </a:p>
          <a:p>
            <a:pPr marL="457200" indent="-457200">
              <a:buAutoNum type="arabicPeriod"/>
            </a:pPr>
            <a:r>
              <a:rPr lang="en-US" sz="2000" dirty="0">
                <a:solidFill>
                  <a:srgbClr val="115076"/>
                </a:solidFill>
                <a:latin typeface="Century Gothic" panose="020B0502020202020204" pitchFamily="34" charset="0"/>
              </a:rPr>
              <a:t>Swap roles.</a:t>
            </a:r>
          </a:p>
          <a:p>
            <a:pPr marL="457200" indent="-457200">
              <a:buAutoNum type="arabicPeriod"/>
            </a:pPr>
            <a:r>
              <a:rPr lang="en-US" sz="2000" dirty="0">
                <a:solidFill>
                  <a:srgbClr val="115076"/>
                </a:solidFill>
                <a:latin typeface="Century Gothic" panose="020B0502020202020204" pitchFamily="34" charset="0"/>
              </a:rPr>
              <a:t>Fill in the plans for your trip on your itinerary.</a:t>
            </a:r>
          </a:p>
        </p:txBody>
      </p:sp>
      <p:sp>
        <p:nvSpPr>
          <p:cNvPr id="11" name="TextBox 10">
            <a:extLst>
              <a:ext uri="{FF2B5EF4-FFF2-40B4-BE49-F238E27FC236}">
                <a16:creationId xmlns="" xmlns:a16="http://schemas.microsoft.com/office/drawing/2014/main" id="{9A7BFDDB-5D8A-9E48-8F04-B1CE59ED9FC4}"/>
              </a:ext>
            </a:extLst>
          </p:cNvPr>
          <p:cNvSpPr txBox="1"/>
          <p:nvPr/>
        </p:nvSpPr>
        <p:spPr>
          <a:xfrm>
            <a:off x="5823284" y="6494075"/>
            <a:ext cx="4404451"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Inge Alferink / Rachel Hawkes / Emma Marsden</a:t>
            </a:r>
          </a:p>
        </p:txBody>
      </p:sp>
      <p:grpSp>
        <p:nvGrpSpPr>
          <p:cNvPr id="16" name="Group 15">
            <a:extLst>
              <a:ext uri="{FF2B5EF4-FFF2-40B4-BE49-F238E27FC236}">
                <a16:creationId xmlns="" xmlns:a16="http://schemas.microsoft.com/office/drawing/2014/main" id="{C22C4F92-5259-F74C-8B17-A65E44B97DB9}"/>
              </a:ext>
            </a:extLst>
          </p:cNvPr>
          <p:cNvGrpSpPr/>
          <p:nvPr/>
        </p:nvGrpSpPr>
        <p:grpSpPr>
          <a:xfrm>
            <a:off x="7197287" y="2012028"/>
            <a:ext cx="4008294" cy="4759046"/>
            <a:chOff x="7231351" y="729240"/>
            <a:chExt cx="4008294" cy="4759046"/>
          </a:xfrm>
          <a:effectLst>
            <a:outerShdw blurRad="50800" dist="38100" dir="5400000" algn="t" rotWithShape="0">
              <a:prstClr val="black">
                <a:alpha val="40000"/>
              </a:prstClr>
            </a:outerShdw>
          </a:effectLst>
        </p:grpSpPr>
        <p:sp>
          <p:nvSpPr>
            <p:cNvPr id="18" name="Explosion 2 17">
              <a:extLst>
                <a:ext uri="{FF2B5EF4-FFF2-40B4-BE49-F238E27FC236}">
                  <a16:creationId xmlns="" xmlns:a16="http://schemas.microsoft.com/office/drawing/2014/main" id="{77153583-981B-6B42-88CE-8C77BC7BF449}"/>
                </a:ext>
              </a:extLst>
            </p:cNvPr>
            <p:cNvSpPr/>
            <p:nvPr/>
          </p:nvSpPr>
          <p:spPr>
            <a:xfrm rot="3240000">
              <a:off x="6862015" y="1110656"/>
              <a:ext cx="4759046" cy="3996214"/>
            </a:xfrm>
            <a:prstGeom prst="irregularSeal2">
              <a:avLst/>
            </a:prstGeom>
            <a:solidFill>
              <a:schemeClr val="bg1"/>
            </a:solid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 xmlns:a16="http://schemas.microsoft.com/office/drawing/2014/main" id="{67517E2F-5B0A-1941-8AE7-6585D5706836}"/>
                </a:ext>
              </a:extLst>
            </p:cNvPr>
            <p:cNvSpPr/>
            <p:nvPr/>
          </p:nvSpPr>
          <p:spPr>
            <a:xfrm rot="1380000">
              <a:off x="7231351" y="2473861"/>
              <a:ext cx="3828716" cy="1044000"/>
            </a:xfrm>
            <a:prstGeom prst="rect">
              <a:avLst/>
            </a:prstGeom>
          </p:spPr>
          <p:txBody>
            <a:bodyPr wrap="square">
              <a:spAutoFit/>
            </a:bodyPr>
            <a:lstStyle/>
            <a:p>
              <a:pPr algn="ctr" hangingPunct="0">
                <a:spcAft>
                  <a:spcPts val="0"/>
                </a:spcAft>
              </a:pPr>
              <a:r>
                <a:rPr lang="en-US" sz="2000" b="1" kern="1400" dirty="0">
                  <a:solidFill>
                    <a:srgbClr val="E87D1E"/>
                  </a:solidFill>
                  <a:latin typeface="Century Gothic" panose="020B0502020202020204" pitchFamily="34" charset="0"/>
                  <a:ea typeface="Times New Roman" panose="02020603050405020304" pitchFamily="18" charset="0"/>
                  <a:cs typeface="Bickley Script"/>
                </a:rPr>
                <a:t>Remember!</a:t>
              </a:r>
              <a:endParaRPr lang="en-GB" sz="2000" kern="1400" dirty="0">
                <a:latin typeface="Times New Roman" panose="02020603050405020304" pitchFamily="18" charset="0"/>
                <a:ea typeface="Times New Roman" panose="02020603050405020304" pitchFamily="18" charset="0"/>
              </a:endParaRPr>
            </a:p>
            <a:p>
              <a:pPr algn="ctr" hangingPunct="0">
                <a:spcAft>
                  <a:spcPts val="0"/>
                </a:spcAft>
              </a:pPr>
              <a:r>
                <a:rPr lang="en-US" sz="2000" kern="1400" dirty="0">
                  <a:solidFill>
                    <a:srgbClr val="104F75"/>
                  </a:solidFill>
                  <a:latin typeface="Century Gothic" panose="020B0502020202020204" pitchFamily="34" charset="0"/>
                  <a:ea typeface="Times New Roman" panose="02020603050405020304" pitchFamily="18" charset="0"/>
                  <a:cs typeface="Bickley Script"/>
                </a:rPr>
                <a:t>The verb is always the second idea in the phrase</a:t>
              </a:r>
              <a:endParaRPr lang="en-GB" sz="2000" kern="1400" dirty="0">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61299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300038" y="338225"/>
            <a:ext cx="4944624" cy="707849"/>
          </a:xfrm>
        </p:spPr>
        <p:txBody>
          <a:bodyPr>
            <a:normAutofit fontScale="90000"/>
          </a:bodyPr>
          <a:lstStyle/>
          <a:p>
            <a:r>
              <a:rPr lang="en-GB" sz="3600" b="1" dirty="0">
                <a:solidFill>
                  <a:schemeClr val="bg1"/>
                </a:solidFill>
              </a:rPr>
              <a:t>Grammar explanation</a:t>
            </a:r>
          </a:p>
        </p:txBody>
      </p:sp>
      <p:sp>
        <p:nvSpPr>
          <p:cNvPr id="6" name="TextBox 5"/>
          <p:cNvSpPr txBox="1"/>
          <p:nvPr/>
        </p:nvSpPr>
        <p:spPr>
          <a:xfrm>
            <a:off x="5823284" y="6494075"/>
            <a:ext cx="4404451"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Inge Alferink / Rachel Hawkes / Emma Marsden</a:t>
            </a:r>
          </a:p>
        </p:txBody>
      </p:sp>
      <p:sp>
        <p:nvSpPr>
          <p:cNvPr id="10"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2" name="TextBox 1">
            <a:extLst>
              <a:ext uri="{FF2B5EF4-FFF2-40B4-BE49-F238E27FC236}">
                <a16:creationId xmlns="" xmlns:a16="http://schemas.microsoft.com/office/drawing/2014/main" id="{C0816558-9CE8-E340-A91E-6C6B96BD4373}"/>
              </a:ext>
            </a:extLst>
          </p:cNvPr>
          <p:cNvSpPr txBox="1"/>
          <p:nvPr/>
        </p:nvSpPr>
        <p:spPr>
          <a:xfrm>
            <a:off x="245006" y="1431837"/>
            <a:ext cx="9512605" cy="369332"/>
          </a:xfrm>
          <a:prstGeom prst="rect">
            <a:avLst/>
          </a:prstGeom>
          <a:noFill/>
        </p:spPr>
        <p:txBody>
          <a:bodyPr wrap="square" rtlCol="0">
            <a:spAutoFit/>
          </a:bodyPr>
          <a:lstStyle/>
          <a:p>
            <a:pPr hangingPunct="0"/>
            <a:r>
              <a:rPr lang="en-US" dirty="0">
                <a:solidFill>
                  <a:srgbClr val="115076"/>
                </a:solidFill>
                <a:latin typeface="Century Gothic" panose="020B0502020202020204" pitchFamily="34" charset="0"/>
              </a:rPr>
              <a:t>In German the verb always needs to be the </a:t>
            </a:r>
            <a:r>
              <a:rPr lang="en-US" b="1" dirty="0">
                <a:solidFill>
                  <a:srgbClr val="115076"/>
                </a:solidFill>
                <a:latin typeface="Century Gothic" panose="020B0502020202020204" pitchFamily="34" charset="0"/>
              </a:rPr>
              <a:t>second idea </a:t>
            </a:r>
            <a:r>
              <a:rPr lang="en-US" dirty="0" smtClean="0">
                <a:solidFill>
                  <a:srgbClr val="115076"/>
                </a:solidFill>
                <a:latin typeface="Century Gothic" panose="020B0502020202020204" pitchFamily="34" charset="0"/>
              </a:rPr>
              <a:t>in a sentence.</a:t>
            </a:r>
            <a:endParaRPr lang="en-GB" dirty="0">
              <a:solidFill>
                <a:srgbClr val="115076"/>
              </a:solidFill>
              <a:latin typeface="Century Gothic" panose="020B0502020202020204" pitchFamily="34" charset="0"/>
            </a:endParaRPr>
          </a:p>
        </p:txBody>
      </p:sp>
      <p:sp>
        <p:nvSpPr>
          <p:cNvPr id="5" name="TextBox 4">
            <a:extLst>
              <a:ext uri="{FF2B5EF4-FFF2-40B4-BE49-F238E27FC236}">
                <a16:creationId xmlns="" xmlns:a16="http://schemas.microsoft.com/office/drawing/2014/main" id="{6FC04222-28BA-A448-A947-E361E8A22182}"/>
              </a:ext>
            </a:extLst>
          </p:cNvPr>
          <p:cNvSpPr txBox="1"/>
          <p:nvPr/>
        </p:nvSpPr>
        <p:spPr>
          <a:xfrm>
            <a:off x="300038" y="4335742"/>
            <a:ext cx="10394970" cy="646331"/>
          </a:xfrm>
          <a:prstGeom prst="rect">
            <a:avLst/>
          </a:prstGeom>
          <a:noFill/>
        </p:spPr>
        <p:txBody>
          <a:bodyPr wrap="square" rtlCol="0">
            <a:spAutoFit/>
          </a:bodyPr>
          <a:lstStyle/>
          <a:p>
            <a:pPr hangingPunct="0"/>
            <a:r>
              <a:rPr lang="en-US" dirty="0">
                <a:solidFill>
                  <a:srgbClr val="115076"/>
                </a:solidFill>
                <a:latin typeface="Century Gothic" panose="020B0502020202020204" pitchFamily="34" charset="0"/>
              </a:rPr>
              <a:t>In some cases the </a:t>
            </a:r>
            <a:r>
              <a:rPr lang="en-US" b="1" dirty="0">
                <a:solidFill>
                  <a:srgbClr val="E87D1E"/>
                </a:solidFill>
                <a:latin typeface="Century Gothic" panose="020B0502020202020204" pitchFamily="34" charset="0"/>
              </a:rPr>
              <a:t>subject </a:t>
            </a:r>
            <a:r>
              <a:rPr lang="en-US" dirty="0">
                <a:solidFill>
                  <a:srgbClr val="115076"/>
                </a:solidFill>
                <a:latin typeface="Century Gothic" panose="020B0502020202020204" pitchFamily="34" charset="0"/>
              </a:rPr>
              <a:t>(</a:t>
            </a:r>
            <a:r>
              <a:rPr lang="en-US" dirty="0" err="1">
                <a:solidFill>
                  <a:srgbClr val="115076"/>
                </a:solidFill>
                <a:latin typeface="Century Gothic" panose="020B0502020202020204" pitchFamily="34" charset="0"/>
              </a:rPr>
              <a:t>ich</a:t>
            </a:r>
            <a:r>
              <a:rPr lang="en-US" dirty="0">
                <a:solidFill>
                  <a:srgbClr val="115076"/>
                </a:solidFill>
                <a:latin typeface="Century Gothic" panose="020B0502020202020204" pitchFamily="34" charset="0"/>
              </a:rPr>
              <a:t>/</a:t>
            </a:r>
            <a:r>
              <a:rPr lang="en-US" dirty="0" err="1">
                <a:solidFill>
                  <a:srgbClr val="115076"/>
                </a:solidFill>
                <a:latin typeface="Century Gothic" panose="020B0502020202020204" pitchFamily="34" charset="0"/>
              </a:rPr>
              <a:t>er</a:t>
            </a:r>
            <a:r>
              <a:rPr lang="en-US" dirty="0">
                <a:solidFill>
                  <a:srgbClr val="115076"/>
                </a:solidFill>
                <a:latin typeface="Century Gothic" panose="020B0502020202020204" pitchFamily="34" charset="0"/>
              </a:rPr>
              <a:t>/Paul etc.) and the </a:t>
            </a:r>
            <a:r>
              <a:rPr lang="en-US" b="1" dirty="0">
                <a:solidFill>
                  <a:srgbClr val="E87D1E"/>
                </a:solidFill>
                <a:latin typeface="Century Gothic" panose="020B0502020202020204" pitchFamily="34" charset="0"/>
              </a:rPr>
              <a:t>verb</a:t>
            </a:r>
            <a:r>
              <a:rPr lang="en-US" dirty="0">
                <a:solidFill>
                  <a:srgbClr val="115076"/>
                </a:solidFill>
                <a:latin typeface="Century Gothic" panose="020B0502020202020204" pitchFamily="34" charset="0"/>
              </a:rPr>
              <a:t> (</a:t>
            </a:r>
            <a:r>
              <a:rPr lang="en-US" dirty="0" err="1">
                <a:solidFill>
                  <a:srgbClr val="115076"/>
                </a:solidFill>
                <a:latin typeface="Century Gothic" panose="020B0502020202020204" pitchFamily="34" charset="0"/>
              </a:rPr>
              <a:t>gehe</a:t>
            </a:r>
            <a:r>
              <a:rPr lang="en-US" dirty="0">
                <a:solidFill>
                  <a:srgbClr val="115076"/>
                </a:solidFill>
                <a:latin typeface="Century Gothic" panose="020B0502020202020204" pitchFamily="34" charset="0"/>
              </a:rPr>
              <a:t>/</a:t>
            </a:r>
            <a:r>
              <a:rPr lang="en-US" dirty="0" err="1">
                <a:solidFill>
                  <a:srgbClr val="115076"/>
                </a:solidFill>
                <a:latin typeface="Century Gothic" panose="020B0502020202020204" pitchFamily="34" charset="0"/>
              </a:rPr>
              <a:t>schwimmt</a:t>
            </a:r>
            <a:r>
              <a:rPr lang="en-US" dirty="0">
                <a:solidFill>
                  <a:srgbClr val="115076"/>
                </a:solidFill>
                <a:latin typeface="Century Gothic" panose="020B0502020202020204" pitchFamily="34" charset="0"/>
              </a:rPr>
              <a:t>/</a:t>
            </a:r>
            <a:r>
              <a:rPr lang="en-US" dirty="0" err="1">
                <a:solidFill>
                  <a:srgbClr val="115076"/>
                </a:solidFill>
                <a:latin typeface="Century Gothic" panose="020B0502020202020204" pitchFamily="34" charset="0"/>
              </a:rPr>
              <a:t>macht</a:t>
            </a:r>
            <a:r>
              <a:rPr lang="en-US" dirty="0">
                <a:solidFill>
                  <a:srgbClr val="115076"/>
                </a:solidFill>
                <a:latin typeface="Century Gothic" panose="020B0502020202020204" pitchFamily="34" charset="0"/>
              </a:rPr>
              <a:t> etc.) need to swap </a:t>
            </a:r>
            <a:r>
              <a:rPr lang="en-US" dirty="0" smtClean="0">
                <a:solidFill>
                  <a:srgbClr val="115076"/>
                </a:solidFill>
                <a:latin typeface="Century Gothic" panose="020B0502020202020204" pitchFamily="34" charset="0"/>
              </a:rPr>
              <a:t>so that </a:t>
            </a:r>
            <a:r>
              <a:rPr lang="en-US" dirty="0">
                <a:solidFill>
                  <a:srgbClr val="115076"/>
                </a:solidFill>
                <a:latin typeface="Century Gothic" panose="020B0502020202020204" pitchFamily="34" charset="0"/>
              </a:rPr>
              <a:t>the verb comes second.</a:t>
            </a:r>
            <a:endParaRPr lang="en-GB" dirty="0">
              <a:solidFill>
                <a:srgbClr val="115076"/>
              </a:solidFill>
              <a:latin typeface="Century Gothic" panose="020B0502020202020204" pitchFamily="34" charset="0"/>
            </a:endParaRPr>
          </a:p>
        </p:txBody>
      </p:sp>
      <p:graphicFrame>
        <p:nvGraphicFramePr>
          <p:cNvPr id="7" name="Table 6">
            <a:extLst>
              <a:ext uri="{FF2B5EF4-FFF2-40B4-BE49-F238E27FC236}">
                <a16:creationId xmlns="" xmlns:a16="http://schemas.microsoft.com/office/drawing/2014/main" id="{8ADE4D62-9329-B446-8D29-876029F6630C}"/>
              </a:ext>
            </a:extLst>
          </p:cNvPr>
          <p:cNvGraphicFramePr>
            <a:graphicFrameLocks noGrp="1"/>
          </p:cNvGraphicFramePr>
          <p:nvPr>
            <p:extLst>
              <p:ext uri="{D42A27DB-BD31-4B8C-83A1-F6EECF244321}">
                <p14:modId xmlns:p14="http://schemas.microsoft.com/office/powerpoint/2010/main" val="3427176803"/>
              </p:ext>
            </p:extLst>
          </p:nvPr>
        </p:nvGraphicFramePr>
        <p:xfrm>
          <a:off x="879465" y="3514265"/>
          <a:ext cx="8813094" cy="741680"/>
        </p:xfrm>
        <a:graphic>
          <a:graphicData uri="http://schemas.openxmlformats.org/drawingml/2006/table">
            <a:tbl>
              <a:tblPr firstRow="1" bandRow="1">
                <a:tableStyleId>{5C22544A-7EE6-4342-B048-85BDC9FD1C3A}</a:tableStyleId>
              </a:tblPr>
              <a:tblGrid>
                <a:gridCol w="2756286">
                  <a:extLst>
                    <a:ext uri="{9D8B030D-6E8A-4147-A177-3AD203B41FA5}">
                      <a16:colId xmlns="" xmlns:a16="http://schemas.microsoft.com/office/drawing/2014/main" val="315099296"/>
                    </a:ext>
                  </a:extLst>
                </a:gridCol>
                <a:gridCol w="1516284">
                  <a:extLst>
                    <a:ext uri="{9D8B030D-6E8A-4147-A177-3AD203B41FA5}">
                      <a16:colId xmlns="" xmlns:a16="http://schemas.microsoft.com/office/drawing/2014/main" val="3274684287"/>
                    </a:ext>
                  </a:extLst>
                </a:gridCol>
                <a:gridCol w="949124">
                  <a:extLst>
                    <a:ext uri="{9D8B030D-6E8A-4147-A177-3AD203B41FA5}">
                      <a16:colId xmlns="" xmlns:a16="http://schemas.microsoft.com/office/drawing/2014/main" val="201918848"/>
                    </a:ext>
                  </a:extLst>
                </a:gridCol>
                <a:gridCol w="3591400">
                  <a:extLst>
                    <a:ext uri="{9D8B030D-6E8A-4147-A177-3AD203B41FA5}">
                      <a16:colId xmlns="" xmlns:a16="http://schemas.microsoft.com/office/drawing/2014/main" val="150428750"/>
                    </a:ext>
                  </a:extLst>
                </a:gridCol>
              </a:tblGrid>
              <a:tr h="370840">
                <a:tc>
                  <a:txBody>
                    <a:bodyPr/>
                    <a:lstStyle/>
                    <a:p>
                      <a:r>
                        <a:rPr lang="en-US" sz="1800" b="0" dirty="0" err="1">
                          <a:solidFill>
                            <a:srgbClr val="115076"/>
                          </a:solidFill>
                          <a:latin typeface="Century Gothic" panose="020B0502020202020204" pitchFamily="34" charset="0"/>
                        </a:rPr>
                        <a:t>Im</a:t>
                      </a:r>
                      <a:r>
                        <a:rPr lang="en-US" sz="1800" b="0" dirty="0">
                          <a:solidFill>
                            <a:srgbClr val="115076"/>
                          </a:solidFill>
                          <a:latin typeface="Century Gothic" panose="020B0502020202020204" pitchFamily="34" charset="0"/>
                        </a:rPr>
                        <a:t> Sommer</a:t>
                      </a:r>
                      <a:endParaRPr lang="en-US"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800" b="1" dirty="0" err="1">
                          <a:solidFill>
                            <a:srgbClr val="E87D1E"/>
                          </a:solidFill>
                          <a:latin typeface="Century Gothic" panose="020B0502020202020204" pitchFamily="34" charset="0"/>
                        </a:rPr>
                        <a:t>schwimmt</a:t>
                      </a:r>
                      <a:r>
                        <a:rPr lang="en-US" sz="1800" dirty="0">
                          <a:solidFill>
                            <a:srgbClr val="E87D1E"/>
                          </a:solidFill>
                          <a:latin typeface="Century Gothic" panose="020B0502020202020204" pitchFamily="34" charset="0"/>
                        </a:rPr>
                        <a:t> </a:t>
                      </a:r>
                      <a:endParaRPr lang="en-US" dirty="0">
                        <a:solidFill>
                          <a:srgbClr val="E87D1E"/>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r>
                        <a:rPr lang="en-US" sz="1800" b="0" dirty="0">
                          <a:solidFill>
                            <a:srgbClr val="115076"/>
                          </a:solidFill>
                          <a:latin typeface="Century Gothic" panose="020B0502020202020204" pitchFamily="34" charset="0"/>
                        </a:rPr>
                        <a:t>Paul</a:t>
                      </a:r>
                      <a:endParaRPr lang="en-US"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err="1">
                          <a:solidFill>
                            <a:srgbClr val="115076"/>
                          </a:solidFill>
                          <a:latin typeface="Century Gothic" panose="020B0502020202020204" pitchFamily="34" charset="0"/>
                        </a:rPr>
                        <a:t>im</a:t>
                      </a:r>
                      <a:r>
                        <a:rPr lang="en-US" sz="1800" b="0" dirty="0">
                          <a:solidFill>
                            <a:srgbClr val="115076"/>
                          </a:solidFill>
                          <a:latin typeface="Century Gothic" panose="020B0502020202020204" pitchFamily="34" charset="0"/>
                        </a:rPr>
                        <a:t> </a:t>
                      </a:r>
                      <a:r>
                        <a:rPr lang="en-US" sz="1800" b="0" dirty="0" err="1">
                          <a:solidFill>
                            <a:srgbClr val="115076"/>
                          </a:solidFill>
                          <a:latin typeface="Century Gothic" panose="020B0502020202020204" pitchFamily="34" charset="0"/>
                        </a:rPr>
                        <a:t>Atlantik</a:t>
                      </a:r>
                      <a:r>
                        <a:rPr lang="en-US" sz="1800" b="0" dirty="0">
                          <a:solidFill>
                            <a:srgbClr val="115076"/>
                          </a:solidFill>
                          <a:latin typeface="Century Gothic" panose="020B0502020202020204" pitchFamily="34" charset="0"/>
                        </a:rPr>
                        <a:t>.</a:t>
                      </a:r>
                      <a:endParaRPr lang="en-GB" sz="1800" b="0" dirty="0">
                        <a:solidFill>
                          <a:srgbClr val="115076"/>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 xmlns:a16="http://schemas.microsoft.com/office/drawing/2014/main" val="3091907381"/>
                  </a:ext>
                </a:extLst>
              </a:tr>
              <a:tr h="370840">
                <a:tc>
                  <a:txBody>
                    <a:bodyPr/>
                    <a:lstStyle/>
                    <a:p>
                      <a:r>
                        <a:rPr lang="en-US" b="0" dirty="0">
                          <a:solidFill>
                            <a:srgbClr val="115076"/>
                          </a:solidFill>
                          <a:latin typeface="Century Gothic" panose="020B0502020202020204" pitchFamily="34" charset="0"/>
                        </a:rPr>
                        <a:t>In summer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dirty="0">
                          <a:solidFill>
                            <a:srgbClr val="115076"/>
                          </a:solidFill>
                          <a:latin typeface="Century Gothic" panose="020B0502020202020204" pitchFamily="34" charset="0"/>
                        </a:rPr>
                        <a:t>Paul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r>
                        <a:rPr lang="en-US" b="1" dirty="0">
                          <a:solidFill>
                            <a:srgbClr val="E87D1E"/>
                          </a:solidFill>
                          <a:latin typeface="Century Gothic" panose="020B0502020202020204" pitchFamily="34" charset="0"/>
                        </a:rPr>
                        <a:t>swims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solidFill>
                            <a:srgbClr val="115076"/>
                          </a:solidFill>
                          <a:latin typeface="Century Gothic" panose="020B0502020202020204" pitchFamily="34" charset="0"/>
                        </a:rPr>
                        <a:t>in the Atlantic ocean.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 xmlns:a16="http://schemas.microsoft.com/office/drawing/2014/main" val="1945379294"/>
                  </a:ext>
                </a:extLst>
              </a:tr>
            </a:tbl>
          </a:graphicData>
        </a:graphic>
      </p:graphicFrame>
      <p:graphicFrame>
        <p:nvGraphicFramePr>
          <p:cNvPr id="11" name="Table 10">
            <a:extLst>
              <a:ext uri="{FF2B5EF4-FFF2-40B4-BE49-F238E27FC236}">
                <a16:creationId xmlns="" xmlns:a16="http://schemas.microsoft.com/office/drawing/2014/main" id="{7C2CA577-4CEC-894D-A394-D8D940D9EB17}"/>
              </a:ext>
            </a:extLst>
          </p:cNvPr>
          <p:cNvGraphicFramePr>
            <a:graphicFrameLocks noGrp="1"/>
          </p:cNvGraphicFramePr>
          <p:nvPr>
            <p:extLst>
              <p:ext uri="{D42A27DB-BD31-4B8C-83A1-F6EECF244321}">
                <p14:modId xmlns:p14="http://schemas.microsoft.com/office/powerpoint/2010/main" val="1879198924"/>
              </p:ext>
            </p:extLst>
          </p:nvPr>
        </p:nvGraphicFramePr>
        <p:xfrm>
          <a:off x="889739" y="1845362"/>
          <a:ext cx="8620361" cy="741680"/>
        </p:xfrm>
        <a:graphic>
          <a:graphicData uri="http://schemas.openxmlformats.org/drawingml/2006/table">
            <a:tbl>
              <a:tblPr firstRow="1" bandRow="1">
                <a:tableStyleId>{5C22544A-7EE6-4342-B048-85BDC9FD1C3A}</a:tableStyleId>
              </a:tblPr>
              <a:tblGrid>
                <a:gridCol w="2763570">
                  <a:extLst>
                    <a:ext uri="{9D8B030D-6E8A-4147-A177-3AD203B41FA5}">
                      <a16:colId xmlns="" xmlns:a16="http://schemas.microsoft.com/office/drawing/2014/main" val="2279772705"/>
                    </a:ext>
                  </a:extLst>
                </a:gridCol>
                <a:gridCol w="2430684">
                  <a:extLst>
                    <a:ext uri="{9D8B030D-6E8A-4147-A177-3AD203B41FA5}">
                      <a16:colId xmlns="" xmlns:a16="http://schemas.microsoft.com/office/drawing/2014/main" val="681281379"/>
                    </a:ext>
                  </a:extLst>
                </a:gridCol>
                <a:gridCol w="2645940">
                  <a:extLst>
                    <a:ext uri="{9D8B030D-6E8A-4147-A177-3AD203B41FA5}">
                      <a16:colId xmlns="" xmlns:a16="http://schemas.microsoft.com/office/drawing/2014/main" val="1415074050"/>
                    </a:ext>
                  </a:extLst>
                </a:gridCol>
                <a:gridCol w="780167">
                  <a:extLst>
                    <a:ext uri="{9D8B030D-6E8A-4147-A177-3AD203B41FA5}">
                      <a16:colId xmlns="" xmlns:a16="http://schemas.microsoft.com/office/drawing/2014/main" val="1251116432"/>
                    </a:ext>
                  </a:extLst>
                </a:gridCol>
              </a:tblGrid>
              <a:tr h="370840">
                <a:tc>
                  <a:txBody>
                    <a:bodyPr/>
                    <a:lstStyle/>
                    <a:p>
                      <a:r>
                        <a:rPr lang="en-US" sz="1800" b="0" dirty="0">
                          <a:solidFill>
                            <a:srgbClr val="115076"/>
                          </a:solidFill>
                          <a:latin typeface="Century Gothic" panose="020B0502020202020204" pitchFamily="34" charset="0"/>
                        </a:rPr>
                        <a:t>Ich </a:t>
                      </a:r>
                      <a:endParaRPr lang="en-US"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800" b="1" dirty="0" err="1">
                          <a:solidFill>
                            <a:srgbClr val="E87D1E"/>
                          </a:solidFill>
                          <a:latin typeface="Century Gothic" panose="020B0502020202020204" pitchFamily="34" charset="0"/>
                        </a:rPr>
                        <a:t>gehe</a:t>
                      </a:r>
                      <a:r>
                        <a:rPr lang="en-US" sz="1800" b="1" dirty="0">
                          <a:solidFill>
                            <a:srgbClr val="E87D1E"/>
                          </a:solidFill>
                          <a:latin typeface="Century Gothic" panose="020B0502020202020204" pitchFamily="34" charset="0"/>
                        </a:rPr>
                        <a:t> </a:t>
                      </a:r>
                      <a:endParaRPr lang="en-US" dirty="0">
                        <a:solidFill>
                          <a:srgbClr val="E87D1E"/>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115076"/>
                          </a:solidFill>
                          <a:latin typeface="Century Gothic" panose="020B0502020202020204" pitchFamily="34" charset="0"/>
                        </a:rPr>
                        <a:t>ins Kino.</a:t>
                      </a:r>
                      <a:endParaRPr lang="en-GB" sz="1800" b="0" dirty="0">
                        <a:solidFill>
                          <a:srgbClr val="115076"/>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 xmlns:a16="http://schemas.microsoft.com/office/drawing/2014/main" val="1380116296"/>
                  </a:ext>
                </a:extLst>
              </a:tr>
              <a:tr h="370840">
                <a:tc>
                  <a:txBody>
                    <a:bodyPr/>
                    <a:lstStyle/>
                    <a:p>
                      <a:r>
                        <a:rPr lang="en-US" b="0" dirty="0">
                          <a:solidFill>
                            <a:srgbClr val="115076"/>
                          </a:solidFill>
                          <a:latin typeface="Century Gothic" panose="020B0502020202020204" pitchFamily="34" charset="0"/>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b="1" dirty="0">
                          <a:solidFill>
                            <a:srgbClr val="E87D1E"/>
                          </a:solidFill>
                          <a:latin typeface="Century Gothic" panose="020B0502020202020204" pitchFamily="34" charset="0"/>
                        </a:rPr>
                        <a:t>go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solidFill>
                            <a:srgbClr val="115076"/>
                          </a:solidFill>
                          <a:latin typeface="Century Gothic" panose="020B0502020202020204" pitchFamily="34" charset="0"/>
                        </a:rPr>
                        <a:t>to the cinema.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 xmlns:a16="http://schemas.microsoft.com/office/drawing/2014/main" val="1982120258"/>
                  </a:ext>
                </a:extLst>
              </a:tr>
            </a:tbl>
          </a:graphicData>
        </a:graphic>
      </p:graphicFrame>
      <p:graphicFrame>
        <p:nvGraphicFramePr>
          <p:cNvPr id="12" name="Table 11">
            <a:extLst>
              <a:ext uri="{FF2B5EF4-FFF2-40B4-BE49-F238E27FC236}">
                <a16:creationId xmlns="" xmlns:a16="http://schemas.microsoft.com/office/drawing/2014/main" id="{462F0EBC-4CAC-6F46-A2B9-B2E023686576}"/>
              </a:ext>
            </a:extLst>
          </p:cNvPr>
          <p:cNvGraphicFramePr>
            <a:graphicFrameLocks noGrp="1"/>
          </p:cNvGraphicFramePr>
          <p:nvPr>
            <p:extLst>
              <p:ext uri="{D42A27DB-BD31-4B8C-83A1-F6EECF244321}">
                <p14:modId xmlns:p14="http://schemas.microsoft.com/office/powerpoint/2010/main" val="825386558"/>
              </p:ext>
            </p:extLst>
          </p:nvPr>
        </p:nvGraphicFramePr>
        <p:xfrm>
          <a:off x="875212" y="2650847"/>
          <a:ext cx="7328285" cy="741680"/>
        </p:xfrm>
        <a:graphic>
          <a:graphicData uri="http://schemas.openxmlformats.org/drawingml/2006/table">
            <a:tbl>
              <a:tblPr firstRow="1" bandRow="1">
                <a:tableStyleId>{5C22544A-7EE6-4342-B048-85BDC9FD1C3A}</a:tableStyleId>
              </a:tblPr>
              <a:tblGrid>
                <a:gridCol w="2788464">
                  <a:extLst>
                    <a:ext uri="{9D8B030D-6E8A-4147-A177-3AD203B41FA5}">
                      <a16:colId xmlns="" xmlns:a16="http://schemas.microsoft.com/office/drawing/2014/main" val="944695192"/>
                    </a:ext>
                  </a:extLst>
                </a:gridCol>
                <a:gridCol w="1531116">
                  <a:extLst>
                    <a:ext uri="{9D8B030D-6E8A-4147-A177-3AD203B41FA5}">
                      <a16:colId xmlns="" xmlns:a16="http://schemas.microsoft.com/office/drawing/2014/main" val="1497992079"/>
                    </a:ext>
                  </a:extLst>
                </a:gridCol>
                <a:gridCol w="890538">
                  <a:extLst>
                    <a:ext uri="{9D8B030D-6E8A-4147-A177-3AD203B41FA5}">
                      <a16:colId xmlns="" xmlns:a16="http://schemas.microsoft.com/office/drawing/2014/main" val="2853449259"/>
                    </a:ext>
                  </a:extLst>
                </a:gridCol>
                <a:gridCol w="2118167">
                  <a:extLst>
                    <a:ext uri="{9D8B030D-6E8A-4147-A177-3AD203B41FA5}">
                      <a16:colId xmlns="" xmlns:a16="http://schemas.microsoft.com/office/drawing/2014/main" val="3150855335"/>
                    </a:ext>
                  </a:extLst>
                </a:gridCol>
              </a:tblGrid>
              <a:tr h="370840">
                <a:tc>
                  <a:txBody>
                    <a:bodyPr/>
                    <a:lstStyle/>
                    <a:p>
                      <a:r>
                        <a:rPr lang="en-US" sz="1800" b="0" dirty="0">
                          <a:solidFill>
                            <a:srgbClr val="115076"/>
                          </a:solidFill>
                          <a:latin typeface="Century Gothic" panose="020B0502020202020204" pitchFamily="34" charset="0"/>
                        </a:rPr>
                        <a:t>Am </a:t>
                      </a:r>
                      <a:r>
                        <a:rPr lang="en-US" sz="1800" b="0" dirty="0" err="1">
                          <a:solidFill>
                            <a:srgbClr val="115076"/>
                          </a:solidFill>
                          <a:latin typeface="Century Gothic" panose="020B0502020202020204" pitchFamily="34" charset="0"/>
                        </a:rPr>
                        <a:t>Wochenende</a:t>
                      </a:r>
                      <a:r>
                        <a:rPr lang="en-US" sz="1800" b="0" dirty="0">
                          <a:solidFill>
                            <a:srgbClr val="115076"/>
                          </a:solidFill>
                          <a:latin typeface="Century Gothic" panose="020B0502020202020204" pitchFamily="34" charset="0"/>
                        </a:rPr>
                        <a:t> </a:t>
                      </a:r>
                      <a:endParaRPr lang="en-US"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800" b="1" dirty="0" err="1">
                          <a:solidFill>
                            <a:srgbClr val="E87D1E"/>
                          </a:solidFill>
                          <a:latin typeface="Century Gothic" panose="020B0502020202020204" pitchFamily="34" charset="0"/>
                        </a:rPr>
                        <a:t>gehe</a:t>
                      </a:r>
                      <a:r>
                        <a:rPr lang="en-US" sz="1800" b="1" dirty="0">
                          <a:solidFill>
                            <a:srgbClr val="E87D1E"/>
                          </a:solidFill>
                          <a:latin typeface="Century Gothic" panose="020B0502020202020204" pitchFamily="34" charset="0"/>
                        </a:rPr>
                        <a:t> </a:t>
                      </a:r>
                      <a:endParaRPr lang="en-US" dirty="0">
                        <a:solidFill>
                          <a:srgbClr val="E87D1E"/>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r>
                        <a:rPr lang="en-US" sz="1800" b="0" dirty="0">
                          <a:solidFill>
                            <a:srgbClr val="115076"/>
                          </a:solidFill>
                          <a:latin typeface="Century Gothic" panose="020B0502020202020204" pitchFamily="34" charset="0"/>
                        </a:rPr>
                        <a:t>ich</a:t>
                      </a:r>
                      <a:endParaRPr lang="en-US"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115076"/>
                          </a:solidFill>
                          <a:latin typeface="Century Gothic" panose="020B0502020202020204" pitchFamily="34" charset="0"/>
                        </a:rPr>
                        <a:t>ins Kino.</a:t>
                      </a:r>
                      <a:endParaRPr lang="en-GB" sz="1800" b="0" dirty="0">
                        <a:solidFill>
                          <a:srgbClr val="115076"/>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 xmlns:a16="http://schemas.microsoft.com/office/drawing/2014/main" val="1636596142"/>
                  </a:ext>
                </a:extLst>
              </a:tr>
              <a:tr h="370840">
                <a:tc>
                  <a:txBody>
                    <a:bodyPr/>
                    <a:lstStyle/>
                    <a:p>
                      <a:r>
                        <a:rPr lang="en-US" b="0" dirty="0">
                          <a:solidFill>
                            <a:srgbClr val="115076"/>
                          </a:solidFill>
                          <a:latin typeface="Century Gothic" panose="020B0502020202020204" pitchFamily="34" charset="0"/>
                        </a:rPr>
                        <a:t>At the weekend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dirty="0">
                          <a:solidFill>
                            <a:srgbClr val="115076"/>
                          </a:solidFill>
                          <a:latin typeface="Century Gothic" panose="020B0502020202020204" pitchFamily="34" charset="0"/>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r>
                        <a:rPr lang="en-US" b="1" dirty="0">
                          <a:solidFill>
                            <a:srgbClr val="E87D1E"/>
                          </a:solidFill>
                          <a:latin typeface="Century Gothic" panose="020B0502020202020204" pitchFamily="34" charset="0"/>
                        </a:rPr>
                        <a:t>go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solidFill>
                            <a:srgbClr val="115076"/>
                          </a:solidFill>
                          <a:latin typeface="Century Gothic" panose="020B0502020202020204" pitchFamily="34" charset="0"/>
                        </a:rPr>
                        <a:t>to the cinema.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 xmlns:a16="http://schemas.microsoft.com/office/drawing/2014/main" val="3981335825"/>
                  </a:ext>
                </a:extLst>
              </a:tr>
            </a:tbl>
          </a:graphicData>
        </a:graphic>
      </p:graphicFrame>
      <p:sp>
        <p:nvSpPr>
          <p:cNvPr id="8" name="TextBox 7">
            <a:extLst>
              <a:ext uri="{FF2B5EF4-FFF2-40B4-BE49-F238E27FC236}">
                <a16:creationId xmlns="" xmlns:a16="http://schemas.microsoft.com/office/drawing/2014/main" id="{2C3133D1-C706-4F45-A9A1-A4B6FD249B87}"/>
              </a:ext>
            </a:extLst>
          </p:cNvPr>
          <p:cNvSpPr txBox="1"/>
          <p:nvPr/>
        </p:nvSpPr>
        <p:spPr>
          <a:xfrm>
            <a:off x="1471868" y="5348791"/>
            <a:ext cx="2255746" cy="369332"/>
          </a:xfrm>
          <a:prstGeom prst="rect">
            <a:avLst/>
          </a:prstGeom>
          <a:noFill/>
        </p:spPr>
        <p:txBody>
          <a:bodyPr wrap="none" rtlCol="0">
            <a:spAutoFit/>
          </a:bodyPr>
          <a:lstStyle/>
          <a:p>
            <a:r>
              <a:rPr lang="en-US" dirty="0">
                <a:solidFill>
                  <a:srgbClr val="115076"/>
                </a:solidFill>
                <a:latin typeface="Century Gothic" panose="020B0502020202020204" pitchFamily="34" charset="0"/>
              </a:rPr>
              <a:t>Am </a:t>
            </a:r>
            <a:r>
              <a:rPr lang="en-US" dirty="0" err="1">
                <a:solidFill>
                  <a:srgbClr val="115076"/>
                </a:solidFill>
                <a:latin typeface="Century Gothic" panose="020B0502020202020204" pitchFamily="34" charset="0"/>
              </a:rPr>
              <a:t>Wochenende</a:t>
            </a:r>
            <a:r>
              <a:rPr lang="en-US" dirty="0">
                <a:solidFill>
                  <a:srgbClr val="115076"/>
                </a:solidFill>
                <a:latin typeface="Century Gothic" panose="020B0502020202020204" pitchFamily="34" charset="0"/>
              </a:rPr>
              <a:t> </a:t>
            </a:r>
            <a:endParaRPr lang="en-US" dirty="0">
              <a:solidFill>
                <a:srgbClr val="115076"/>
              </a:solidFill>
            </a:endParaRPr>
          </a:p>
        </p:txBody>
      </p:sp>
      <p:sp>
        <p:nvSpPr>
          <p:cNvPr id="9" name="TextBox 8">
            <a:extLst>
              <a:ext uri="{FF2B5EF4-FFF2-40B4-BE49-F238E27FC236}">
                <a16:creationId xmlns="" xmlns:a16="http://schemas.microsoft.com/office/drawing/2014/main" id="{0CA5B86C-7B1B-1048-BCA4-F928481FED8F}"/>
              </a:ext>
            </a:extLst>
          </p:cNvPr>
          <p:cNvSpPr txBox="1"/>
          <p:nvPr/>
        </p:nvSpPr>
        <p:spPr>
          <a:xfrm>
            <a:off x="3727614" y="5348791"/>
            <a:ext cx="521297" cy="369332"/>
          </a:xfrm>
          <a:prstGeom prst="rect">
            <a:avLst/>
          </a:prstGeom>
          <a:noFill/>
        </p:spPr>
        <p:txBody>
          <a:bodyPr wrap="none" rtlCol="0">
            <a:spAutoFit/>
          </a:bodyPr>
          <a:lstStyle/>
          <a:p>
            <a:r>
              <a:rPr lang="en-US" dirty="0">
                <a:solidFill>
                  <a:srgbClr val="115076"/>
                </a:solidFill>
                <a:latin typeface="Century Gothic" panose="020B0502020202020204" pitchFamily="34" charset="0"/>
              </a:rPr>
              <a:t>ich</a:t>
            </a:r>
            <a:endParaRPr lang="en-US" dirty="0"/>
          </a:p>
        </p:txBody>
      </p:sp>
      <p:sp>
        <p:nvSpPr>
          <p:cNvPr id="14" name="TextBox 13">
            <a:extLst>
              <a:ext uri="{FF2B5EF4-FFF2-40B4-BE49-F238E27FC236}">
                <a16:creationId xmlns="" xmlns:a16="http://schemas.microsoft.com/office/drawing/2014/main" id="{07F983CE-48AB-6A49-8198-FDA8C378EC88}"/>
              </a:ext>
            </a:extLst>
          </p:cNvPr>
          <p:cNvSpPr txBox="1"/>
          <p:nvPr/>
        </p:nvSpPr>
        <p:spPr>
          <a:xfrm>
            <a:off x="4430156" y="5348791"/>
            <a:ext cx="769763" cy="369332"/>
          </a:xfrm>
          <a:prstGeom prst="rect">
            <a:avLst/>
          </a:prstGeom>
          <a:noFill/>
        </p:spPr>
        <p:txBody>
          <a:bodyPr wrap="none" rtlCol="0">
            <a:spAutoFit/>
          </a:bodyPr>
          <a:lstStyle/>
          <a:p>
            <a:r>
              <a:rPr lang="en-US" b="1" dirty="0" err="1">
                <a:solidFill>
                  <a:srgbClr val="E87D1E"/>
                </a:solidFill>
                <a:latin typeface="Century Gothic" panose="020B0502020202020204" pitchFamily="34" charset="0"/>
              </a:rPr>
              <a:t>gehe</a:t>
            </a:r>
            <a:endParaRPr lang="en-US" b="1" dirty="0">
              <a:solidFill>
                <a:srgbClr val="E87D1E"/>
              </a:solidFill>
            </a:endParaRPr>
          </a:p>
        </p:txBody>
      </p:sp>
      <p:sp>
        <p:nvSpPr>
          <p:cNvPr id="17" name="TextBox 16">
            <a:extLst>
              <a:ext uri="{FF2B5EF4-FFF2-40B4-BE49-F238E27FC236}">
                <a16:creationId xmlns="" xmlns:a16="http://schemas.microsoft.com/office/drawing/2014/main" id="{69556519-D8A0-314E-BEE1-F6C3732922B6}"/>
              </a:ext>
            </a:extLst>
          </p:cNvPr>
          <p:cNvSpPr txBox="1"/>
          <p:nvPr/>
        </p:nvSpPr>
        <p:spPr>
          <a:xfrm>
            <a:off x="5199919" y="5348791"/>
            <a:ext cx="1064715" cy="369332"/>
          </a:xfrm>
          <a:prstGeom prst="rect">
            <a:avLst/>
          </a:prstGeom>
          <a:noFill/>
        </p:spPr>
        <p:txBody>
          <a:bodyPr wrap="none" rtlCol="0">
            <a:spAutoFit/>
          </a:bodyPr>
          <a:lstStyle/>
          <a:p>
            <a:r>
              <a:rPr lang="en-US" dirty="0">
                <a:solidFill>
                  <a:srgbClr val="115076"/>
                </a:solidFill>
                <a:latin typeface="Century Gothic" panose="020B0502020202020204" pitchFamily="34" charset="0"/>
              </a:rPr>
              <a:t>ins Kino.</a:t>
            </a:r>
            <a:endParaRPr lang="en-GB" dirty="0">
              <a:solidFill>
                <a:srgbClr val="115076"/>
              </a:solidFill>
              <a:latin typeface="Century Gothic" panose="020B0502020202020204" pitchFamily="34" charset="0"/>
            </a:endParaRPr>
          </a:p>
        </p:txBody>
      </p:sp>
      <p:sp>
        <p:nvSpPr>
          <p:cNvPr id="21" name="Oval Callout 20">
            <a:extLst>
              <a:ext uri="{FF2B5EF4-FFF2-40B4-BE49-F238E27FC236}">
                <a16:creationId xmlns="" xmlns:a16="http://schemas.microsoft.com/office/drawing/2014/main" id="{B361237A-AD85-4242-834C-229E96929ADE}"/>
              </a:ext>
            </a:extLst>
          </p:cNvPr>
          <p:cNvSpPr/>
          <p:nvPr/>
        </p:nvSpPr>
        <p:spPr>
          <a:xfrm rot="600000">
            <a:off x="7906258" y="1238990"/>
            <a:ext cx="4278439" cy="2823712"/>
          </a:xfrm>
          <a:prstGeom prst="wedgeEllipseCallout">
            <a:avLst/>
          </a:prstGeom>
          <a:noFill/>
          <a:ln w="57150">
            <a:solidFill>
              <a:srgbClr val="E87D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spcAft>
                <a:spcPts val="0"/>
              </a:spcAft>
            </a:pPr>
            <a:endParaRPr lang="en-US" dirty="0"/>
          </a:p>
        </p:txBody>
      </p:sp>
      <p:sp>
        <p:nvSpPr>
          <p:cNvPr id="15" name="Rectangle 14"/>
          <p:cNvSpPr/>
          <p:nvPr/>
        </p:nvSpPr>
        <p:spPr>
          <a:xfrm rot="727402">
            <a:off x="8228472" y="1974395"/>
            <a:ext cx="3634009" cy="1631216"/>
          </a:xfrm>
          <a:prstGeom prst="rect">
            <a:avLst/>
          </a:prstGeom>
        </p:spPr>
        <p:txBody>
          <a:bodyPr wrap="square">
            <a:spAutoFit/>
          </a:bodyPr>
          <a:lstStyle/>
          <a:p>
            <a:pPr lvl="0" algn="ctr" hangingPunct="0"/>
            <a:r>
              <a:rPr lang="en-GB" sz="2000" kern="1400" dirty="0">
                <a:solidFill>
                  <a:srgbClr val="104F75"/>
                </a:solidFill>
                <a:latin typeface="Century Gothic" panose="020B0502020202020204" pitchFamily="34" charset="0"/>
                <a:ea typeface="Times New Roman" panose="02020603050405020304" pitchFamily="18" charset="0"/>
                <a:cs typeface="Bickley Script"/>
              </a:rPr>
              <a:t>When you add something to the start of the </a:t>
            </a:r>
            <a:r>
              <a:rPr lang="en-GB" sz="2000" kern="1400" dirty="0" smtClean="0">
                <a:solidFill>
                  <a:srgbClr val="104F75"/>
                </a:solidFill>
                <a:latin typeface="Century Gothic" panose="020B0502020202020204" pitchFamily="34" charset="0"/>
                <a:ea typeface="Times New Roman" panose="02020603050405020304" pitchFamily="18" charset="0"/>
                <a:cs typeface="Bickley Script"/>
              </a:rPr>
              <a:t>sentence </a:t>
            </a:r>
            <a:r>
              <a:rPr lang="en-GB" sz="2000" kern="1400" dirty="0">
                <a:solidFill>
                  <a:srgbClr val="104F75"/>
                </a:solidFill>
                <a:latin typeface="Century Gothic" panose="020B0502020202020204" pitchFamily="34" charset="0"/>
                <a:ea typeface="Times New Roman" panose="02020603050405020304" pitchFamily="18" charset="0"/>
                <a:cs typeface="Bickley Script"/>
              </a:rPr>
              <a:t>the subject and verb need to swap for the verb to still be second!</a:t>
            </a:r>
            <a:endParaRPr lang="en-US" dirty="0">
              <a:solidFill>
                <a:prstClr val="white"/>
              </a:solidFill>
            </a:endParaRPr>
          </a:p>
        </p:txBody>
      </p:sp>
    </p:spTree>
    <p:extLst>
      <p:ext uri="{BB962C8B-B14F-4D97-AF65-F5344CB8AC3E}">
        <p14:creationId xmlns:p14="http://schemas.microsoft.com/office/powerpoint/2010/main" val="51758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35" presetClass="path" presetSubtype="0" accel="50000" decel="50000" fill="hold" grpId="1" nodeType="withEffect">
                                  <p:stCondLst>
                                    <p:cond delay="0"/>
                                  </p:stCondLst>
                                  <p:childTnLst>
                                    <p:animMotion origin="layout" path="M -1.875E-6 -2.96296E-6 L -0.06549 -2.96296E-6 " pathEditMode="relative" rAng="0" ptsTypes="AA">
                                      <p:cBhvr>
                                        <p:cTn id="34" dur="2000" fill="hold"/>
                                        <p:tgtEl>
                                          <p:spTgt spid="14"/>
                                        </p:tgtEl>
                                        <p:attrNameLst>
                                          <p:attrName>ppt_x</p:attrName>
                                          <p:attrName>ppt_y</p:attrName>
                                        </p:attrNameLst>
                                      </p:cBhvr>
                                      <p:rCtr x="-3281" y="0"/>
                                    </p:animMotion>
                                  </p:childTnLst>
                                </p:cTn>
                              </p:par>
                              <p:par>
                                <p:cTn id="35" presetID="63" presetClass="path" presetSubtype="0" accel="50000" decel="50000" fill="hold" grpId="1" nodeType="withEffect">
                                  <p:stCondLst>
                                    <p:cond delay="0"/>
                                  </p:stCondLst>
                                  <p:childTnLst>
                                    <p:animMotion origin="layout" path="M -3.33333E-6 -2.96296E-6 L 0.06549 4.81481E-6 " pathEditMode="relative" rAng="0" ptsTypes="AA">
                                      <p:cBhvr>
                                        <p:cTn id="36" dur="2000" fill="hold"/>
                                        <p:tgtEl>
                                          <p:spTgt spid="9"/>
                                        </p:tgtEl>
                                        <p:attrNameLst>
                                          <p:attrName>ppt_x</p:attrName>
                                          <p:attrName>ppt_y</p:attrName>
                                        </p:attrNameLst>
                                      </p:cBhvr>
                                      <p:rCtr x="2826" y="162"/>
                                    </p:animMotion>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P spid="9" grpId="0"/>
      <p:bldP spid="9" grpId="1"/>
      <p:bldP spid="14" grpId="0"/>
      <p:bldP spid="14" grpId="1"/>
      <p:bldP spid="17" grpId="0"/>
      <p:bldP spid="21" grpId="0" animBg="1"/>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0038" y="338225"/>
            <a:ext cx="4492679" cy="707849"/>
          </a:xfrm>
        </p:spPr>
        <p:txBody>
          <a:bodyPr>
            <a:normAutofit fontScale="90000"/>
          </a:bodyPr>
          <a:lstStyle/>
          <a:p>
            <a:r>
              <a:rPr lang="en-GB" sz="3600" b="1" dirty="0">
                <a:solidFill>
                  <a:schemeClr val="bg1"/>
                </a:solidFill>
              </a:rPr>
              <a:t>Meaningful practice</a:t>
            </a:r>
          </a:p>
        </p:txBody>
      </p:sp>
      <p:grpSp>
        <p:nvGrpSpPr>
          <p:cNvPr id="30" name="Group 29">
            <a:extLst>
              <a:ext uri="{FF2B5EF4-FFF2-40B4-BE49-F238E27FC236}">
                <a16:creationId xmlns="" xmlns:a16="http://schemas.microsoft.com/office/drawing/2014/main" id="{F9ACE4A4-2698-F446-9ACF-D56C2A62240E}"/>
              </a:ext>
            </a:extLst>
          </p:cNvPr>
          <p:cNvGrpSpPr/>
          <p:nvPr/>
        </p:nvGrpSpPr>
        <p:grpSpPr>
          <a:xfrm>
            <a:off x="146066" y="220538"/>
            <a:ext cx="3549316" cy="2574758"/>
            <a:chOff x="188119" y="505326"/>
            <a:chExt cx="3549316" cy="2574758"/>
          </a:xfrm>
        </p:grpSpPr>
        <p:sp>
          <p:nvSpPr>
            <p:cNvPr id="2" name="Oval 1">
              <a:extLst>
                <a:ext uri="{FF2B5EF4-FFF2-40B4-BE49-F238E27FC236}">
                  <a16:creationId xmlns="" xmlns:a16="http://schemas.microsoft.com/office/drawing/2014/main" id="{7600F814-4F4B-9E41-BEB3-A1F3B040DF5B}"/>
                </a:ext>
              </a:extLst>
            </p:cNvPr>
            <p:cNvSpPr/>
            <p:nvPr/>
          </p:nvSpPr>
          <p:spPr>
            <a:xfrm>
              <a:off x="188119" y="505326"/>
              <a:ext cx="3549316" cy="2574758"/>
            </a:xfrm>
            <a:prstGeom prst="ellipse">
              <a:avLst/>
            </a:prstGeom>
            <a:noFill/>
            <a:ln w="28575">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Car">
              <a:extLst>
                <a:ext uri="{FF2B5EF4-FFF2-40B4-BE49-F238E27FC236}">
                  <a16:creationId xmlns="" xmlns:a16="http://schemas.microsoft.com/office/drawing/2014/main" id="{8BB654AA-7DC2-464B-97AD-271A42BA267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702848" y="2162099"/>
              <a:ext cx="914400" cy="914400"/>
            </a:xfrm>
            <a:prstGeom prst="rect">
              <a:avLst/>
            </a:prstGeom>
          </p:spPr>
        </p:pic>
        <p:pic>
          <p:nvPicPr>
            <p:cNvPr id="17" name="Graphic 16" descr="Bus">
              <a:extLst>
                <a:ext uri="{FF2B5EF4-FFF2-40B4-BE49-F238E27FC236}">
                  <a16:creationId xmlns="" xmlns:a16="http://schemas.microsoft.com/office/drawing/2014/main" id="{A0A76285-6373-2C46-A690-DE4C076E45A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1504377" y="1503044"/>
              <a:ext cx="914400" cy="914400"/>
            </a:xfrm>
            <a:prstGeom prst="rect">
              <a:avLst/>
            </a:prstGeom>
          </p:spPr>
        </p:pic>
        <p:pic>
          <p:nvPicPr>
            <p:cNvPr id="19" name="Graphic 18" descr="Airplane">
              <a:extLst>
                <a:ext uri="{FF2B5EF4-FFF2-40B4-BE49-F238E27FC236}">
                  <a16:creationId xmlns="" xmlns:a16="http://schemas.microsoft.com/office/drawing/2014/main" id="{44D3F7F6-A4BB-0D4C-B6DF-83ABF799861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597987" y="1841664"/>
              <a:ext cx="914400" cy="914400"/>
            </a:xfrm>
            <a:prstGeom prst="rect">
              <a:avLst/>
            </a:prstGeom>
          </p:spPr>
        </p:pic>
        <p:pic>
          <p:nvPicPr>
            <p:cNvPr id="21" name="Graphic 20" descr="Hot air balloon">
              <a:extLst>
                <a:ext uri="{FF2B5EF4-FFF2-40B4-BE49-F238E27FC236}">
                  <a16:creationId xmlns="" xmlns:a16="http://schemas.microsoft.com/office/drawing/2014/main" id="{7B1BB928-44EB-3F49-AB43-5D4AFA33A4B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2601227" y="1727013"/>
              <a:ext cx="914400" cy="914400"/>
            </a:xfrm>
            <a:prstGeom prst="rect">
              <a:avLst/>
            </a:prstGeom>
          </p:spPr>
        </p:pic>
        <p:pic>
          <p:nvPicPr>
            <p:cNvPr id="23" name="Graphic 22" descr="Cruise ship">
              <a:extLst>
                <a:ext uri="{FF2B5EF4-FFF2-40B4-BE49-F238E27FC236}">
                  <a16:creationId xmlns="" xmlns:a16="http://schemas.microsoft.com/office/drawing/2014/main" id="{1050ED5F-BD60-4743-9EE5-F9B2AD30D077}"/>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277757" y="1173955"/>
              <a:ext cx="914400" cy="914400"/>
            </a:xfrm>
            <a:prstGeom prst="rect">
              <a:avLst/>
            </a:prstGeom>
          </p:spPr>
        </p:pic>
        <p:pic>
          <p:nvPicPr>
            <p:cNvPr id="25" name="Graphic 24" descr="Streetcar">
              <a:extLst>
                <a:ext uri="{FF2B5EF4-FFF2-40B4-BE49-F238E27FC236}">
                  <a16:creationId xmlns="" xmlns:a16="http://schemas.microsoft.com/office/drawing/2014/main" id="{FDEF3E97-1E46-AC47-BBBA-BDC57F3B721D}"/>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p:blipFill>
          <p:spPr>
            <a:xfrm>
              <a:off x="1624085" y="585059"/>
              <a:ext cx="914400" cy="914400"/>
            </a:xfrm>
            <a:prstGeom prst="rect">
              <a:avLst/>
            </a:prstGeom>
          </p:spPr>
        </p:pic>
        <p:pic>
          <p:nvPicPr>
            <p:cNvPr id="27" name="Graphic 26" descr="Scooter">
              <a:extLst>
                <a:ext uri="{FF2B5EF4-FFF2-40B4-BE49-F238E27FC236}">
                  <a16:creationId xmlns="" xmlns:a16="http://schemas.microsoft.com/office/drawing/2014/main" id="{904A4E2E-C4F8-4F44-B046-17F21F12F8BF}"/>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tretch>
              <a:fillRect/>
            </a:stretch>
          </p:blipFill>
          <p:spPr>
            <a:xfrm>
              <a:off x="772413" y="624291"/>
              <a:ext cx="914400" cy="914400"/>
            </a:xfrm>
            <a:prstGeom prst="rect">
              <a:avLst/>
            </a:prstGeom>
          </p:spPr>
        </p:pic>
        <p:pic>
          <p:nvPicPr>
            <p:cNvPr id="35" name="Graphic 34" descr="Cycling">
              <a:extLst>
                <a:ext uri="{FF2B5EF4-FFF2-40B4-BE49-F238E27FC236}">
                  <a16:creationId xmlns="" xmlns:a16="http://schemas.microsoft.com/office/drawing/2014/main" id="{22CF663A-A08E-C24B-95BB-0D5BF36E9F28}"/>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tretch>
              <a:fillRect/>
            </a:stretch>
          </p:blipFill>
          <p:spPr>
            <a:xfrm>
              <a:off x="2399394" y="937531"/>
              <a:ext cx="744549" cy="744549"/>
            </a:xfrm>
            <a:prstGeom prst="rect">
              <a:avLst/>
            </a:prstGeom>
          </p:spPr>
        </p:pic>
      </p:grpSp>
      <p:grpSp>
        <p:nvGrpSpPr>
          <p:cNvPr id="32" name="Group 31">
            <a:extLst>
              <a:ext uri="{FF2B5EF4-FFF2-40B4-BE49-F238E27FC236}">
                <a16:creationId xmlns="" xmlns:a16="http://schemas.microsoft.com/office/drawing/2014/main" id="{EACC44C7-18E1-4243-B639-4269C1A7CCAF}"/>
              </a:ext>
            </a:extLst>
          </p:cNvPr>
          <p:cNvGrpSpPr/>
          <p:nvPr/>
        </p:nvGrpSpPr>
        <p:grpSpPr>
          <a:xfrm>
            <a:off x="7804658" y="1300223"/>
            <a:ext cx="3984018" cy="4794384"/>
            <a:chOff x="4854907" y="117609"/>
            <a:chExt cx="3984018" cy="4794384"/>
          </a:xfrm>
        </p:grpSpPr>
        <p:sp>
          <p:nvSpPr>
            <p:cNvPr id="9" name="Oval 8">
              <a:extLst>
                <a:ext uri="{FF2B5EF4-FFF2-40B4-BE49-F238E27FC236}">
                  <a16:creationId xmlns="" xmlns:a16="http://schemas.microsoft.com/office/drawing/2014/main" id="{2B362A8D-9683-5042-BEE6-90D4E172CDC5}"/>
                </a:ext>
              </a:extLst>
            </p:cNvPr>
            <p:cNvSpPr/>
            <p:nvPr/>
          </p:nvSpPr>
          <p:spPr>
            <a:xfrm>
              <a:off x="4854907" y="117609"/>
              <a:ext cx="3984018" cy="4794384"/>
            </a:xfrm>
            <a:prstGeom prst="ellipse">
              <a:avLst/>
            </a:prstGeom>
            <a:noFill/>
            <a:ln w="28575">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descr="Dancing">
              <a:extLst>
                <a:ext uri="{FF2B5EF4-FFF2-40B4-BE49-F238E27FC236}">
                  <a16:creationId xmlns="" xmlns:a16="http://schemas.microsoft.com/office/drawing/2014/main" id="{D7030B1B-61AF-064B-8960-B0E84E7D0389}"/>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tretch>
              <a:fillRect/>
            </a:stretch>
          </p:blipFill>
          <p:spPr>
            <a:xfrm>
              <a:off x="6025048" y="2004283"/>
              <a:ext cx="914400" cy="914400"/>
            </a:xfrm>
            <a:prstGeom prst="rect">
              <a:avLst/>
            </a:prstGeom>
          </p:spPr>
        </p:pic>
        <p:pic>
          <p:nvPicPr>
            <p:cNvPr id="31" name="Graphic 30" descr="Swimming">
              <a:extLst>
                <a:ext uri="{FF2B5EF4-FFF2-40B4-BE49-F238E27FC236}">
                  <a16:creationId xmlns="" xmlns:a16="http://schemas.microsoft.com/office/drawing/2014/main" id="{C1ED5198-36BB-844B-B0CC-442438A3BE99}"/>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tretch>
              <a:fillRect/>
            </a:stretch>
          </p:blipFill>
          <p:spPr>
            <a:xfrm>
              <a:off x="6389716" y="3883293"/>
              <a:ext cx="914400" cy="914400"/>
            </a:xfrm>
            <a:prstGeom prst="rect">
              <a:avLst/>
            </a:prstGeom>
          </p:spPr>
        </p:pic>
        <p:pic>
          <p:nvPicPr>
            <p:cNvPr id="33" name="Graphic 32" descr="Scuba diving">
              <a:extLst>
                <a:ext uri="{FF2B5EF4-FFF2-40B4-BE49-F238E27FC236}">
                  <a16:creationId xmlns="" xmlns:a16="http://schemas.microsoft.com/office/drawing/2014/main" id="{960C54C9-470E-6A41-8210-7820BA0E1BAE}"/>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24"/>
                </a:ext>
              </a:extLst>
            </a:blip>
            <a:stretch>
              <a:fillRect/>
            </a:stretch>
          </p:blipFill>
          <p:spPr>
            <a:xfrm>
              <a:off x="7753507" y="1421193"/>
              <a:ext cx="914400" cy="914400"/>
            </a:xfrm>
            <a:prstGeom prst="rect">
              <a:avLst/>
            </a:prstGeom>
          </p:spPr>
        </p:pic>
        <p:pic>
          <p:nvPicPr>
            <p:cNvPr id="37" name="Graphic 36" descr="Sailboat">
              <a:extLst>
                <a:ext uri="{FF2B5EF4-FFF2-40B4-BE49-F238E27FC236}">
                  <a16:creationId xmlns="" xmlns:a16="http://schemas.microsoft.com/office/drawing/2014/main" id="{B6367625-D1D8-5C44-BC72-73DB115E58BF}"/>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 xmlns:asvg="http://schemas.microsoft.com/office/drawing/2016/SVG/main" r:embed="rId26"/>
                </a:ext>
              </a:extLst>
            </a:blip>
            <a:stretch>
              <a:fillRect/>
            </a:stretch>
          </p:blipFill>
          <p:spPr>
            <a:xfrm>
              <a:off x="6970953" y="442532"/>
              <a:ext cx="914400" cy="914400"/>
            </a:xfrm>
            <a:prstGeom prst="rect">
              <a:avLst/>
            </a:prstGeom>
          </p:spPr>
        </p:pic>
        <p:pic>
          <p:nvPicPr>
            <p:cNvPr id="39" name="Graphic 38" descr="Hike">
              <a:extLst>
                <a:ext uri="{FF2B5EF4-FFF2-40B4-BE49-F238E27FC236}">
                  <a16:creationId xmlns="" xmlns:a16="http://schemas.microsoft.com/office/drawing/2014/main" id="{78A3473E-0A89-D14B-8FD2-8BF06C7E7C68}"/>
                </a:ext>
              </a:extLst>
            </p:cNvPr>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 xmlns:asvg="http://schemas.microsoft.com/office/drawing/2016/SVG/main" r:embed="rId28"/>
                </a:ext>
              </a:extLst>
            </a:blip>
            <a:stretch>
              <a:fillRect/>
            </a:stretch>
          </p:blipFill>
          <p:spPr>
            <a:xfrm>
              <a:off x="5224974" y="1357787"/>
              <a:ext cx="914400" cy="914400"/>
            </a:xfrm>
            <a:prstGeom prst="rect">
              <a:avLst/>
            </a:prstGeom>
          </p:spPr>
        </p:pic>
        <p:pic>
          <p:nvPicPr>
            <p:cNvPr id="44" name="Graphic 43" descr="Sunset scene">
              <a:extLst>
                <a:ext uri="{FF2B5EF4-FFF2-40B4-BE49-F238E27FC236}">
                  <a16:creationId xmlns="" xmlns:a16="http://schemas.microsoft.com/office/drawing/2014/main" id="{5DC22F07-02C0-F843-9718-365FA273D39C}"/>
                </a:ext>
              </a:extLst>
            </p:cNvPr>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 xmlns:asvg="http://schemas.microsoft.com/office/drawing/2016/SVG/main" r:embed="rId30"/>
                </a:ext>
              </a:extLst>
            </a:blip>
            <a:stretch>
              <a:fillRect/>
            </a:stretch>
          </p:blipFill>
          <p:spPr>
            <a:xfrm>
              <a:off x="6813483" y="2333379"/>
              <a:ext cx="914400" cy="914400"/>
            </a:xfrm>
            <a:prstGeom prst="rect">
              <a:avLst/>
            </a:prstGeom>
          </p:spPr>
        </p:pic>
        <p:pic>
          <p:nvPicPr>
            <p:cNvPr id="46" name="Graphic 45" descr="Tropical scene">
              <a:extLst>
                <a:ext uri="{FF2B5EF4-FFF2-40B4-BE49-F238E27FC236}">
                  <a16:creationId xmlns="" xmlns:a16="http://schemas.microsoft.com/office/drawing/2014/main" id="{63802195-B90C-9540-ADE3-87210B825EB8}"/>
                </a:ext>
              </a:extLst>
            </p:cNvPr>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 xmlns:asvg="http://schemas.microsoft.com/office/drawing/2016/SVG/main" r:embed="rId32"/>
                </a:ext>
              </a:extLst>
            </a:blip>
            <a:stretch>
              <a:fillRect/>
            </a:stretch>
          </p:blipFill>
          <p:spPr>
            <a:xfrm>
              <a:off x="5567848" y="296207"/>
              <a:ext cx="914400" cy="914400"/>
            </a:xfrm>
            <a:prstGeom prst="rect">
              <a:avLst/>
            </a:prstGeom>
          </p:spPr>
        </p:pic>
        <p:pic>
          <p:nvPicPr>
            <p:cNvPr id="48" name="Graphic 47" descr="Whole pizza">
              <a:extLst>
                <a:ext uri="{FF2B5EF4-FFF2-40B4-BE49-F238E27FC236}">
                  <a16:creationId xmlns="" xmlns:a16="http://schemas.microsoft.com/office/drawing/2014/main" id="{8E68A5C8-2E4F-3246-8960-FA2647E2274D}"/>
                </a:ext>
              </a:extLst>
            </p:cNvPr>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 xmlns:asvg="http://schemas.microsoft.com/office/drawing/2016/SVG/main" r:embed="rId34"/>
                </a:ext>
              </a:extLst>
            </a:blip>
            <a:stretch>
              <a:fillRect/>
            </a:stretch>
          </p:blipFill>
          <p:spPr>
            <a:xfrm>
              <a:off x="5124635" y="2332633"/>
              <a:ext cx="914400" cy="914400"/>
            </a:xfrm>
            <a:prstGeom prst="rect">
              <a:avLst/>
            </a:prstGeom>
          </p:spPr>
        </p:pic>
        <p:pic>
          <p:nvPicPr>
            <p:cNvPr id="50" name="Graphic 49" descr="Ice cream">
              <a:extLst>
                <a:ext uri="{FF2B5EF4-FFF2-40B4-BE49-F238E27FC236}">
                  <a16:creationId xmlns="" xmlns:a16="http://schemas.microsoft.com/office/drawing/2014/main" id="{E2F2F4B0-3CE1-3844-81D5-44D3BA80FFF4}"/>
                </a:ext>
              </a:extLst>
            </p:cNvPr>
            <p:cNvPicPr>
              <a:picLocks noChangeAspect="1"/>
            </p:cNvPicPr>
            <p:nvPr/>
          </p:nvPicPr>
          <p:blipFill>
            <a:blip r:embed="rId35" cstate="print">
              <a:extLst>
                <a:ext uri="{28A0092B-C50C-407E-A947-70E740481C1C}">
                  <a14:useLocalDpi xmlns:a14="http://schemas.microsoft.com/office/drawing/2010/main" val="0"/>
                </a:ext>
                <a:ext uri="{96DAC541-7B7A-43D3-8B79-37D633B846F1}">
                  <asvg:svgBlip xmlns="" xmlns:asvg="http://schemas.microsoft.com/office/drawing/2016/SVG/main" r:embed="rId36"/>
                </a:ext>
              </a:extLst>
            </a:blip>
            <a:stretch>
              <a:fillRect/>
            </a:stretch>
          </p:blipFill>
          <p:spPr>
            <a:xfrm>
              <a:off x="7597604" y="2218123"/>
              <a:ext cx="914400" cy="914400"/>
            </a:xfrm>
            <a:prstGeom prst="rect">
              <a:avLst/>
            </a:prstGeom>
          </p:spPr>
        </p:pic>
        <p:pic>
          <p:nvPicPr>
            <p:cNvPr id="60" name="Graphic 59" descr="Drama">
              <a:extLst>
                <a:ext uri="{FF2B5EF4-FFF2-40B4-BE49-F238E27FC236}">
                  <a16:creationId xmlns="" xmlns:a16="http://schemas.microsoft.com/office/drawing/2014/main" id="{D33D6FBD-32CB-874B-8E04-4CF31FDD2EE4}"/>
                </a:ext>
              </a:extLst>
            </p:cNvPr>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 xmlns:asvg="http://schemas.microsoft.com/office/drawing/2016/SVG/main" r:embed="rId38"/>
                </a:ext>
              </a:extLst>
            </a:blip>
            <a:stretch>
              <a:fillRect/>
            </a:stretch>
          </p:blipFill>
          <p:spPr>
            <a:xfrm>
              <a:off x="7613756" y="3189828"/>
              <a:ext cx="914400" cy="914400"/>
            </a:xfrm>
            <a:prstGeom prst="rect">
              <a:avLst/>
            </a:prstGeom>
          </p:spPr>
        </p:pic>
        <p:pic>
          <p:nvPicPr>
            <p:cNvPr id="62" name="Graphic 61" descr="Video camera">
              <a:extLst>
                <a:ext uri="{FF2B5EF4-FFF2-40B4-BE49-F238E27FC236}">
                  <a16:creationId xmlns="" xmlns:a16="http://schemas.microsoft.com/office/drawing/2014/main" id="{7472FAE6-6717-1445-A8CF-BD3C3D730F6B}"/>
                </a:ext>
              </a:extLst>
            </p:cNvPr>
            <p:cNvPicPr>
              <a:picLocks noChangeAspect="1"/>
            </p:cNvPicPr>
            <p:nvPr/>
          </p:nvPicPr>
          <p:blipFill>
            <a:blip r:embed="rId39" cstate="print">
              <a:extLst>
                <a:ext uri="{28A0092B-C50C-407E-A947-70E740481C1C}">
                  <a14:useLocalDpi xmlns:a14="http://schemas.microsoft.com/office/drawing/2010/main" val="0"/>
                </a:ext>
                <a:ext uri="{96DAC541-7B7A-43D3-8B79-37D633B846F1}">
                  <asvg:svgBlip xmlns="" xmlns:asvg="http://schemas.microsoft.com/office/drawing/2016/SVG/main" r:embed="rId40"/>
                </a:ext>
              </a:extLst>
            </a:blip>
            <a:stretch>
              <a:fillRect/>
            </a:stretch>
          </p:blipFill>
          <p:spPr>
            <a:xfrm>
              <a:off x="6441698" y="3156075"/>
              <a:ext cx="914400" cy="914400"/>
            </a:xfrm>
            <a:prstGeom prst="rect">
              <a:avLst/>
            </a:prstGeom>
          </p:spPr>
        </p:pic>
        <p:pic>
          <p:nvPicPr>
            <p:cNvPr id="64" name="Graphic 63" descr="Palette">
              <a:extLst>
                <a:ext uri="{FF2B5EF4-FFF2-40B4-BE49-F238E27FC236}">
                  <a16:creationId xmlns="" xmlns:a16="http://schemas.microsoft.com/office/drawing/2014/main" id="{82D8F9BC-882E-8F43-9C5C-C8FDF6565C50}"/>
                </a:ext>
              </a:extLst>
            </p:cNvPr>
            <p:cNvPicPr>
              <a:picLocks noChangeAspect="1"/>
            </p:cNvPicPr>
            <p:nvPr/>
          </p:nvPicPr>
          <p:blipFill>
            <a:blip r:embed="rId41" cstate="print">
              <a:extLst>
                <a:ext uri="{28A0092B-C50C-407E-A947-70E740481C1C}">
                  <a14:useLocalDpi xmlns:a14="http://schemas.microsoft.com/office/drawing/2010/main" val="0"/>
                </a:ext>
                <a:ext uri="{96DAC541-7B7A-43D3-8B79-37D633B846F1}">
                  <asvg:svgBlip xmlns="" xmlns:asvg="http://schemas.microsoft.com/office/drawing/2016/SVG/main" r:embed="rId42"/>
                </a:ext>
              </a:extLst>
            </a:blip>
            <a:stretch>
              <a:fillRect/>
            </a:stretch>
          </p:blipFill>
          <p:spPr>
            <a:xfrm>
              <a:off x="5474187" y="3153258"/>
              <a:ext cx="914400" cy="914400"/>
            </a:xfrm>
            <a:prstGeom prst="rect">
              <a:avLst/>
            </a:prstGeom>
          </p:spPr>
        </p:pic>
        <p:pic>
          <p:nvPicPr>
            <p:cNvPr id="16" name="Graphic 15" descr="Soccer">
              <a:extLst>
                <a:ext uri="{FF2B5EF4-FFF2-40B4-BE49-F238E27FC236}">
                  <a16:creationId xmlns="" xmlns:a16="http://schemas.microsoft.com/office/drawing/2014/main" id="{26B89AA5-A746-5047-BA7E-A0F86A7BDE62}"/>
                </a:ext>
              </a:extLst>
            </p:cNvPr>
            <p:cNvPicPr>
              <a:picLocks noChangeAspect="1"/>
            </p:cNvPicPr>
            <p:nvPr/>
          </p:nvPicPr>
          <p:blipFill>
            <a:blip r:embed="rId43" cstate="print">
              <a:extLst>
                <a:ext uri="{28A0092B-C50C-407E-A947-70E740481C1C}">
                  <a14:useLocalDpi xmlns:a14="http://schemas.microsoft.com/office/drawing/2010/main" val="0"/>
                </a:ext>
                <a:ext uri="{96DAC541-7B7A-43D3-8B79-37D633B846F1}">
                  <asvg:svgBlip xmlns="" xmlns:asvg="http://schemas.microsoft.com/office/drawing/2016/SVG/main" r:embed="rId44"/>
                </a:ext>
              </a:extLst>
            </a:blip>
            <a:stretch>
              <a:fillRect/>
            </a:stretch>
          </p:blipFill>
          <p:spPr>
            <a:xfrm>
              <a:off x="6329711" y="231249"/>
              <a:ext cx="706985" cy="706985"/>
            </a:xfrm>
            <a:prstGeom prst="rect">
              <a:avLst/>
            </a:prstGeom>
          </p:spPr>
        </p:pic>
        <p:pic>
          <p:nvPicPr>
            <p:cNvPr id="20" name="Graphic 19" descr="Volleyball">
              <a:extLst>
                <a:ext uri="{FF2B5EF4-FFF2-40B4-BE49-F238E27FC236}">
                  <a16:creationId xmlns="" xmlns:a16="http://schemas.microsoft.com/office/drawing/2014/main" id="{5BD45111-CBCF-9B42-9A57-B1E85014A765}"/>
                </a:ext>
              </a:extLst>
            </p:cNvPr>
            <p:cNvPicPr>
              <a:picLocks noChangeAspect="1"/>
            </p:cNvPicPr>
            <p:nvPr/>
          </p:nvPicPr>
          <p:blipFill>
            <a:blip r:embed="rId45" cstate="print">
              <a:extLst>
                <a:ext uri="{28A0092B-C50C-407E-A947-70E740481C1C}">
                  <a14:useLocalDpi xmlns:a14="http://schemas.microsoft.com/office/drawing/2010/main" val="0"/>
                </a:ext>
                <a:ext uri="{96DAC541-7B7A-43D3-8B79-37D633B846F1}">
                  <asvg:svgBlip xmlns="" xmlns:asvg="http://schemas.microsoft.com/office/drawing/2016/SVG/main" r:embed="rId46"/>
                </a:ext>
              </a:extLst>
            </a:blip>
            <a:stretch>
              <a:fillRect/>
            </a:stretch>
          </p:blipFill>
          <p:spPr>
            <a:xfrm>
              <a:off x="5999661" y="1274415"/>
              <a:ext cx="588895" cy="588895"/>
            </a:xfrm>
            <a:prstGeom prst="rect">
              <a:avLst/>
            </a:prstGeom>
          </p:spPr>
        </p:pic>
        <p:pic>
          <p:nvPicPr>
            <p:cNvPr id="28" name="Graphic 27" descr="Music notation">
              <a:extLst>
                <a:ext uri="{FF2B5EF4-FFF2-40B4-BE49-F238E27FC236}">
                  <a16:creationId xmlns="" xmlns:a16="http://schemas.microsoft.com/office/drawing/2014/main" id="{AFEFCF9B-61C1-2241-B527-9BBD8D4BC172}"/>
                </a:ext>
              </a:extLst>
            </p:cNvPr>
            <p:cNvPicPr>
              <a:picLocks noChangeAspect="1"/>
            </p:cNvPicPr>
            <p:nvPr/>
          </p:nvPicPr>
          <p:blipFill>
            <a:blip r:embed="rId47" cstate="print">
              <a:extLst>
                <a:ext uri="{28A0092B-C50C-407E-A947-70E740481C1C}">
                  <a14:useLocalDpi xmlns:a14="http://schemas.microsoft.com/office/drawing/2010/main" val="0"/>
                </a:ext>
                <a:ext uri="{96DAC541-7B7A-43D3-8B79-37D633B846F1}">
                  <asvg:svgBlip xmlns="" xmlns:asvg="http://schemas.microsoft.com/office/drawing/2016/SVG/main" r:embed="rId48"/>
                </a:ext>
              </a:extLst>
            </a:blip>
            <a:stretch>
              <a:fillRect/>
            </a:stretch>
          </p:blipFill>
          <p:spPr>
            <a:xfrm>
              <a:off x="6683204" y="1303723"/>
              <a:ext cx="914400" cy="914400"/>
            </a:xfrm>
            <a:prstGeom prst="rect">
              <a:avLst/>
            </a:prstGeom>
          </p:spPr>
        </p:pic>
      </p:grpSp>
      <p:grpSp>
        <p:nvGrpSpPr>
          <p:cNvPr id="59" name="Group 58">
            <a:extLst>
              <a:ext uri="{FF2B5EF4-FFF2-40B4-BE49-F238E27FC236}">
                <a16:creationId xmlns="" xmlns:a16="http://schemas.microsoft.com/office/drawing/2014/main" id="{DB6A5BC3-02CB-BF47-B43C-0428559F5C2F}"/>
              </a:ext>
            </a:extLst>
          </p:cNvPr>
          <p:cNvGrpSpPr/>
          <p:nvPr/>
        </p:nvGrpSpPr>
        <p:grpSpPr>
          <a:xfrm>
            <a:off x="1349762" y="2708117"/>
            <a:ext cx="5030852" cy="3610763"/>
            <a:chOff x="918534" y="266756"/>
            <a:chExt cx="5030852" cy="3610763"/>
          </a:xfrm>
        </p:grpSpPr>
        <p:grpSp>
          <p:nvGrpSpPr>
            <p:cNvPr id="61" name="Group 60">
              <a:extLst>
                <a:ext uri="{FF2B5EF4-FFF2-40B4-BE49-F238E27FC236}">
                  <a16:creationId xmlns="" xmlns:a16="http://schemas.microsoft.com/office/drawing/2014/main" id="{D7C02FD6-91AA-D648-81C2-00E3FF43C819}"/>
                </a:ext>
              </a:extLst>
            </p:cNvPr>
            <p:cNvGrpSpPr/>
            <p:nvPr/>
          </p:nvGrpSpPr>
          <p:grpSpPr>
            <a:xfrm>
              <a:off x="918534" y="266756"/>
              <a:ext cx="5030852" cy="3610763"/>
              <a:chOff x="594443" y="440376"/>
              <a:chExt cx="5030852" cy="3610763"/>
            </a:xfrm>
          </p:grpSpPr>
          <p:sp>
            <p:nvSpPr>
              <p:cNvPr id="76" name="Oval 75">
                <a:extLst>
                  <a:ext uri="{FF2B5EF4-FFF2-40B4-BE49-F238E27FC236}">
                    <a16:creationId xmlns="" xmlns:a16="http://schemas.microsoft.com/office/drawing/2014/main" id="{546783B6-389C-A94A-B794-296BEC99869A}"/>
                  </a:ext>
                </a:extLst>
              </p:cNvPr>
              <p:cNvSpPr/>
              <p:nvPr/>
            </p:nvSpPr>
            <p:spPr>
              <a:xfrm>
                <a:off x="594443" y="440376"/>
                <a:ext cx="5030852" cy="3610763"/>
              </a:xfrm>
              <a:prstGeom prst="ellipse">
                <a:avLst/>
              </a:prstGeom>
              <a:noFill/>
              <a:ln w="28575">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78" name="Picture 77">
                <a:extLst>
                  <a:ext uri="{FF2B5EF4-FFF2-40B4-BE49-F238E27FC236}">
                    <a16:creationId xmlns="" xmlns:a16="http://schemas.microsoft.com/office/drawing/2014/main" id="{4028A3EC-0995-2543-B4A3-C0968519356B}"/>
                  </a:ext>
                </a:extLst>
              </p:cNvPr>
              <p:cNvPicPr/>
              <p:nvPr/>
            </p:nvPicPr>
            <p:blipFill>
              <a:blip r:embed="rId49" cstate="print">
                <a:extLst>
                  <a:ext uri="{28A0092B-C50C-407E-A947-70E740481C1C}">
                    <a14:useLocalDpi xmlns:a14="http://schemas.microsoft.com/office/drawing/2010/main" val="0"/>
                  </a:ext>
                </a:extLst>
              </a:blip>
              <a:stretch>
                <a:fillRect/>
              </a:stretch>
            </p:blipFill>
            <p:spPr>
              <a:xfrm>
                <a:off x="2272543" y="1058592"/>
                <a:ext cx="741680" cy="962660"/>
              </a:xfrm>
              <a:prstGeom prst="rect">
                <a:avLst/>
              </a:prstGeom>
            </p:spPr>
          </p:pic>
          <p:pic>
            <p:nvPicPr>
              <p:cNvPr id="80" name="Picture 79">
                <a:extLst>
                  <a:ext uri="{FF2B5EF4-FFF2-40B4-BE49-F238E27FC236}">
                    <a16:creationId xmlns="" xmlns:a16="http://schemas.microsoft.com/office/drawing/2014/main" id="{BB353950-C419-9548-95DD-87A196C49A31}"/>
                  </a:ext>
                </a:extLst>
              </p:cNvPr>
              <p:cNvPicPr/>
              <p:nvPr/>
            </p:nvPicPr>
            <p:blipFill>
              <a:blip r:embed="rId50" cstate="print">
                <a:extLst>
                  <a:ext uri="{28A0092B-C50C-407E-A947-70E740481C1C}">
                    <a14:useLocalDpi xmlns:a14="http://schemas.microsoft.com/office/drawing/2010/main" val="0"/>
                  </a:ext>
                </a:extLst>
              </a:blip>
              <a:stretch>
                <a:fillRect/>
              </a:stretch>
            </p:blipFill>
            <p:spPr>
              <a:xfrm>
                <a:off x="925510" y="1423818"/>
                <a:ext cx="787400" cy="1054100"/>
              </a:xfrm>
              <a:prstGeom prst="rect">
                <a:avLst/>
              </a:prstGeom>
            </p:spPr>
          </p:pic>
          <p:pic>
            <p:nvPicPr>
              <p:cNvPr id="81" name="Picture 80">
                <a:extLst>
                  <a:ext uri="{FF2B5EF4-FFF2-40B4-BE49-F238E27FC236}">
                    <a16:creationId xmlns="" xmlns:a16="http://schemas.microsoft.com/office/drawing/2014/main" id="{4DCBA7CD-64FF-524C-9F5C-0A4294DE2AAC}"/>
                  </a:ext>
                </a:extLst>
              </p:cNvPr>
              <p:cNvPicPr/>
              <p:nvPr/>
            </p:nvPicPr>
            <p:blipFill>
              <a:blip r:embed="rId51" cstate="print">
                <a:extLst>
                  <a:ext uri="{28A0092B-C50C-407E-A947-70E740481C1C}">
                    <a14:useLocalDpi xmlns:a14="http://schemas.microsoft.com/office/drawing/2010/main" val="0"/>
                  </a:ext>
                </a:extLst>
              </a:blip>
              <a:stretch>
                <a:fillRect/>
              </a:stretch>
            </p:blipFill>
            <p:spPr>
              <a:xfrm>
                <a:off x="3014223" y="633184"/>
                <a:ext cx="981710" cy="630555"/>
              </a:xfrm>
              <a:prstGeom prst="rect">
                <a:avLst/>
              </a:prstGeom>
            </p:spPr>
          </p:pic>
          <p:pic>
            <p:nvPicPr>
              <p:cNvPr id="82" name="Picture 81">
                <a:extLst>
                  <a:ext uri="{FF2B5EF4-FFF2-40B4-BE49-F238E27FC236}">
                    <a16:creationId xmlns="" xmlns:a16="http://schemas.microsoft.com/office/drawing/2014/main" id="{D7A76A5D-91EB-4946-B75F-17C236F6DECC}"/>
                  </a:ext>
                </a:extLst>
              </p:cNvPr>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a:off x="2020208" y="2222808"/>
                <a:ext cx="765807" cy="510219"/>
              </a:xfrm>
              <a:prstGeom prst="rect">
                <a:avLst/>
              </a:prstGeom>
            </p:spPr>
          </p:pic>
          <p:pic>
            <p:nvPicPr>
              <p:cNvPr id="83" name="Picture 82">
                <a:extLst>
                  <a:ext uri="{FF2B5EF4-FFF2-40B4-BE49-F238E27FC236}">
                    <a16:creationId xmlns="" xmlns:a16="http://schemas.microsoft.com/office/drawing/2014/main" id="{274EFB79-70BA-B447-9773-1BD18B2A1217}"/>
                  </a:ext>
                </a:extLst>
              </p:cNvPr>
              <p:cNvPicPr>
                <a:picLocks noChangeAspect="1"/>
              </p:cNvPicPr>
              <p:nvPr/>
            </p:nvPicPr>
            <p:blipFill>
              <a:blip r:embed="rId53" cstate="print">
                <a:extLst>
                  <a:ext uri="{28A0092B-C50C-407E-A947-70E740481C1C}">
                    <a14:useLocalDpi xmlns:a14="http://schemas.microsoft.com/office/drawing/2010/main" val="0"/>
                  </a:ext>
                </a:extLst>
              </a:blip>
              <a:stretch>
                <a:fillRect/>
              </a:stretch>
            </p:blipFill>
            <p:spPr>
              <a:xfrm>
                <a:off x="3144147" y="1517795"/>
                <a:ext cx="1066800" cy="1143000"/>
              </a:xfrm>
              <a:prstGeom prst="rect">
                <a:avLst/>
              </a:prstGeom>
            </p:spPr>
          </p:pic>
          <p:pic>
            <p:nvPicPr>
              <p:cNvPr id="84" name="Picture 83">
                <a:extLst>
                  <a:ext uri="{FF2B5EF4-FFF2-40B4-BE49-F238E27FC236}">
                    <a16:creationId xmlns="" xmlns:a16="http://schemas.microsoft.com/office/drawing/2014/main" id="{844A21DA-6BB7-6E49-B317-F95AEC489997}"/>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3842368" y="1347603"/>
                <a:ext cx="853120" cy="567614"/>
              </a:xfrm>
              <a:prstGeom prst="rect">
                <a:avLst/>
              </a:prstGeom>
            </p:spPr>
          </p:pic>
          <p:pic>
            <p:nvPicPr>
              <p:cNvPr id="85" name="Picture 84">
                <a:extLst>
                  <a:ext uri="{FF2B5EF4-FFF2-40B4-BE49-F238E27FC236}">
                    <a16:creationId xmlns="" xmlns:a16="http://schemas.microsoft.com/office/drawing/2014/main" id="{39E010C7-7385-4544-87F5-15BB56B7895C}"/>
                  </a:ext>
                </a:extLst>
              </p:cNvPr>
              <p:cNvPicPr>
                <a:picLocks noChangeAspect="1"/>
              </p:cNvPicPr>
              <p:nvPr/>
            </p:nvPicPr>
            <p:blipFill>
              <a:blip r:embed="rId55" cstate="print">
                <a:extLst>
                  <a:ext uri="{28A0092B-C50C-407E-A947-70E740481C1C}">
                    <a14:useLocalDpi xmlns:a14="http://schemas.microsoft.com/office/drawing/2010/main" val="0"/>
                  </a:ext>
                </a:extLst>
              </a:blip>
              <a:stretch>
                <a:fillRect/>
              </a:stretch>
            </p:blipFill>
            <p:spPr>
              <a:xfrm>
                <a:off x="3700610" y="2986955"/>
                <a:ext cx="741680" cy="561195"/>
              </a:xfrm>
              <a:prstGeom prst="rect">
                <a:avLst/>
              </a:prstGeom>
            </p:spPr>
          </p:pic>
          <p:pic>
            <p:nvPicPr>
              <p:cNvPr id="86" name="Picture 85">
                <a:extLst>
                  <a:ext uri="{FF2B5EF4-FFF2-40B4-BE49-F238E27FC236}">
                    <a16:creationId xmlns="" xmlns:a16="http://schemas.microsoft.com/office/drawing/2014/main" id="{818E1FAF-E599-7C4E-AEB8-1AD74E5C7A05}"/>
                  </a:ext>
                </a:extLst>
              </p:cNvPr>
              <p:cNvPicPr>
                <a:picLocks noChangeAspect="1"/>
              </p:cNvPicPr>
              <p:nvPr/>
            </p:nvPicPr>
            <p:blipFill>
              <a:blip r:embed="rId56" cstate="print">
                <a:extLst>
                  <a:ext uri="{28A0092B-C50C-407E-A947-70E740481C1C}">
                    <a14:useLocalDpi xmlns:a14="http://schemas.microsoft.com/office/drawing/2010/main" val="0"/>
                  </a:ext>
                </a:extLst>
              </a:blip>
              <a:stretch>
                <a:fillRect/>
              </a:stretch>
            </p:blipFill>
            <p:spPr>
              <a:xfrm>
                <a:off x="1424865" y="2898871"/>
                <a:ext cx="822339" cy="548226"/>
              </a:xfrm>
              <a:prstGeom prst="rect">
                <a:avLst/>
              </a:prstGeom>
            </p:spPr>
          </p:pic>
          <p:pic>
            <p:nvPicPr>
              <p:cNvPr id="87" name="Picture 86">
                <a:extLst>
                  <a:ext uri="{FF2B5EF4-FFF2-40B4-BE49-F238E27FC236}">
                    <a16:creationId xmlns="" xmlns:a16="http://schemas.microsoft.com/office/drawing/2014/main" id="{52EB4739-C019-224F-B7BA-35B90FC657EF}"/>
                  </a:ext>
                </a:extLst>
              </p:cNvPr>
              <p:cNvPicPr>
                <a:picLocks noChangeAspect="1"/>
              </p:cNvPicPr>
              <p:nvPr/>
            </p:nvPicPr>
            <p:blipFill>
              <a:blip r:embed="rId57" cstate="print">
                <a:extLst>
                  <a:ext uri="{28A0092B-C50C-407E-A947-70E740481C1C}">
                    <a14:useLocalDpi xmlns:a14="http://schemas.microsoft.com/office/drawing/2010/main" val="0"/>
                  </a:ext>
                </a:extLst>
              </a:blip>
              <a:stretch>
                <a:fillRect/>
              </a:stretch>
            </p:blipFill>
            <p:spPr>
              <a:xfrm>
                <a:off x="1656708" y="920958"/>
                <a:ext cx="878210" cy="585473"/>
              </a:xfrm>
              <a:prstGeom prst="rect">
                <a:avLst/>
              </a:prstGeom>
            </p:spPr>
          </p:pic>
          <p:pic>
            <p:nvPicPr>
              <p:cNvPr id="88" name="Picture 87">
                <a:extLst>
                  <a:ext uri="{FF2B5EF4-FFF2-40B4-BE49-F238E27FC236}">
                    <a16:creationId xmlns="" xmlns:a16="http://schemas.microsoft.com/office/drawing/2014/main" id="{68CD7BD5-E511-0245-8E33-3FFBCE23011F}"/>
                  </a:ext>
                </a:extLst>
              </p:cNvPr>
              <p:cNvPicPr>
                <a:picLocks noChangeAspect="1"/>
              </p:cNvPicPr>
              <p:nvPr/>
            </p:nvPicPr>
            <p:blipFill>
              <a:blip r:embed="rId58" cstate="print">
                <a:extLst>
                  <a:ext uri="{28A0092B-C50C-407E-A947-70E740481C1C}">
                    <a14:useLocalDpi xmlns:a14="http://schemas.microsoft.com/office/drawing/2010/main" val="0"/>
                  </a:ext>
                </a:extLst>
              </a:blip>
              <a:stretch>
                <a:fillRect/>
              </a:stretch>
            </p:blipFill>
            <p:spPr>
              <a:xfrm>
                <a:off x="4326908" y="1737422"/>
                <a:ext cx="1175795" cy="1175795"/>
              </a:xfrm>
              <a:prstGeom prst="rect">
                <a:avLst/>
              </a:prstGeom>
            </p:spPr>
          </p:pic>
        </p:grpSp>
        <p:pic>
          <p:nvPicPr>
            <p:cNvPr id="63" name="Picture 62">
              <a:extLst>
                <a:ext uri="{FF2B5EF4-FFF2-40B4-BE49-F238E27FC236}">
                  <a16:creationId xmlns="" xmlns:a16="http://schemas.microsoft.com/office/drawing/2014/main" id="{BE8F12B1-A48F-F341-A3A9-F34C980F6D52}"/>
                </a:ext>
              </a:extLst>
            </p:cNvPr>
            <p:cNvPicPr>
              <a:picLocks noChangeAspect="1"/>
            </p:cNvPicPr>
            <p:nvPr/>
          </p:nvPicPr>
          <p:blipFill>
            <a:blip r:embed="rId59" cstate="print">
              <a:extLst>
                <a:ext uri="{28A0092B-C50C-407E-A947-70E740481C1C}">
                  <a14:useLocalDpi xmlns:a14="http://schemas.microsoft.com/office/drawing/2010/main" val="0"/>
                </a:ext>
              </a:extLst>
            </a:blip>
            <a:stretch>
              <a:fillRect/>
            </a:stretch>
          </p:blipFill>
          <p:spPr>
            <a:xfrm>
              <a:off x="2804914" y="3131199"/>
              <a:ext cx="981710" cy="490855"/>
            </a:xfrm>
            <a:prstGeom prst="rect">
              <a:avLst/>
            </a:prstGeom>
          </p:spPr>
        </p:pic>
      </p:grpSp>
      <p:grpSp>
        <p:nvGrpSpPr>
          <p:cNvPr id="89" name="Group 88">
            <a:extLst>
              <a:ext uri="{FF2B5EF4-FFF2-40B4-BE49-F238E27FC236}">
                <a16:creationId xmlns="" xmlns:a16="http://schemas.microsoft.com/office/drawing/2014/main" id="{001FE14E-E0F4-8D44-BFFD-678392E3DBB5}"/>
              </a:ext>
            </a:extLst>
          </p:cNvPr>
          <p:cNvGrpSpPr/>
          <p:nvPr/>
        </p:nvGrpSpPr>
        <p:grpSpPr>
          <a:xfrm>
            <a:off x="4060399" y="126089"/>
            <a:ext cx="4331235" cy="2516505"/>
            <a:chOff x="0" y="0"/>
            <a:chExt cx="4331235" cy="2516505"/>
          </a:xfrm>
        </p:grpSpPr>
        <p:grpSp>
          <p:nvGrpSpPr>
            <p:cNvPr id="90" name="Group 89">
              <a:extLst>
                <a:ext uri="{FF2B5EF4-FFF2-40B4-BE49-F238E27FC236}">
                  <a16:creationId xmlns="" xmlns:a16="http://schemas.microsoft.com/office/drawing/2014/main" id="{644ABC04-23A9-264D-9009-F64A4F323C39}"/>
                </a:ext>
              </a:extLst>
            </p:cNvPr>
            <p:cNvGrpSpPr/>
            <p:nvPr/>
          </p:nvGrpSpPr>
          <p:grpSpPr>
            <a:xfrm>
              <a:off x="0" y="0"/>
              <a:ext cx="4331235" cy="2516505"/>
              <a:chOff x="0" y="596900"/>
              <a:chExt cx="4331638" cy="2516505"/>
            </a:xfrm>
          </p:grpSpPr>
          <p:grpSp>
            <p:nvGrpSpPr>
              <p:cNvPr id="97" name="Group 96">
                <a:extLst>
                  <a:ext uri="{FF2B5EF4-FFF2-40B4-BE49-F238E27FC236}">
                    <a16:creationId xmlns="" xmlns:a16="http://schemas.microsoft.com/office/drawing/2014/main" id="{C8516010-D113-3F42-BCE6-287C8CE82312}"/>
                  </a:ext>
                </a:extLst>
              </p:cNvPr>
              <p:cNvGrpSpPr/>
              <p:nvPr/>
            </p:nvGrpSpPr>
            <p:grpSpPr>
              <a:xfrm>
                <a:off x="0" y="596900"/>
                <a:ext cx="4331638" cy="2516505"/>
                <a:chOff x="0" y="597008"/>
                <a:chExt cx="4332005" cy="2516962"/>
              </a:xfrm>
            </p:grpSpPr>
            <p:sp>
              <p:nvSpPr>
                <p:cNvPr id="99" name="Oval 98">
                  <a:extLst>
                    <a:ext uri="{FF2B5EF4-FFF2-40B4-BE49-F238E27FC236}">
                      <a16:creationId xmlns="" xmlns:a16="http://schemas.microsoft.com/office/drawing/2014/main" id="{07303AC3-EA50-1F41-91D4-EA7B7835C5E2}"/>
                    </a:ext>
                  </a:extLst>
                </p:cNvPr>
                <p:cNvSpPr/>
                <p:nvPr/>
              </p:nvSpPr>
              <p:spPr>
                <a:xfrm>
                  <a:off x="0" y="597008"/>
                  <a:ext cx="4332005" cy="2516962"/>
                </a:xfrm>
                <a:prstGeom prst="ellipse">
                  <a:avLst/>
                </a:prstGeom>
                <a:noFill/>
                <a:ln w="28575">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000"/>
                </a:p>
              </p:txBody>
            </p:sp>
            <p:sp>
              <p:nvSpPr>
                <p:cNvPr id="100" name="TextBox 6">
                  <a:extLst>
                    <a:ext uri="{FF2B5EF4-FFF2-40B4-BE49-F238E27FC236}">
                      <a16:creationId xmlns="" xmlns:a16="http://schemas.microsoft.com/office/drawing/2014/main" id="{052FFF28-DA4B-4844-ABE7-49E89A6E07CB}"/>
                    </a:ext>
                  </a:extLst>
                </p:cNvPr>
                <p:cNvSpPr txBox="1"/>
                <p:nvPr/>
              </p:nvSpPr>
              <p:spPr>
                <a:xfrm>
                  <a:off x="2918130" y="1407163"/>
                  <a:ext cx="943055" cy="396078"/>
                </a:xfrm>
                <a:prstGeom prst="rect">
                  <a:avLst/>
                </a:prstGeom>
                <a:noFill/>
              </p:spPr>
              <p:txBody>
                <a:bodyPr wrap="none" rtlCol="0" anchor="ctr">
                  <a:spAutoFit/>
                </a:bodyPr>
                <a:lstStyle/>
                <a:p>
                  <a:pPr>
                    <a:lnSpc>
                      <a:spcPct val="107000"/>
                    </a:lnSpc>
                    <a:spcAft>
                      <a:spcPts val="800"/>
                    </a:spcAft>
                  </a:pPr>
                  <a:r>
                    <a:rPr lang="en-US" sz="2000" b="1" kern="120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Dort…</a:t>
                  </a:r>
                  <a:endParaRPr lang="en-GB" sz="2000">
                    <a:effectLst/>
                    <a:latin typeface="Century Gothic" panose="020B0502020202020204" pitchFamily="34" charset="0"/>
                    <a:ea typeface="SimSun" panose="02010600030101010101" pitchFamily="2" charset="-122"/>
                    <a:cs typeface="Times New Roman" panose="02020603050405020304" pitchFamily="18" charset="0"/>
                  </a:endParaRPr>
                </a:p>
              </p:txBody>
            </p:sp>
            <p:sp>
              <p:nvSpPr>
                <p:cNvPr id="101" name="TextBox 11">
                  <a:extLst>
                    <a:ext uri="{FF2B5EF4-FFF2-40B4-BE49-F238E27FC236}">
                      <a16:creationId xmlns="" xmlns:a16="http://schemas.microsoft.com/office/drawing/2014/main" id="{B2B7CA3B-0DE0-9948-AAE3-AF4881C73A95}"/>
                    </a:ext>
                  </a:extLst>
                </p:cNvPr>
                <p:cNvSpPr txBox="1"/>
                <p:nvPr/>
              </p:nvSpPr>
              <p:spPr>
                <a:xfrm>
                  <a:off x="1748691" y="1985437"/>
                  <a:ext cx="1098573" cy="396078"/>
                </a:xfrm>
                <a:prstGeom prst="rect">
                  <a:avLst/>
                </a:prstGeom>
                <a:noFill/>
              </p:spPr>
              <p:txBody>
                <a:bodyPr wrap="none" rtlCol="0" anchor="ctr">
                  <a:spAutoFit/>
                </a:bodyPr>
                <a:lstStyle/>
                <a:p>
                  <a:pPr>
                    <a:lnSpc>
                      <a:spcPct val="107000"/>
                    </a:lnSpc>
                    <a:spcAft>
                      <a:spcPts val="800"/>
                    </a:spcAft>
                  </a:pPr>
                  <a:r>
                    <a:rPr lang="en-US" sz="2000" b="1" kern="120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Dann…</a:t>
                  </a:r>
                  <a:endParaRPr lang="en-GB" sz="2000">
                    <a:effectLst/>
                    <a:latin typeface="Century Gothic" panose="020B0502020202020204" pitchFamily="34" charset="0"/>
                    <a:ea typeface="SimSun" panose="02010600030101010101" pitchFamily="2" charset="-122"/>
                    <a:cs typeface="Times New Roman" panose="02020603050405020304" pitchFamily="18" charset="0"/>
                  </a:endParaRPr>
                </a:p>
              </p:txBody>
            </p:sp>
          </p:grpSp>
          <p:sp>
            <p:nvSpPr>
              <p:cNvPr id="98" name="TextBox 11">
                <a:extLst>
                  <a:ext uri="{FF2B5EF4-FFF2-40B4-BE49-F238E27FC236}">
                    <a16:creationId xmlns="" xmlns:a16="http://schemas.microsoft.com/office/drawing/2014/main" id="{D85A7F0F-CB1C-0A46-AE0F-9A6439D2F7A9}"/>
                  </a:ext>
                </a:extLst>
              </p:cNvPr>
              <p:cNvSpPr txBox="1"/>
              <p:nvPr/>
            </p:nvSpPr>
            <p:spPr>
              <a:xfrm>
                <a:off x="758896" y="990349"/>
                <a:ext cx="1098480" cy="396006"/>
              </a:xfrm>
              <a:prstGeom prst="rect">
                <a:avLst/>
              </a:prstGeom>
              <a:noFill/>
            </p:spPr>
            <p:txBody>
              <a:bodyPr wrap="none" rtlCol="0" anchor="ctr">
                <a:spAutoFit/>
              </a:bodyPr>
              <a:lstStyle/>
              <a:p>
                <a:pPr>
                  <a:lnSpc>
                    <a:spcPct val="107000"/>
                  </a:lnSpc>
                  <a:spcAft>
                    <a:spcPts val="800"/>
                  </a:spcAft>
                </a:pPr>
                <a:r>
                  <a:rPr lang="en-US" sz="2000" b="1" kern="120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Dann…</a:t>
                </a:r>
                <a:endParaRPr lang="en-GB" sz="2000">
                  <a:effectLst/>
                  <a:latin typeface="Century Gothic" panose="020B0502020202020204" pitchFamily="34" charset="0"/>
                  <a:ea typeface="SimSun" panose="02010600030101010101" pitchFamily="2" charset="-122"/>
                  <a:cs typeface="Times New Roman" panose="02020603050405020304" pitchFamily="18" charset="0"/>
                </a:endParaRPr>
              </a:p>
            </p:txBody>
          </p:sp>
        </p:grpSp>
        <p:sp>
          <p:nvSpPr>
            <p:cNvPr id="91" name="TextBox 6">
              <a:extLst>
                <a:ext uri="{FF2B5EF4-FFF2-40B4-BE49-F238E27FC236}">
                  <a16:creationId xmlns="" xmlns:a16="http://schemas.microsoft.com/office/drawing/2014/main" id="{CDA62763-0727-1F46-BDCB-057EAB22D3BB}"/>
                </a:ext>
              </a:extLst>
            </p:cNvPr>
            <p:cNvSpPr txBox="1"/>
            <p:nvPr/>
          </p:nvSpPr>
          <p:spPr>
            <a:xfrm>
              <a:off x="154448" y="773880"/>
              <a:ext cx="942887" cy="396006"/>
            </a:xfrm>
            <a:prstGeom prst="rect">
              <a:avLst/>
            </a:prstGeom>
            <a:noFill/>
          </p:spPr>
          <p:txBody>
            <a:bodyPr wrap="none" rtlCol="0">
              <a:spAutoFit/>
            </a:bodyPr>
            <a:lstStyle/>
            <a:p>
              <a:pPr>
                <a:lnSpc>
                  <a:spcPct val="107000"/>
                </a:lnSpc>
                <a:spcAft>
                  <a:spcPts val="800"/>
                </a:spcAft>
              </a:pPr>
              <a:r>
                <a:rPr lang="en-US" sz="2000" b="1" kern="120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Dort…</a:t>
              </a:r>
              <a:endParaRPr lang="en-GB" sz="2000">
                <a:effectLst/>
                <a:latin typeface="Century Gothic" panose="020B0502020202020204" pitchFamily="34" charset="0"/>
                <a:ea typeface="SimSun" panose="02010600030101010101" pitchFamily="2" charset="-122"/>
                <a:cs typeface="Times New Roman" panose="02020603050405020304" pitchFamily="18" charset="0"/>
              </a:endParaRPr>
            </a:p>
          </p:txBody>
        </p:sp>
        <p:sp>
          <p:nvSpPr>
            <p:cNvPr id="92" name="TextBox 11">
              <a:extLst>
                <a:ext uri="{FF2B5EF4-FFF2-40B4-BE49-F238E27FC236}">
                  <a16:creationId xmlns="" xmlns:a16="http://schemas.microsoft.com/office/drawing/2014/main" id="{D84E52C6-DAE7-E94B-834A-561B75030714}"/>
                </a:ext>
              </a:extLst>
            </p:cNvPr>
            <p:cNvSpPr txBox="1"/>
            <p:nvPr/>
          </p:nvSpPr>
          <p:spPr>
            <a:xfrm>
              <a:off x="783713" y="1835764"/>
              <a:ext cx="2610010" cy="396006"/>
            </a:xfrm>
            <a:prstGeom prst="rect">
              <a:avLst/>
            </a:prstGeom>
            <a:noFill/>
          </p:spPr>
          <p:txBody>
            <a:bodyPr wrap="none" rtlCol="0">
              <a:spAutoFit/>
            </a:bodyPr>
            <a:lstStyle/>
            <a:p>
              <a:pPr>
                <a:lnSpc>
                  <a:spcPct val="107000"/>
                </a:lnSpc>
                <a:spcAft>
                  <a:spcPts val="800"/>
                </a:spcAft>
              </a:pPr>
              <a:r>
                <a:rPr lang="en-US" sz="2000" b="1" kern="120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Am nächsten Tag…</a:t>
              </a:r>
              <a:endParaRPr lang="en-GB" sz="2000">
                <a:effectLst/>
                <a:latin typeface="Century Gothic" panose="020B0502020202020204" pitchFamily="34" charset="0"/>
                <a:ea typeface="SimSun" panose="02010600030101010101" pitchFamily="2" charset="-122"/>
                <a:cs typeface="Times New Roman" panose="02020603050405020304" pitchFamily="18" charset="0"/>
              </a:endParaRPr>
            </a:p>
          </p:txBody>
        </p:sp>
        <p:sp>
          <p:nvSpPr>
            <p:cNvPr id="93" name="TextBox 11">
              <a:extLst>
                <a:ext uri="{FF2B5EF4-FFF2-40B4-BE49-F238E27FC236}">
                  <a16:creationId xmlns="" xmlns:a16="http://schemas.microsoft.com/office/drawing/2014/main" id="{5EE8685B-43E6-7B47-87F9-4A6F5273137E}"/>
                </a:ext>
              </a:extLst>
            </p:cNvPr>
            <p:cNvSpPr txBox="1"/>
            <p:nvPr/>
          </p:nvSpPr>
          <p:spPr>
            <a:xfrm>
              <a:off x="1285158" y="892353"/>
              <a:ext cx="1508746" cy="396006"/>
            </a:xfrm>
            <a:prstGeom prst="rect">
              <a:avLst/>
            </a:prstGeom>
            <a:noFill/>
            <a:ln>
              <a:noFill/>
            </a:ln>
          </p:spPr>
          <p:txBody>
            <a:bodyPr wrap="none" rtlCol="0" anchor="ctr">
              <a:spAutoFit/>
            </a:bodyPr>
            <a:lstStyle/>
            <a:p>
              <a:pPr>
                <a:lnSpc>
                  <a:spcPct val="107000"/>
                </a:lnSpc>
                <a:spcAft>
                  <a:spcPts val="800"/>
                </a:spcAft>
              </a:pPr>
              <a:r>
                <a:rPr lang="en-US" sz="2000" b="1" kern="120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In [Land]…</a:t>
              </a:r>
              <a:endParaRPr lang="en-GB" sz="2000">
                <a:effectLst/>
                <a:latin typeface="Century Gothic" panose="020B0502020202020204" pitchFamily="34" charset="0"/>
                <a:ea typeface="SimSun" panose="02010600030101010101" pitchFamily="2" charset="-122"/>
                <a:cs typeface="Times New Roman" panose="02020603050405020304" pitchFamily="18" charset="0"/>
              </a:endParaRPr>
            </a:p>
          </p:txBody>
        </p:sp>
        <p:sp>
          <p:nvSpPr>
            <p:cNvPr id="94" name="TextBox 11">
              <a:extLst>
                <a:ext uri="{FF2B5EF4-FFF2-40B4-BE49-F238E27FC236}">
                  <a16:creationId xmlns="" xmlns:a16="http://schemas.microsoft.com/office/drawing/2014/main" id="{CA31442A-38E3-244A-8A4B-B7868C6455A7}"/>
                </a:ext>
              </a:extLst>
            </p:cNvPr>
            <p:cNvSpPr txBox="1"/>
            <p:nvPr/>
          </p:nvSpPr>
          <p:spPr>
            <a:xfrm>
              <a:off x="1904590" y="331914"/>
              <a:ext cx="1508746" cy="396006"/>
            </a:xfrm>
            <a:prstGeom prst="rect">
              <a:avLst/>
            </a:prstGeom>
            <a:noFill/>
            <a:ln>
              <a:noFill/>
            </a:ln>
          </p:spPr>
          <p:txBody>
            <a:bodyPr wrap="none" rtlCol="0" anchor="ctr">
              <a:spAutoFit/>
            </a:bodyPr>
            <a:lstStyle/>
            <a:p>
              <a:pPr>
                <a:lnSpc>
                  <a:spcPct val="107000"/>
                </a:lnSpc>
                <a:spcAft>
                  <a:spcPts val="800"/>
                </a:spcAft>
              </a:pPr>
              <a:r>
                <a:rPr lang="en-US" sz="2000" b="1" kern="120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In [Land]…</a:t>
              </a:r>
              <a:endParaRPr lang="en-GB" sz="2000">
                <a:effectLst/>
                <a:latin typeface="Century Gothic" panose="020B0502020202020204" pitchFamily="34" charset="0"/>
                <a:ea typeface="SimSun" panose="02010600030101010101" pitchFamily="2" charset="-122"/>
                <a:cs typeface="Times New Roman" panose="02020603050405020304" pitchFamily="18" charset="0"/>
              </a:endParaRPr>
            </a:p>
          </p:txBody>
        </p:sp>
        <p:sp>
          <p:nvSpPr>
            <p:cNvPr id="95" name="TextBox 11">
              <a:extLst>
                <a:ext uri="{FF2B5EF4-FFF2-40B4-BE49-F238E27FC236}">
                  <a16:creationId xmlns="" xmlns:a16="http://schemas.microsoft.com/office/drawing/2014/main" id="{E3E7546A-9A65-984D-8610-EBA508224054}"/>
                </a:ext>
              </a:extLst>
            </p:cNvPr>
            <p:cNvSpPr txBox="1"/>
            <p:nvPr/>
          </p:nvSpPr>
          <p:spPr>
            <a:xfrm>
              <a:off x="272435" y="1305308"/>
              <a:ext cx="1529586" cy="396006"/>
            </a:xfrm>
            <a:prstGeom prst="rect">
              <a:avLst/>
            </a:prstGeom>
            <a:noFill/>
            <a:ln>
              <a:noFill/>
            </a:ln>
          </p:spPr>
          <p:txBody>
            <a:bodyPr wrap="none" rtlCol="0" anchor="ctr">
              <a:spAutoFit/>
            </a:bodyPr>
            <a:lstStyle/>
            <a:p>
              <a:pPr>
                <a:lnSpc>
                  <a:spcPct val="107000"/>
                </a:lnSpc>
                <a:spcAft>
                  <a:spcPts val="800"/>
                </a:spcAft>
              </a:pPr>
              <a:r>
                <a:rPr lang="en-US" sz="2000" b="1" kern="120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In [Stadt]…</a:t>
              </a:r>
              <a:endParaRPr lang="en-GB" sz="2000">
                <a:effectLst/>
                <a:latin typeface="Century Gothic" panose="020B0502020202020204" pitchFamily="34" charset="0"/>
                <a:ea typeface="SimSun" panose="02010600030101010101" pitchFamily="2" charset="-122"/>
                <a:cs typeface="Times New Roman" panose="02020603050405020304" pitchFamily="18" charset="0"/>
              </a:endParaRPr>
            </a:p>
          </p:txBody>
        </p:sp>
        <p:sp>
          <p:nvSpPr>
            <p:cNvPr id="96" name="TextBox 11">
              <a:extLst>
                <a:ext uri="{FF2B5EF4-FFF2-40B4-BE49-F238E27FC236}">
                  <a16:creationId xmlns="" xmlns:a16="http://schemas.microsoft.com/office/drawing/2014/main" id="{D439B9B3-7E20-3D40-A530-082A3F520153}"/>
                </a:ext>
              </a:extLst>
            </p:cNvPr>
            <p:cNvSpPr txBox="1"/>
            <p:nvPr/>
          </p:nvSpPr>
          <p:spPr>
            <a:xfrm>
              <a:off x="2740332" y="1305308"/>
              <a:ext cx="1529586" cy="396006"/>
            </a:xfrm>
            <a:prstGeom prst="rect">
              <a:avLst/>
            </a:prstGeom>
            <a:noFill/>
            <a:ln>
              <a:noFill/>
            </a:ln>
          </p:spPr>
          <p:txBody>
            <a:bodyPr wrap="none" rtlCol="0" anchor="ctr">
              <a:spAutoFit/>
            </a:bodyPr>
            <a:lstStyle/>
            <a:p>
              <a:pPr>
                <a:lnSpc>
                  <a:spcPct val="107000"/>
                </a:lnSpc>
                <a:spcAft>
                  <a:spcPts val="800"/>
                </a:spcAft>
              </a:pPr>
              <a:r>
                <a:rPr lang="en-US" sz="2000" b="1" kern="120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In [Stadt]…</a:t>
              </a:r>
              <a:endParaRPr lang="en-GB" sz="2000">
                <a:effectLst/>
                <a:latin typeface="Century Gothic" panose="020B0502020202020204" pitchFamily="34" charset="0"/>
                <a:ea typeface="SimSun" panose="02010600030101010101" pitchFamily="2" charset="-122"/>
                <a:cs typeface="Times New Roman" panose="02020603050405020304" pitchFamily="18" charset="0"/>
              </a:endParaRPr>
            </a:p>
          </p:txBody>
        </p:sp>
      </p:grpSp>
      <p:sp>
        <p:nvSpPr>
          <p:cNvPr id="102" name="TextBox 101">
            <a:extLst>
              <a:ext uri="{FF2B5EF4-FFF2-40B4-BE49-F238E27FC236}">
                <a16:creationId xmlns="" xmlns:a16="http://schemas.microsoft.com/office/drawing/2014/main" id="{C274E778-6ED3-1041-951A-F63F9A33D6E2}"/>
              </a:ext>
            </a:extLst>
          </p:cNvPr>
          <p:cNvSpPr txBox="1"/>
          <p:nvPr/>
        </p:nvSpPr>
        <p:spPr>
          <a:xfrm>
            <a:off x="5823284" y="6494075"/>
            <a:ext cx="4404451"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Inge Alferink / Rachel Hawkes / Emma Marsden</a:t>
            </a:r>
          </a:p>
        </p:txBody>
      </p:sp>
      <p:sp>
        <p:nvSpPr>
          <p:cNvPr id="34" name="TextBox 33">
            <a:extLst>
              <a:ext uri="{FF2B5EF4-FFF2-40B4-BE49-F238E27FC236}">
                <a16:creationId xmlns="" xmlns:a16="http://schemas.microsoft.com/office/drawing/2014/main" id="{62E52EF7-4AB8-6D45-B0D1-56544049F7A1}"/>
              </a:ext>
            </a:extLst>
          </p:cNvPr>
          <p:cNvSpPr txBox="1"/>
          <p:nvPr/>
        </p:nvSpPr>
        <p:spPr>
          <a:xfrm>
            <a:off x="8631925" y="96837"/>
            <a:ext cx="3515706" cy="523220"/>
          </a:xfrm>
          <a:prstGeom prst="rect">
            <a:avLst/>
          </a:prstGeom>
          <a:noFill/>
        </p:spPr>
        <p:txBody>
          <a:bodyPr wrap="none" rtlCol="0">
            <a:spAutoFit/>
          </a:bodyPr>
          <a:lstStyle/>
          <a:p>
            <a:r>
              <a:rPr lang="en-US" sz="2800" dirty="0" err="1">
                <a:solidFill>
                  <a:srgbClr val="115076"/>
                </a:solidFill>
                <a:latin typeface="Century Gothic" panose="020B0502020202020204" pitchFamily="34" charset="0"/>
              </a:rPr>
              <a:t>deine</a:t>
            </a:r>
            <a:r>
              <a:rPr lang="en-US" sz="2800" dirty="0">
                <a:solidFill>
                  <a:srgbClr val="115076"/>
                </a:solidFill>
                <a:latin typeface="Century Gothic" panose="020B0502020202020204" pitchFamily="34" charset="0"/>
              </a:rPr>
              <a:t> </a:t>
            </a:r>
            <a:r>
              <a:rPr lang="en-US" sz="2800" dirty="0" err="1">
                <a:solidFill>
                  <a:srgbClr val="115076"/>
                </a:solidFill>
                <a:latin typeface="Century Gothic" panose="020B0502020202020204" pitchFamily="34" charset="0"/>
              </a:rPr>
              <a:t>Reise</a:t>
            </a:r>
            <a:r>
              <a:rPr lang="en-US" sz="2800" dirty="0">
                <a:solidFill>
                  <a:srgbClr val="115076"/>
                </a:solidFill>
                <a:latin typeface="Century Gothic" panose="020B0502020202020204" pitchFamily="34" charset="0"/>
              </a:rPr>
              <a:t> </a:t>
            </a:r>
            <a:r>
              <a:rPr lang="en-US" sz="2800" dirty="0" err="1">
                <a:solidFill>
                  <a:srgbClr val="115076"/>
                </a:solidFill>
                <a:latin typeface="Century Gothic" panose="020B0502020202020204" pitchFamily="34" charset="0"/>
              </a:rPr>
              <a:t>planen</a:t>
            </a:r>
            <a:endParaRPr lang="en-US" sz="2800" dirty="0">
              <a:solidFill>
                <a:srgbClr val="115076"/>
              </a:solidFill>
              <a:latin typeface="Century Gothic" panose="020B0502020202020204" pitchFamily="34" charset="0"/>
            </a:endParaRPr>
          </a:p>
        </p:txBody>
      </p:sp>
    </p:spTree>
    <p:extLst>
      <p:ext uri="{BB962C8B-B14F-4D97-AF65-F5344CB8AC3E}">
        <p14:creationId xmlns:p14="http://schemas.microsoft.com/office/powerpoint/2010/main" val="13385097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1616DBA3-6AA4-0140-8CD8-4F0919E9AE0B}"/>
              </a:ext>
            </a:extLst>
          </p:cNvPr>
          <p:cNvGrpSpPr/>
          <p:nvPr/>
        </p:nvGrpSpPr>
        <p:grpSpPr>
          <a:xfrm>
            <a:off x="0" y="-266217"/>
            <a:ext cx="8303203" cy="6643868"/>
            <a:chOff x="995422" y="-266217"/>
            <a:chExt cx="8303203" cy="6643868"/>
          </a:xfrm>
        </p:grpSpPr>
        <p:pic>
          <p:nvPicPr>
            <p:cNvPr id="3" name="Picture 2">
              <a:extLst>
                <a:ext uri="{FF2B5EF4-FFF2-40B4-BE49-F238E27FC236}">
                  <a16:creationId xmlns="" xmlns:a16="http://schemas.microsoft.com/office/drawing/2014/main" id="{94710154-D058-2048-88BA-432A47256858}"/>
                </a:ext>
              </a:extLst>
            </p:cNvPr>
            <p:cNvPicPr>
              <a:picLocks noChangeAspect="1"/>
            </p:cNvPicPr>
            <p:nvPr/>
          </p:nvPicPr>
          <p:blipFill rotWithShape="1">
            <a:blip r:embed="rId3">
              <a:extLst>
                <a:ext uri="{28A0092B-C50C-407E-A947-70E740481C1C}">
                  <a14:useLocalDpi xmlns:a14="http://schemas.microsoft.com/office/drawing/2010/main" val="0"/>
                </a:ext>
              </a:extLst>
            </a:blip>
            <a:srcRect l="42620" t="6377" r="11256" b="31664"/>
            <a:stretch/>
          </p:blipFill>
          <p:spPr>
            <a:xfrm>
              <a:off x="995422" y="-266217"/>
              <a:ext cx="8303203" cy="6643868"/>
            </a:xfrm>
            <a:prstGeom prst="rect">
              <a:avLst/>
            </a:prstGeom>
          </p:spPr>
        </p:pic>
        <p:sp>
          <p:nvSpPr>
            <p:cNvPr id="11" name="Oval 10">
              <a:extLst>
                <a:ext uri="{FF2B5EF4-FFF2-40B4-BE49-F238E27FC236}">
                  <a16:creationId xmlns="" xmlns:a16="http://schemas.microsoft.com/office/drawing/2014/main" id="{C3E45A3C-5143-8E46-828F-617A9EE5444E}"/>
                </a:ext>
              </a:extLst>
            </p:cNvPr>
            <p:cNvSpPr/>
            <p:nvPr/>
          </p:nvSpPr>
          <p:spPr>
            <a:xfrm>
              <a:off x="2044859" y="3048988"/>
              <a:ext cx="127590" cy="127590"/>
            </a:xfrm>
            <a:prstGeom prst="ellipse">
              <a:avLst/>
            </a:prstGeom>
            <a:solidFill>
              <a:schemeClr val="accent2"/>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 xmlns:a16="http://schemas.microsoft.com/office/drawing/2014/main" id="{E6FDE698-B8B1-2F4B-ACE4-2BAC7FAAA1B0}"/>
                </a:ext>
              </a:extLst>
            </p:cNvPr>
            <p:cNvSpPr/>
            <p:nvPr/>
          </p:nvSpPr>
          <p:spPr>
            <a:xfrm>
              <a:off x="1771240" y="2967696"/>
              <a:ext cx="127590" cy="127590"/>
            </a:xfrm>
            <a:prstGeom prst="ellipse">
              <a:avLst/>
            </a:prstGeom>
            <a:solidFill>
              <a:schemeClr val="accent2"/>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 xmlns:a16="http://schemas.microsoft.com/office/drawing/2014/main" id="{F34B34C2-47A1-7D48-8652-4A7BA55FB878}"/>
                </a:ext>
              </a:extLst>
            </p:cNvPr>
            <p:cNvSpPr/>
            <p:nvPr/>
          </p:nvSpPr>
          <p:spPr>
            <a:xfrm>
              <a:off x="2172449" y="3365205"/>
              <a:ext cx="127590" cy="127590"/>
            </a:xfrm>
            <a:prstGeom prst="ellipse">
              <a:avLst/>
            </a:prstGeom>
            <a:solidFill>
              <a:schemeClr val="accent2"/>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 xmlns:a16="http://schemas.microsoft.com/office/drawing/2014/main" id="{8960F8ED-3587-984A-9B73-88A6A628399E}"/>
                </a:ext>
              </a:extLst>
            </p:cNvPr>
            <p:cNvSpPr/>
            <p:nvPr/>
          </p:nvSpPr>
          <p:spPr>
            <a:xfrm>
              <a:off x="2465721" y="2781425"/>
              <a:ext cx="127590" cy="127590"/>
            </a:xfrm>
            <a:prstGeom prst="ellipse">
              <a:avLst/>
            </a:prstGeom>
            <a:solidFill>
              <a:schemeClr val="accent2"/>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 xmlns:a16="http://schemas.microsoft.com/office/drawing/2014/main" id="{2E7644E7-EB3B-C942-8829-E8740AC9ED3A}"/>
                </a:ext>
              </a:extLst>
            </p:cNvPr>
            <p:cNvSpPr/>
            <p:nvPr/>
          </p:nvSpPr>
          <p:spPr>
            <a:xfrm>
              <a:off x="2682517" y="3100401"/>
              <a:ext cx="127590" cy="127590"/>
            </a:xfrm>
            <a:prstGeom prst="ellipse">
              <a:avLst/>
            </a:prstGeom>
            <a:solidFill>
              <a:schemeClr val="accent2"/>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 xmlns:a16="http://schemas.microsoft.com/office/drawing/2014/main" id="{6DCB2F3A-C007-4241-A472-12AFED43400A}"/>
                </a:ext>
              </a:extLst>
            </p:cNvPr>
            <p:cNvSpPr/>
            <p:nvPr/>
          </p:nvSpPr>
          <p:spPr>
            <a:xfrm>
              <a:off x="2618722" y="3653296"/>
              <a:ext cx="127590" cy="127590"/>
            </a:xfrm>
            <a:prstGeom prst="ellipse">
              <a:avLst/>
            </a:prstGeom>
            <a:solidFill>
              <a:schemeClr val="accent2"/>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 xmlns:a16="http://schemas.microsoft.com/office/drawing/2014/main" id="{19F4A533-1709-654D-B310-976CA68D8081}"/>
                </a:ext>
              </a:extLst>
            </p:cNvPr>
            <p:cNvSpPr/>
            <p:nvPr/>
          </p:nvSpPr>
          <p:spPr>
            <a:xfrm>
              <a:off x="1771240" y="4329784"/>
              <a:ext cx="127590" cy="127590"/>
            </a:xfrm>
            <a:prstGeom prst="ellipse">
              <a:avLst/>
            </a:prstGeom>
            <a:solidFill>
              <a:schemeClr val="accent2"/>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 xmlns:a16="http://schemas.microsoft.com/office/drawing/2014/main" id="{B032560B-A318-FF48-9FB6-AF26DF6F4377}"/>
                </a:ext>
              </a:extLst>
            </p:cNvPr>
            <p:cNvSpPr/>
            <p:nvPr/>
          </p:nvSpPr>
          <p:spPr>
            <a:xfrm>
              <a:off x="3345397" y="4393579"/>
              <a:ext cx="127590" cy="127590"/>
            </a:xfrm>
            <a:prstGeom prst="ellipse">
              <a:avLst/>
            </a:prstGeom>
            <a:solidFill>
              <a:schemeClr val="accent2"/>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 xmlns:a16="http://schemas.microsoft.com/office/drawing/2014/main" id="{C7C662BA-08FF-E54B-BC31-6023B4E4A7CE}"/>
                </a:ext>
              </a:extLst>
            </p:cNvPr>
            <p:cNvSpPr/>
            <p:nvPr/>
          </p:nvSpPr>
          <p:spPr>
            <a:xfrm>
              <a:off x="6877606" y="3698920"/>
              <a:ext cx="127590" cy="127590"/>
            </a:xfrm>
            <a:prstGeom prst="ellipse">
              <a:avLst/>
            </a:prstGeom>
            <a:solidFill>
              <a:schemeClr val="accent2"/>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 xmlns:a16="http://schemas.microsoft.com/office/drawing/2014/main" id="{95D7D2DB-D186-B048-AC49-3FBEA5AF9105}"/>
                </a:ext>
              </a:extLst>
            </p:cNvPr>
            <p:cNvSpPr/>
            <p:nvPr/>
          </p:nvSpPr>
          <p:spPr>
            <a:xfrm>
              <a:off x="3694566" y="2717630"/>
              <a:ext cx="127590" cy="127590"/>
            </a:xfrm>
            <a:prstGeom prst="ellipse">
              <a:avLst/>
            </a:prstGeom>
            <a:solidFill>
              <a:schemeClr val="accent2"/>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 xmlns:a16="http://schemas.microsoft.com/office/drawing/2014/main" id="{97A0B082-FB06-1E40-BD87-7D7D722E1BE0}"/>
                </a:ext>
              </a:extLst>
            </p:cNvPr>
            <p:cNvSpPr/>
            <p:nvPr/>
          </p:nvSpPr>
          <p:spPr>
            <a:xfrm>
              <a:off x="3025163" y="3833374"/>
              <a:ext cx="127590" cy="127590"/>
            </a:xfrm>
            <a:prstGeom prst="ellipse">
              <a:avLst/>
            </a:prstGeom>
            <a:solidFill>
              <a:schemeClr val="accent2"/>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Box 39">
            <a:extLst>
              <a:ext uri="{FF2B5EF4-FFF2-40B4-BE49-F238E27FC236}">
                <a16:creationId xmlns="" xmlns:a16="http://schemas.microsoft.com/office/drawing/2014/main" id="{43B3670F-9E46-D54C-84BB-7B51C38E41D8}"/>
              </a:ext>
            </a:extLst>
          </p:cNvPr>
          <p:cNvSpPr txBox="1"/>
          <p:nvPr/>
        </p:nvSpPr>
        <p:spPr>
          <a:xfrm>
            <a:off x="5823284" y="6494075"/>
            <a:ext cx="4404451"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Inge Alferink / Rachel Hawkes / Emma Marsden</a:t>
            </a:r>
          </a:p>
        </p:txBody>
      </p:sp>
      <p:sp>
        <p:nvSpPr>
          <p:cNvPr id="17" name="TextBox 16">
            <a:extLst>
              <a:ext uri="{FF2B5EF4-FFF2-40B4-BE49-F238E27FC236}">
                <a16:creationId xmlns="" xmlns:a16="http://schemas.microsoft.com/office/drawing/2014/main" id="{62E52EF7-4AB8-6D45-B0D1-56544049F7A1}"/>
              </a:ext>
            </a:extLst>
          </p:cNvPr>
          <p:cNvSpPr txBox="1"/>
          <p:nvPr/>
        </p:nvSpPr>
        <p:spPr>
          <a:xfrm>
            <a:off x="7772401" y="0"/>
            <a:ext cx="4910668" cy="646331"/>
          </a:xfrm>
          <a:prstGeom prst="rect">
            <a:avLst/>
          </a:prstGeom>
          <a:noFill/>
        </p:spPr>
        <p:txBody>
          <a:bodyPr wrap="square" rtlCol="0">
            <a:spAutoFit/>
          </a:bodyPr>
          <a:lstStyle/>
          <a:p>
            <a:r>
              <a:rPr lang="en-US" dirty="0">
                <a:solidFill>
                  <a:srgbClr val="115076"/>
                </a:solidFill>
                <a:latin typeface="Century Gothic" panose="020B0502020202020204" pitchFamily="34" charset="0"/>
              </a:rPr>
              <a:t>den </a:t>
            </a:r>
            <a:r>
              <a:rPr lang="en-US" dirty="0" err="1">
                <a:solidFill>
                  <a:srgbClr val="115076"/>
                </a:solidFill>
                <a:latin typeface="Century Gothic" panose="020B0502020202020204" pitchFamily="34" charset="0"/>
              </a:rPr>
              <a:t>Reiseplan</a:t>
            </a:r>
            <a:r>
              <a:rPr lang="en-US" dirty="0">
                <a:solidFill>
                  <a:srgbClr val="115076"/>
                </a:solidFill>
                <a:latin typeface="Century Gothic" panose="020B0502020202020204" pitchFamily="34" charset="0"/>
              </a:rPr>
              <a:t> von </a:t>
            </a:r>
            <a:r>
              <a:rPr lang="en-US" dirty="0" err="1">
                <a:solidFill>
                  <a:srgbClr val="115076"/>
                </a:solidFill>
                <a:latin typeface="Century Gothic" panose="020B0502020202020204" pitchFamily="34" charset="0"/>
              </a:rPr>
              <a:t>deinem</a:t>
            </a:r>
            <a:r>
              <a:rPr lang="en-US" dirty="0">
                <a:solidFill>
                  <a:srgbClr val="115076"/>
                </a:solidFill>
                <a:latin typeface="Century Gothic" panose="020B0502020202020204" pitchFamily="34" charset="0"/>
              </a:rPr>
              <a:t> Partner / </a:t>
            </a:r>
            <a:r>
              <a:rPr lang="en-US" dirty="0" err="1">
                <a:solidFill>
                  <a:srgbClr val="115076"/>
                </a:solidFill>
                <a:latin typeface="Century Gothic" panose="020B0502020202020204" pitchFamily="34" charset="0"/>
              </a:rPr>
              <a:t>deiner</a:t>
            </a:r>
            <a:r>
              <a:rPr lang="en-US" dirty="0">
                <a:solidFill>
                  <a:srgbClr val="115076"/>
                </a:solidFill>
                <a:latin typeface="Century Gothic" panose="020B0502020202020204" pitchFamily="34" charset="0"/>
              </a:rPr>
              <a:t> </a:t>
            </a:r>
            <a:r>
              <a:rPr lang="en-US" dirty="0" err="1">
                <a:solidFill>
                  <a:srgbClr val="115076"/>
                </a:solidFill>
                <a:latin typeface="Century Gothic" panose="020B0502020202020204" pitchFamily="34" charset="0"/>
              </a:rPr>
              <a:t>Partnerin</a:t>
            </a:r>
            <a:r>
              <a:rPr lang="en-US" dirty="0">
                <a:solidFill>
                  <a:srgbClr val="115076"/>
                </a:solidFill>
                <a:latin typeface="Century Gothic" panose="020B0502020202020204" pitchFamily="34" charset="0"/>
              </a:rPr>
              <a:t> </a:t>
            </a:r>
            <a:r>
              <a:rPr lang="en-US" dirty="0" err="1">
                <a:solidFill>
                  <a:srgbClr val="115076"/>
                </a:solidFill>
                <a:latin typeface="Century Gothic" panose="020B0502020202020204" pitchFamily="34" charset="0"/>
              </a:rPr>
              <a:t>abschreiben</a:t>
            </a:r>
            <a:endParaRPr lang="en-US" dirty="0">
              <a:solidFill>
                <a:srgbClr val="115076"/>
              </a:solidFill>
              <a:latin typeface="Century Gothic" panose="020B0502020202020204" pitchFamily="34" charset="0"/>
            </a:endParaRPr>
          </a:p>
        </p:txBody>
      </p:sp>
    </p:spTree>
    <p:extLst>
      <p:ext uri="{BB962C8B-B14F-4D97-AF65-F5344CB8AC3E}">
        <p14:creationId xmlns:p14="http://schemas.microsoft.com/office/powerpoint/2010/main" val="457555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 xmlns:a16="http://schemas.microsoft.com/office/drawing/2014/main" id="{0892ABAE-B971-B949-B420-26C5223CB17D}"/>
              </a:ext>
            </a:extLst>
          </p:cNvPr>
          <p:cNvSpPr txBox="1"/>
          <p:nvPr/>
        </p:nvSpPr>
        <p:spPr>
          <a:xfrm>
            <a:off x="5823284" y="6494075"/>
            <a:ext cx="4404451"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Inge Alferink / Rachel Hawkes / Emma Marsden</a:t>
            </a:r>
          </a:p>
        </p:txBody>
      </p:sp>
      <p:graphicFrame>
        <p:nvGraphicFramePr>
          <p:cNvPr id="4" name="Table 3">
            <a:extLst>
              <a:ext uri="{FF2B5EF4-FFF2-40B4-BE49-F238E27FC236}">
                <a16:creationId xmlns="" xmlns:a16="http://schemas.microsoft.com/office/drawing/2014/main" id="{8E6463FB-5AA1-4143-BB87-1DD7E990C32A}"/>
              </a:ext>
            </a:extLst>
          </p:cNvPr>
          <p:cNvGraphicFramePr>
            <a:graphicFrameLocks noGrp="1"/>
          </p:cNvGraphicFramePr>
          <p:nvPr>
            <p:extLst>
              <p:ext uri="{D42A27DB-BD31-4B8C-83A1-F6EECF244321}">
                <p14:modId xmlns:p14="http://schemas.microsoft.com/office/powerpoint/2010/main" val="4114615002"/>
              </p:ext>
            </p:extLst>
          </p:nvPr>
        </p:nvGraphicFramePr>
        <p:xfrm>
          <a:off x="1511139" y="1275251"/>
          <a:ext cx="8127999" cy="4358640"/>
        </p:xfrm>
        <a:graphic>
          <a:graphicData uri="http://schemas.openxmlformats.org/drawingml/2006/table">
            <a:tbl>
              <a:tblPr firstRow="1" bandRow="1">
                <a:tableStyleId>{ED083AE6-46FA-4A59-8FB0-9F97EB10719F}</a:tableStyleId>
              </a:tblPr>
              <a:tblGrid>
                <a:gridCol w="792223">
                  <a:extLst>
                    <a:ext uri="{9D8B030D-6E8A-4147-A177-3AD203B41FA5}">
                      <a16:colId xmlns="" xmlns:a16="http://schemas.microsoft.com/office/drawing/2014/main" val="1663987770"/>
                    </a:ext>
                  </a:extLst>
                </a:gridCol>
                <a:gridCol w="3067291">
                  <a:extLst>
                    <a:ext uri="{9D8B030D-6E8A-4147-A177-3AD203B41FA5}">
                      <a16:colId xmlns="" xmlns:a16="http://schemas.microsoft.com/office/drawing/2014/main" val="3586994622"/>
                    </a:ext>
                  </a:extLst>
                </a:gridCol>
                <a:gridCol w="4268485">
                  <a:extLst>
                    <a:ext uri="{9D8B030D-6E8A-4147-A177-3AD203B41FA5}">
                      <a16:colId xmlns="" xmlns:a16="http://schemas.microsoft.com/office/drawing/2014/main" val="4051585004"/>
                    </a:ext>
                  </a:extLst>
                </a:gridCol>
              </a:tblGrid>
              <a:tr h="370840">
                <a:tc>
                  <a:txBody>
                    <a:bodyPr/>
                    <a:lstStyle/>
                    <a:p>
                      <a:pPr algn="ctr"/>
                      <a:r>
                        <a:rPr lang="en-US" sz="2000" dirty="0">
                          <a:solidFill>
                            <a:srgbClr val="115076"/>
                          </a:solidFill>
                          <a:latin typeface="Century Gothic" panose="020B0502020202020204" pitchFamily="34" charset="0"/>
                        </a:rPr>
                        <a:t>Tag</a:t>
                      </a:r>
                    </a:p>
                  </a:txBody>
                  <a:tcPr anchor="ctr"/>
                </a:tc>
                <a:tc>
                  <a:txBody>
                    <a:bodyPr/>
                    <a:lstStyle/>
                    <a:p>
                      <a:endParaRPr lang="en-US" sz="2000" dirty="0">
                        <a:solidFill>
                          <a:srgbClr val="115076"/>
                        </a:solidFill>
                        <a:latin typeface="Century Gothic" panose="020B0502020202020204" pitchFamily="34" charset="0"/>
                      </a:endParaRPr>
                    </a:p>
                  </a:txBody>
                  <a:tcPr/>
                </a:tc>
                <a:tc>
                  <a:txBody>
                    <a:bodyPr/>
                    <a:lstStyle/>
                    <a:p>
                      <a:endParaRPr lang="en-US" sz="2000">
                        <a:solidFill>
                          <a:srgbClr val="115076"/>
                        </a:solidFill>
                        <a:latin typeface="Century Gothic" panose="020B0502020202020204" pitchFamily="34" charset="0"/>
                      </a:endParaRPr>
                    </a:p>
                  </a:txBody>
                  <a:tcPr/>
                </a:tc>
                <a:extLst>
                  <a:ext uri="{0D108BD9-81ED-4DB2-BD59-A6C34878D82A}">
                    <a16:rowId xmlns="" xmlns:a16="http://schemas.microsoft.com/office/drawing/2014/main" val="3933509739"/>
                  </a:ext>
                </a:extLst>
              </a:tr>
              <a:tr h="370840">
                <a:tc rowSpan="2">
                  <a:txBody>
                    <a:bodyPr/>
                    <a:lstStyle/>
                    <a:p>
                      <a:pPr algn="ctr"/>
                      <a:r>
                        <a:rPr lang="en-US" sz="2000" dirty="0">
                          <a:solidFill>
                            <a:srgbClr val="115076"/>
                          </a:solidFill>
                          <a:latin typeface="Century Gothic" panose="020B0502020202020204" pitchFamily="34" charset="0"/>
                        </a:rPr>
                        <a:t>1.</a:t>
                      </a:r>
                    </a:p>
                  </a:txBody>
                  <a:tcPr anchor="ctr"/>
                </a:tc>
                <a:tc>
                  <a:txBody>
                    <a:bodyPr/>
                    <a:lstStyle/>
                    <a:p>
                      <a:r>
                        <a:rPr lang="en-US" sz="2000" dirty="0" err="1">
                          <a:solidFill>
                            <a:srgbClr val="115076"/>
                          </a:solidFill>
                          <a:latin typeface="Century Gothic" panose="020B0502020202020204" pitchFamily="34" charset="0"/>
                        </a:rPr>
                        <a:t>Wohin</a:t>
                      </a:r>
                      <a:r>
                        <a:rPr lang="en-US" sz="2000" dirty="0">
                          <a:solidFill>
                            <a:srgbClr val="115076"/>
                          </a:solidFill>
                          <a:latin typeface="Century Gothic" panose="020B0502020202020204" pitchFamily="34" charset="0"/>
                        </a:rPr>
                        <a:t> und </a:t>
                      </a:r>
                      <a:r>
                        <a:rPr lang="en-US" sz="2000" dirty="0" err="1">
                          <a:solidFill>
                            <a:srgbClr val="115076"/>
                          </a:solidFill>
                          <a:latin typeface="Century Gothic" panose="020B0502020202020204" pitchFamily="34" charset="0"/>
                        </a:rPr>
                        <a:t>wie</a:t>
                      </a:r>
                      <a:r>
                        <a:rPr lang="en-US" sz="2000" dirty="0">
                          <a:solidFill>
                            <a:srgbClr val="115076"/>
                          </a:solidFill>
                          <a:latin typeface="Century Gothic" panose="020B0502020202020204" pitchFamily="34" charset="0"/>
                        </a:rPr>
                        <a:t>?</a:t>
                      </a:r>
                    </a:p>
                  </a:txBody>
                  <a:tcPr/>
                </a:tc>
                <a:tc>
                  <a:txBody>
                    <a:bodyPr/>
                    <a:lstStyle/>
                    <a:p>
                      <a:endParaRPr lang="en-US" sz="2000">
                        <a:solidFill>
                          <a:srgbClr val="115076"/>
                        </a:solidFill>
                        <a:latin typeface="Century Gothic" panose="020B0502020202020204" pitchFamily="34" charset="0"/>
                      </a:endParaRPr>
                    </a:p>
                  </a:txBody>
                  <a:tcPr/>
                </a:tc>
                <a:extLst>
                  <a:ext uri="{0D108BD9-81ED-4DB2-BD59-A6C34878D82A}">
                    <a16:rowId xmlns="" xmlns:a16="http://schemas.microsoft.com/office/drawing/2014/main" val="1712744897"/>
                  </a:ext>
                </a:extLst>
              </a:tr>
              <a:tr h="370840">
                <a:tc vMerge="1">
                  <a:txBody>
                    <a:bodyPr/>
                    <a:lstStyle/>
                    <a:p>
                      <a:endParaRPr lang="en-US" sz="2000" dirty="0">
                        <a:solidFill>
                          <a:srgbClr val="115076"/>
                        </a:solidFill>
                        <a:latin typeface="Century Gothic" panose="020B0502020202020204" pitchFamily="34" charset="0"/>
                      </a:endParaRPr>
                    </a:p>
                  </a:txBody>
                  <a:tcPr/>
                </a:tc>
                <a:tc>
                  <a:txBody>
                    <a:bodyPr/>
                    <a:lstStyle/>
                    <a:p>
                      <a:r>
                        <a:rPr lang="en-US" sz="2000" dirty="0">
                          <a:solidFill>
                            <a:srgbClr val="115076"/>
                          </a:solidFill>
                          <a:latin typeface="Century Gothic" panose="020B0502020202020204" pitchFamily="34" charset="0"/>
                        </a:rPr>
                        <a:t>Was </a:t>
                      </a:r>
                      <a:r>
                        <a:rPr lang="en-US" sz="2000" dirty="0" err="1">
                          <a:solidFill>
                            <a:srgbClr val="115076"/>
                          </a:solidFill>
                          <a:latin typeface="Century Gothic" panose="020B0502020202020204" pitchFamily="34" charset="0"/>
                        </a:rPr>
                        <a:t>machst</a:t>
                      </a:r>
                      <a:r>
                        <a:rPr lang="en-US" sz="2000" dirty="0">
                          <a:solidFill>
                            <a:srgbClr val="115076"/>
                          </a:solidFill>
                          <a:latin typeface="Century Gothic" panose="020B0502020202020204" pitchFamily="34" charset="0"/>
                        </a:rPr>
                        <a:t> du </a:t>
                      </a:r>
                      <a:r>
                        <a:rPr lang="en-US" sz="2000" dirty="0" err="1">
                          <a:solidFill>
                            <a:srgbClr val="115076"/>
                          </a:solidFill>
                          <a:latin typeface="Century Gothic" panose="020B0502020202020204" pitchFamily="34" charset="0"/>
                        </a:rPr>
                        <a:t>dort</a:t>
                      </a:r>
                      <a:r>
                        <a:rPr lang="en-US" sz="2000" dirty="0">
                          <a:solidFill>
                            <a:srgbClr val="115076"/>
                          </a:solidFill>
                          <a:latin typeface="Century Gothic" panose="020B0502020202020204" pitchFamily="34" charset="0"/>
                        </a:rPr>
                        <a:t>?</a:t>
                      </a:r>
                    </a:p>
                  </a:txBody>
                  <a:tcPr/>
                </a:tc>
                <a:tc>
                  <a:txBody>
                    <a:bodyPr/>
                    <a:lstStyle/>
                    <a:p>
                      <a:endParaRPr lang="en-US" sz="2000">
                        <a:solidFill>
                          <a:srgbClr val="115076"/>
                        </a:solidFill>
                        <a:latin typeface="Century Gothic" panose="020B0502020202020204" pitchFamily="34" charset="0"/>
                      </a:endParaRPr>
                    </a:p>
                  </a:txBody>
                  <a:tcPr/>
                </a:tc>
                <a:extLst>
                  <a:ext uri="{0D108BD9-81ED-4DB2-BD59-A6C34878D82A}">
                    <a16:rowId xmlns="" xmlns:a16="http://schemas.microsoft.com/office/drawing/2014/main" val="1664842722"/>
                  </a:ext>
                </a:extLst>
              </a:tr>
              <a:tr h="370840">
                <a:tc rowSpan="2">
                  <a:txBody>
                    <a:bodyPr/>
                    <a:lstStyle/>
                    <a:p>
                      <a:pPr algn="ctr"/>
                      <a:r>
                        <a:rPr lang="en-US" sz="2000" dirty="0">
                          <a:solidFill>
                            <a:srgbClr val="115076"/>
                          </a:solidFill>
                          <a:latin typeface="Century Gothic" panose="020B0502020202020204" pitchFamily="34" charset="0"/>
                        </a:rPr>
                        <a:t>2.</a:t>
                      </a:r>
                    </a:p>
                  </a:txBody>
                  <a:tcPr anchor="ctr"/>
                </a:tc>
                <a:tc>
                  <a:txBody>
                    <a:bodyPr/>
                    <a:lstStyle/>
                    <a:p>
                      <a:r>
                        <a:rPr lang="en-US" sz="2000" dirty="0" err="1">
                          <a:solidFill>
                            <a:srgbClr val="115076"/>
                          </a:solidFill>
                          <a:latin typeface="Century Gothic" panose="020B0502020202020204" pitchFamily="34" charset="0"/>
                        </a:rPr>
                        <a:t>Wohin</a:t>
                      </a:r>
                      <a:r>
                        <a:rPr lang="en-US" sz="2000" dirty="0">
                          <a:solidFill>
                            <a:srgbClr val="115076"/>
                          </a:solidFill>
                          <a:latin typeface="Century Gothic" panose="020B0502020202020204" pitchFamily="34" charset="0"/>
                        </a:rPr>
                        <a:t> und </a:t>
                      </a:r>
                      <a:r>
                        <a:rPr lang="en-US" sz="2000" dirty="0" err="1">
                          <a:solidFill>
                            <a:srgbClr val="115076"/>
                          </a:solidFill>
                          <a:latin typeface="Century Gothic" panose="020B0502020202020204" pitchFamily="34" charset="0"/>
                        </a:rPr>
                        <a:t>wie</a:t>
                      </a:r>
                      <a:r>
                        <a:rPr lang="en-US" sz="2000" dirty="0">
                          <a:solidFill>
                            <a:srgbClr val="115076"/>
                          </a:solidFill>
                          <a:latin typeface="Century Gothic" panose="020B0502020202020204" pitchFamily="34" charset="0"/>
                        </a:rPr>
                        <a:t>?</a:t>
                      </a:r>
                    </a:p>
                  </a:txBody>
                  <a:tcPr/>
                </a:tc>
                <a:tc>
                  <a:txBody>
                    <a:bodyPr/>
                    <a:lstStyle/>
                    <a:p>
                      <a:endParaRPr lang="en-US" sz="2000">
                        <a:solidFill>
                          <a:srgbClr val="115076"/>
                        </a:solidFill>
                        <a:latin typeface="Century Gothic" panose="020B0502020202020204" pitchFamily="34" charset="0"/>
                      </a:endParaRPr>
                    </a:p>
                  </a:txBody>
                  <a:tcPr/>
                </a:tc>
                <a:extLst>
                  <a:ext uri="{0D108BD9-81ED-4DB2-BD59-A6C34878D82A}">
                    <a16:rowId xmlns="" xmlns:a16="http://schemas.microsoft.com/office/drawing/2014/main" val="4046554951"/>
                  </a:ext>
                </a:extLst>
              </a:tr>
              <a:tr h="370840">
                <a:tc vMerge="1">
                  <a:txBody>
                    <a:bodyPr/>
                    <a:lstStyle/>
                    <a:p>
                      <a:endParaRPr lang="en-US" sz="2000" dirty="0">
                        <a:solidFill>
                          <a:srgbClr val="115076"/>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115076"/>
                          </a:solidFill>
                          <a:latin typeface="Century Gothic" panose="020B0502020202020204" pitchFamily="34" charset="0"/>
                        </a:rPr>
                        <a:t>Was </a:t>
                      </a:r>
                      <a:r>
                        <a:rPr lang="en-US" sz="2000" dirty="0" err="1">
                          <a:solidFill>
                            <a:srgbClr val="115076"/>
                          </a:solidFill>
                          <a:latin typeface="Century Gothic" panose="020B0502020202020204" pitchFamily="34" charset="0"/>
                        </a:rPr>
                        <a:t>machst</a:t>
                      </a:r>
                      <a:r>
                        <a:rPr lang="en-US" sz="2000" dirty="0">
                          <a:solidFill>
                            <a:srgbClr val="115076"/>
                          </a:solidFill>
                          <a:latin typeface="Century Gothic" panose="020B0502020202020204" pitchFamily="34" charset="0"/>
                        </a:rPr>
                        <a:t> du </a:t>
                      </a:r>
                      <a:r>
                        <a:rPr lang="en-US" sz="2000" dirty="0" err="1">
                          <a:solidFill>
                            <a:srgbClr val="115076"/>
                          </a:solidFill>
                          <a:latin typeface="Century Gothic" panose="020B0502020202020204" pitchFamily="34" charset="0"/>
                        </a:rPr>
                        <a:t>dort</a:t>
                      </a:r>
                      <a:r>
                        <a:rPr lang="en-US" sz="2000" dirty="0">
                          <a:solidFill>
                            <a:srgbClr val="115076"/>
                          </a:solidFill>
                          <a:latin typeface="Century Gothic" panose="020B0502020202020204" pitchFamily="34" charset="0"/>
                        </a:rPr>
                        <a:t>?</a:t>
                      </a:r>
                    </a:p>
                  </a:txBody>
                  <a:tcPr/>
                </a:tc>
                <a:tc>
                  <a:txBody>
                    <a:bodyPr/>
                    <a:lstStyle/>
                    <a:p>
                      <a:endParaRPr lang="en-US" sz="2000">
                        <a:solidFill>
                          <a:srgbClr val="115076"/>
                        </a:solidFill>
                        <a:latin typeface="Century Gothic" panose="020B0502020202020204" pitchFamily="34" charset="0"/>
                      </a:endParaRPr>
                    </a:p>
                  </a:txBody>
                  <a:tcPr/>
                </a:tc>
                <a:extLst>
                  <a:ext uri="{0D108BD9-81ED-4DB2-BD59-A6C34878D82A}">
                    <a16:rowId xmlns="" xmlns:a16="http://schemas.microsoft.com/office/drawing/2014/main" val="2839393666"/>
                  </a:ext>
                </a:extLst>
              </a:tr>
              <a:tr h="370840">
                <a:tc rowSpan="2">
                  <a:txBody>
                    <a:bodyPr/>
                    <a:lstStyle/>
                    <a:p>
                      <a:pPr algn="ctr"/>
                      <a:r>
                        <a:rPr lang="en-US" sz="2000" dirty="0">
                          <a:solidFill>
                            <a:srgbClr val="115076"/>
                          </a:solidFill>
                          <a:latin typeface="Century Gothic" panose="020B0502020202020204" pitchFamily="34" charset="0"/>
                        </a:rPr>
                        <a:t>3.</a:t>
                      </a:r>
                    </a:p>
                  </a:txBody>
                  <a:tcPr anchor="ctr"/>
                </a:tc>
                <a:tc>
                  <a:txBody>
                    <a:bodyPr/>
                    <a:lstStyle/>
                    <a:p>
                      <a:r>
                        <a:rPr lang="en-US" sz="2000" dirty="0" err="1">
                          <a:solidFill>
                            <a:srgbClr val="115076"/>
                          </a:solidFill>
                          <a:latin typeface="Century Gothic" panose="020B0502020202020204" pitchFamily="34" charset="0"/>
                        </a:rPr>
                        <a:t>Wohin</a:t>
                      </a:r>
                      <a:r>
                        <a:rPr lang="en-US" sz="2000" dirty="0">
                          <a:solidFill>
                            <a:srgbClr val="115076"/>
                          </a:solidFill>
                          <a:latin typeface="Century Gothic" panose="020B0502020202020204" pitchFamily="34" charset="0"/>
                        </a:rPr>
                        <a:t> und </a:t>
                      </a:r>
                      <a:r>
                        <a:rPr lang="en-US" sz="2000" dirty="0" err="1">
                          <a:solidFill>
                            <a:srgbClr val="115076"/>
                          </a:solidFill>
                          <a:latin typeface="Century Gothic" panose="020B0502020202020204" pitchFamily="34" charset="0"/>
                        </a:rPr>
                        <a:t>wie</a:t>
                      </a:r>
                      <a:r>
                        <a:rPr lang="en-US" sz="2000" dirty="0">
                          <a:solidFill>
                            <a:srgbClr val="115076"/>
                          </a:solidFill>
                          <a:latin typeface="Century Gothic" panose="020B0502020202020204" pitchFamily="34" charset="0"/>
                        </a:rPr>
                        <a:t>?</a:t>
                      </a:r>
                    </a:p>
                  </a:txBody>
                  <a:tcPr/>
                </a:tc>
                <a:tc>
                  <a:txBody>
                    <a:bodyPr/>
                    <a:lstStyle/>
                    <a:p>
                      <a:endParaRPr lang="en-US" sz="2000">
                        <a:solidFill>
                          <a:srgbClr val="115076"/>
                        </a:solidFill>
                        <a:latin typeface="Century Gothic" panose="020B0502020202020204" pitchFamily="34" charset="0"/>
                      </a:endParaRPr>
                    </a:p>
                  </a:txBody>
                  <a:tcPr/>
                </a:tc>
                <a:extLst>
                  <a:ext uri="{0D108BD9-81ED-4DB2-BD59-A6C34878D82A}">
                    <a16:rowId xmlns="" xmlns:a16="http://schemas.microsoft.com/office/drawing/2014/main" val="3006900520"/>
                  </a:ext>
                </a:extLst>
              </a:tr>
              <a:tr h="370840">
                <a:tc vMerge="1">
                  <a:txBody>
                    <a:bodyPr/>
                    <a:lstStyle/>
                    <a:p>
                      <a:endParaRPr lang="en-US" sz="2000" dirty="0">
                        <a:solidFill>
                          <a:srgbClr val="115076"/>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115076"/>
                          </a:solidFill>
                          <a:latin typeface="Century Gothic" panose="020B0502020202020204" pitchFamily="34" charset="0"/>
                        </a:rPr>
                        <a:t>Was </a:t>
                      </a:r>
                      <a:r>
                        <a:rPr lang="en-US" sz="2000" dirty="0" err="1">
                          <a:solidFill>
                            <a:srgbClr val="115076"/>
                          </a:solidFill>
                          <a:latin typeface="Century Gothic" panose="020B0502020202020204" pitchFamily="34" charset="0"/>
                        </a:rPr>
                        <a:t>machst</a:t>
                      </a:r>
                      <a:r>
                        <a:rPr lang="en-US" sz="2000" dirty="0">
                          <a:solidFill>
                            <a:srgbClr val="115076"/>
                          </a:solidFill>
                          <a:latin typeface="Century Gothic" panose="020B0502020202020204" pitchFamily="34" charset="0"/>
                        </a:rPr>
                        <a:t> du </a:t>
                      </a:r>
                      <a:r>
                        <a:rPr lang="en-US" sz="2000" dirty="0" err="1">
                          <a:solidFill>
                            <a:srgbClr val="115076"/>
                          </a:solidFill>
                          <a:latin typeface="Century Gothic" panose="020B0502020202020204" pitchFamily="34" charset="0"/>
                        </a:rPr>
                        <a:t>dort</a:t>
                      </a:r>
                      <a:r>
                        <a:rPr lang="en-US" sz="2000" dirty="0">
                          <a:solidFill>
                            <a:srgbClr val="115076"/>
                          </a:solidFill>
                          <a:latin typeface="Century Gothic" panose="020B0502020202020204" pitchFamily="34" charset="0"/>
                        </a:rPr>
                        <a:t>?</a:t>
                      </a:r>
                    </a:p>
                  </a:txBody>
                  <a:tcPr/>
                </a:tc>
                <a:tc>
                  <a:txBody>
                    <a:bodyPr/>
                    <a:lstStyle/>
                    <a:p>
                      <a:endParaRPr lang="en-US" sz="2000">
                        <a:solidFill>
                          <a:srgbClr val="115076"/>
                        </a:solidFill>
                        <a:latin typeface="Century Gothic" panose="020B0502020202020204" pitchFamily="34" charset="0"/>
                      </a:endParaRPr>
                    </a:p>
                  </a:txBody>
                  <a:tcPr/>
                </a:tc>
                <a:extLst>
                  <a:ext uri="{0D108BD9-81ED-4DB2-BD59-A6C34878D82A}">
                    <a16:rowId xmlns="" xmlns:a16="http://schemas.microsoft.com/office/drawing/2014/main" val="1892645112"/>
                  </a:ext>
                </a:extLst>
              </a:tr>
              <a:tr h="370840">
                <a:tc rowSpan="2">
                  <a:txBody>
                    <a:bodyPr/>
                    <a:lstStyle/>
                    <a:p>
                      <a:pPr algn="ctr"/>
                      <a:r>
                        <a:rPr lang="en-US" sz="2000" dirty="0">
                          <a:solidFill>
                            <a:srgbClr val="115076"/>
                          </a:solidFill>
                          <a:latin typeface="Century Gothic" panose="020B0502020202020204" pitchFamily="34" charset="0"/>
                        </a:rPr>
                        <a:t>4.</a:t>
                      </a:r>
                    </a:p>
                  </a:txBody>
                  <a:tcPr anchor="ctr"/>
                </a:tc>
                <a:tc>
                  <a:txBody>
                    <a:bodyPr/>
                    <a:lstStyle/>
                    <a:p>
                      <a:r>
                        <a:rPr lang="en-US" sz="2000" dirty="0" err="1">
                          <a:solidFill>
                            <a:srgbClr val="115076"/>
                          </a:solidFill>
                          <a:latin typeface="Century Gothic" panose="020B0502020202020204" pitchFamily="34" charset="0"/>
                        </a:rPr>
                        <a:t>Wohin</a:t>
                      </a:r>
                      <a:r>
                        <a:rPr lang="en-US" sz="2000" dirty="0">
                          <a:solidFill>
                            <a:srgbClr val="115076"/>
                          </a:solidFill>
                          <a:latin typeface="Century Gothic" panose="020B0502020202020204" pitchFamily="34" charset="0"/>
                        </a:rPr>
                        <a:t> und </a:t>
                      </a:r>
                      <a:r>
                        <a:rPr lang="en-US" sz="2000" dirty="0" err="1">
                          <a:solidFill>
                            <a:srgbClr val="115076"/>
                          </a:solidFill>
                          <a:latin typeface="Century Gothic" panose="020B0502020202020204" pitchFamily="34" charset="0"/>
                        </a:rPr>
                        <a:t>wie</a:t>
                      </a:r>
                      <a:r>
                        <a:rPr lang="en-US" sz="2000" dirty="0">
                          <a:solidFill>
                            <a:srgbClr val="115076"/>
                          </a:solidFill>
                          <a:latin typeface="Century Gothic" panose="020B0502020202020204" pitchFamily="34" charset="0"/>
                        </a:rPr>
                        <a:t>?</a:t>
                      </a:r>
                    </a:p>
                  </a:txBody>
                  <a:tcPr/>
                </a:tc>
                <a:tc>
                  <a:txBody>
                    <a:bodyPr/>
                    <a:lstStyle/>
                    <a:p>
                      <a:endParaRPr lang="en-US" sz="2000">
                        <a:solidFill>
                          <a:srgbClr val="115076"/>
                        </a:solidFill>
                        <a:latin typeface="Century Gothic" panose="020B0502020202020204" pitchFamily="34" charset="0"/>
                      </a:endParaRPr>
                    </a:p>
                  </a:txBody>
                  <a:tcPr/>
                </a:tc>
                <a:extLst>
                  <a:ext uri="{0D108BD9-81ED-4DB2-BD59-A6C34878D82A}">
                    <a16:rowId xmlns="" xmlns:a16="http://schemas.microsoft.com/office/drawing/2014/main" val="1282032617"/>
                  </a:ext>
                </a:extLst>
              </a:tr>
              <a:tr h="370840">
                <a:tc vMerge="1">
                  <a:txBody>
                    <a:bodyPr/>
                    <a:lstStyle/>
                    <a:p>
                      <a:endParaRPr lang="en-US" sz="2000" dirty="0">
                        <a:solidFill>
                          <a:srgbClr val="115076"/>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115076"/>
                          </a:solidFill>
                          <a:latin typeface="Century Gothic" panose="020B0502020202020204" pitchFamily="34" charset="0"/>
                        </a:rPr>
                        <a:t>Was </a:t>
                      </a:r>
                      <a:r>
                        <a:rPr lang="en-US" sz="2000" dirty="0" err="1">
                          <a:solidFill>
                            <a:srgbClr val="115076"/>
                          </a:solidFill>
                          <a:latin typeface="Century Gothic" panose="020B0502020202020204" pitchFamily="34" charset="0"/>
                        </a:rPr>
                        <a:t>machst</a:t>
                      </a:r>
                      <a:r>
                        <a:rPr lang="en-US" sz="2000" dirty="0">
                          <a:solidFill>
                            <a:srgbClr val="115076"/>
                          </a:solidFill>
                          <a:latin typeface="Century Gothic" panose="020B0502020202020204" pitchFamily="34" charset="0"/>
                        </a:rPr>
                        <a:t> du </a:t>
                      </a:r>
                      <a:r>
                        <a:rPr lang="en-US" sz="2000" dirty="0" err="1">
                          <a:solidFill>
                            <a:srgbClr val="115076"/>
                          </a:solidFill>
                          <a:latin typeface="Century Gothic" panose="020B0502020202020204" pitchFamily="34" charset="0"/>
                        </a:rPr>
                        <a:t>dort</a:t>
                      </a:r>
                      <a:r>
                        <a:rPr lang="en-US" sz="2000" dirty="0">
                          <a:solidFill>
                            <a:srgbClr val="115076"/>
                          </a:solidFill>
                          <a:latin typeface="Century Gothic" panose="020B0502020202020204" pitchFamily="34" charset="0"/>
                        </a:rPr>
                        <a:t>?</a:t>
                      </a:r>
                    </a:p>
                  </a:txBody>
                  <a:tcPr/>
                </a:tc>
                <a:tc>
                  <a:txBody>
                    <a:bodyPr/>
                    <a:lstStyle/>
                    <a:p>
                      <a:endParaRPr lang="en-US" sz="2000">
                        <a:solidFill>
                          <a:srgbClr val="115076"/>
                        </a:solidFill>
                        <a:latin typeface="Century Gothic" panose="020B0502020202020204" pitchFamily="34" charset="0"/>
                      </a:endParaRPr>
                    </a:p>
                  </a:txBody>
                  <a:tcPr/>
                </a:tc>
                <a:extLst>
                  <a:ext uri="{0D108BD9-81ED-4DB2-BD59-A6C34878D82A}">
                    <a16:rowId xmlns="" xmlns:a16="http://schemas.microsoft.com/office/drawing/2014/main" val="2531098759"/>
                  </a:ext>
                </a:extLst>
              </a:tr>
              <a:tr h="370840">
                <a:tc rowSpan="2">
                  <a:txBody>
                    <a:bodyPr/>
                    <a:lstStyle/>
                    <a:p>
                      <a:pPr algn="ctr"/>
                      <a:r>
                        <a:rPr lang="en-US" sz="2000">
                          <a:solidFill>
                            <a:srgbClr val="115076"/>
                          </a:solidFill>
                          <a:latin typeface="Century Gothic" panose="020B0502020202020204" pitchFamily="34" charset="0"/>
                        </a:rPr>
                        <a:t>5.</a:t>
                      </a:r>
                      <a:endParaRPr lang="en-US" sz="2000" dirty="0">
                        <a:solidFill>
                          <a:srgbClr val="115076"/>
                        </a:solidFill>
                        <a:latin typeface="Century Gothic" panose="020B0502020202020204" pitchFamily="34" charset="0"/>
                      </a:endParaRPr>
                    </a:p>
                  </a:txBody>
                  <a:tcPr anchor="ctr"/>
                </a:tc>
                <a:tc>
                  <a:txBody>
                    <a:bodyPr/>
                    <a:lstStyle/>
                    <a:p>
                      <a:r>
                        <a:rPr lang="en-US" sz="2000" dirty="0" err="1">
                          <a:solidFill>
                            <a:srgbClr val="115076"/>
                          </a:solidFill>
                          <a:latin typeface="Century Gothic" panose="020B0502020202020204" pitchFamily="34" charset="0"/>
                        </a:rPr>
                        <a:t>Wohin</a:t>
                      </a:r>
                      <a:r>
                        <a:rPr lang="en-US" sz="2000" dirty="0">
                          <a:solidFill>
                            <a:srgbClr val="115076"/>
                          </a:solidFill>
                          <a:latin typeface="Century Gothic" panose="020B0502020202020204" pitchFamily="34" charset="0"/>
                        </a:rPr>
                        <a:t> und </a:t>
                      </a:r>
                      <a:r>
                        <a:rPr lang="en-US" sz="2000" dirty="0" err="1">
                          <a:solidFill>
                            <a:srgbClr val="115076"/>
                          </a:solidFill>
                          <a:latin typeface="Century Gothic" panose="020B0502020202020204" pitchFamily="34" charset="0"/>
                        </a:rPr>
                        <a:t>wie</a:t>
                      </a:r>
                      <a:r>
                        <a:rPr lang="en-US" sz="2000" dirty="0">
                          <a:solidFill>
                            <a:srgbClr val="115076"/>
                          </a:solidFill>
                          <a:latin typeface="Century Gothic" panose="020B0502020202020204" pitchFamily="34" charset="0"/>
                        </a:rPr>
                        <a:t>?</a:t>
                      </a:r>
                    </a:p>
                  </a:txBody>
                  <a:tcPr/>
                </a:tc>
                <a:tc>
                  <a:txBody>
                    <a:bodyPr/>
                    <a:lstStyle/>
                    <a:p>
                      <a:endParaRPr lang="en-US" sz="2000">
                        <a:solidFill>
                          <a:srgbClr val="115076"/>
                        </a:solidFill>
                        <a:latin typeface="Century Gothic" panose="020B0502020202020204" pitchFamily="34" charset="0"/>
                      </a:endParaRPr>
                    </a:p>
                  </a:txBody>
                  <a:tcPr/>
                </a:tc>
                <a:extLst>
                  <a:ext uri="{0D108BD9-81ED-4DB2-BD59-A6C34878D82A}">
                    <a16:rowId xmlns="" xmlns:a16="http://schemas.microsoft.com/office/drawing/2014/main" val="4268980623"/>
                  </a:ext>
                </a:extLst>
              </a:tr>
              <a:tr h="370840">
                <a:tc vMerge="1">
                  <a:txBody>
                    <a:bodyPr/>
                    <a:lstStyle/>
                    <a:p>
                      <a:endParaRPr lang="en-US" sz="2000" dirty="0">
                        <a:solidFill>
                          <a:srgbClr val="115076"/>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115076"/>
                          </a:solidFill>
                          <a:latin typeface="Century Gothic" panose="020B0502020202020204" pitchFamily="34" charset="0"/>
                        </a:rPr>
                        <a:t>Was </a:t>
                      </a:r>
                      <a:r>
                        <a:rPr lang="en-US" sz="2000" dirty="0" err="1">
                          <a:solidFill>
                            <a:srgbClr val="115076"/>
                          </a:solidFill>
                          <a:latin typeface="Century Gothic" panose="020B0502020202020204" pitchFamily="34" charset="0"/>
                        </a:rPr>
                        <a:t>machst</a:t>
                      </a:r>
                      <a:r>
                        <a:rPr lang="en-US" sz="2000" dirty="0">
                          <a:solidFill>
                            <a:srgbClr val="115076"/>
                          </a:solidFill>
                          <a:latin typeface="Century Gothic" panose="020B0502020202020204" pitchFamily="34" charset="0"/>
                        </a:rPr>
                        <a:t> du </a:t>
                      </a:r>
                      <a:r>
                        <a:rPr lang="en-US" sz="2000" dirty="0" err="1">
                          <a:solidFill>
                            <a:srgbClr val="115076"/>
                          </a:solidFill>
                          <a:latin typeface="Century Gothic" panose="020B0502020202020204" pitchFamily="34" charset="0"/>
                        </a:rPr>
                        <a:t>dort</a:t>
                      </a:r>
                      <a:r>
                        <a:rPr lang="en-US" sz="2000" dirty="0">
                          <a:solidFill>
                            <a:srgbClr val="115076"/>
                          </a:solidFill>
                          <a:latin typeface="Century Gothic" panose="020B0502020202020204" pitchFamily="34" charset="0"/>
                        </a:rPr>
                        <a:t>?</a:t>
                      </a:r>
                    </a:p>
                  </a:txBody>
                  <a:tcPr/>
                </a:tc>
                <a:tc>
                  <a:txBody>
                    <a:bodyPr/>
                    <a:lstStyle/>
                    <a:p>
                      <a:endParaRPr lang="en-US" sz="2000" dirty="0">
                        <a:solidFill>
                          <a:srgbClr val="115076"/>
                        </a:solidFill>
                        <a:latin typeface="Century Gothic" panose="020B0502020202020204" pitchFamily="34" charset="0"/>
                      </a:endParaRPr>
                    </a:p>
                  </a:txBody>
                  <a:tcPr/>
                </a:tc>
                <a:extLst>
                  <a:ext uri="{0D108BD9-81ED-4DB2-BD59-A6C34878D82A}">
                    <a16:rowId xmlns="" xmlns:a16="http://schemas.microsoft.com/office/drawing/2014/main" val="3840805015"/>
                  </a:ext>
                </a:extLst>
              </a:tr>
            </a:tbl>
          </a:graphicData>
        </a:graphic>
      </p:graphicFrame>
      <p:sp>
        <p:nvSpPr>
          <p:cNvPr id="5" name="TextBox 4">
            <a:extLst>
              <a:ext uri="{FF2B5EF4-FFF2-40B4-BE49-F238E27FC236}">
                <a16:creationId xmlns="" xmlns:a16="http://schemas.microsoft.com/office/drawing/2014/main" id="{62E52EF7-4AB8-6D45-B0D1-56544049F7A1}"/>
              </a:ext>
            </a:extLst>
          </p:cNvPr>
          <p:cNvSpPr txBox="1"/>
          <p:nvPr/>
        </p:nvSpPr>
        <p:spPr>
          <a:xfrm>
            <a:off x="7138293" y="34278"/>
            <a:ext cx="5001690" cy="523220"/>
          </a:xfrm>
          <a:prstGeom prst="rect">
            <a:avLst/>
          </a:prstGeom>
          <a:noFill/>
        </p:spPr>
        <p:txBody>
          <a:bodyPr wrap="none" rtlCol="0">
            <a:spAutoFit/>
          </a:bodyPr>
          <a:lstStyle/>
          <a:p>
            <a:r>
              <a:rPr lang="en-US" sz="2800" dirty="0" err="1">
                <a:solidFill>
                  <a:srgbClr val="115076"/>
                </a:solidFill>
                <a:latin typeface="Century Gothic" panose="020B0502020202020204" pitchFamily="34" charset="0"/>
              </a:rPr>
              <a:t>deinen</a:t>
            </a:r>
            <a:r>
              <a:rPr lang="en-US" sz="2800" dirty="0">
                <a:solidFill>
                  <a:srgbClr val="115076"/>
                </a:solidFill>
                <a:latin typeface="Century Gothic" panose="020B0502020202020204" pitchFamily="34" charset="0"/>
              </a:rPr>
              <a:t> </a:t>
            </a:r>
            <a:r>
              <a:rPr lang="en-US" sz="2800" dirty="0" err="1">
                <a:solidFill>
                  <a:srgbClr val="115076"/>
                </a:solidFill>
                <a:latin typeface="Century Gothic" panose="020B0502020202020204" pitchFamily="34" charset="0"/>
              </a:rPr>
              <a:t>Reiseplan</a:t>
            </a:r>
            <a:r>
              <a:rPr lang="en-US" sz="2800" dirty="0">
                <a:solidFill>
                  <a:srgbClr val="115076"/>
                </a:solidFill>
                <a:latin typeface="Century Gothic" panose="020B0502020202020204" pitchFamily="34" charset="0"/>
              </a:rPr>
              <a:t> </a:t>
            </a:r>
            <a:r>
              <a:rPr lang="en-US" sz="2800" dirty="0" err="1">
                <a:solidFill>
                  <a:srgbClr val="115076"/>
                </a:solidFill>
                <a:latin typeface="Century Gothic" panose="020B0502020202020204" pitchFamily="34" charset="0"/>
              </a:rPr>
              <a:t>schreiben</a:t>
            </a:r>
            <a:endParaRPr lang="en-US" sz="2800" dirty="0">
              <a:solidFill>
                <a:srgbClr val="115076"/>
              </a:solidFill>
              <a:latin typeface="Century Gothic" panose="020B0502020202020204" pitchFamily="34" charset="0"/>
            </a:endParaRPr>
          </a:p>
        </p:txBody>
      </p:sp>
    </p:spTree>
    <p:extLst>
      <p:ext uri="{BB962C8B-B14F-4D97-AF65-F5344CB8AC3E}">
        <p14:creationId xmlns:p14="http://schemas.microsoft.com/office/powerpoint/2010/main" val="2864897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300038" y="338225"/>
            <a:ext cx="4944624" cy="707849"/>
          </a:xfrm>
        </p:spPr>
        <p:txBody>
          <a:bodyPr>
            <a:normAutofit fontScale="90000"/>
          </a:bodyPr>
          <a:lstStyle/>
          <a:p>
            <a:r>
              <a:rPr lang="en-GB" sz="3600" b="1" dirty="0">
                <a:solidFill>
                  <a:schemeClr val="bg1"/>
                </a:solidFill>
              </a:rPr>
              <a:t>Grammar explanation</a:t>
            </a:r>
          </a:p>
        </p:txBody>
      </p:sp>
      <p:sp>
        <p:nvSpPr>
          <p:cNvPr id="10"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2" name="TextBox 1">
            <a:extLst>
              <a:ext uri="{FF2B5EF4-FFF2-40B4-BE49-F238E27FC236}">
                <a16:creationId xmlns="" xmlns:a16="http://schemas.microsoft.com/office/drawing/2014/main" id="{C0816558-9CE8-E340-A91E-6C6B96BD4373}"/>
              </a:ext>
            </a:extLst>
          </p:cNvPr>
          <p:cNvSpPr txBox="1"/>
          <p:nvPr/>
        </p:nvSpPr>
        <p:spPr>
          <a:xfrm>
            <a:off x="300038" y="1371679"/>
            <a:ext cx="9927697" cy="2862322"/>
          </a:xfrm>
          <a:prstGeom prst="rect">
            <a:avLst/>
          </a:prstGeom>
          <a:noFill/>
        </p:spPr>
        <p:txBody>
          <a:bodyPr wrap="square" rtlCol="0">
            <a:spAutoFit/>
          </a:bodyPr>
          <a:lstStyle/>
          <a:p>
            <a:pPr hangingPunct="0"/>
            <a:r>
              <a:rPr lang="en-US" sz="2000" dirty="0">
                <a:solidFill>
                  <a:srgbClr val="115076"/>
                </a:solidFill>
                <a:latin typeface="Century Gothic" panose="020B0502020202020204" pitchFamily="34" charset="0"/>
              </a:rPr>
              <a:t>Learners of German often find this difficult for two reasons:</a:t>
            </a:r>
            <a:endParaRPr lang="en-GB" sz="2000" dirty="0">
              <a:solidFill>
                <a:srgbClr val="115076"/>
              </a:solidFill>
              <a:latin typeface="Century Gothic" panose="020B0502020202020204" pitchFamily="34" charset="0"/>
            </a:endParaRPr>
          </a:p>
          <a:p>
            <a:pPr hangingPunct="0"/>
            <a:r>
              <a:rPr lang="en-US" sz="2000" dirty="0">
                <a:solidFill>
                  <a:srgbClr val="115076"/>
                </a:solidFill>
                <a:highlight>
                  <a:srgbClr val="FFFF00"/>
                </a:highlight>
                <a:latin typeface="Century Gothic" panose="020B0502020202020204" pitchFamily="34" charset="0"/>
              </a:rPr>
              <a:t> </a:t>
            </a:r>
            <a:endParaRPr lang="en-GB" sz="2000" dirty="0">
              <a:solidFill>
                <a:srgbClr val="115076"/>
              </a:solidFill>
              <a:highlight>
                <a:srgbClr val="FFFF00"/>
              </a:highlight>
              <a:latin typeface="Century Gothic" panose="020B0502020202020204" pitchFamily="34" charset="0"/>
            </a:endParaRPr>
          </a:p>
          <a:p>
            <a:pPr marL="457200" indent="-457200" hangingPunct="0">
              <a:buAutoNum type="arabicPeriod"/>
            </a:pPr>
            <a:r>
              <a:rPr lang="en-US" sz="2000" dirty="0">
                <a:solidFill>
                  <a:srgbClr val="115076"/>
                </a:solidFill>
                <a:latin typeface="Century Gothic" panose="020B0502020202020204" pitchFamily="34" charset="0"/>
              </a:rPr>
              <a:t>They may not be expecting to hear this word order, because it does not exist in English:</a:t>
            </a:r>
          </a:p>
          <a:p>
            <a:pPr lvl="2" hangingPunct="0"/>
            <a:r>
              <a:rPr lang="en-US" sz="2000" dirty="0">
                <a:solidFill>
                  <a:srgbClr val="115076"/>
                </a:solidFill>
                <a:latin typeface="Century Gothic" panose="020B0502020202020204" pitchFamily="34" charset="0"/>
              </a:rPr>
              <a:t>		   I go to the cinema.                       </a:t>
            </a:r>
          </a:p>
          <a:p>
            <a:pPr hangingPunct="0"/>
            <a:r>
              <a:rPr lang="en-US" sz="2000" dirty="0">
                <a:solidFill>
                  <a:srgbClr val="115076"/>
                </a:solidFill>
                <a:latin typeface="Century Gothic" panose="020B0502020202020204" pitchFamily="34" charset="0"/>
              </a:rPr>
              <a:t>	At the weekend I go to the cinema.</a:t>
            </a:r>
          </a:p>
          <a:p>
            <a:pPr hangingPunct="0"/>
            <a:endParaRPr lang="en-GB" sz="2000" dirty="0">
              <a:solidFill>
                <a:srgbClr val="115076"/>
              </a:solidFill>
              <a:latin typeface="Century Gothic" panose="020B0502020202020204" pitchFamily="34" charset="0"/>
            </a:endParaRPr>
          </a:p>
          <a:p>
            <a:pPr hangingPunct="0"/>
            <a:r>
              <a:rPr lang="en-US" sz="2000" dirty="0">
                <a:solidFill>
                  <a:srgbClr val="115076"/>
                </a:solidFill>
                <a:latin typeface="Century Gothic" panose="020B0502020202020204" pitchFamily="34" charset="0"/>
              </a:rPr>
              <a:t>2.   Word order does not make a difference to the meaning, so it’s easy            not to pay attention to it.</a:t>
            </a:r>
            <a:r>
              <a:rPr lang="en-US" sz="2000" dirty="0">
                <a:solidFill>
                  <a:srgbClr val="115076"/>
                </a:solidFill>
                <a:highlight>
                  <a:srgbClr val="FFFF00"/>
                </a:highlight>
                <a:latin typeface="Century Gothic" panose="020B0502020202020204" pitchFamily="34" charset="0"/>
              </a:rPr>
              <a:t> </a:t>
            </a:r>
            <a:endParaRPr lang="en-GB" sz="2000" dirty="0">
              <a:solidFill>
                <a:srgbClr val="115076"/>
              </a:solidFill>
              <a:highlight>
                <a:srgbClr val="FFFF00"/>
              </a:highlight>
              <a:latin typeface="Century Gothic" panose="020B0502020202020204" pitchFamily="34" charset="0"/>
            </a:endParaRPr>
          </a:p>
        </p:txBody>
      </p:sp>
      <p:sp>
        <p:nvSpPr>
          <p:cNvPr id="7" name="TextBox 6">
            <a:extLst>
              <a:ext uri="{FF2B5EF4-FFF2-40B4-BE49-F238E27FC236}">
                <a16:creationId xmlns="" xmlns:a16="http://schemas.microsoft.com/office/drawing/2014/main" id="{923CE4C0-648C-D845-8409-78CD29FF7D5E}"/>
              </a:ext>
            </a:extLst>
          </p:cNvPr>
          <p:cNvSpPr txBox="1"/>
          <p:nvPr/>
        </p:nvSpPr>
        <p:spPr>
          <a:xfrm>
            <a:off x="5823284" y="6494075"/>
            <a:ext cx="4404451"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Inge Alferink / Rachel Hawkes / Emma Marsden</a:t>
            </a:r>
          </a:p>
        </p:txBody>
      </p:sp>
    </p:spTree>
    <p:extLst>
      <p:ext uri="{BB962C8B-B14F-4D97-AF65-F5344CB8AC3E}">
        <p14:creationId xmlns:p14="http://schemas.microsoft.com/office/powerpoint/2010/main" val="370825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300038" y="338225"/>
            <a:ext cx="3745089" cy="707849"/>
          </a:xfrm>
        </p:spPr>
        <p:txBody>
          <a:bodyPr>
            <a:normAutofit/>
          </a:bodyPr>
          <a:lstStyle/>
          <a:p>
            <a:r>
              <a:rPr lang="en-GB" sz="3600" b="1" dirty="0" err="1">
                <a:solidFill>
                  <a:schemeClr val="bg1"/>
                </a:solidFill>
              </a:rPr>
              <a:t>Brieffreunde</a:t>
            </a:r>
            <a:r>
              <a:rPr lang="en-GB" sz="3600" b="1" dirty="0">
                <a:solidFill>
                  <a:schemeClr val="bg1"/>
                </a:solidFill>
              </a:rPr>
              <a:t>…?</a:t>
            </a:r>
          </a:p>
        </p:txBody>
      </p:sp>
      <p:sp>
        <p:nvSpPr>
          <p:cNvPr id="10"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5" name="TextBox 4">
            <a:extLst>
              <a:ext uri="{FF2B5EF4-FFF2-40B4-BE49-F238E27FC236}">
                <a16:creationId xmlns="" xmlns:a16="http://schemas.microsoft.com/office/drawing/2014/main" id="{4CD49B99-14E8-CD4A-845C-18AECF7A5D83}"/>
              </a:ext>
            </a:extLst>
          </p:cNvPr>
          <p:cNvSpPr txBox="1"/>
          <p:nvPr/>
        </p:nvSpPr>
        <p:spPr>
          <a:xfrm>
            <a:off x="481680" y="1688417"/>
            <a:ext cx="11544416" cy="4401205"/>
          </a:xfrm>
          <a:prstGeom prst="rect">
            <a:avLst/>
          </a:prstGeom>
          <a:noFill/>
        </p:spPr>
        <p:txBody>
          <a:bodyPr wrap="square" rtlCol="0">
            <a:spAutoFit/>
          </a:bodyPr>
          <a:lstStyle/>
          <a:p>
            <a:pPr hangingPunct="0"/>
            <a:r>
              <a:rPr lang="en-GB" sz="2000" dirty="0">
                <a:solidFill>
                  <a:srgbClr val="115076"/>
                </a:solidFill>
                <a:latin typeface="Century Gothic" panose="020B0502020202020204" pitchFamily="34" charset="0"/>
              </a:rPr>
              <a:t>     </a:t>
            </a:r>
            <a:r>
              <a:rPr lang="en-US" sz="1200" b="1" dirty="0" err="1">
                <a:solidFill>
                  <a:srgbClr val="115076"/>
                </a:solidFill>
                <a:latin typeface="Century Gothic" panose="020B0502020202020204" pitchFamily="34" charset="0"/>
              </a:rPr>
              <a:t>Brieffreunde</a:t>
            </a:r>
            <a:r>
              <a:rPr lang="en-US" sz="1200" b="1" dirty="0">
                <a:solidFill>
                  <a:srgbClr val="115076"/>
                </a:solidFill>
                <a:latin typeface="Century Gothic" panose="020B0502020202020204" pitchFamily="34" charset="0"/>
              </a:rPr>
              <a:t>...</a:t>
            </a:r>
            <a:endParaRPr lang="en-GB" sz="1200" dirty="0">
              <a:solidFill>
                <a:srgbClr val="115076"/>
              </a:solidFill>
              <a:latin typeface="Century Gothic" panose="020B0502020202020204" pitchFamily="34" charset="0"/>
            </a:endParaRPr>
          </a:p>
          <a:p>
            <a:pPr hangingPunct="0"/>
            <a:r>
              <a:rPr lang="en-US" sz="2000" b="1" dirty="0">
                <a:solidFill>
                  <a:srgbClr val="115076"/>
                </a:solidFill>
                <a:latin typeface="Century Gothic" panose="020B0502020202020204" pitchFamily="34" charset="0"/>
              </a:rPr>
              <a:t> </a:t>
            </a:r>
            <a:endParaRPr lang="en-GB" sz="2000" dirty="0">
              <a:solidFill>
                <a:srgbClr val="115076"/>
              </a:solidFill>
              <a:latin typeface="Century Gothic" panose="020B0502020202020204" pitchFamily="34" charset="0"/>
            </a:endParaRPr>
          </a:p>
          <a:p>
            <a:pPr hangingPunct="0"/>
            <a:endParaRPr lang="en-US" sz="2000" dirty="0">
              <a:solidFill>
                <a:srgbClr val="115076"/>
              </a:solidFill>
              <a:latin typeface="Century Gothic" panose="020B0502020202020204" pitchFamily="34" charset="0"/>
            </a:endParaRPr>
          </a:p>
          <a:p>
            <a:pPr hangingPunct="0"/>
            <a:endParaRPr lang="en-US" sz="2000" dirty="0">
              <a:solidFill>
                <a:srgbClr val="115076"/>
              </a:solidFill>
              <a:latin typeface="Century Gothic" panose="020B0502020202020204" pitchFamily="34" charset="0"/>
            </a:endParaRPr>
          </a:p>
          <a:p>
            <a:pPr hangingPunct="0"/>
            <a:endParaRPr lang="en-US" sz="2000" dirty="0">
              <a:solidFill>
                <a:srgbClr val="115076"/>
              </a:solidFill>
              <a:latin typeface="Century Gothic" panose="020B0502020202020204" pitchFamily="34" charset="0"/>
            </a:endParaRPr>
          </a:p>
          <a:p>
            <a:pPr hangingPunct="0"/>
            <a:endParaRPr lang="en-US" sz="2000" dirty="0">
              <a:solidFill>
                <a:srgbClr val="115076"/>
              </a:solidFill>
              <a:latin typeface="Century Gothic" panose="020B0502020202020204" pitchFamily="34" charset="0"/>
            </a:endParaRPr>
          </a:p>
          <a:p>
            <a:pPr hangingPunct="0"/>
            <a:r>
              <a:rPr lang="en-US" sz="2000" dirty="0">
                <a:solidFill>
                  <a:srgbClr val="115076"/>
                </a:solidFill>
                <a:latin typeface="Century Gothic" panose="020B0502020202020204" pitchFamily="34" charset="0"/>
              </a:rPr>
              <a:t>Thomas has been recruited by an international agency to spy on Louisa, a German target. In order to find out more about her, he is pretending to be pen pals with Louisa.</a:t>
            </a:r>
          </a:p>
          <a:p>
            <a:pPr hangingPunct="0"/>
            <a:endParaRPr lang="en-US" sz="2000" dirty="0">
              <a:solidFill>
                <a:srgbClr val="115076"/>
              </a:solidFill>
              <a:latin typeface="Century Gothic" panose="020B0502020202020204" pitchFamily="34" charset="0"/>
            </a:endParaRPr>
          </a:p>
          <a:p>
            <a:pPr hangingPunct="0"/>
            <a:r>
              <a:rPr lang="en-US" sz="2000" dirty="0">
                <a:solidFill>
                  <a:srgbClr val="115076"/>
                </a:solidFill>
                <a:latin typeface="Century Gothic" panose="020B0502020202020204" pitchFamily="34" charset="0"/>
              </a:rPr>
              <a:t>Unfortunately, Thomas’s overzealous colleague has shredded Louisa’s latest letter!</a:t>
            </a:r>
          </a:p>
          <a:p>
            <a:pPr hangingPunct="0"/>
            <a:endParaRPr lang="en-US" sz="2000" dirty="0">
              <a:solidFill>
                <a:srgbClr val="115076"/>
              </a:solidFill>
              <a:latin typeface="Century Gothic" panose="020B0502020202020204" pitchFamily="34" charset="0"/>
            </a:endParaRPr>
          </a:p>
          <a:p>
            <a:pPr hangingPunct="0"/>
            <a:r>
              <a:rPr lang="en-US" sz="2000" dirty="0">
                <a:solidFill>
                  <a:srgbClr val="115076"/>
                </a:solidFill>
                <a:latin typeface="Century Gothic" panose="020B0502020202020204" pitchFamily="34" charset="0"/>
              </a:rPr>
              <a:t>Using the word order as a clue, can you help Thomas piece the letter back together? </a:t>
            </a:r>
          </a:p>
          <a:p>
            <a:pPr hangingPunct="0"/>
            <a:endParaRPr lang="en-US" sz="2000" dirty="0">
              <a:solidFill>
                <a:srgbClr val="115076"/>
              </a:solidFill>
              <a:latin typeface="Century Gothic" panose="020B0502020202020204" pitchFamily="34" charset="0"/>
            </a:endParaRPr>
          </a:p>
          <a:p>
            <a:pPr hangingPunct="0"/>
            <a:r>
              <a:rPr lang="en-US" sz="2000" dirty="0">
                <a:solidFill>
                  <a:srgbClr val="115076"/>
                </a:solidFill>
                <a:latin typeface="Century Gothic" panose="020B0502020202020204" pitchFamily="34" charset="0"/>
              </a:rPr>
              <a:t>Circle the correct beginning (phrase or blank) for every sentence.</a:t>
            </a:r>
            <a:endParaRPr lang="en-GB" sz="2000" dirty="0">
              <a:solidFill>
                <a:srgbClr val="115076"/>
              </a:solidFill>
              <a:latin typeface="Century Gothic" panose="020B0502020202020204" pitchFamily="34" charset="0"/>
            </a:endParaRPr>
          </a:p>
        </p:txBody>
      </p:sp>
      <p:sp>
        <p:nvSpPr>
          <p:cNvPr id="11" name="TextBox 10">
            <a:extLst>
              <a:ext uri="{FF2B5EF4-FFF2-40B4-BE49-F238E27FC236}">
                <a16:creationId xmlns="" xmlns:a16="http://schemas.microsoft.com/office/drawing/2014/main" id="{106FD812-5169-6043-90E8-823DEE7800BD}"/>
              </a:ext>
            </a:extLst>
          </p:cNvPr>
          <p:cNvSpPr txBox="1"/>
          <p:nvPr/>
        </p:nvSpPr>
        <p:spPr>
          <a:xfrm>
            <a:off x="8710863" y="986589"/>
            <a:ext cx="184731" cy="369332"/>
          </a:xfrm>
          <a:prstGeom prst="rect">
            <a:avLst/>
          </a:prstGeom>
          <a:noFill/>
        </p:spPr>
        <p:txBody>
          <a:bodyPr wrap="none" rtlCol="0">
            <a:spAutoFit/>
          </a:bodyPr>
          <a:lstStyle/>
          <a:p>
            <a:endParaRPr lang="en-US" dirty="0"/>
          </a:p>
        </p:txBody>
      </p:sp>
      <p:grpSp>
        <p:nvGrpSpPr>
          <p:cNvPr id="14" name="Group 13">
            <a:extLst>
              <a:ext uri="{FF2B5EF4-FFF2-40B4-BE49-F238E27FC236}">
                <a16:creationId xmlns="" xmlns:a16="http://schemas.microsoft.com/office/drawing/2014/main" id="{DA2CA46F-72E9-CE45-A1E6-915A0CE16920}"/>
              </a:ext>
            </a:extLst>
          </p:cNvPr>
          <p:cNvGrpSpPr/>
          <p:nvPr/>
        </p:nvGrpSpPr>
        <p:grpSpPr>
          <a:xfrm>
            <a:off x="7702026" y="-167717"/>
            <a:ext cx="4008294" cy="4759046"/>
            <a:chOff x="7231351" y="729240"/>
            <a:chExt cx="4008294" cy="4759046"/>
          </a:xfrm>
          <a:effectLst>
            <a:outerShdw blurRad="50800" dist="38100" dir="5400000" algn="t" rotWithShape="0">
              <a:prstClr val="black">
                <a:alpha val="40000"/>
              </a:prstClr>
            </a:outerShdw>
          </a:effectLst>
        </p:grpSpPr>
        <p:sp>
          <p:nvSpPr>
            <p:cNvPr id="13" name="Explosion 2 12">
              <a:extLst>
                <a:ext uri="{FF2B5EF4-FFF2-40B4-BE49-F238E27FC236}">
                  <a16:creationId xmlns="" xmlns:a16="http://schemas.microsoft.com/office/drawing/2014/main" id="{0492E445-805A-2141-BB24-135C70CC9FB7}"/>
                </a:ext>
              </a:extLst>
            </p:cNvPr>
            <p:cNvSpPr/>
            <p:nvPr/>
          </p:nvSpPr>
          <p:spPr>
            <a:xfrm rot="3240000">
              <a:off x="6862015" y="1110656"/>
              <a:ext cx="4759046" cy="3996214"/>
            </a:xfrm>
            <a:prstGeom prst="irregularSeal2">
              <a:avLst/>
            </a:prstGeom>
            <a:solidFill>
              <a:schemeClr val="bg1"/>
            </a:solid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0092306D-3488-DF4B-B977-86FCFB61B6D2}"/>
                </a:ext>
              </a:extLst>
            </p:cNvPr>
            <p:cNvSpPr/>
            <p:nvPr/>
          </p:nvSpPr>
          <p:spPr>
            <a:xfrm rot="1380000">
              <a:off x="7231351" y="2473861"/>
              <a:ext cx="3828716" cy="1044000"/>
            </a:xfrm>
            <a:prstGeom prst="rect">
              <a:avLst/>
            </a:prstGeom>
          </p:spPr>
          <p:txBody>
            <a:bodyPr wrap="square">
              <a:spAutoFit/>
            </a:bodyPr>
            <a:lstStyle/>
            <a:p>
              <a:pPr algn="ctr" hangingPunct="0">
                <a:spcAft>
                  <a:spcPts val="0"/>
                </a:spcAft>
              </a:pPr>
              <a:r>
                <a:rPr lang="en-US" sz="2000" b="1" kern="1400" dirty="0">
                  <a:solidFill>
                    <a:srgbClr val="E87D1E"/>
                  </a:solidFill>
                  <a:latin typeface="Century Gothic" panose="020B0502020202020204" pitchFamily="34" charset="0"/>
                  <a:ea typeface="Times New Roman" panose="02020603050405020304" pitchFamily="18" charset="0"/>
                  <a:cs typeface="Bickley Script"/>
                </a:rPr>
                <a:t>Remember!</a:t>
              </a:r>
              <a:endParaRPr lang="en-GB" sz="2000" kern="1400" dirty="0">
                <a:latin typeface="Times New Roman" panose="02020603050405020304" pitchFamily="18" charset="0"/>
                <a:ea typeface="Times New Roman" panose="02020603050405020304" pitchFamily="18" charset="0"/>
              </a:endParaRPr>
            </a:p>
            <a:p>
              <a:pPr algn="ctr" hangingPunct="0">
                <a:spcAft>
                  <a:spcPts val="0"/>
                </a:spcAft>
              </a:pPr>
              <a:r>
                <a:rPr lang="en-US" sz="2000" kern="1400" dirty="0">
                  <a:solidFill>
                    <a:srgbClr val="104F75"/>
                  </a:solidFill>
                  <a:latin typeface="Century Gothic" panose="020B0502020202020204" pitchFamily="34" charset="0"/>
                  <a:ea typeface="Times New Roman" panose="02020603050405020304" pitchFamily="18" charset="0"/>
                  <a:cs typeface="Bickley Script"/>
                </a:rPr>
                <a:t>The verb is always the second idea in the phrase</a:t>
              </a:r>
              <a:endParaRPr lang="en-GB" sz="2000" kern="1400" dirty="0">
                <a:latin typeface="Times New Roman" panose="02020603050405020304" pitchFamily="18" charset="0"/>
                <a:ea typeface="Times New Roman" panose="02020603050405020304" pitchFamily="18" charset="0"/>
              </a:endParaRPr>
            </a:p>
          </p:txBody>
        </p:sp>
      </p:grpSp>
      <p:sp>
        <p:nvSpPr>
          <p:cNvPr id="15" name="TextBox 14">
            <a:extLst>
              <a:ext uri="{FF2B5EF4-FFF2-40B4-BE49-F238E27FC236}">
                <a16:creationId xmlns="" xmlns:a16="http://schemas.microsoft.com/office/drawing/2014/main" id="{185B0F2E-5AAC-5C4C-B9CD-0E6EC7C7583C}"/>
              </a:ext>
            </a:extLst>
          </p:cNvPr>
          <p:cNvSpPr txBox="1"/>
          <p:nvPr/>
        </p:nvSpPr>
        <p:spPr>
          <a:xfrm>
            <a:off x="5823284" y="6494075"/>
            <a:ext cx="4404451"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Inge Alferink / Rachel Hawkes / Emma Marsden</a:t>
            </a:r>
          </a:p>
        </p:txBody>
      </p:sp>
      <p:pic>
        <p:nvPicPr>
          <p:cNvPr id="16" name="Graphic 15" descr="Magnifying glass">
            <a:extLst>
              <a:ext uri="{FF2B5EF4-FFF2-40B4-BE49-F238E27FC236}">
                <a16:creationId xmlns="" xmlns:a16="http://schemas.microsoft.com/office/drawing/2014/main" id="{D2F0FBB1-77B9-DC40-A521-6106FE96B16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rot="19749734">
            <a:off x="154458" y="341192"/>
            <a:ext cx="3457390" cy="3457390"/>
          </a:xfrm>
          <a:prstGeom prst="rect">
            <a:avLst/>
          </a:prstGeom>
        </p:spPr>
      </p:pic>
      <p:sp>
        <p:nvSpPr>
          <p:cNvPr id="17" name="Rounded Rectangle 16">
            <a:extLst>
              <a:ext uri="{FF2B5EF4-FFF2-40B4-BE49-F238E27FC236}">
                <a16:creationId xmlns="" xmlns:a16="http://schemas.microsoft.com/office/drawing/2014/main" id="{415063F2-6C08-E342-9141-244DE99992DD}"/>
              </a:ext>
            </a:extLst>
          </p:cNvPr>
          <p:cNvSpPr/>
          <p:nvPr/>
        </p:nvSpPr>
        <p:spPr>
          <a:xfrm>
            <a:off x="10702146" y="260934"/>
            <a:ext cx="1032641" cy="400919"/>
          </a:xfrm>
          <a:prstGeom prst="roundRect">
            <a:avLst/>
          </a:prstGeom>
          <a:solidFill>
            <a:srgbClr val="DAA52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endParaRPr lang="en-GB"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2720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6" presetClass="emph" presetSubtype="0" fill="hold" nodeType="withEffect">
                                  <p:stCondLst>
                                    <p:cond delay="0"/>
                                  </p:stCondLst>
                                  <p:childTnLst>
                                    <p:animScale>
                                      <p:cBhvr>
                                        <p:cTn id="12" dur="2000" fill="hold"/>
                                        <p:tgtEl>
                                          <p:spTgt spid="5">
                                            <p:txEl>
                                              <p:pRg st="0" end="0"/>
                                            </p:txEl>
                                          </p:spTgt>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oup 54">
            <a:extLst>
              <a:ext uri="{FF2B5EF4-FFF2-40B4-BE49-F238E27FC236}">
                <a16:creationId xmlns="" xmlns:a16="http://schemas.microsoft.com/office/drawing/2014/main" id="{041EE0CA-66DB-CB4E-9CE9-F9BE699A435E}"/>
              </a:ext>
            </a:extLst>
          </p:cNvPr>
          <p:cNvGrpSpPr/>
          <p:nvPr/>
        </p:nvGrpSpPr>
        <p:grpSpPr>
          <a:xfrm>
            <a:off x="221123" y="141429"/>
            <a:ext cx="8139631" cy="1818382"/>
            <a:chOff x="221123" y="141429"/>
            <a:chExt cx="8139631" cy="1818382"/>
          </a:xfrm>
        </p:grpSpPr>
        <p:grpSp>
          <p:nvGrpSpPr>
            <p:cNvPr id="12" name="Group 11">
              <a:extLst>
                <a:ext uri="{FF2B5EF4-FFF2-40B4-BE49-F238E27FC236}">
                  <a16:creationId xmlns="" xmlns:a16="http://schemas.microsoft.com/office/drawing/2014/main" id="{B734D596-7C5B-E04B-B5D3-2F504AA18F7F}"/>
                </a:ext>
              </a:extLst>
            </p:cNvPr>
            <p:cNvGrpSpPr/>
            <p:nvPr/>
          </p:nvGrpSpPr>
          <p:grpSpPr>
            <a:xfrm>
              <a:off x="1170423" y="141429"/>
              <a:ext cx="2858419" cy="955523"/>
              <a:chOff x="827524" y="612917"/>
              <a:chExt cx="2660824" cy="1346894"/>
            </a:xfrm>
          </p:grpSpPr>
          <p:pic>
            <p:nvPicPr>
              <p:cNvPr id="6" name="Picture 5">
                <a:extLst>
                  <a:ext uri="{FF2B5EF4-FFF2-40B4-BE49-F238E27FC236}">
                    <a16:creationId xmlns="" xmlns:a16="http://schemas.microsoft.com/office/drawing/2014/main" id="{9069A082-5E3A-E943-A60A-0404B108E5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42410"/>
              <a:stretch/>
            </p:blipFill>
            <p:spPr>
              <a:xfrm>
                <a:off x="827524" y="612917"/>
                <a:ext cx="2660824" cy="1346894"/>
              </a:xfrm>
              <a:prstGeom prst="rect">
                <a:avLst/>
              </a:prstGeom>
            </p:spPr>
          </p:pic>
          <p:sp>
            <p:nvSpPr>
              <p:cNvPr id="7" name="TextBox 6">
                <a:extLst>
                  <a:ext uri="{FF2B5EF4-FFF2-40B4-BE49-F238E27FC236}">
                    <a16:creationId xmlns="" xmlns:a16="http://schemas.microsoft.com/office/drawing/2014/main" id="{9BA12485-8148-534D-8002-94D02EAEDBDB}"/>
                  </a:ext>
                </a:extLst>
              </p:cNvPr>
              <p:cNvSpPr txBox="1"/>
              <p:nvPr/>
            </p:nvSpPr>
            <p:spPr>
              <a:xfrm>
                <a:off x="1011456" y="858197"/>
                <a:ext cx="2476892" cy="769441"/>
              </a:xfrm>
              <a:prstGeom prst="rect">
                <a:avLst/>
              </a:prstGeom>
              <a:noFill/>
            </p:spPr>
            <p:txBody>
              <a:bodyPr wrap="square" rtlCol="0">
                <a:spAutoFit/>
              </a:bodyPr>
              <a:lstStyle/>
              <a:p>
                <a:r>
                  <a:rPr lang="en-US" sz="4400" dirty="0">
                    <a:solidFill>
                      <a:srgbClr val="115076"/>
                    </a:solidFill>
                    <a:latin typeface="Freestyle Script" panose="020F0502020204030204" pitchFamily="34" charset="0"/>
                    <a:cs typeface="Freestyle Script" panose="020F0502020204030204" pitchFamily="34" charset="0"/>
                  </a:rPr>
                  <a:t>Am </a:t>
                </a:r>
                <a:r>
                  <a:rPr lang="en-US" sz="4400" dirty="0" err="1">
                    <a:solidFill>
                      <a:srgbClr val="115076"/>
                    </a:solidFill>
                    <a:latin typeface="Freestyle Script" panose="020F0502020204030204" pitchFamily="34" charset="0"/>
                    <a:cs typeface="Freestyle Script" panose="020F0502020204030204" pitchFamily="34" charset="0"/>
                  </a:rPr>
                  <a:t>Wochenende</a:t>
                </a:r>
                <a:endParaRPr lang="en-US" sz="4400" dirty="0">
                  <a:solidFill>
                    <a:srgbClr val="115076"/>
                  </a:solidFill>
                  <a:latin typeface="Freestyle Script" panose="020F0502020204030204" pitchFamily="34" charset="0"/>
                  <a:cs typeface="Freestyle Script" panose="020F0502020204030204" pitchFamily="34" charset="0"/>
                </a:endParaRPr>
              </a:p>
            </p:txBody>
          </p:sp>
        </p:grpSp>
        <p:pic>
          <p:nvPicPr>
            <p:cNvPr id="8" name="Picture 7">
              <a:extLst>
                <a:ext uri="{FF2B5EF4-FFF2-40B4-BE49-F238E27FC236}">
                  <a16:creationId xmlns="" xmlns:a16="http://schemas.microsoft.com/office/drawing/2014/main" id="{C6854B81-F618-8246-BF23-778AFDE4A27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r="42410"/>
            <a:stretch/>
          </p:blipFill>
          <p:spPr>
            <a:xfrm>
              <a:off x="1256255" y="1212019"/>
              <a:ext cx="2160713" cy="743022"/>
            </a:xfrm>
            <a:prstGeom prst="rect">
              <a:avLst/>
            </a:prstGeom>
          </p:spPr>
        </p:pic>
        <p:grpSp>
          <p:nvGrpSpPr>
            <p:cNvPr id="13" name="Group 12">
              <a:extLst>
                <a:ext uri="{FF2B5EF4-FFF2-40B4-BE49-F238E27FC236}">
                  <a16:creationId xmlns="" xmlns:a16="http://schemas.microsoft.com/office/drawing/2014/main" id="{06959014-875A-AD41-BDB0-CE4C9159CC26}"/>
                </a:ext>
              </a:extLst>
            </p:cNvPr>
            <p:cNvGrpSpPr/>
            <p:nvPr/>
          </p:nvGrpSpPr>
          <p:grpSpPr>
            <a:xfrm>
              <a:off x="4038475" y="699811"/>
              <a:ext cx="4322279" cy="1260000"/>
              <a:chOff x="4156185" y="1448980"/>
              <a:chExt cx="4322279" cy="1260000"/>
            </a:xfrm>
          </p:grpSpPr>
          <p:pic>
            <p:nvPicPr>
              <p:cNvPr id="10" name="Picture 9">
                <a:extLst>
                  <a:ext uri="{FF2B5EF4-FFF2-40B4-BE49-F238E27FC236}">
                    <a16:creationId xmlns="" xmlns:a16="http://schemas.microsoft.com/office/drawing/2014/main" id="{7972D339-D2D9-E842-933F-2289245379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6185" y="1448980"/>
                <a:ext cx="4322279" cy="1260000"/>
              </a:xfrm>
              <a:prstGeom prst="rect">
                <a:avLst/>
              </a:prstGeom>
            </p:spPr>
          </p:pic>
          <p:sp>
            <p:nvSpPr>
              <p:cNvPr id="11" name="TextBox 10">
                <a:extLst>
                  <a:ext uri="{FF2B5EF4-FFF2-40B4-BE49-F238E27FC236}">
                    <a16:creationId xmlns="" xmlns:a16="http://schemas.microsoft.com/office/drawing/2014/main" id="{7010B575-2A67-564D-BBB3-57D00D71E8DC}"/>
                  </a:ext>
                </a:extLst>
              </p:cNvPr>
              <p:cNvSpPr txBox="1"/>
              <p:nvPr/>
            </p:nvSpPr>
            <p:spPr>
              <a:xfrm>
                <a:off x="4470636" y="1784279"/>
                <a:ext cx="4007828" cy="769441"/>
              </a:xfrm>
              <a:prstGeom prst="rect">
                <a:avLst/>
              </a:prstGeom>
              <a:noFill/>
            </p:spPr>
            <p:txBody>
              <a:bodyPr wrap="none" rtlCol="0">
                <a:spAutoFit/>
              </a:bodyPr>
              <a:lstStyle/>
              <a:p>
                <a:r>
                  <a:rPr lang="en-US" sz="4400" dirty="0" err="1">
                    <a:solidFill>
                      <a:srgbClr val="115076"/>
                    </a:solidFill>
                    <a:latin typeface="Freestyle Script" panose="030804020302050B0404" pitchFamily="66" charset="77"/>
                  </a:rPr>
                  <a:t>gehe</a:t>
                </a:r>
                <a:r>
                  <a:rPr lang="en-US" sz="4400" dirty="0">
                    <a:solidFill>
                      <a:srgbClr val="115076"/>
                    </a:solidFill>
                    <a:latin typeface="Freestyle Script" panose="030804020302050B0404" pitchFamily="66" charset="77"/>
                  </a:rPr>
                  <a:t> </a:t>
                </a:r>
                <a:r>
                  <a:rPr lang="en-US" sz="4400" dirty="0" err="1">
                    <a:solidFill>
                      <a:srgbClr val="115076"/>
                    </a:solidFill>
                    <a:latin typeface="Freestyle Script" panose="030804020302050B0404" pitchFamily="66" charset="77"/>
                  </a:rPr>
                  <a:t>ich</a:t>
                </a:r>
                <a:r>
                  <a:rPr lang="en-US" sz="4400" dirty="0">
                    <a:solidFill>
                      <a:srgbClr val="115076"/>
                    </a:solidFill>
                    <a:latin typeface="Freestyle Script" panose="030804020302050B0404" pitchFamily="66" charset="77"/>
                  </a:rPr>
                  <a:t> </a:t>
                </a:r>
                <a:r>
                  <a:rPr lang="en-US" sz="4400" dirty="0" err="1">
                    <a:solidFill>
                      <a:srgbClr val="115076"/>
                    </a:solidFill>
                    <a:latin typeface="Freestyle Script" panose="030804020302050B0404" pitchFamily="66" charset="77"/>
                  </a:rPr>
                  <a:t>zur</a:t>
                </a:r>
                <a:r>
                  <a:rPr lang="en-US" sz="4400" dirty="0">
                    <a:solidFill>
                      <a:srgbClr val="115076"/>
                    </a:solidFill>
                    <a:latin typeface="Freestyle Script" panose="030804020302050B0404" pitchFamily="66" charset="77"/>
                  </a:rPr>
                  <a:t> Universität.</a:t>
                </a:r>
                <a:r>
                  <a:rPr lang="en-GB" sz="4400" dirty="0">
                    <a:solidFill>
                      <a:srgbClr val="115076"/>
                    </a:solidFill>
                    <a:latin typeface="Freestyle Script" panose="030804020302050B0404" pitchFamily="66" charset="77"/>
                  </a:rPr>
                  <a:t> </a:t>
                </a:r>
                <a:endParaRPr lang="en-US" sz="4400" dirty="0">
                  <a:solidFill>
                    <a:srgbClr val="115076"/>
                  </a:solidFill>
                  <a:latin typeface="Freestyle Script" panose="030804020302050B0404" pitchFamily="66" charset="77"/>
                </a:endParaRPr>
              </a:p>
            </p:txBody>
          </p:sp>
        </p:grpSp>
        <p:grpSp>
          <p:nvGrpSpPr>
            <p:cNvPr id="16" name="Group 15">
              <a:extLst>
                <a:ext uri="{FF2B5EF4-FFF2-40B4-BE49-F238E27FC236}">
                  <a16:creationId xmlns="" xmlns:a16="http://schemas.microsoft.com/office/drawing/2014/main" id="{6561EFE8-6F63-3A46-B3CA-5CFC9FADA37E}"/>
                </a:ext>
              </a:extLst>
            </p:cNvPr>
            <p:cNvGrpSpPr/>
            <p:nvPr/>
          </p:nvGrpSpPr>
          <p:grpSpPr>
            <a:xfrm>
              <a:off x="221123" y="473602"/>
              <a:ext cx="845687" cy="946228"/>
              <a:chOff x="1435096" y="4302322"/>
              <a:chExt cx="759856" cy="1260000"/>
            </a:xfrm>
          </p:grpSpPr>
          <p:pic>
            <p:nvPicPr>
              <p:cNvPr id="14" name="Picture 13">
                <a:extLst>
                  <a:ext uri="{FF2B5EF4-FFF2-40B4-BE49-F238E27FC236}">
                    <a16:creationId xmlns="" xmlns:a16="http://schemas.microsoft.com/office/drawing/2014/main" id="{A921C656-30DA-8246-BEEA-A2B80BC7F5A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r="82419"/>
              <a:stretch/>
            </p:blipFill>
            <p:spPr>
              <a:xfrm>
                <a:off x="1435096" y="4302322"/>
                <a:ext cx="759856" cy="1260000"/>
              </a:xfrm>
              <a:prstGeom prst="rect">
                <a:avLst/>
              </a:prstGeom>
            </p:spPr>
          </p:pic>
          <p:sp>
            <p:nvSpPr>
              <p:cNvPr id="15" name="TextBox 14">
                <a:extLst>
                  <a:ext uri="{FF2B5EF4-FFF2-40B4-BE49-F238E27FC236}">
                    <a16:creationId xmlns="" xmlns:a16="http://schemas.microsoft.com/office/drawing/2014/main" id="{69937583-B245-6649-88F4-0381669B8433}"/>
                  </a:ext>
                </a:extLst>
              </p:cNvPr>
              <p:cNvSpPr txBox="1"/>
              <p:nvPr/>
            </p:nvSpPr>
            <p:spPr>
              <a:xfrm>
                <a:off x="1614488" y="4732267"/>
                <a:ext cx="401072" cy="400110"/>
              </a:xfrm>
              <a:prstGeom prst="rect">
                <a:avLst/>
              </a:prstGeom>
              <a:noFill/>
            </p:spPr>
            <p:txBody>
              <a:bodyPr wrap="none" rtlCol="0">
                <a:spAutoFit/>
              </a:bodyPr>
              <a:lstStyle/>
              <a:p>
                <a:r>
                  <a:rPr lang="en-US" sz="2000" b="1" dirty="0">
                    <a:solidFill>
                      <a:srgbClr val="115076"/>
                    </a:solidFill>
                    <a:latin typeface="Century Gothic" panose="020B0502020202020204" pitchFamily="34" charset="0"/>
                  </a:rPr>
                  <a:t>1.</a:t>
                </a:r>
              </a:p>
            </p:txBody>
          </p:sp>
        </p:grpSp>
      </p:grpSp>
      <p:grpSp>
        <p:nvGrpSpPr>
          <p:cNvPr id="56" name="Group 55">
            <a:extLst>
              <a:ext uri="{FF2B5EF4-FFF2-40B4-BE49-F238E27FC236}">
                <a16:creationId xmlns="" xmlns:a16="http://schemas.microsoft.com/office/drawing/2014/main" id="{BCF024F3-F97C-9141-8269-A1E92918D091}"/>
              </a:ext>
            </a:extLst>
          </p:cNvPr>
          <p:cNvGrpSpPr/>
          <p:nvPr/>
        </p:nvGrpSpPr>
        <p:grpSpPr>
          <a:xfrm>
            <a:off x="295027" y="2236891"/>
            <a:ext cx="7856389" cy="1917742"/>
            <a:chOff x="295027" y="2236891"/>
            <a:chExt cx="7856389" cy="1917742"/>
          </a:xfrm>
        </p:grpSpPr>
        <p:grpSp>
          <p:nvGrpSpPr>
            <p:cNvPr id="27" name="Group 26">
              <a:extLst>
                <a:ext uri="{FF2B5EF4-FFF2-40B4-BE49-F238E27FC236}">
                  <a16:creationId xmlns="" xmlns:a16="http://schemas.microsoft.com/office/drawing/2014/main" id="{E7F03F94-E3A9-4A4A-81A8-F214CDA80077}"/>
                </a:ext>
              </a:extLst>
            </p:cNvPr>
            <p:cNvGrpSpPr/>
            <p:nvPr/>
          </p:nvGrpSpPr>
          <p:grpSpPr>
            <a:xfrm>
              <a:off x="1256255" y="2236891"/>
              <a:ext cx="2389292" cy="1093741"/>
              <a:chOff x="827524" y="612917"/>
              <a:chExt cx="2660824" cy="1346894"/>
            </a:xfrm>
          </p:grpSpPr>
          <p:pic>
            <p:nvPicPr>
              <p:cNvPr id="28" name="Picture 27">
                <a:extLst>
                  <a:ext uri="{FF2B5EF4-FFF2-40B4-BE49-F238E27FC236}">
                    <a16:creationId xmlns="" xmlns:a16="http://schemas.microsoft.com/office/drawing/2014/main" id="{6FAA9650-996F-8040-A0DD-90E48A1C0A3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r="42410"/>
              <a:stretch/>
            </p:blipFill>
            <p:spPr>
              <a:xfrm>
                <a:off x="827524" y="612917"/>
                <a:ext cx="2660824" cy="1346894"/>
              </a:xfrm>
              <a:prstGeom prst="rect">
                <a:avLst/>
              </a:prstGeom>
            </p:spPr>
          </p:pic>
          <p:sp>
            <p:nvSpPr>
              <p:cNvPr id="29" name="TextBox 28">
                <a:extLst>
                  <a:ext uri="{FF2B5EF4-FFF2-40B4-BE49-F238E27FC236}">
                    <a16:creationId xmlns="" xmlns:a16="http://schemas.microsoft.com/office/drawing/2014/main" id="{1C53FFB6-1426-9642-80FC-4722A186299D}"/>
                  </a:ext>
                </a:extLst>
              </p:cNvPr>
              <p:cNvSpPr txBox="1"/>
              <p:nvPr/>
            </p:nvSpPr>
            <p:spPr>
              <a:xfrm>
                <a:off x="1011456" y="858197"/>
                <a:ext cx="2476892" cy="769441"/>
              </a:xfrm>
              <a:prstGeom prst="rect">
                <a:avLst/>
              </a:prstGeom>
              <a:noFill/>
            </p:spPr>
            <p:txBody>
              <a:bodyPr wrap="square" rtlCol="0">
                <a:spAutoFit/>
              </a:bodyPr>
              <a:lstStyle/>
              <a:p>
                <a:r>
                  <a:rPr lang="en-US" sz="4400" dirty="0" err="1">
                    <a:solidFill>
                      <a:srgbClr val="115076"/>
                    </a:solidFill>
                    <a:latin typeface="Freestyle Script" panose="020F0502020204030204" pitchFamily="34" charset="0"/>
                    <a:cs typeface="Freestyle Script" panose="020F0502020204030204" pitchFamily="34" charset="0"/>
                  </a:rPr>
                  <a:t>Heute</a:t>
                </a:r>
                <a:endParaRPr lang="en-US" sz="4400" dirty="0">
                  <a:solidFill>
                    <a:srgbClr val="115076"/>
                  </a:solidFill>
                  <a:latin typeface="Freestyle Script" panose="020F0502020204030204" pitchFamily="34" charset="0"/>
                  <a:cs typeface="Freestyle Script" panose="020F0502020204030204" pitchFamily="34" charset="0"/>
                </a:endParaRPr>
              </a:p>
            </p:txBody>
          </p:sp>
        </p:grpSp>
        <p:pic>
          <p:nvPicPr>
            <p:cNvPr id="30" name="Picture 29">
              <a:extLst>
                <a:ext uri="{FF2B5EF4-FFF2-40B4-BE49-F238E27FC236}">
                  <a16:creationId xmlns="" xmlns:a16="http://schemas.microsoft.com/office/drawing/2014/main" id="{A978C549-5543-6749-8BED-71D3FD67628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 r="42410"/>
            <a:stretch/>
          </p:blipFill>
          <p:spPr>
            <a:xfrm>
              <a:off x="1286621" y="3330632"/>
              <a:ext cx="2179740" cy="824001"/>
            </a:xfrm>
            <a:prstGeom prst="rect">
              <a:avLst/>
            </a:prstGeom>
          </p:spPr>
        </p:pic>
        <p:grpSp>
          <p:nvGrpSpPr>
            <p:cNvPr id="31" name="Group 30">
              <a:extLst>
                <a:ext uri="{FF2B5EF4-FFF2-40B4-BE49-F238E27FC236}">
                  <a16:creationId xmlns="" xmlns:a16="http://schemas.microsoft.com/office/drawing/2014/main" id="{AD1C38DC-E8F7-9E44-AFCD-998238813EF5}"/>
                </a:ext>
              </a:extLst>
            </p:cNvPr>
            <p:cNvGrpSpPr/>
            <p:nvPr/>
          </p:nvGrpSpPr>
          <p:grpSpPr>
            <a:xfrm>
              <a:off x="3829137" y="2535058"/>
              <a:ext cx="4322279" cy="1260000"/>
              <a:chOff x="4156185" y="1448980"/>
              <a:chExt cx="4322279" cy="1260000"/>
            </a:xfrm>
          </p:grpSpPr>
          <p:pic>
            <p:nvPicPr>
              <p:cNvPr id="32" name="Picture 31">
                <a:extLst>
                  <a:ext uri="{FF2B5EF4-FFF2-40B4-BE49-F238E27FC236}">
                    <a16:creationId xmlns="" xmlns:a16="http://schemas.microsoft.com/office/drawing/2014/main" id="{30DEDB33-F554-4245-AD25-A05733F698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6185" y="1448980"/>
                <a:ext cx="4322279" cy="1260000"/>
              </a:xfrm>
              <a:prstGeom prst="rect">
                <a:avLst/>
              </a:prstGeom>
            </p:spPr>
          </p:pic>
          <p:sp>
            <p:nvSpPr>
              <p:cNvPr id="33" name="TextBox 32">
                <a:extLst>
                  <a:ext uri="{FF2B5EF4-FFF2-40B4-BE49-F238E27FC236}">
                    <a16:creationId xmlns="" xmlns:a16="http://schemas.microsoft.com/office/drawing/2014/main" id="{A1551A89-3B78-B04E-915B-102379B6DB07}"/>
                  </a:ext>
                </a:extLst>
              </p:cNvPr>
              <p:cNvSpPr txBox="1"/>
              <p:nvPr/>
            </p:nvSpPr>
            <p:spPr>
              <a:xfrm>
                <a:off x="4470636" y="1784279"/>
                <a:ext cx="3100529" cy="769441"/>
              </a:xfrm>
              <a:prstGeom prst="rect">
                <a:avLst/>
              </a:prstGeom>
              <a:noFill/>
            </p:spPr>
            <p:txBody>
              <a:bodyPr wrap="none" rtlCol="0">
                <a:spAutoFit/>
              </a:bodyPr>
              <a:lstStyle/>
              <a:p>
                <a:r>
                  <a:rPr lang="en-US" sz="4400" dirty="0" err="1">
                    <a:solidFill>
                      <a:srgbClr val="115076"/>
                    </a:solidFill>
                    <a:latin typeface="Freestyle Script" panose="030804020302050B0404" pitchFamily="66" charset="77"/>
                  </a:rPr>
                  <a:t>ich</a:t>
                </a:r>
                <a:r>
                  <a:rPr lang="en-US" sz="4400" dirty="0">
                    <a:solidFill>
                      <a:srgbClr val="115076"/>
                    </a:solidFill>
                    <a:latin typeface="Freestyle Script" panose="030804020302050B0404" pitchFamily="66" charset="77"/>
                  </a:rPr>
                  <a:t> </a:t>
                </a:r>
                <a:r>
                  <a:rPr lang="en-US" sz="4400" dirty="0" err="1">
                    <a:solidFill>
                      <a:srgbClr val="115076"/>
                    </a:solidFill>
                    <a:latin typeface="Freestyle Script" panose="030804020302050B0404" pitchFamily="66" charset="77"/>
                  </a:rPr>
                  <a:t>gehe</a:t>
                </a:r>
                <a:r>
                  <a:rPr lang="en-US" sz="4400" dirty="0">
                    <a:solidFill>
                      <a:srgbClr val="115076"/>
                    </a:solidFill>
                    <a:latin typeface="Freestyle Script" panose="030804020302050B0404" pitchFamily="66" charset="77"/>
                  </a:rPr>
                  <a:t> </a:t>
                </a:r>
                <a:r>
                  <a:rPr lang="en-US" sz="4400" dirty="0" err="1">
                    <a:solidFill>
                      <a:srgbClr val="115076"/>
                    </a:solidFill>
                    <a:latin typeface="Freestyle Script" panose="030804020302050B0404" pitchFamily="66" charset="77"/>
                  </a:rPr>
                  <a:t>einkaufen</a:t>
                </a:r>
                <a:r>
                  <a:rPr lang="en-US" sz="4400" dirty="0">
                    <a:solidFill>
                      <a:srgbClr val="115076"/>
                    </a:solidFill>
                    <a:latin typeface="Freestyle Script" panose="030804020302050B0404" pitchFamily="66" charset="77"/>
                  </a:rPr>
                  <a:t>.</a:t>
                </a:r>
                <a:r>
                  <a:rPr lang="en-GB" sz="4400" dirty="0">
                    <a:solidFill>
                      <a:srgbClr val="115076"/>
                    </a:solidFill>
                    <a:latin typeface="Freestyle Script" panose="030804020302050B0404" pitchFamily="66" charset="77"/>
                  </a:rPr>
                  <a:t> </a:t>
                </a:r>
                <a:endParaRPr lang="en-US" sz="4400" dirty="0">
                  <a:solidFill>
                    <a:srgbClr val="115076"/>
                  </a:solidFill>
                  <a:latin typeface="Freestyle Script" panose="030804020302050B0404" pitchFamily="66" charset="77"/>
                </a:endParaRPr>
              </a:p>
            </p:txBody>
          </p:sp>
        </p:grpSp>
        <p:grpSp>
          <p:nvGrpSpPr>
            <p:cNvPr id="34" name="Group 33">
              <a:extLst>
                <a:ext uri="{FF2B5EF4-FFF2-40B4-BE49-F238E27FC236}">
                  <a16:creationId xmlns="" xmlns:a16="http://schemas.microsoft.com/office/drawing/2014/main" id="{D6C29FCA-5659-5341-B84C-DD57C1A0C28C}"/>
                </a:ext>
              </a:extLst>
            </p:cNvPr>
            <p:cNvGrpSpPr/>
            <p:nvPr/>
          </p:nvGrpSpPr>
          <p:grpSpPr>
            <a:xfrm>
              <a:off x="295027" y="2532984"/>
              <a:ext cx="777638" cy="1104740"/>
              <a:chOff x="1435096" y="4302322"/>
              <a:chExt cx="759856" cy="1260000"/>
            </a:xfrm>
          </p:grpSpPr>
          <p:pic>
            <p:nvPicPr>
              <p:cNvPr id="35" name="Picture 34">
                <a:extLst>
                  <a:ext uri="{FF2B5EF4-FFF2-40B4-BE49-F238E27FC236}">
                    <a16:creationId xmlns="" xmlns:a16="http://schemas.microsoft.com/office/drawing/2014/main" id="{04F4D0F5-38F4-8342-BC82-F9FB08F4A1D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 r="82419"/>
              <a:stretch/>
            </p:blipFill>
            <p:spPr>
              <a:xfrm>
                <a:off x="1435096" y="4302322"/>
                <a:ext cx="759856" cy="1260000"/>
              </a:xfrm>
              <a:prstGeom prst="rect">
                <a:avLst/>
              </a:prstGeom>
            </p:spPr>
          </p:pic>
          <p:sp>
            <p:nvSpPr>
              <p:cNvPr id="36" name="TextBox 35">
                <a:extLst>
                  <a:ext uri="{FF2B5EF4-FFF2-40B4-BE49-F238E27FC236}">
                    <a16:creationId xmlns="" xmlns:a16="http://schemas.microsoft.com/office/drawing/2014/main" id="{00767976-4663-734C-9FEB-3803EA46705B}"/>
                  </a:ext>
                </a:extLst>
              </p:cNvPr>
              <p:cNvSpPr txBox="1"/>
              <p:nvPr/>
            </p:nvSpPr>
            <p:spPr>
              <a:xfrm>
                <a:off x="1614488" y="4732267"/>
                <a:ext cx="401072" cy="400110"/>
              </a:xfrm>
              <a:prstGeom prst="rect">
                <a:avLst/>
              </a:prstGeom>
              <a:noFill/>
            </p:spPr>
            <p:txBody>
              <a:bodyPr wrap="none" rtlCol="0">
                <a:spAutoFit/>
              </a:bodyPr>
              <a:lstStyle/>
              <a:p>
                <a:r>
                  <a:rPr lang="en-US" sz="2000" b="1" dirty="0">
                    <a:solidFill>
                      <a:srgbClr val="115076"/>
                    </a:solidFill>
                    <a:latin typeface="Century Gothic" panose="020B0502020202020204" pitchFamily="34" charset="0"/>
                  </a:rPr>
                  <a:t>2.</a:t>
                </a:r>
              </a:p>
            </p:txBody>
          </p:sp>
        </p:grpSp>
      </p:grpSp>
      <p:grpSp>
        <p:nvGrpSpPr>
          <p:cNvPr id="57" name="Group 56">
            <a:extLst>
              <a:ext uri="{FF2B5EF4-FFF2-40B4-BE49-F238E27FC236}">
                <a16:creationId xmlns="" xmlns:a16="http://schemas.microsoft.com/office/drawing/2014/main" id="{1BE593C3-4AB9-F34D-AF20-3896CCFEACA7}"/>
              </a:ext>
            </a:extLst>
          </p:cNvPr>
          <p:cNvGrpSpPr/>
          <p:nvPr/>
        </p:nvGrpSpPr>
        <p:grpSpPr>
          <a:xfrm>
            <a:off x="264825" y="4356089"/>
            <a:ext cx="7856389" cy="1902305"/>
            <a:chOff x="264825" y="4356089"/>
            <a:chExt cx="7856389" cy="1902305"/>
          </a:xfrm>
        </p:grpSpPr>
        <p:grpSp>
          <p:nvGrpSpPr>
            <p:cNvPr id="44" name="Group 43">
              <a:extLst>
                <a:ext uri="{FF2B5EF4-FFF2-40B4-BE49-F238E27FC236}">
                  <a16:creationId xmlns="" xmlns:a16="http://schemas.microsoft.com/office/drawing/2014/main" id="{18654FE9-7225-9343-9E8D-21F990B7303A}"/>
                </a:ext>
              </a:extLst>
            </p:cNvPr>
            <p:cNvGrpSpPr/>
            <p:nvPr/>
          </p:nvGrpSpPr>
          <p:grpSpPr>
            <a:xfrm>
              <a:off x="1226053" y="4356089"/>
              <a:ext cx="2389292" cy="1093741"/>
              <a:chOff x="827524" y="612917"/>
              <a:chExt cx="2660824" cy="1346894"/>
            </a:xfrm>
          </p:grpSpPr>
          <p:pic>
            <p:nvPicPr>
              <p:cNvPr id="45" name="Picture 44">
                <a:extLst>
                  <a:ext uri="{FF2B5EF4-FFF2-40B4-BE49-F238E27FC236}">
                    <a16:creationId xmlns="" xmlns:a16="http://schemas.microsoft.com/office/drawing/2014/main" id="{34F87A4E-B3E0-7040-BC80-28E6F496AD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r="42410"/>
              <a:stretch/>
            </p:blipFill>
            <p:spPr>
              <a:xfrm>
                <a:off x="827524" y="612917"/>
                <a:ext cx="2660824" cy="1346894"/>
              </a:xfrm>
              <a:prstGeom prst="rect">
                <a:avLst/>
              </a:prstGeom>
            </p:spPr>
          </p:pic>
          <p:sp>
            <p:nvSpPr>
              <p:cNvPr id="46" name="TextBox 45">
                <a:extLst>
                  <a:ext uri="{FF2B5EF4-FFF2-40B4-BE49-F238E27FC236}">
                    <a16:creationId xmlns="" xmlns:a16="http://schemas.microsoft.com/office/drawing/2014/main" id="{13F3C13D-C3C6-DC43-8B1E-B5C958A355C1}"/>
                  </a:ext>
                </a:extLst>
              </p:cNvPr>
              <p:cNvSpPr txBox="1"/>
              <p:nvPr/>
            </p:nvSpPr>
            <p:spPr>
              <a:xfrm>
                <a:off x="1011456" y="858197"/>
                <a:ext cx="2476892" cy="947533"/>
              </a:xfrm>
              <a:prstGeom prst="rect">
                <a:avLst/>
              </a:prstGeom>
              <a:noFill/>
            </p:spPr>
            <p:txBody>
              <a:bodyPr wrap="square" rtlCol="0">
                <a:spAutoFit/>
              </a:bodyPr>
              <a:lstStyle/>
              <a:p>
                <a:r>
                  <a:rPr lang="en-US" sz="4400" dirty="0" err="1">
                    <a:solidFill>
                      <a:srgbClr val="115076"/>
                    </a:solidFill>
                    <a:latin typeface="Freestyle Script" panose="020F0502020204030204" pitchFamily="34" charset="0"/>
                    <a:cs typeface="Freestyle Script" panose="020F0502020204030204" pitchFamily="34" charset="0"/>
                  </a:rPr>
                  <a:t>Im</a:t>
                </a:r>
                <a:r>
                  <a:rPr lang="en-US" sz="4400" dirty="0">
                    <a:solidFill>
                      <a:srgbClr val="115076"/>
                    </a:solidFill>
                    <a:latin typeface="Freestyle Script" panose="020F0502020204030204" pitchFamily="34" charset="0"/>
                    <a:cs typeface="Freestyle Script" panose="020F0502020204030204" pitchFamily="34" charset="0"/>
                  </a:rPr>
                  <a:t> Winter</a:t>
                </a:r>
              </a:p>
            </p:txBody>
          </p:sp>
        </p:grpSp>
        <p:pic>
          <p:nvPicPr>
            <p:cNvPr id="47" name="Picture 46">
              <a:extLst>
                <a:ext uri="{FF2B5EF4-FFF2-40B4-BE49-F238E27FC236}">
                  <a16:creationId xmlns="" xmlns:a16="http://schemas.microsoft.com/office/drawing/2014/main" id="{28786586-574C-CB41-88A6-5F9E6B42E55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 r="42410"/>
            <a:stretch/>
          </p:blipFill>
          <p:spPr>
            <a:xfrm>
              <a:off x="1256419" y="5449830"/>
              <a:ext cx="2179740" cy="808564"/>
            </a:xfrm>
            <a:prstGeom prst="rect">
              <a:avLst/>
            </a:prstGeom>
          </p:spPr>
        </p:pic>
        <p:grpSp>
          <p:nvGrpSpPr>
            <p:cNvPr id="48" name="Group 47">
              <a:extLst>
                <a:ext uri="{FF2B5EF4-FFF2-40B4-BE49-F238E27FC236}">
                  <a16:creationId xmlns="" xmlns:a16="http://schemas.microsoft.com/office/drawing/2014/main" id="{19986944-2F58-1247-AFDE-45030B859E1C}"/>
                </a:ext>
              </a:extLst>
            </p:cNvPr>
            <p:cNvGrpSpPr/>
            <p:nvPr/>
          </p:nvGrpSpPr>
          <p:grpSpPr>
            <a:xfrm>
              <a:off x="3798935" y="4654256"/>
              <a:ext cx="4322279" cy="1260000"/>
              <a:chOff x="4156185" y="1448980"/>
              <a:chExt cx="4322279" cy="1260000"/>
            </a:xfrm>
          </p:grpSpPr>
          <p:pic>
            <p:nvPicPr>
              <p:cNvPr id="49" name="Picture 48">
                <a:extLst>
                  <a:ext uri="{FF2B5EF4-FFF2-40B4-BE49-F238E27FC236}">
                    <a16:creationId xmlns="" xmlns:a16="http://schemas.microsoft.com/office/drawing/2014/main" id="{0268CC83-9821-C94F-8C39-7AD3515CA4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6185" y="1448980"/>
                <a:ext cx="4322279" cy="1260000"/>
              </a:xfrm>
              <a:prstGeom prst="rect">
                <a:avLst/>
              </a:prstGeom>
            </p:spPr>
          </p:pic>
          <p:sp>
            <p:nvSpPr>
              <p:cNvPr id="50" name="TextBox 49">
                <a:extLst>
                  <a:ext uri="{FF2B5EF4-FFF2-40B4-BE49-F238E27FC236}">
                    <a16:creationId xmlns="" xmlns:a16="http://schemas.microsoft.com/office/drawing/2014/main" id="{0C48B41E-2826-104C-B210-DC6CF0F916EA}"/>
                  </a:ext>
                </a:extLst>
              </p:cNvPr>
              <p:cNvSpPr txBox="1"/>
              <p:nvPr/>
            </p:nvSpPr>
            <p:spPr>
              <a:xfrm>
                <a:off x="4470636" y="1784279"/>
                <a:ext cx="3251211" cy="769441"/>
              </a:xfrm>
              <a:prstGeom prst="rect">
                <a:avLst/>
              </a:prstGeom>
              <a:noFill/>
            </p:spPr>
            <p:txBody>
              <a:bodyPr wrap="none" rtlCol="0">
                <a:spAutoFit/>
              </a:bodyPr>
              <a:lstStyle/>
              <a:p>
                <a:r>
                  <a:rPr lang="en-US" sz="4400" dirty="0" err="1">
                    <a:solidFill>
                      <a:srgbClr val="115076"/>
                    </a:solidFill>
                    <a:latin typeface="Freestyle Script" panose="030804020302050B0404" pitchFamily="66" charset="77"/>
                  </a:rPr>
                  <a:t>gehe</a:t>
                </a:r>
                <a:r>
                  <a:rPr lang="en-US" sz="4400" dirty="0">
                    <a:solidFill>
                      <a:srgbClr val="115076"/>
                    </a:solidFill>
                    <a:latin typeface="Freestyle Script" panose="030804020302050B0404" pitchFamily="66" charset="77"/>
                  </a:rPr>
                  <a:t> </a:t>
                </a:r>
                <a:r>
                  <a:rPr lang="en-US" sz="4400" dirty="0" err="1">
                    <a:solidFill>
                      <a:srgbClr val="115076"/>
                    </a:solidFill>
                    <a:latin typeface="Freestyle Script" panose="030804020302050B0404" pitchFamily="66" charset="77"/>
                  </a:rPr>
                  <a:t>ich</a:t>
                </a:r>
                <a:r>
                  <a:rPr lang="en-US" sz="4400" dirty="0">
                    <a:solidFill>
                      <a:srgbClr val="115076"/>
                    </a:solidFill>
                    <a:latin typeface="Freestyle Script" panose="030804020302050B0404" pitchFamily="66" charset="77"/>
                  </a:rPr>
                  <a:t> </a:t>
                </a:r>
                <a:r>
                  <a:rPr lang="en-US" sz="4400" dirty="0" err="1">
                    <a:solidFill>
                      <a:srgbClr val="115076"/>
                    </a:solidFill>
                    <a:latin typeface="Freestyle Script" panose="030804020302050B0404" pitchFamily="66" charset="77"/>
                  </a:rPr>
                  <a:t>schwimmen</a:t>
                </a:r>
                <a:r>
                  <a:rPr lang="en-US" sz="4400" dirty="0">
                    <a:solidFill>
                      <a:srgbClr val="115076"/>
                    </a:solidFill>
                    <a:latin typeface="Freestyle Script" panose="030804020302050B0404" pitchFamily="66" charset="77"/>
                  </a:rPr>
                  <a:t>.</a:t>
                </a:r>
                <a:r>
                  <a:rPr lang="en-GB" sz="4400" dirty="0">
                    <a:solidFill>
                      <a:srgbClr val="115076"/>
                    </a:solidFill>
                    <a:latin typeface="Freestyle Script" panose="030804020302050B0404" pitchFamily="66" charset="77"/>
                  </a:rPr>
                  <a:t> </a:t>
                </a:r>
                <a:endParaRPr lang="en-US" sz="4400" dirty="0">
                  <a:solidFill>
                    <a:srgbClr val="115076"/>
                  </a:solidFill>
                  <a:latin typeface="Freestyle Script" panose="030804020302050B0404" pitchFamily="66" charset="77"/>
                </a:endParaRPr>
              </a:p>
            </p:txBody>
          </p:sp>
        </p:grpSp>
        <p:grpSp>
          <p:nvGrpSpPr>
            <p:cNvPr id="51" name="Group 50">
              <a:extLst>
                <a:ext uri="{FF2B5EF4-FFF2-40B4-BE49-F238E27FC236}">
                  <a16:creationId xmlns="" xmlns:a16="http://schemas.microsoft.com/office/drawing/2014/main" id="{0DD403B3-CDB2-FC42-B132-B6F34E95F1D5}"/>
                </a:ext>
              </a:extLst>
            </p:cNvPr>
            <p:cNvGrpSpPr/>
            <p:nvPr/>
          </p:nvGrpSpPr>
          <p:grpSpPr>
            <a:xfrm>
              <a:off x="264825" y="4652182"/>
              <a:ext cx="777638" cy="1104740"/>
              <a:chOff x="1435096" y="4302322"/>
              <a:chExt cx="759856" cy="1260000"/>
            </a:xfrm>
          </p:grpSpPr>
          <p:pic>
            <p:nvPicPr>
              <p:cNvPr id="52" name="Picture 51">
                <a:extLst>
                  <a:ext uri="{FF2B5EF4-FFF2-40B4-BE49-F238E27FC236}">
                    <a16:creationId xmlns="" xmlns:a16="http://schemas.microsoft.com/office/drawing/2014/main" id="{2366B78F-2965-CD44-BD32-CC49B4ABC8C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 r="82419"/>
              <a:stretch/>
            </p:blipFill>
            <p:spPr>
              <a:xfrm>
                <a:off x="1435096" y="4302322"/>
                <a:ext cx="759856" cy="1260000"/>
              </a:xfrm>
              <a:prstGeom prst="rect">
                <a:avLst/>
              </a:prstGeom>
            </p:spPr>
          </p:pic>
          <p:sp>
            <p:nvSpPr>
              <p:cNvPr id="53" name="TextBox 52">
                <a:extLst>
                  <a:ext uri="{FF2B5EF4-FFF2-40B4-BE49-F238E27FC236}">
                    <a16:creationId xmlns="" xmlns:a16="http://schemas.microsoft.com/office/drawing/2014/main" id="{03F53E73-1A49-B546-8C8D-59E55612CD41}"/>
                  </a:ext>
                </a:extLst>
              </p:cNvPr>
              <p:cNvSpPr txBox="1"/>
              <p:nvPr/>
            </p:nvSpPr>
            <p:spPr>
              <a:xfrm>
                <a:off x="1614488" y="4732267"/>
                <a:ext cx="391901" cy="456341"/>
              </a:xfrm>
              <a:prstGeom prst="rect">
                <a:avLst/>
              </a:prstGeom>
              <a:noFill/>
            </p:spPr>
            <p:txBody>
              <a:bodyPr wrap="none" rtlCol="0">
                <a:spAutoFit/>
              </a:bodyPr>
              <a:lstStyle/>
              <a:p>
                <a:r>
                  <a:rPr lang="en-US" sz="2000" b="1" dirty="0">
                    <a:solidFill>
                      <a:srgbClr val="115076"/>
                    </a:solidFill>
                    <a:latin typeface="Century Gothic" panose="020B0502020202020204" pitchFamily="34" charset="0"/>
                  </a:rPr>
                  <a:t>3.</a:t>
                </a:r>
              </a:p>
            </p:txBody>
          </p:sp>
        </p:grpSp>
      </p:grpSp>
      <p:sp>
        <p:nvSpPr>
          <p:cNvPr id="58" name="Oval 57">
            <a:extLst>
              <a:ext uri="{FF2B5EF4-FFF2-40B4-BE49-F238E27FC236}">
                <a16:creationId xmlns="" xmlns:a16="http://schemas.microsoft.com/office/drawing/2014/main" id="{15EB0026-B229-B944-A142-D485711BF362}"/>
              </a:ext>
            </a:extLst>
          </p:cNvPr>
          <p:cNvSpPr/>
          <p:nvPr/>
        </p:nvSpPr>
        <p:spPr>
          <a:xfrm>
            <a:off x="1066810" y="141429"/>
            <a:ext cx="3180337" cy="1070590"/>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 xmlns:a16="http://schemas.microsoft.com/office/drawing/2014/main" id="{64C3FB3A-EAEF-C040-9C00-0640B988015F}"/>
              </a:ext>
            </a:extLst>
          </p:cNvPr>
          <p:cNvSpPr/>
          <p:nvPr/>
        </p:nvSpPr>
        <p:spPr>
          <a:xfrm>
            <a:off x="913111" y="3156191"/>
            <a:ext cx="3180337" cy="1070590"/>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 xmlns:a16="http://schemas.microsoft.com/office/drawing/2014/main" id="{BBAC772F-0FE3-6544-A563-38E72325B362}"/>
              </a:ext>
            </a:extLst>
          </p:cNvPr>
          <p:cNvSpPr/>
          <p:nvPr/>
        </p:nvSpPr>
        <p:spPr>
          <a:xfrm>
            <a:off x="889075" y="4345090"/>
            <a:ext cx="3180337" cy="1070590"/>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 xmlns:a16="http://schemas.microsoft.com/office/drawing/2014/main" id="{715E7C1E-A86D-B24C-B145-418D007E8CBB}"/>
              </a:ext>
            </a:extLst>
          </p:cNvPr>
          <p:cNvSpPr txBox="1"/>
          <p:nvPr/>
        </p:nvSpPr>
        <p:spPr>
          <a:xfrm>
            <a:off x="5823284" y="6494075"/>
            <a:ext cx="4404451"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Inge Alferink / Rachel Hawkes / Emma Marsden</a:t>
            </a:r>
          </a:p>
        </p:txBody>
      </p:sp>
      <p:pic>
        <p:nvPicPr>
          <p:cNvPr id="5" name="Picture 4">
            <a:extLst>
              <a:ext uri="{FF2B5EF4-FFF2-40B4-BE49-F238E27FC236}">
                <a16:creationId xmlns="" xmlns:a16="http://schemas.microsoft.com/office/drawing/2014/main" id="{10F59239-AB23-3845-BD57-1A7A8A6D86A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361059">
            <a:off x="8104051" y="972769"/>
            <a:ext cx="3889408" cy="812800"/>
          </a:xfrm>
          <a:prstGeom prst="rect">
            <a:avLst/>
          </a:prstGeom>
        </p:spPr>
      </p:pic>
    </p:spTree>
    <p:extLst>
      <p:ext uri="{BB962C8B-B14F-4D97-AF65-F5344CB8AC3E}">
        <p14:creationId xmlns:p14="http://schemas.microsoft.com/office/powerpoint/2010/main" val="1414317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 xmlns:a16="http://schemas.microsoft.com/office/drawing/2014/main" id="{E73EEDF9-5513-534E-8622-E5C38327936C}"/>
              </a:ext>
            </a:extLst>
          </p:cNvPr>
          <p:cNvGrpSpPr/>
          <p:nvPr/>
        </p:nvGrpSpPr>
        <p:grpSpPr>
          <a:xfrm>
            <a:off x="295027" y="2236891"/>
            <a:ext cx="8215814" cy="1917742"/>
            <a:chOff x="295027" y="2236891"/>
            <a:chExt cx="8215814" cy="1917742"/>
          </a:xfrm>
        </p:grpSpPr>
        <p:grpSp>
          <p:nvGrpSpPr>
            <p:cNvPr id="11" name="Group 10">
              <a:extLst>
                <a:ext uri="{FF2B5EF4-FFF2-40B4-BE49-F238E27FC236}">
                  <a16:creationId xmlns="" xmlns:a16="http://schemas.microsoft.com/office/drawing/2014/main" id="{56A17377-C896-C74A-B15E-430136023B35}"/>
                </a:ext>
              </a:extLst>
            </p:cNvPr>
            <p:cNvGrpSpPr/>
            <p:nvPr/>
          </p:nvGrpSpPr>
          <p:grpSpPr>
            <a:xfrm>
              <a:off x="1256255" y="2236891"/>
              <a:ext cx="2389292" cy="1093741"/>
              <a:chOff x="827524" y="612917"/>
              <a:chExt cx="2660824" cy="1346894"/>
            </a:xfrm>
          </p:grpSpPr>
          <p:pic>
            <p:nvPicPr>
              <p:cNvPr id="12" name="Picture 11">
                <a:extLst>
                  <a:ext uri="{FF2B5EF4-FFF2-40B4-BE49-F238E27FC236}">
                    <a16:creationId xmlns="" xmlns:a16="http://schemas.microsoft.com/office/drawing/2014/main" id="{F92CC007-8194-C54A-B9F9-A36393F1FFC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r="42410"/>
              <a:stretch/>
            </p:blipFill>
            <p:spPr>
              <a:xfrm>
                <a:off x="827524" y="612917"/>
                <a:ext cx="2660824" cy="1346894"/>
              </a:xfrm>
              <a:prstGeom prst="rect">
                <a:avLst/>
              </a:prstGeom>
            </p:spPr>
          </p:pic>
          <p:sp>
            <p:nvSpPr>
              <p:cNvPr id="13" name="TextBox 12">
                <a:extLst>
                  <a:ext uri="{FF2B5EF4-FFF2-40B4-BE49-F238E27FC236}">
                    <a16:creationId xmlns="" xmlns:a16="http://schemas.microsoft.com/office/drawing/2014/main" id="{4DCEAE1C-7B15-374F-B4A6-84A790E0EA25}"/>
                  </a:ext>
                </a:extLst>
              </p:cNvPr>
              <p:cNvSpPr txBox="1"/>
              <p:nvPr/>
            </p:nvSpPr>
            <p:spPr>
              <a:xfrm>
                <a:off x="1011456" y="858197"/>
                <a:ext cx="2476892" cy="947533"/>
              </a:xfrm>
              <a:prstGeom prst="rect">
                <a:avLst/>
              </a:prstGeom>
              <a:noFill/>
            </p:spPr>
            <p:txBody>
              <a:bodyPr wrap="square" rtlCol="0">
                <a:spAutoFit/>
              </a:bodyPr>
              <a:lstStyle/>
              <a:p>
                <a:r>
                  <a:rPr lang="en-US" sz="4400" dirty="0" err="1">
                    <a:solidFill>
                      <a:srgbClr val="115076"/>
                    </a:solidFill>
                    <a:latin typeface="Freestyle Script" panose="020F0502020204030204" pitchFamily="34" charset="0"/>
                    <a:cs typeface="Freestyle Script" panose="020F0502020204030204" pitchFamily="34" charset="0"/>
                  </a:rPr>
                  <a:t>Montags</a:t>
                </a:r>
                <a:endParaRPr lang="en-US" sz="4400" dirty="0">
                  <a:solidFill>
                    <a:srgbClr val="115076"/>
                  </a:solidFill>
                  <a:latin typeface="Freestyle Script" panose="020F0502020204030204" pitchFamily="34" charset="0"/>
                  <a:cs typeface="Freestyle Script" panose="020F0502020204030204" pitchFamily="34" charset="0"/>
                </a:endParaRPr>
              </a:p>
            </p:txBody>
          </p:sp>
        </p:grpSp>
        <p:pic>
          <p:nvPicPr>
            <p:cNvPr id="14" name="Picture 13">
              <a:extLst>
                <a:ext uri="{FF2B5EF4-FFF2-40B4-BE49-F238E27FC236}">
                  <a16:creationId xmlns="" xmlns:a16="http://schemas.microsoft.com/office/drawing/2014/main" id="{40080CF0-D23A-5D41-AF2C-762A1FF00B1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42410"/>
            <a:stretch/>
          </p:blipFill>
          <p:spPr>
            <a:xfrm>
              <a:off x="1286621" y="3330632"/>
              <a:ext cx="2179740" cy="824001"/>
            </a:xfrm>
            <a:prstGeom prst="rect">
              <a:avLst/>
            </a:prstGeom>
          </p:spPr>
        </p:pic>
        <p:grpSp>
          <p:nvGrpSpPr>
            <p:cNvPr id="15" name="Group 14">
              <a:extLst>
                <a:ext uri="{FF2B5EF4-FFF2-40B4-BE49-F238E27FC236}">
                  <a16:creationId xmlns="" xmlns:a16="http://schemas.microsoft.com/office/drawing/2014/main" id="{5FEB76E3-A11F-D243-B7C7-450372B8D2BD}"/>
                </a:ext>
              </a:extLst>
            </p:cNvPr>
            <p:cNvGrpSpPr/>
            <p:nvPr/>
          </p:nvGrpSpPr>
          <p:grpSpPr>
            <a:xfrm>
              <a:off x="3829137" y="2535058"/>
              <a:ext cx="4681704" cy="1260000"/>
              <a:chOff x="4156185" y="1448980"/>
              <a:chExt cx="4322279" cy="1260000"/>
            </a:xfrm>
          </p:grpSpPr>
          <p:pic>
            <p:nvPicPr>
              <p:cNvPr id="16" name="Picture 15">
                <a:extLst>
                  <a:ext uri="{FF2B5EF4-FFF2-40B4-BE49-F238E27FC236}">
                    <a16:creationId xmlns="" xmlns:a16="http://schemas.microsoft.com/office/drawing/2014/main" id="{391CD62D-E46E-C24E-A712-21E2CD0002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6185" y="1448980"/>
                <a:ext cx="4322279" cy="1260000"/>
              </a:xfrm>
              <a:prstGeom prst="rect">
                <a:avLst/>
              </a:prstGeom>
            </p:spPr>
          </p:pic>
          <p:sp>
            <p:nvSpPr>
              <p:cNvPr id="17" name="TextBox 16">
                <a:extLst>
                  <a:ext uri="{FF2B5EF4-FFF2-40B4-BE49-F238E27FC236}">
                    <a16:creationId xmlns="" xmlns:a16="http://schemas.microsoft.com/office/drawing/2014/main" id="{84798BC5-67AD-9847-95B1-BDC7FEEBB068}"/>
                  </a:ext>
                </a:extLst>
              </p:cNvPr>
              <p:cNvSpPr txBox="1"/>
              <p:nvPr/>
            </p:nvSpPr>
            <p:spPr>
              <a:xfrm>
                <a:off x="4470636" y="1784279"/>
                <a:ext cx="3208799" cy="769441"/>
              </a:xfrm>
              <a:prstGeom prst="rect">
                <a:avLst/>
              </a:prstGeom>
              <a:noFill/>
            </p:spPr>
            <p:txBody>
              <a:bodyPr wrap="none" rtlCol="0">
                <a:spAutoFit/>
              </a:bodyPr>
              <a:lstStyle/>
              <a:p>
                <a:r>
                  <a:rPr lang="en-US" sz="4400" dirty="0">
                    <a:solidFill>
                      <a:srgbClr val="115076"/>
                    </a:solidFill>
                    <a:latin typeface="Freestyle Script" panose="030804020302050B0404" pitchFamily="66" charset="77"/>
                  </a:rPr>
                  <a:t>ich </a:t>
                </a:r>
                <a:r>
                  <a:rPr lang="en-US" sz="4400" dirty="0" err="1">
                    <a:solidFill>
                      <a:srgbClr val="115076"/>
                    </a:solidFill>
                    <a:latin typeface="Freestyle Script" panose="030804020302050B0404" pitchFamily="66" charset="77"/>
                  </a:rPr>
                  <a:t>gehe</a:t>
                </a:r>
                <a:r>
                  <a:rPr lang="en-US" sz="4400" dirty="0">
                    <a:solidFill>
                      <a:srgbClr val="115076"/>
                    </a:solidFill>
                    <a:latin typeface="Freestyle Script" panose="030804020302050B0404" pitchFamily="66" charset="77"/>
                  </a:rPr>
                  <a:t> in die </a:t>
                </a:r>
                <a:r>
                  <a:rPr lang="en-US" sz="4400" dirty="0" err="1">
                    <a:solidFill>
                      <a:srgbClr val="115076"/>
                    </a:solidFill>
                    <a:latin typeface="Freestyle Script" panose="030804020302050B0404" pitchFamily="66" charset="77"/>
                  </a:rPr>
                  <a:t>Disko</a:t>
                </a:r>
                <a:r>
                  <a:rPr lang="en-US" sz="4400" dirty="0">
                    <a:solidFill>
                      <a:srgbClr val="115076"/>
                    </a:solidFill>
                    <a:latin typeface="Freestyle Script" panose="030804020302050B0404" pitchFamily="66" charset="77"/>
                  </a:rPr>
                  <a:t>.</a:t>
                </a:r>
                <a:r>
                  <a:rPr lang="en-GB" sz="4400" dirty="0">
                    <a:solidFill>
                      <a:srgbClr val="115076"/>
                    </a:solidFill>
                    <a:latin typeface="Freestyle Script" panose="030804020302050B0404" pitchFamily="66" charset="77"/>
                  </a:rPr>
                  <a:t> </a:t>
                </a:r>
                <a:endParaRPr lang="en-US" sz="4400" dirty="0">
                  <a:solidFill>
                    <a:srgbClr val="115076"/>
                  </a:solidFill>
                  <a:latin typeface="Freestyle Script" panose="030804020302050B0404" pitchFamily="66" charset="77"/>
                </a:endParaRPr>
              </a:p>
            </p:txBody>
          </p:sp>
        </p:grpSp>
        <p:grpSp>
          <p:nvGrpSpPr>
            <p:cNvPr id="18" name="Group 17">
              <a:extLst>
                <a:ext uri="{FF2B5EF4-FFF2-40B4-BE49-F238E27FC236}">
                  <a16:creationId xmlns="" xmlns:a16="http://schemas.microsoft.com/office/drawing/2014/main" id="{E2C8258E-6A25-6A45-9A39-21C0833524D5}"/>
                </a:ext>
              </a:extLst>
            </p:cNvPr>
            <p:cNvGrpSpPr/>
            <p:nvPr/>
          </p:nvGrpSpPr>
          <p:grpSpPr>
            <a:xfrm>
              <a:off x="295027" y="2532984"/>
              <a:ext cx="777638" cy="1104740"/>
              <a:chOff x="1435096" y="4302322"/>
              <a:chExt cx="759856" cy="1260000"/>
            </a:xfrm>
          </p:grpSpPr>
          <p:pic>
            <p:nvPicPr>
              <p:cNvPr id="19" name="Picture 18">
                <a:extLst>
                  <a:ext uri="{FF2B5EF4-FFF2-40B4-BE49-F238E27FC236}">
                    <a16:creationId xmlns="" xmlns:a16="http://schemas.microsoft.com/office/drawing/2014/main" id="{F9766F0D-FA7D-9848-824F-7BAFFC51A5C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r="82419"/>
              <a:stretch/>
            </p:blipFill>
            <p:spPr>
              <a:xfrm>
                <a:off x="1435096" y="4302322"/>
                <a:ext cx="759856" cy="1260000"/>
              </a:xfrm>
              <a:prstGeom prst="rect">
                <a:avLst/>
              </a:prstGeom>
            </p:spPr>
          </p:pic>
          <p:sp>
            <p:nvSpPr>
              <p:cNvPr id="20" name="TextBox 19">
                <a:extLst>
                  <a:ext uri="{FF2B5EF4-FFF2-40B4-BE49-F238E27FC236}">
                    <a16:creationId xmlns="" xmlns:a16="http://schemas.microsoft.com/office/drawing/2014/main" id="{E24775B9-8CD7-0F4E-8170-82FBC464365D}"/>
                  </a:ext>
                </a:extLst>
              </p:cNvPr>
              <p:cNvSpPr txBox="1"/>
              <p:nvPr/>
            </p:nvSpPr>
            <p:spPr>
              <a:xfrm>
                <a:off x="1614488" y="4732267"/>
                <a:ext cx="391901" cy="456341"/>
              </a:xfrm>
              <a:prstGeom prst="rect">
                <a:avLst/>
              </a:prstGeom>
              <a:noFill/>
            </p:spPr>
            <p:txBody>
              <a:bodyPr wrap="none" rtlCol="0">
                <a:spAutoFit/>
              </a:bodyPr>
              <a:lstStyle/>
              <a:p>
                <a:r>
                  <a:rPr lang="en-US" sz="2000" b="1" dirty="0">
                    <a:solidFill>
                      <a:srgbClr val="115076"/>
                    </a:solidFill>
                    <a:latin typeface="Century Gothic" panose="020B0502020202020204" pitchFamily="34" charset="0"/>
                  </a:rPr>
                  <a:t>5.</a:t>
                </a:r>
              </a:p>
            </p:txBody>
          </p:sp>
        </p:grpSp>
      </p:grpSp>
      <p:grpSp>
        <p:nvGrpSpPr>
          <p:cNvPr id="36" name="Group 35">
            <a:extLst>
              <a:ext uri="{FF2B5EF4-FFF2-40B4-BE49-F238E27FC236}">
                <a16:creationId xmlns="" xmlns:a16="http://schemas.microsoft.com/office/drawing/2014/main" id="{CE29B304-8F96-DC49-8C52-FF2C5DE984C9}"/>
              </a:ext>
            </a:extLst>
          </p:cNvPr>
          <p:cNvGrpSpPr/>
          <p:nvPr/>
        </p:nvGrpSpPr>
        <p:grpSpPr>
          <a:xfrm>
            <a:off x="264825" y="4356089"/>
            <a:ext cx="7856389" cy="1902305"/>
            <a:chOff x="264825" y="4356089"/>
            <a:chExt cx="7856389" cy="1902305"/>
          </a:xfrm>
        </p:grpSpPr>
        <p:grpSp>
          <p:nvGrpSpPr>
            <p:cNvPr id="21" name="Group 20">
              <a:extLst>
                <a:ext uri="{FF2B5EF4-FFF2-40B4-BE49-F238E27FC236}">
                  <a16:creationId xmlns="" xmlns:a16="http://schemas.microsoft.com/office/drawing/2014/main" id="{FC0B0BDD-BC5C-B047-89D4-EA8C8B1C907A}"/>
                </a:ext>
              </a:extLst>
            </p:cNvPr>
            <p:cNvGrpSpPr/>
            <p:nvPr/>
          </p:nvGrpSpPr>
          <p:grpSpPr>
            <a:xfrm>
              <a:off x="1226053" y="4356089"/>
              <a:ext cx="2389292" cy="1093741"/>
              <a:chOff x="827524" y="612917"/>
              <a:chExt cx="2660824" cy="1346894"/>
            </a:xfrm>
          </p:grpSpPr>
          <p:pic>
            <p:nvPicPr>
              <p:cNvPr id="22" name="Picture 21">
                <a:extLst>
                  <a:ext uri="{FF2B5EF4-FFF2-40B4-BE49-F238E27FC236}">
                    <a16:creationId xmlns="" xmlns:a16="http://schemas.microsoft.com/office/drawing/2014/main" id="{0D126565-216E-0F4C-AC67-2D1854E5146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r="42410"/>
              <a:stretch/>
            </p:blipFill>
            <p:spPr>
              <a:xfrm>
                <a:off x="827524" y="612917"/>
                <a:ext cx="2660824" cy="1346894"/>
              </a:xfrm>
              <a:prstGeom prst="rect">
                <a:avLst/>
              </a:prstGeom>
            </p:spPr>
          </p:pic>
          <p:sp>
            <p:nvSpPr>
              <p:cNvPr id="23" name="TextBox 22">
                <a:extLst>
                  <a:ext uri="{FF2B5EF4-FFF2-40B4-BE49-F238E27FC236}">
                    <a16:creationId xmlns="" xmlns:a16="http://schemas.microsoft.com/office/drawing/2014/main" id="{7BAFC405-15AA-8341-8E79-4E91BB827BB4}"/>
                  </a:ext>
                </a:extLst>
              </p:cNvPr>
              <p:cNvSpPr txBox="1"/>
              <p:nvPr/>
            </p:nvSpPr>
            <p:spPr>
              <a:xfrm>
                <a:off x="1011456" y="858197"/>
                <a:ext cx="2476892" cy="947533"/>
              </a:xfrm>
              <a:prstGeom prst="rect">
                <a:avLst/>
              </a:prstGeom>
              <a:noFill/>
            </p:spPr>
            <p:txBody>
              <a:bodyPr wrap="square" rtlCol="0">
                <a:spAutoFit/>
              </a:bodyPr>
              <a:lstStyle/>
              <a:p>
                <a:r>
                  <a:rPr lang="en-US" sz="4400" dirty="0">
                    <a:solidFill>
                      <a:srgbClr val="115076"/>
                    </a:solidFill>
                    <a:latin typeface="Freestyle Script" panose="020F0502020204030204" pitchFamily="34" charset="0"/>
                    <a:cs typeface="Freestyle Script" panose="020F0502020204030204" pitchFamily="34" charset="0"/>
                  </a:rPr>
                  <a:t>Am Freitag</a:t>
                </a:r>
              </a:p>
            </p:txBody>
          </p:sp>
        </p:grpSp>
        <p:pic>
          <p:nvPicPr>
            <p:cNvPr id="24" name="Picture 23">
              <a:extLst>
                <a:ext uri="{FF2B5EF4-FFF2-40B4-BE49-F238E27FC236}">
                  <a16:creationId xmlns="" xmlns:a16="http://schemas.microsoft.com/office/drawing/2014/main" id="{E3656633-E67A-5748-BE31-3997FE2E2E9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r="42410"/>
            <a:stretch/>
          </p:blipFill>
          <p:spPr>
            <a:xfrm>
              <a:off x="1256419" y="5449830"/>
              <a:ext cx="2179740" cy="808564"/>
            </a:xfrm>
            <a:prstGeom prst="rect">
              <a:avLst/>
            </a:prstGeom>
          </p:spPr>
        </p:pic>
        <p:grpSp>
          <p:nvGrpSpPr>
            <p:cNvPr id="25" name="Group 24">
              <a:extLst>
                <a:ext uri="{FF2B5EF4-FFF2-40B4-BE49-F238E27FC236}">
                  <a16:creationId xmlns="" xmlns:a16="http://schemas.microsoft.com/office/drawing/2014/main" id="{85972D06-15B3-C545-A36D-687F08C17D92}"/>
                </a:ext>
              </a:extLst>
            </p:cNvPr>
            <p:cNvGrpSpPr/>
            <p:nvPr/>
          </p:nvGrpSpPr>
          <p:grpSpPr>
            <a:xfrm>
              <a:off x="3798935" y="4654256"/>
              <a:ext cx="4322279" cy="1260000"/>
              <a:chOff x="4156185" y="1448980"/>
              <a:chExt cx="4322279" cy="1260000"/>
            </a:xfrm>
          </p:grpSpPr>
          <p:pic>
            <p:nvPicPr>
              <p:cNvPr id="26" name="Picture 25">
                <a:extLst>
                  <a:ext uri="{FF2B5EF4-FFF2-40B4-BE49-F238E27FC236}">
                    <a16:creationId xmlns="" xmlns:a16="http://schemas.microsoft.com/office/drawing/2014/main" id="{0945CC29-C2AC-CA4C-80DD-B14E49D185C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56185" y="1448980"/>
                <a:ext cx="4322279" cy="1260000"/>
              </a:xfrm>
              <a:prstGeom prst="rect">
                <a:avLst/>
              </a:prstGeom>
            </p:spPr>
          </p:pic>
          <p:sp>
            <p:nvSpPr>
              <p:cNvPr id="27" name="TextBox 26">
                <a:extLst>
                  <a:ext uri="{FF2B5EF4-FFF2-40B4-BE49-F238E27FC236}">
                    <a16:creationId xmlns="" xmlns:a16="http://schemas.microsoft.com/office/drawing/2014/main" id="{5B0A84E5-DD57-E54F-BDB1-8E654E3EF296}"/>
                  </a:ext>
                </a:extLst>
              </p:cNvPr>
              <p:cNvSpPr txBox="1"/>
              <p:nvPr/>
            </p:nvSpPr>
            <p:spPr>
              <a:xfrm>
                <a:off x="4470636" y="1784279"/>
                <a:ext cx="2999539" cy="769441"/>
              </a:xfrm>
              <a:prstGeom prst="rect">
                <a:avLst/>
              </a:prstGeom>
              <a:noFill/>
            </p:spPr>
            <p:txBody>
              <a:bodyPr wrap="none" rtlCol="0">
                <a:spAutoFit/>
              </a:bodyPr>
              <a:lstStyle/>
              <a:p>
                <a:r>
                  <a:rPr lang="en-US" sz="4400" dirty="0" err="1">
                    <a:solidFill>
                      <a:srgbClr val="115076"/>
                    </a:solidFill>
                    <a:latin typeface="Freestyle Script" panose="030804020302050B0404" pitchFamily="66" charset="77"/>
                  </a:rPr>
                  <a:t>ich</a:t>
                </a:r>
                <a:r>
                  <a:rPr lang="en-US" sz="4400" dirty="0">
                    <a:solidFill>
                      <a:srgbClr val="115076"/>
                    </a:solidFill>
                    <a:latin typeface="Freestyle Script" panose="030804020302050B0404" pitchFamily="66" charset="77"/>
                  </a:rPr>
                  <a:t> </a:t>
                </a:r>
                <a:r>
                  <a:rPr lang="en-US" sz="4400" dirty="0" err="1">
                    <a:solidFill>
                      <a:srgbClr val="115076"/>
                    </a:solidFill>
                    <a:latin typeface="Freestyle Script" panose="030804020302050B0404" pitchFamily="66" charset="77"/>
                  </a:rPr>
                  <a:t>spiele</a:t>
                </a:r>
                <a:r>
                  <a:rPr lang="en-US" sz="4400" dirty="0">
                    <a:solidFill>
                      <a:srgbClr val="115076"/>
                    </a:solidFill>
                    <a:latin typeface="Freestyle Script" panose="030804020302050B0404" pitchFamily="66" charset="77"/>
                  </a:rPr>
                  <a:t> </a:t>
                </a:r>
                <a:r>
                  <a:rPr lang="en-US" sz="4400" dirty="0" err="1">
                    <a:solidFill>
                      <a:srgbClr val="115076"/>
                    </a:solidFill>
                    <a:latin typeface="Freestyle Script" panose="030804020302050B0404" pitchFamily="66" charset="77"/>
                  </a:rPr>
                  <a:t>Fußball</a:t>
                </a:r>
                <a:r>
                  <a:rPr lang="en-US" sz="4400" dirty="0">
                    <a:solidFill>
                      <a:srgbClr val="115076"/>
                    </a:solidFill>
                    <a:latin typeface="Freestyle Script" panose="030804020302050B0404" pitchFamily="66" charset="77"/>
                  </a:rPr>
                  <a:t>.</a:t>
                </a:r>
                <a:r>
                  <a:rPr lang="en-GB" sz="4400" dirty="0">
                    <a:solidFill>
                      <a:srgbClr val="115076"/>
                    </a:solidFill>
                    <a:latin typeface="Freestyle Script" panose="030804020302050B0404" pitchFamily="66" charset="77"/>
                  </a:rPr>
                  <a:t> </a:t>
                </a:r>
                <a:endParaRPr lang="en-US" sz="4400" dirty="0">
                  <a:solidFill>
                    <a:srgbClr val="115076"/>
                  </a:solidFill>
                  <a:latin typeface="Freestyle Script" panose="030804020302050B0404" pitchFamily="66" charset="77"/>
                </a:endParaRPr>
              </a:p>
            </p:txBody>
          </p:sp>
        </p:grpSp>
        <p:grpSp>
          <p:nvGrpSpPr>
            <p:cNvPr id="28" name="Group 27">
              <a:extLst>
                <a:ext uri="{FF2B5EF4-FFF2-40B4-BE49-F238E27FC236}">
                  <a16:creationId xmlns="" xmlns:a16="http://schemas.microsoft.com/office/drawing/2014/main" id="{841BFF76-68E1-1440-A433-24D77DAFFF49}"/>
                </a:ext>
              </a:extLst>
            </p:cNvPr>
            <p:cNvGrpSpPr/>
            <p:nvPr/>
          </p:nvGrpSpPr>
          <p:grpSpPr>
            <a:xfrm>
              <a:off x="264825" y="4652182"/>
              <a:ext cx="777638" cy="1104740"/>
              <a:chOff x="1435096" y="4302322"/>
              <a:chExt cx="759856" cy="1260000"/>
            </a:xfrm>
          </p:grpSpPr>
          <p:pic>
            <p:nvPicPr>
              <p:cNvPr id="29" name="Picture 28">
                <a:extLst>
                  <a:ext uri="{FF2B5EF4-FFF2-40B4-BE49-F238E27FC236}">
                    <a16:creationId xmlns="" xmlns:a16="http://schemas.microsoft.com/office/drawing/2014/main" id="{59455FAF-996C-9645-9A35-D85385C9089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r="82419"/>
              <a:stretch/>
            </p:blipFill>
            <p:spPr>
              <a:xfrm>
                <a:off x="1435096" y="4302322"/>
                <a:ext cx="759856" cy="1260000"/>
              </a:xfrm>
              <a:prstGeom prst="rect">
                <a:avLst/>
              </a:prstGeom>
            </p:spPr>
          </p:pic>
          <p:sp>
            <p:nvSpPr>
              <p:cNvPr id="30" name="TextBox 29">
                <a:extLst>
                  <a:ext uri="{FF2B5EF4-FFF2-40B4-BE49-F238E27FC236}">
                    <a16:creationId xmlns="" xmlns:a16="http://schemas.microsoft.com/office/drawing/2014/main" id="{927679B0-E712-614D-81AE-E55418D7C497}"/>
                  </a:ext>
                </a:extLst>
              </p:cNvPr>
              <p:cNvSpPr txBox="1"/>
              <p:nvPr/>
            </p:nvSpPr>
            <p:spPr>
              <a:xfrm>
                <a:off x="1614488" y="4732267"/>
                <a:ext cx="391901" cy="456341"/>
              </a:xfrm>
              <a:prstGeom prst="rect">
                <a:avLst/>
              </a:prstGeom>
              <a:noFill/>
            </p:spPr>
            <p:txBody>
              <a:bodyPr wrap="none" rtlCol="0">
                <a:spAutoFit/>
              </a:bodyPr>
              <a:lstStyle/>
              <a:p>
                <a:r>
                  <a:rPr lang="en-US" sz="2000" b="1" dirty="0">
                    <a:solidFill>
                      <a:srgbClr val="115076"/>
                    </a:solidFill>
                    <a:latin typeface="Century Gothic" panose="020B0502020202020204" pitchFamily="34" charset="0"/>
                  </a:rPr>
                  <a:t>6.</a:t>
                </a:r>
              </a:p>
            </p:txBody>
          </p:sp>
        </p:grpSp>
      </p:grpSp>
      <p:grpSp>
        <p:nvGrpSpPr>
          <p:cNvPr id="34" name="Group 33">
            <a:extLst>
              <a:ext uri="{FF2B5EF4-FFF2-40B4-BE49-F238E27FC236}">
                <a16:creationId xmlns="" xmlns:a16="http://schemas.microsoft.com/office/drawing/2014/main" id="{D93EDC31-FE43-F042-83A6-F7E9941A56A5}"/>
              </a:ext>
            </a:extLst>
          </p:cNvPr>
          <p:cNvGrpSpPr/>
          <p:nvPr/>
        </p:nvGrpSpPr>
        <p:grpSpPr>
          <a:xfrm>
            <a:off x="221123" y="141429"/>
            <a:ext cx="8139631" cy="1818382"/>
            <a:chOff x="221123" y="141429"/>
            <a:chExt cx="8139631" cy="1818382"/>
          </a:xfrm>
        </p:grpSpPr>
        <p:pic>
          <p:nvPicPr>
            <p:cNvPr id="4" name="Picture 3">
              <a:extLst>
                <a:ext uri="{FF2B5EF4-FFF2-40B4-BE49-F238E27FC236}">
                  <a16:creationId xmlns="" xmlns:a16="http://schemas.microsoft.com/office/drawing/2014/main" id="{0F8AE66A-616D-CE4E-B016-ED93EF48DC4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 r="42410"/>
            <a:stretch/>
          </p:blipFill>
          <p:spPr>
            <a:xfrm>
              <a:off x="1256255" y="1212019"/>
              <a:ext cx="2160713" cy="743022"/>
            </a:xfrm>
            <a:prstGeom prst="rect">
              <a:avLst/>
            </a:prstGeom>
          </p:spPr>
        </p:pic>
        <p:grpSp>
          <p:nvGrpSpPr>
            <p:cNvPr id="5" name="Group 4">
              <a:extLst>
                <a:ext uri="{FF2B5EF4-FFF2-40B4-BE49-F238E27FC236}">
                  <a16:creationId xmlns="" xmlns:a16="http://schemas.microsoft.com/office/drawing/2014/main" id="{460D8714-74AD-D941-9997-B4393D1EE38F}"/>
                </a:ext>
              </a:extLst>
            </p:cNvPr>
            <p:cNvGrpSpPr/>
            <p:nvPr/>
          </p:nvGrpSpPr>
          <p:grpSpPr>
            <a:xfrm>
              <a:off x="4038475" y="699811"/>
              <a:ext cx="4322279" cy="1260000"/>
              <a:chOff x="4156185" y="1448980"/>
              <a:chExt cx="4322279" cy="1260000"/>
            </a:xfrm>
          </p:grpSpPr>
          <p:pic>
            <p:nvPicPr>
              <p:cNvPr id="6" name="Picture 5">
                <a:extLst>
                  <a:ext uri="{FF2B5EF4-FFF2-40B4-BE49-F238E27FC236}">
                    <a16:creationId xmlns="" xmlns:a16="http://schemas.microsoft.com/office/drawing/2014/main" id="{712A1500-A54B-4A42-AA5C-7AD34B24020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56185" y="1448980"/>
                <a:ext cx="4322279" cy="1260000"/>
              </a:xfrm>
              <a:prstGeom prst="rect">
                <a:avLst/>
              </a:prstGeom>
            </p:spPr>
          </p:pic>
          <p:sp>
            <p:nvSpPr>
              <p:cNvPr id="7" name="TextBox 6">
                <a:extLst>
                  <a:ext uri="{FF2B5EF4-FFF2-40B4-BE49-F238E27FC236}">
                    <a16:creationId xmlns="" xmlns:a16="http://schemas.microsoft.com/office/drawing/2014/main" id="{D5A09C37-805B-024C-98C8-FFF830176E2A}"/>
                  </a:ext>
                </a:extLst>
              </p:cNvPr>
              <p:cNvSpPr txBox="1"/>
              <p:nvPr/>
            </p:nvSpPr>
            <p:spPr>
              <a:xfrm>
                <a:off x="4470636" y="1784279"/>
                <a:ext cx="3047629" cy="769441"/>
              </a:xfrm>
              <a:prstGeom prst="rect">
                <a:avLst/>
              </a:prstGeom>
              <a:noFill/>
            </p:spPr>
            <p:txBody>
              <a:bodyPr wrap="none" rtlCol="0">
                <a:spAutoFit/>
              </a:bodyPr>
              <a:lstStyle/>
              <a:p>
                <a:r>
                  <a:rPr lang="en-US" sz="4400" dirty="0" err="1">
                    <a:solidFill>
                      <a:srgbClr val="115076"/>
                    </a:solidFill>
                    <a:latin typeface="Freestyle Script" panose="030804020302050B0404" pitchFamily="66" charset="77"/>
                  </a:rPr>
                  <a:t>laufe</a:t>
                </a:r>
                <a:r>
                  <a:rPr lang="en-US" sz="4400" dirty="0">
                    <a:solidFill>
                      <a:srgbClr val="115076"/>
                    </a:solidFill>
                    <a:latin typeface="Freestyle Script" panose="030804020302050B0404" pitchFamily="66" charset="77"/>
                  </a:rPr>
                  <a:t> </a:t>
                </a:r>
                <a:r>
                  <a:rPr lang="en-US" sz="4400" dirty="0" err="1">
                    <a:solidFill>
                      <a:srgbClr val="115076"/>
                    </a:solidFill>
                    <a:latin typeface="Freestyle Script" panose="030804020302050B0404" pitchFamily="66" charset="77"/>
                  </a:rPr>
                  <a:t>ich</a:t>
                </a:r>
                <a:r>
                  <a:rPr lang="en-US" sz="4400" dirty="0">
                    <a:solidFill>
                      <a:srgbClr val="115076"/>
                    </a:solidFill>
                    <a:latin typeface="Freestyle Script" panose="030804020302050B0404" pitchFamily="66" charset="77"/>
                  </a:rPr>
                  <a:t> </a:t>
                </a:r>
                <a:r>
                  <a:rPr lang="en-US" sz="4400" dirty="0" err="1">
                    <a:solidFill>
                      <a:srgbClr val="115076"/>
                    </a:solidFill>
                    <a:latin typeface="Freestyle Script" panose="030804020302050B0404" pitchFamily="66" charset="77"/>
                  </a:rPr>
                  <a:t>gern</a:t>
                </a:r>
                <a:r>
                  <a:rPr lang="en-US" sz="4400" dirty="0">
                    <a:solidFill>
                      <a:srgbClr val="115076"/>
                    </a:solidFill>
                    <a:latin typeface="Freestyle Script" panose="030804020302050B0404" pitchFamily="66" charset="77"/>
                  </a:rPr>
                  <a:t> ski.</a:t>
                </a:r>
                <a:r>
                  <a:rPr lang="en-GB" sz="4400" dirty="0">
                    <a:solidFill>
                      <a:srgbClr val="115076"/>
                    </a:solidFill>
                    <a:latin typeface="Freestyle Script" panose="030804020302050B0404" pitchFamily="66" charset="77"/>
                  </a:rPr>
                  <a:t> </a:t>
                </a:r>
                <a:endParaRPr lang="en-US" sz="4400" dirty="0">
                  <a:solidFill>
                    <a:srgbClr val="115076"/>
                  </a:solidFill>
                  <a:latin typeface="Freestyle Script" panose="030804020302050B0404" pitchFamily="66" charset="77"/>
                </a:endParaRPr>
              </a:p>
            </p:txBody>
          </p:sp>
        </p:grpSp>
        <p:grpSp>
          <p:nvGrpSpPr>
            <p:cNvPr id="8" name="Group 7">
              <a:extLst>
                <a:ext uri="{FF2B5EF4-FFF2-40B4-BE49-F238E27FC236}">
                  <a16:creationId xmlns="" xmlns:a16="http://schemas.microsoft.com/office/drawing/2014/main" id="{A72FE7FA-066F-AA4F-A7B9-105440658CD1}"/>
                </a:ext>
              </a:extLst>
            </p:cNvPr>
            <p:cNvGrpSpPr/>
            <p:nvPr/>
          </p:nvGrpSpPr>
          <p:grpSpPr>
            <a:xfrm>
              <a:off x="221123" y="473602"/>
              <a:ext cx="845687" cy="946228"/>
              <a:chOff x="1435096" y="4302322"/>
              <a:chExt cx="759856" cy="1260000"/>
            </a:xfrm>
          </p:grpSpPr>
          <p:pic>
            <p:nvPicPr>
              <p:cNvPr id="9" name="Picture 8">
                <a:extLst>
                  <a:ext uri="{FF2B5EF4-FFF2-40B4-BE49-F238E27FC236}">
                    <a16:creationId xmlns="" xmlns:a16="http://schemas.microsoft.com/office/drawing/2014/main" id="{0776FCE9-27BD-4548-82BD-48283D7D9E7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 r="82419"/>
              <a:stretch/>
            </p:blipFill>
            <p:spPr>
              <a:xfrm>
                <a:off x="1435096" y="4302322"/>
                <a:ext cx="759856" cy="1260000"/>
              </a:xfrm>
              <a:prstGeom prst="rect">
                <a:avLst/>
              </a:prstGeom>
            </p:spPr>
          </p:pic>
          <p:sp>
            <p:nvSpPr>
              <p:cNvPr id="10" name="TextBox 9">
                <a:extLst>
                  <a:ext uri="{FF2B5EF4-FFF2-40B4-BE49-F238E27FC236}">
                    <a16:creationId xmlns="" xmlns:a16="http://schemas.microsoft.com/office/drawing/2014/main" id="{1C6E57D0-06C1-5644-90CD-88B4F2AB547E}"/>
                  </a:ext>
                </a:extLst>
              </p:cNvPr>
              <p:cNvSpPr txBox="1"/>
              <p:nvPr/>
            </p:nvSpPr>
            <p:spPr>
              <a:xfrm>
                <a:off x="1614488" y="4732267"/>
                <a:ext cx="360366" cy="532788"/>
              </a:xfrm>
              <a:prstGeom prst="rect">
                <a:avLst/>
              </a:prstGeom>
              <a:noFill/>
            </p:spPr>
            <p:txBody>
              <a:bodyPr wrap="none" rtlCol="0">
                <a:spAutoFit/>
              </a:bodyPr>
              <a:lstStyle/>
              <a:p>
                <a:r>
                  <a:rPr lang="en-US" sz="2000" b="1" dirty="0">
                    <a:solidFill>
                      <a:srgbClr val="115076"/>
                    </a:solidFill>
                    <a:latin typeface="Century Gothic" panose="020B0502020202020204" pitchFamily="34" charset="0"/>
                  </a:rPr>
                  <a:t>4.</a:t>
                </a:r>
              </a:p>
            </p:txBody>
          </p:sp>
        </p:grpSp>
        <p:grpSp>
          <p:nvGrpSpPr>
            <p:cNvPr id="31" name="Group 30">
              <a:extLst>
                <a:ext uri="{FF2B5EF4-FFF2-40B4-BE49-F238E27FC236}">
                  <a16:creationId xmlns="" xmlns:a16="http://schemas.microsoft.com/office/drawing/2014/main" id="{40FDF550-7AB5-3A46-AF15-FC124AE2FCED}"/>
                </a:ext>
              </a:extLst>
            </p:cNvPr>
            <p:cNvGrpSpPr/>
            <p:nvPr/>
          </p:nvGrpSpPr>
          <p:grpSpPr>
            <a:xfrm>
              <a:off x="1170423" y="141429"/>
              <a:ext cx="2858419" cy="955523"/>
              <a:chOff x="827524" y="612917"/>
              <a:chExt cx="2660824" cy="1346894"/>
            </a:xfrm>
          </p:grpSpPr>
          <p:pic>
            <p:nvPicPr>
              <p:cNvPr id="32" name="Picture 31">
                <a:extLst>
                  <a:ext uri="{FF2B5EF4-FFF2-40B4-BE49-F238E27FC236}">
                    <a16:creationId xmlns="" xmlns:a16="http://schemas.microsoft.com/office/drawing/2014/main" id="{8130017D-32F8-A549-9C5F-0E28B8267E1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 r="42410"/>
              <a:stretch/>
            </p:blipFill>
            <p:spPr>
              <a:xfrm>
                <a:off x="827524" y="612917"/>
                <a:ext cx="2660824" cy="1346894"/>
              </a:xfrm>
              <a:prstGeom prst="rect">
                <a:avLst/>
              </a:prstGeom>
            </p:spPr>
          </p:pic>
          <p:sp>
            <p:nvSpPr>
              <p:cNvPr id="33" name="TextBox 32">
                <a:extLst>
                  <a:ext uri="{FF2B5EF4-FFF2-40B4-BE49-F238E27FC236}">
                    <a16:creationId xmlns="" xmlns:a16="http://schemas.microsoft.com/office/drawing/2014/main" id="{345D434C-9E0F-4E43-AA78-34B22EB5B8EF}"/>
                  </a:ext>
                </a:extLst>
              </p:cNvPr>
              <p:cNvSpPr txBox="1"/>
              <p:nvPr/>
            </p:nvSpPr>
            <p:spPr>
              <a:xfrm>
                <a:off x="1011456" y="858197"/>
                <a:ext cx="2476892" cy="1084595"/>
              </a:xfrm>
              <a:prstGeom prst="rect">
                <a:avLst/>
              </a:prstGeom>
              <a:noFill/>
            </p:spPr>
            <p:txBody>
              <a:bodyPr wrap="square" rtlCol="0">
                <a:spAutoFit/>
              </a:bodyPr>
              <a:lstStyle/>
              <a:p>
                <a:r>
                  <a:rPr lang="en-US" sz="4400" dirty="0" err="1">
                    <a:solidFill>
                      <a:srgbClr val="115076"/>
                    </a:solidFill>
                    <a:latin typeface="Freestyle Script" panose="020F0502020204030204" pitchFamily="34" charset="0"/>
                    <a:cs typeface="Freestyle Script" panose="020F0502020204030204" pitchFamily="34" charset="0"/>
                  </a:rPr>
                  <a:t>Im</a:t>
                </a:r>
                <a:r>
                  <a:rPr lang="en-US" sz="4400" dirty="0">
                    <a:solidFill>
                      <a:srgbClr val="115076"/>
                    </a:solidFill>
                    <a:latin typeface="Freestyle Script" panose="020F0502020204030204" pitchFamily="34" charset="0"/>
                    <a:cs typeface="Freestyle Script" panose="020F0502020204030204" pitchFamily="34" charset="0"/>
                  </a:rPr>
                  <a:t> Sommer</a:t>
                </a:r>
              </a:p>
            </p:txBody>
          </p:sp>
        </p:grpSp>
      </p:grpSp>
      <p:sp>
        <p:nvSpPr>
          <p:cNvPr id="37" name="Oval 36">
            <a:extLst>
              <a:ext uri="{FF2B5EF4-FFF2-40B4-BE49-F238E27FC236}">
                <a16:creationId xmlns="" xmlns:a16="http://schemas.microsoft.com/office/drawing/2014/main" id="{5634B952-8007-6E48-AA08-87315C7C62A0}"/>
              </a:ext>
            </a:extLst>
          </p:cNvPr>
          <p:cNvSpPr/>
          <p:nvPr/>
        </p:nvSpPr>
        <p:spPr>
          <a:xfrm>
            <a:off x="1066810" y="141429"/>
            <a:ext cx="3180337" cy="1070590"/>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243A93F9-A7C5-854D-8C9C-16CCEFADAC2C}"/>
              </a:ext>
            </a:extLst>
          </p:cNvPr>
          <p:cNvSpPr/>
          <p:nvPr/>
        </p:nvSpPr>
        <p:spPr>
          <a:xfrm>
            <a:off x="808012" y="3225989"/>
            <a:ext cx="3180337" cy="1070590"/>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F2B46AF9-75F9-4A4F-AB74-6172A254DE19}"/>
              </a:ext>
            </a:extLst>
          </p:cNvPr>
          <p:cNvSpPr/>
          <p:nvPr/>
        </p:nvSpPr>
        <p:spPr>
          <a:xfrm>
            <a:off x="943667" y="5331120"/>
            <a:ext cx="3180337" cy="1070590"/>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 xmlns:a16="http://schemas.microsoft.com/office/drawing/2014/main" id="{02E29241-4548-B645-9525-0B4BA2AAAD19}"/>
              </a:ext>
            </a:extLst>
          </p:cNvPr>
          <p:cNvSpPr txBox="1"/>
          <p:nvPr/>
        </p:nvSpPr>
        <p:spPr>
          <a:xfrm>
            <a:off x="5823284" y="6494075"/>
            <a:ext cx="4404451"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Inge Alferink / Rachel Hawkes / Emma Marsden</a:t>
            </a:r>
          </a:p>
        </p:txBody>
      </p:sp>
    </p:spTree>
    <p:extLst>
      <p:ext uri="{BB962C8B-B14F-4D97-AF65-F5344CB8AC3E}">
        <p14:creationId xmlns:p14="http://schemas.microsoft.com/office/powerpoint/2010/main" val="784808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98E987C5-DD37-BA45-8B0B-901CC0D508D1}"/>
              </a:ext>
            </a:extLst>
          </p:cNvPr>
          <p:cNvGrpSpPr/>
          <p:nvPr/>
        </p:nvGrpSpPr>
        <p:grpSpPr>
          <a:xfrm>
            <a:off x="295027" y="2236891"/>
            <a:ext cx="10205793" cy="1917742"/>
            <a:chOff x="295027" y="2236891"/>
            <a:chExt cx="10205793" cy="1917742"/>
          </a:xfrm>
        </p:grpSpPr>
        <p:grpSp>
          <p:nvGrpSpPr>
            <p:cNvPr id="11" name="Group 10">
              <a:extLst>
                <a:ext uri="{FF2B5EF4-FFF2-40B4-BE49-F238E27FC236}">
                  <a16:creationId xmlns="" xmlns:a16="http://schemas.microsoft.com/office/drawing/2014/main" id="{56A17377-C896-C74A-B15E-430136023B35}"/>
                </a:ext>
              </a:extLst>
            </p:cNvPr>
            <p:cNvGrpSpPr/>
            <p:nvPr/>
          </p:nvGrpSpPr>
          <p:grpSpPr>
            <a:xfrm>
              <a:off x="1256254" y="2236891"/>
              <a:ext cx="4369886" cy="1645729"/>
              <a:chOff x="827524" y="612917"/>
              <a:chExt cx="2660824" cy="2026643"/>
            </a:xfrm>
          </p:grpSpPr>
          <p:pic>
            <p:nvPicPr>
              <p:cNvPr id="12" name="Picture 11">
                <a:extLst>
                  <a:ext uri="{FF2B5EF4-FFF2-40B4-BE49-F238E27FC236}">
                    <a16:creationId xmlns="" xmlns:a16="http://schemas.microsoft.com/office/drawing/2014/main" id="{F92CC007-8194-C54A-B9F9-A36393F1FFC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r="42410"/>
              <a:stretch/>
            </p:blipFill>
            <p:spPr>
              <a:xfrm>
                <a:off x="827524" y="612917"/>
                <a:ext cx="2660824" cy="1346894"/>
              </a:xfrm>
              <a:prstGeom prst="rect">
                <a:avLst/>
              </a:prstGeom>
            </p:spPr>
          </p:pic>
          <p:sp>
            <p:nvSpPr>
              <p:cNvPr id="13" name="TextBox 12">
                <a:extLst>
                  <a:ext uri="{FF2B5EF4-FFF2-40B4-BE49-F238E27FC236}">
                    <a16:creationId xmlns="" xmlns:a16="http://schemas.microsoft.com/office/drawing/2014/main" id="{4DCEAE1C-7B15-374F-B4A6-84A790E0EA25}"/>
                  </a:ext>
                </a:extLst>
              </p:cNvPr>
              <p:cNvSpPr txBox="1"/>
              <p:nvPr/>
            </p:nvSpPr>
            <p:spPr>
              <a:xfrm>
                <a:off x="1011456" y="858197"/>
                <a:ext cx="2476892" cy="1781363"/>
              </a:xfrm>
              <a:prstGeom prst="rect">
                <a:avLst/>
              </a:prstGeom>
              <a:noFill/>
            </p:spPr>
            <p:txBody>
              <a:bodyPr wrap="square" rtlCol="0">
                <a:spAutoFit/>
              </a:bodyPr>
              <a:lstStyle/>
              <a:p>
                <a:r>
                  <a:rPr lang="en-US" sz="4400" dirty="0">
                    <a:solidFill>
                      <a:srgbClr val="115076"/>
                    </a:solidFill>
                    <a:latin typeface="Freestyle Script" panose="020F0502020204030204" pitchFamily="34" charset="0"/>
                    <a:cs typeface="Freestyle Script" panose="020F0502020204030204" pitchFamily="34" charset="0"/>
                  </a:rPr>
                  <a:t>Von Montag </a:t>
                </a:r>
                <a:r>
                  <a:rPr lang="en-US" sz="4400" dirty="0" err="1">
                    <a:solidFill>
                      <a:srgbClr val="115076"/>
                    </a:solidFill>
                    <a:latin typeface="Freestyle Script" panose="020F0502020204030204" pitchFamily="34" charset="0"/>
                    <a:cs typeface="Freestyle Script" panose="020F0502020204030204" pitchFamily="34" charset="0"/>
                  </a:rPr>
                  <a:t>bis</a:t>
                </a:r>
                <a:r>
                  <a:rPr lang="en-US" sz="4400" dirty="0">
                    <a:solidFill>
                      <a:srgbClr val="115076"/>
                    </a:solidFill>
                    <a:latin typeface="Freestyle Script" panose="020F0502020204030204" pitchFamily="34" charset="0"/>
                    <a:cs typeface="Freestyle Script" panose="020F0502020204030204" pitchFamily="34" charset="0"/>
                  </a:rPr>
                  <a:t> Freitag</a:t>
                </a:r>
              </a:p>
            </p:txBody>
          </p:sp>
        </p:grpSp>
        <p:pic>
          <p:nvPicPr>
            <p:cNvPr id="14" name="Picture 13">
              <a:extLst>
                <a:ext uri="{FF2B5EF4-FFF2-40B4-BE49-F238E27FC236}">
                  <a16:creationId xmlns="" xmlns:a16="http://schemas.microsoft.com/office/drawing/2014/main" id="{40080CF0-D23A-5D41-AF2C-762A1FF00B1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42410"/>
            <a:stretch/>
          </p:blipFill>
          <p:spPr>
            <a:xfrm>
              <a:off x="1286621" y="3330632"/>
              <a:ext cx="3357568" cy="824001"/>
            </a:xfrm>
            <a:prstGeom prst="rect">
              <a:avLst/>
            </a:prstGeom>
          </p:spPr>
        </p:pic>
        <p:grpSp>
          <p:nvGrpSpPr>
            <p:cNvPr id="15" name="Group 14">
              <a:extLst>
                <a:ext uri="{FF2B5EF4-FFF2-40B4-BE49-F238E27FC236}">
                  <a16:creationId xmlns="" xmlns:a16="http://schemas.microsoft.com/office/drawing/2014/main" id="{5FEB76E3-A11F-D243-B7C7-450372B8D2BD}"/>
                </a:ext>
              </a:extLst>
            </p:cNvPr>
            <p:cNvGrpSpPr/>
            <p:nvPr/>
          </p:nvGrpSpPr>
          <p:grpSpPr>
            <a:xfrm>
              <a:off x="5819116" y="2529345"/>
              <a:ext cx="4681704" cy="1260000"/>
              <a:chOff x="4156185" y="1448980"/>
              <a:chExt cx="4322279" cy="1260000"/>
            </a:xfrm>
          </p:grpSpPr>
          <p:pic>
            <p:nvPicPr>
              <p:cNvPr id="16" name="Picture 15">
                <a:extLst>
                  <a:ext uri="{FF2B5EF4-FFF2-40B4-BE49-F238E27FC236}">
                    <a16:creationId xmlns="" xmlns:a16="http://schemas.microsoft.com/office/drawing/2014/main" id="{391CD62D-E46E-C24E-A712-21E2CD0002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6185" y="1448980"/>
                <a:ext cx="4322279" cy="1260000"/>
              </a:xfrm>
              <a:prstGeom prst="rect">
                <a:avLst/>
              </a:prstGeom>
            </p:spPr>
          </p:pic>
          <p:sp>
            <p:nvSpPr>
              <p:cNvPr id="17" name="TextBox 16">
                <a:extLst>
                  <a:ext uri="{FF2B5EF4-FFF2-40B4-BE49-F238E27FC236}">
                    <a16:creationId xmlns="" xmlns:a16="http://schemas.microsoft.com/office/drawing/2014/main" id="{84798BC5-67AD-9847-95B1-BDC7FEEBB068}"/>
                  </a:ext>
                </a:extLst>
              </p:cNvPr>
              <p:cNvSpPr txBox="1"/>
              <p:nvPr/>
            </p:nvSpPr>
            <p:spPr>
              <a:xfrm>
                <a:off x="4470636" y="1784279"/>
                <a:ext cx="2681942" cy="769441"/>
              </a:xfrm>
              <a:prstGeom prst="rect">
                <a:avLst/>
              </a:prstGeom>
              <a:noFill/>
            </p:spPr>
            <p:txBody>
              <a:bodyPr wrap="none" rtlCol="0">
                <a:spAutoFit/>
              </a:bodyPr>
              <a:lstStyle/>
              <a:p>
                <a:r>
                  <a:rPr lang="en-US" sz="4400" dirty="0">
                    <a:solidFill>
                      <a:srgbClr val="115076"/>
                    </a:solidFill>
                    <a:latin typeface="Freestyle Script" panose="030804020302050B0404" pitchFamily="66" charset="77"/>
                  </a:rPr>
                  <a:t>ich </a:t>
                </a:r>
                <a:r>
                  <a:rPr lang="en-US" sz="4400" dirty="0" err="1">
                    <a:solidFill>
                      <a:srgbClr val="115076"/>
                    </a:solidFill>
                    <a:latin typeface="Freestyle Script" panose="030804020302050B0404" pitchFamily="66" charset="77"/>
                  </a:rPr>
                  <a:t>gehe</a:t>
                </a:r>
                <a:r>
                  <a:rPr lang="en-US" sz="4400" dirty="0">
                    <a:solidFill>
                      <a:srgbClr val="115076"/>
                    </a:solidFill>
                    <a:latin typeface="Freestyle Script" panose="030804020302050B0404" pitchFamily="66" charset="77"/>
                  </a:rPr>
                  <a:t> ins Kino.</a:t>
                </a:r>
                <a:r>
                  <a:rPr lang="en-GB" sz="4400" dirty="0">
                    <a:solidFill>
                      <a:srgbClr val="115076"/>
                    </a:solidFill>
                    <a:latin typeface="Freestyle Script" panose="030804020302050B0404" pitchFamily="66" charset="77"/>
                  </a:rPr>
                  <a:t> </a:t>
                </a:r>
                <a:endParaRPr lang="en-US" sz="4400" dirty="0">
                  <a:solidFill>
                    <a:srgbClr val="115076"/>
                  </a:solidFill>
                  <a:latin typeface="Freestyle Script" panose="030804020302050B0404" pitchFamily="66" charset="77"/>
                </a:endParaRPr>
              </a:p>
            </p:txBody>
          </p:sp>
        </p:grpSp>
        <p:grpSp>
          <p:nvGrpSpPr>
            <p:cNvPr id="18" name="Group 17">
              <a:extLst>
                <a:ext uri="{FF2B5EF4-FFF2-40B4-BE49-F238E27FC236}">
                  <a16:creationId xmlns="" xmlns:a16="http://schemas.microsoft.com/office/drawing/2014/main" id="{E2C8258E-6A25-6A45-9A39-21C0833524D5}"/>
                </a:ext>
              </a:extLst>
            </p:cNvPr>
            <p:cNvGrpSpPr/>
            <p:nvPr/>
          </p:nvGrpSpPr>
          <p:grpSpPr>
            <a:xfrm>
              <a:off x="295027" y="2532984"/>
              <a:ext cx="777638" cy="1104740"/>
              <a:chOff x="1435096" y="4302322"/>
              <a:chExt cx="759856" cy="1260000"/>
            </a:xfrm>
          </p:grpSpPr>
          <p:pic>
            <p:nvPicPr>
              <p:cNvPr id="19" name="Picture 18">
                <a:extLst>
                  <a:ext uri="{FF2B5EF4-FFF2-40B4-BE49-F238E27FC236}">
                    <a16:creationId xmlns="" xmlns:a16="http://schemas.microsoft.com/office/drawing/2014/main" id="{F9766F0D-FA7D-9848-824F-7BAFFC51A5C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r="82419"/>
              <a:stretch/>
            </p:blipFill>
            <p:spPr>
              <a:xfrm>
                <a:off x="1435096" y="4302322"/>
                <a:ext cx="759856" cy="1260000"/>
              </a:xfrm>
              <a:prstGeom prst="rect">
                <a:avLst/>
              </a:prstGeom>
            </p:spPr>
          </p:pic>
          <p:sp>
            <p:nvSpPr>
              <p:cNvPr id="20" name="TextBox 19">
                <a:extLst>
                  <a:ext uri="{FF2B5EF4-FFF2-40B4-BE49-F238E27FC236}">
                    <a16:creationId xmlns="" xmlns:a16="http://schemas.microsoft.com/office/drawing/2014/main" id="{E24775B9-8CD7-0F4E-8170-82FBC464365D}"/>
                  </a:ext>
                </a:extLst>
              </p:cNvPr>
              <p:cNvSpPr txBox="1"/>
              <p:nvPr/>
            </p:nvSpPr>
            <p:spPr>
              <a:xfrm>
                <a:off x="1614488" y="4732267"/>
                <a:ext cx="391901" cy="456341"/>
              </a:xfrm>
              <a:prstGeom prst="rect">
                <a:avLst/>
              </a:prstGeom>
              <a:noFill/>
            </p:spPr>
            <p:txBody>
              <a:bodyPr wrap="none" rtlCol="0">
                <a:spAutoFit/>
              </a:bodyPr>
              <a:lstStyle/>
              <a:p>
                <a:r>
                  <a:rPr lang="en-US" sz="2000" b="1" dirty="0">
                    <a:solidFill>
                      <a:srgbClr val="115076"/>
                    </a:solidFill>
                    <a:latin typeface="Century Gothic" panose="020B0502020202020204" pitchFamily="34" charset="0"/>
                  </a:rPr>
                  <a:t>8.</a:t>
                </a:r>
              </a:p>
            </p:txBody>
          </p:sp>
        </p:grpSp>
      </p:grpSp>
      <p:grpSp>
        <p:nvGrpSpPr>
          <p:cNvPr id="34" name="Group 33">
            <a:extLst>
              <a:ext uri="{FF2B5EF4-FFF2-40B4-BE49-F238E27FC236}">
                <a16:creationId xmlns="" xmlns:a16="http://schemas.microsoft.com/office/drawing/2014/main" id="{0C5C5DF2-BEC6-1146-8E79-C361C9375C9B}"/>
              </a:ext>
            </a:extLst>
          </p:cNvPr>
          <p:cNvGrpSpPr/>
          <p:nvPr/>
        </p:nvGrpSpPr>
        <p:grpSpPr>
          <a:xfrm>
            <a:off x="264825" y="4356089"/>
            <a:ext cx="10948730" cy="1902305"/>
            <a:chOff x="264825" y="4356089"/>
            <a:chExt cx="10948730" cy="1902305"/>
          </a:xfrm>
        </p:grpSpPr>
        <p:grpSp>
          <p:nvGrpSpPr>
            <p:cNvPr id="21" name="Group 20">
              <a:extLst>
                <a:ext uri="{FF2B5EF4-FFF2-40B4-BE49-F238E27FC236}">
                  <a16:creationId xmlns="" xmlns:a16="http://schemas.microsoft.com/office/drawing/2014/main" id="{FC0B0BDD-BC5C-B047-89D4-EA8C8B1C907A}"/>
                </a:ext>
              </a:extLst>
            </p:cNvPr>
            <p:cNvGrpSpPr/>
            <p:nvPr/>
          </p:nvGrpSpPr>
          <p:grpSpPr>
            <a:xfrm>
              <a:off x="1226052" y="4356089"/>
              <a:ext cx="4266649" cy="1093741"/>
              <a:chOff x="827524" y="612917"/>
              <a:chExt cx="2660824" cy="1346894"/>
            </a:xfrm>
          </p:grpSpPr>
          <p:pic>
            <p:nvPicPr>
              <p:cNvPr id="22" name="Picture 21">
                <a:extLst>
                  <a:ext uri="{FF2B5EF4-FFF2-40B4-BE49-F238E27FC236}">
                    <a16:creationId xmlns="" xmlns:a16="http://schemas.microsoft.com/office/drawing/2014/main" id="{0D126565-216E-0F4C-AC67-2D1854E5146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r="42410"/>
              <a:stretch/>
            </p:blipFill>
            <p:spPr>
              <a:xfrm>
                <a:off x="827524" y="612917"/>
                <a:ext cx="2660824" cy="1346894"/>
              </a:xfrm>
              <a:prstGeom prst="rect">
                <a:avLst/>
              </a:prstGeom>
            </p:spPr>
          </p:pic>
          <p:sp>
            <p:nvSpPr>
              <p:cNvPr id="23" name="TextBox 22">
                <a:extLst>
                  <a:ext uri="{FF2B5EF4-FFF2-40B4-BE49-F238E27FC236}">
                    <a16:creationId xmlns="" xmlns:a16="http://schemas.microsoft.com/office/drawing/2014/main" id="{7BAFC405-15AA-8341-8E79-4E91BB827BB4}"/>
                  </a:ext>
                </a:extLst>
              </p:cNvPr>
              <p:cNvSpPr txBox="1"/>
              <p:nvPr/>
            </p:nvSpPr>
            <p:spPr>
              <a:xfrm>
                <a:off x="1011456" y="858197"/>
                <a:ext cx="2476892" cy="947533"/>
              </a:xfrm>
              <a:prstGeom prst="rect">
                <a:avLst/>
              </a:prstGeom>
              <a:noFill/>
            </p:spPr>
            <p:txBody>
              <a:bodyPr wrap="square" rtlCol="0">
                <a:spAutoFit/>
              </a:bodyPr>
              <a:lstStyle/>
              <a:p>
                <a:r>
                  <a:rPr lang="en-US" sz="4400" dirty="0" err="1">
                    <a:solidFill>
                      <a:srgbClr val="115076"/>
                    </a:solidFill>
                    <a:latin typeface="Freestyle Script" panose="020F0502020204030204" pitchFamily="34" charset="0"/>
                    <a:cs typeface="Freestyle Script" panose="020F0502020204030204" pitchFamily="34" charset="0"/>
                  </a:rPr>
                  <a:t>Zweimal</a:t>
                </a:r>
                <a:r>
                  <a:rPr lang="en-US" sz="4400" dirty="0">
                    <a:solidFill>
                      <a:srgbClr val="115076"/>
                    </a:solidFill>
                    <a:latin typeface="Freestyle Script" panose="020F0502020204030204" pitchFamily="34" charset="0"/>
                    <a:cs typeface="Freestyle Script" panose="020F0502020204030204" pitchFamily="34" charset="0"/>
                  </a:rPr>
                  <a:t> in der </a:t>
                </a:r>
                <a:r>
                  <a:rPr lang="en-US" sz="4400" dirty="0" err="1">
                    <a:solidFill>
                      <a:srgbClr val="115076"/>
                    </a:solidFill>
                    <a:latin typeface="Freestyle Script" panose="020F0502020204030204" pitchFamily="34" charset="0"/>
                    <a:cs typeface="Freestyle Script" panose="020F0502020204030204" pitchFamily="34" charset="0"/>
                  </a:rPr>
                  <a:t>Woche</a:t>
                </a:r>
                <a:endParaRPr lang="en-US" sz="4400" dirty="0">
                  <a:solidFill>
                    <a:srgbClr val="115076"/>
                  </a:solidFill>
                  <a:latin typeface="Freestyle Script" panose="020F0502020204030204" pitchFamily="34" charset="0"/>
                  <a:cs typeface="Freestyle Script" panose="020F0502020204030204" pitchFamily="34" charset="0"/>
                </a:endParaRPr>
              </a:p>
            </p:txBody>
          </p:sp>
        </p:grpSp>
        <p:pic>
          <p:nvPicPr>
            <p:cNvPr id="24" name="Picture 23">
              <a:extLst>
                <a:ext uri="{FF2B5EF4-FFF2-40B4-BE49-F238E27FC236}">
                  <a16:creationId xmlns="" xmlns:a16="http://schemas.microsoft.com/office/drawing/2014/main" id="{E3656633-E67A-5748-BE31-3997FE2E2E9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r="42410"/>
            <a:stretch/>
          </p:blipFill>
          <p:spPr>
            <a:xfrm>
              <a:off x="1256419" y="5449830"/>
              <a:ext cx="2179740" cy="808564"/>
            </a:xfrm>
            <a:prstGeom prst="rect">
              <a:avLst/>
            </a:prstGeom>
          </p:spPr>
        </p:pic>
        <p:grpSp>
          <p:nvGrpSpPr>
            <p:cNvPr id="25" name="Group 24">
              <a:extLst>
                <a:ext uri="{FF2B5EF4-FFF2-40B4-BE49-F238E27FC236}">
                  <a16:creationId xmlns="" xmlns:a16="http://schemas.microsoft.com/office/drawing/2014/main" id="{85972D06-15B3-C545-A36D-687F08C17D92}"/>
                </a:ext>
              </a:extLst>
            </p:cNvPr>
            <p:cNvGrpSpPr/>
            <p:nvPr/>
          </p:nvGrpSpPr>
          <p:grpSpPr>
            <a:xfrm>
              <a:off x="5706657" y="4652182"/>
              <a:ext cx="5506898" cy="1260000"/>
              <a:chOff x="4156185" y="1448980"/>
              <a:chExt cx="5506898" cy="1260000"/>
            </a:xfrm>
          </p:grpSpPr>
          <p:pic>
            <p:nvPicPr>
              <p:cNvPr id="26" name="Picture 25">
                <a:extLst>
                  <a:ext uri="{FF2B5EF4-FFF2-40B4-BE49-F238E27FC236}">
                    <a16:creationId xmlns="" xmlns:a16="http://schemas.microsoft.com/office/drawing/2014/main" id="{0945CC29-C2AC-CA4C-80DD-B14E49D185C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56185" y="1448980"/>
                <a:ext cx="5506898" cy="1260000"/>
              </a:xfrm>
              <a:prstGeom prst="rect">
                <a:avLst/>
              </a:prstGeom>
            </p:spPr>
          </p:pic>
          <p:sp>
            <p:nvSpPr>
              <p:cNvPr id="27" name="TextBox 26">
                <a:extLst>
                  <a:ext uri="{FF2B5EF4-FFF2-40B4-BE49-F238E27FC236}">
                    <a16:creationId xmlns="" xmlns:a16="http://schemas.microsoft.com/office/drawing/2014/main" id="{5B0A84E5-DD57-E54F-BDB1-8E654E3EF296}"/>
                  </a:ext>
                </a:extLst>
              </p:cNvPr>
              <p:cNvSpPr txBox="1"/>
              <p:nvPr/>
            </p:nvSpPr>
            <p:spPr>
              <a:xfrm>
                <a:off x="4470636" y="1784279"/>
                <a:ext cx="5192447" cy="769441"/>
              </a:xfrm>
              <a:prstGeom prst="rect">
                <a:avLst/>
              </a:prstGeom>
              <a:noFill/>
            </p:spPr>
            <p:txBody>
              <a:bodyPr wrap="none" rtlCol="0">
                <a:spAutoFit/>
              </a:bodyPr>
              <a:lstStyle/>
              <a:p>
                <a:r>
                  <a:rPr lang="en-US" sz="4400" dirty="0">
                    <a:solidFill>
                      <a:srgbClr val="115076"/>
                    </a:solidFill>
                    <a:latin typeface="Freestyle Script" panose="030804020302050B0404" pitchFamily="66" charset="77"/>
                  </a:rPr>
                  <a:t>ich </a:t>
                </a:r>
                <a:r>
                  <a:rPr lang="en-US" sz="4400" dirty="0" err="1">
                    <a:solidFill>
                      <a:srgbClr val="115076"/>
                    </a:solidFill>
                    <a:latin typeface="Freestyle Script" panose="030804020302050B0404" pitchFamily="66" charset="77"/>
                  </a:rPr>
                  <a:t>sehe</a:t>
                </a:r>
                <a:r>
                  <a:rPr lang="en-US" sz="4400" dirty="0">
                    <a:solidFill>
                      <a:srgbClr val="115076"/>
                    </a:solidFill>
                    <a:latin typeface="Freestyle Script" panose="030804020302050B0404" pitchFamily="66" charset="77"/>
                  </a:rPr>
                  <a:t> fern </a:t>
                </a:r>
                <a:r>
                  <a:rPr lang="en-US" sz="4400" dirty="0" err="1">
                    <a:solidFill>
                      <a:srgbClr val="115076"/>
                    </a:solidFill>
                    <a:latin typeface="Freestyle Script" panose="030804020302050B0404" pitchFamily="66" charset="77"/>
                  </a:rPr>
                  <a:t>mit</a:t>
                </a:r>
                <a:r>
                  <a:rPr lang="en-US" sz="4400" dirty="0">
                    <a:solidFill>
                      <a:srgbClr val="115076"/>
                    </a:solidFill>
                    <a:latin typeface="Freestyle Script" panose="030804020302050B0404" pitchFamily="66" charset="77"/>
                  </a:rPr>
                  <a:t> </a:t>
                </a:r>
                <a:r>
                  <a:rPr lang="en-US" sz="4400" dirty="0" err="1">
                    <a:solidFill>
                      <a:srgbClr val="115076"/>
                    </a:solidFill>
                    <a:latin typeface="Freestyle Script" panose="030804020302050B0404" pitchFamily="66" charset="77"/>
                  </a:rPr>
                  <a:t>meinem</a:t>
                </a:r>
                <a:r>
                  <a:rPr lang="en-US" sz="4400" dirty="0">
                    <a:solidFill>
                      <a:srgbClr val="115076"/>
                    </a:solidFill>
                    <a:latin typeface="Freestyle Script" panose="030804020302050B0404" pitchFamily="66" charset="77"/>
                  </a:rPr>
                  <a:t> </a:t>
                </a:r>
                <a:r>
                  <a:rPr lang="en-US" sz="4400" dirty="0" err="1">
                    <a:solidFill>
                      <a:srgbClr val="115076"/>
                    </a:solidFill>
                    <a:latin typeface="Freestyle Script" panose="030804020302050B0404" pitchFamily="66" charset="77"/>
                  </a:rPr>
                  <a:t>Bruder</a:t>
                </a:r>
                <a:r>
                  <a:rPr lang="en-US" sz="4400" dirty="0">
                    <a:solidFill>
                      <a:srgbClr val="115076"/>
                    </a:solidFill>
                    <a:latin typeface="Freestyle Script" panose="030804020302050B0404" pitchFamily="66" charset="77"/>
                  </a:rPr>
                  <a:t>.</a:t>
                </a:r>
                <a:r>
                  <a:rPr lang="en-GB" sz="4400" dirty="0">
                    <a:solidFill>
                      <a:srgbClr val="115076"/>
                    </a:solidFill>
                    <a:latin typeface="Freestyle Script" panose="030804020302050B0404" pitchFamily="66" charset="77"/>
                  </a:rPr>
                  <a:t> </a:t>
                </a:r>
                <a:endParaRPr lang="en-US" sz="4400" dirty="0">
                  <a:solidFill>
                    <a:srgbClr val="115076"/>
                  </a:solidFill>
                  <a:latin typeface="Freestyle Script" panose="030804020302050B0404" pitchFamily="66" charset="77"/>
                </a:endParaRPr>
              </a:p>
            </p:txBody>
          </p:sp>
        </p:grpSp>
        <p:grpSp>
          <p:nvGrpSpPr>
            <p:cNvPr id="28" name="Group 27">
              <a:extLst>
                <a:ext uri="{FF2B5EF4-FFF2-40B4-BE49-F238E27FC236}">
                  <a16:creationId xmlns="" xmlns:a16="http://schemas.microsoft.com/office/drawing/2014/main" id="{841BFF76-68E1-1440-A433-24D77DAFFF49}"/>
                </a:ext>
              </a:extLst>
            </p:cNvPr>
            <p:cNvGrpSpPr/>
            <p:nvPr/>
          </p:nvGrpSpPr>
          <p:grpSpPr>
            <a:xfrm>
              <a:off x="264825" y="4652182"/>
              <a:ext cx="777638" cy="1104740"/>
              <a:chOff x="1435096" y="4302322"/>
              <a:chExt cx="759856" cy="1260000"/>
            </a:xfrm>
          </p:grpSpPr>
          <p:pic>
            <p:nvPicPr>
              <p:cNvPr id="29" name="Picture 28">
                <a:extLst>
                  <a:ext uri="{FF2B5EF4-FFF2-40B4-BE49-F238E27FC236}">
                    <a16:creationId xmlns="" xmlns:a16="http://schemas.microsoft.com/office/drawing/2014/main" id="{59455FAF-996C-9645-9A35-D85385C9089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r="82419"/>
              <a:stretch/>
            </p:blipFill>
            <p:spPr>
              <a:xfrm>
                <a:off x="1435096" y="4302322"/>
                <a:ext cx="759856" cy="1260000"/>
              </a:xfrm>
              <a:prstGeom prst="rect">
                <a:avLst/>
              </a:prstGeom>
            </p:spPr>
          </p:pic>
          <p:sp>
            <p:nvSpPr>
              <p:cNvPr id="30" name="TextBox 29">
                <a:extLst>
                  <a:ext uri="{FF2B5EF4-FFF2-40B4-BE49-F238E27FC236}">
                    <a16:creationId xmlns="" xmlns:a16="http://schemas.microsoft.com/office/drawing/2014/main" id="{927679B0-E712-614D-81AE-E55418D7C497}"/>
                  </a:ext>
                </a:extLst>
              </p:cNvPr>
              <p:cNvSpPr txBox="1"/>
              <p:nvPr/>
            </p:nvSpPr>
            <p:spPr>
              <a:xfrm>
                <a:off x="1614488" y="4732267"/>
                <a:ext cx="391901" cy="456341"/>
              </a:xfrm>
              <a:prstGeom prst="rect">
                <a:avLst/>
              </a:prstGeom>
              <a:noFill/>
            </p:spPr>
            <p:txBody>
              <a:bodyPr wrap="none" rtlCol="0">
                <a:spAutoFit/>
              </a:bodyPr>
              <a:lstStyle/>
              <a:p>
                <a:r>
                  <a:rPr lang="en-US" sz="2000" b="1" dirty="0">
                    <a:solidFill>
                      <a:srgbClr val="115076"/>
                    </a:solidFill>
                    <a:latin typeface="Century Gothic" panose="020B0502020202020204" pitchFamily="34" charset="0"/>
                  </a:rPr>
                  <a:t>9.</a:t>
                </a:r>
              </a:p>
            </p:txBody>
          </p:sp>
        </p:grpSp>
      </p:grpSp>
      <p:grpSp>
        <p:nvGrpSpPr>
          <p:cNvPr id="2" name="Group 1">
            <a:extLst>
              <a:ext uri="{FF2B5EF4-FFF2-40B4-BE49-F238E27FC236}">
                <a16:creationId xmlns="" xmlns:a16="http://schemas.microsoft.com/office/drawing/2014/main" id="{D073ABBF-DA29-654A-99F5-BD8C715194C4}"/>
              </a:ext>
            </a:extLst>
          </p:cNvPr>
          <p:cNvGrpSpPr/>
          <p:nvPr/>
        </p:nvGrpSpPr>
        <p:grpSpPr>
          <a:xfrm>
            <a:off x="221123" y="141429"/>
            <a:ext cx="9707734" cy="1813612"/>
            <a:chOff x="221123" y="141429"/>
            <a:chExt cx="9707734" cy="1813612"/>
          </a:xfrm>
        </p:grpSpPr>
        <p:pic>
          <p:nvPicPr>
            <p:cNvPr id="4" name="Picture 3">
              <a:extLst>
                <a:ext uri="{FF2B5EF4-FFF2-40B4-BE49-F238E27FC236}">
                  <a16:creationId xmlns="" xmlns:a16="http://schemas.microsoft.com/office/drawing/2014/main" id="{0F8AE66A-616D-CE4E-B016-ED93EF48DC4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 r="42410"/>
            <a:stretch/>
          </p:blipFill>
          <p:spPr>
            <a:xfrm>
              <a:off x="1256255" y="1212019"/>
              <a:ext cx="2160713" cy="743022"/>
            </a:xfrm>
            <a:prstGeom prst="rect">
              <a:avLst/>
            </a:prstGeom>
          </p:spPr>
        </p:pic>
        <p:grpSp>
          <p:nvGrpSpPr>
            <p:cNvPr id="5" name="Group 4">
              <a:extLst>
                <a:ext uri="{FF2B5EF4-FFF2-40B4-BE49-F238E27FC236}">
                  <a16:creationId xmlns="" xmlns:a16="http://schemas.microsoft.com/office/drawing/2014/main" id="{460D8714-74AD-D941-9997-B4393D1EE38F}"/>
                </a:ext>
              </a:extLst>
            </p:cNvPr>
            <p:cNvGrpSpPr/>
            <p:nvPr/>
          </p:nvGrpSpPr>
          <p:grpSpPr>
            <a:xfrm>
              <a:off x="5250711" y="628886"/>
              <a:ext cx="4678146" cy="1260000"/>
              <a:chOff x="4156185" y="1448980"/>
              <a:chExt cx="4678146" cy="1260000"/>
            </a:xfrm>
          </p:grpSpPr>
          <p:pic>
            <p:nvPicPr>
              <p:cNvPr id="6" name="Picture 5">
                <a:extLst>
                  <a:ext uri="{FF2B5EF4-FFF2-40B4-BE49-F238E27FC236}">
                    <a16:creationId xmlns="" xmlns:a16="http://schemas.microsoft.com/office/drawing/2014/main" id="{712A1500-A54B-4A42-AA5C-7AD34B24020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56185" y="1448980"/>
                <a:ext cx="4322279" cy="1260000"/>
              </a:xfrm>
              <a:prstGeom prst="rect">
                <a:avLst/>
              </a:prstGeom>
            </p:spPr>
          </p:pic>
          <p:sp>
            <p:nvSpPr>
              <p:cNvPr id="7" name="TextBox 6">
                <a:extLst>
                  <a:ext uri="{FF2B5EF4-FFF2-40B4-BE49-F238E27FC236}">
                    <a16:creationId xmlns="" xmlns:a16="http://schemas.microsoft.com/office/drawing/2014/main" id="{D5A09C37-805B-024C-98C8-FFF830176E2A}"/>
                  </a:ext>
                </a:extLst>
              </p:cNvPr>
              <p:cNvSpPr txBox="1"/>
              <p:nvPr/>
            </p:nvSpPr>
            <p:spPr>
              <a:xfrm>
                <a:off x="4470636" y="1784279"/>
                <a:ext cx="4363695" cy="769441"/>
              </a:xfrm>
              <a:prstGeom prst="rect">
                <a:avLst/>
              </a:prstGeom>
              <a:noFill/>
            </p:spPr>
            <p:txBody>
              <a:bodyPr wrap="none" rtlCol="0">
                <a:spAutoFit/>
              </a:bodyPr>
              <a:lstStyle/>
              <a:p>
                <a:r>
                  <a:rPr lang="en-US" sz="4400" dirty="0" err="1">
                    <a:solidFill>
                      <a:srgbClr val="115076"/>
                    </a:solidFill>
                    <a:latin typeface="Freestyle Script" panose="030804020302050B0404" pitchFamily="66" charset="77"/>
                  </a:rPr>
                  <a:t>arbeite</a:t>
                </a:r>
                <a:r>
                  <a:rPr lang="en-US" sz="4400" dirty="0">
                    <a:solidFill>
                      <a:srgbClr val="115076"/>
                    </a:solidFill>
                    <a:latin typeface="Freestyle Script" panose="030804020302050B0404" pitchFamily="66" charset="77"/>
                  </a:rPr>
                  <a:t> </a:t>
                </a:r>
                <a:r>
                  <a:rPr lang="en-US" sz="4400" dirty="0" err="1">
                    <a:solidFill>
                      <a:srgbClr val="115076"/>
                    </a:solidFill>
                    <a:latin typeface="Freestyle Script" panose="030804020302050B0404" pitchFamily="66" charset="77"/>
                  </a:rPr>
                  <a:t>ich</a:t>
                </a:r>
                <a:r>
                  <a:rPr lang="en-US" sz="4400" dirty="0">
                    <a:solidFill>
                      <a:srgbClr val="115076"/>
                    </a:solidFill>
                    <a:latin typeface="Freestyle Script" panose="030804020302050B0404" pitchFamily="66" charset="77"/>
                  </a:rPr>
                  <a:t> </a:t>
                </a:r>
                <a:r>
                  <a:rPr lang="en-US" sz="4400" dirty="0" err="1">
                    <a:solidFill>
                      <a:srgbClr val="115076"/>
                    </a:solidFill>
                    <a:latin typeface="Freestyle Script" panose="030804020302050B0404" pitchFamily="66" charset="77"/>
                  </a:rPr>
                  <a:t>im</a:t>
                </a:r>
                <a:r>
                  <a:rPr lang="en-US" sz="4400" dirty="0">
                    <a:solidFill>
                      <a:srgbClr val="115076"/>
                    </a:solidFill>
                    <a:latin typeface="Freestyle Script" panose="030804020302050B0404" pitchFamily="66" charset="77"/>
                  </a:rPr>
                  <a:t> </a:t>
                </a:r>
                <a:r>
                  <a:rPr lang="en-US" sz="4400" dirty="0" err="1">
                    <a:solidFill>
                      <a:srgbClr val="115076"/>
                    </a:solidFill>
                    <a:latin typeface="Freestyle Script" panose="030804020302050B0404" pitchFamily="66" charset="77"/>
                  </a:rPr>
                  <a:t>Supermarkt</a:t>
                </a:r>
                <a:r>
                  <a:rPr lang="en-US" sz="4400" dirty="0">
                    <a:solidFill>
                      <a:srgbClr val="115076"/>
                    </a:solidFill>
                    <a:latin typeface="Freestyle Script" panose="030804020302050B0404" pitchFamily="66" charset="77"/>
                  </a:rPr>
                  <a:t>.</a:t>
                </a:r>
                <a:r>
                  <a:rPr lang="en-GB" sz="4400" dirty="0">
                    <a:solidFill>
                      <a:srgbClr val="115076"/>
                    </a:solidFill>
                    <a:latin typeface="Freestyle Script" panose="030804020302050B0404" pitchFamily="66" charset="77"/>
                  </a:rPr>
                  <a:t> </a:t>
                </a:r>
                <a:endParaRPr lang="en-US" sz="4400" dirty="0">
                  <a:solidFill>
                    <a:srgbClr val="115076"/>
                  </a:solidFill>
                  <a:latin typeface="Freestyle Script" panose="030804020302050B0404" pitchFamily="66" charset="77"/>
                </a:endParaRPr>
              </a:p>
            </p:txBody>
          </p:sp>
        </p:grpSp>
        <p:grpSp>
          <p:nvGrpSpPr>
            <p:cNvPr id="8" name="Group 7">
              <a:extLst>
                <a:ext uri="{FF2B5EF4-FFF2-40B4-BE49-F238E27FC236}">
                  <a16:creationId xmlns="" xmlns:a16="http://schemas.microsoft.com/office/drawing/2014/main" id="{A72FE7FA-066F-AA4F-A7B9-105440658CD1}"/>
                </a:ext>
              </a:extLst>
            </p:cNvPr>
            <p:cNvGrpSpPr/>
            <p:nvPr/>
          </p:nvGrpSpPr>
          <p:grpSpPr>
            <a:xfrm>
              <a:off x="221123" y="473602"/>
              <a:ext cx="845687" cy="946228"/>
              <a:chOff x="1435096" y="4302322"/>
              <a:chExt cx="759856" cy="1260000"/>
            </a:xfrm>
          </p:grpSpPr>
          <p:pic>
            <p:nvPicPr>
              <p:cNvPr id="9" name="Picture 8">
                <a:extLst>
                  <a:ext uri="{FF2B5EF4-FFF2-40B4-BE49-F238E27FC236}">
                    <a16:creationId xmlns="" xmlns:a16="http://schemas.microsoft.com/office/drawing/2014/main" id="{0776FCE9-27BD-4548-82BD-48283D7D9E7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 r="82419"/>
              <a:stretch/>
            </p:blipFill>
            <p:spPr>
              <a:xfrm>
                <a:off x="1435096" y="4302322"/>
                <a:ext cx="759856" cy="1260000"/>
              </a:xfrm>
              <a:prstGeom prst="rect">
                <a:avLst/>
              </a:prstGeom>
            </p:spPr>
          </p:pic>
          <p:sp>
            <p:nvSpPr>
              <p:cNvPr id="10" name="TextBox 9">
                <a:extLst>
                  <a:ext uri="{FF2B5EF4-FFF2-40B4-BE49-F238E27FC236}">
                    <a16:creationId xmlns="" xmlns:a16="http://schemas.microsoft.com/office/drawing/2014/main" id="{1C6E57D0-06C1-5644-90CD-88B4F2AB547E}"/>
                  </a:ext>
                </a:extLst>
              </p:cNvPr>
              <p:cNvSpPr txBox="1"/>
              <p:nvPr/>
            </p:nvSpPr>
            <p:spPr>
              <a:xfrm>
                <a:off x="1614488" y="4732267"/>
                <a:ext cx="360366" cy="532788"/>
              </a:xfrm>
              <a:prstGeom prst="rect">
                <a:avLst/>
              </a:prstGeom>
              <a:noFill/>
            </p:spPr>
            <p:txBody>
              <a:bodyPr wrap="none" rtlCol="0">
                <a:spAutoFit/>
              </a:bodyPr>
              <a:lstStyle/>
              <a:p>
                <a:r>
                  <a:rPr lang="en-US" sz="2000" b="1" dirty="0">
                    <a:solidFill>
                      <a:srgbClr val="115076"/>
                    </a:solidFill>
                    <a:latin typeface="Century Gothic" panose="020B0502020202020204" pitchFamily="34" charset="0"/>
                  </a:rPr>
                  <a:t>7.</a:t>
                </a:r>
              </a:p>
            </p:txBody>
          </p:sp>
        </p:grpSp>
        <p:grpSp>
          <p:nvGrpSpPr>
            <p:cNvPr id="31" name="Group 30">
              <a:extLst>
                <a:ext uri="{FF2B5EF4-FFF2-40B4-BE49-F238E27FC236}">
                  <a16:creationId xmlns="" xmlns:a16="http://schemas.microsoft.com/office/drawing/2014/main" id="{40FDF550-7AB5-3A46-AF15-FC124AE2FCED}"/>
                </a:ext>
              </a:extLst>
            </p:cNvPr>
            <p:cNvGrpSpPr/>
            <p:nvPr/>
          </p:nvGrpSpPr>
          <p:grpSpPr>
            <a:xfrm>
              <a:off x="1170423" y="141429"/>
              <a:ext cx="4322279" cy="955523"/>
              <a:chOff x="827524" y="612917"/>
              <a:chExt cx="3013471" cy="1346894"/>
            </a:xfrm>
          </p:grpSpPr>
          <p:pic>
            <p:nvPicPr>
              <p:cNvPr id="32" name="Picture 31">
                <a:extLst>
                  <a:ext uri="{FF2B5EF4-FFF2-40B4-BE49-F238E27FC236}">
                    <a16:creationId xmlns="" xmlns:a16="http://schemas.microsoft.com/office/drawing/2014/main" id="{8130017D-32F8-A549-9C5F-0E28B8267E1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 r="42410"/>
              <a:stretch/>
            </p:blipFill>
            <p:spPr>
              <a:xfrm>
                <a:off x="827524" y="612917"/>
                <a:ext cx="2660824" cy="1346894"/>
              </a:xfrm>
              <a:prstGeom prst="rect">
                <a:avLst/>
              </a:prstGeom>
            </p:spPr>
          </p:pic>
          <p:sp>
            <p:nvSpPr>
              <p:cNvPr id="33" name="TextBox 32">
                <a:extLst>
                  <a:ext uri="{FF2B5EF4-FFF2-40B4-BE49-F238E27FC236}">
                    <a16:creationId xmlns="" xmlns:a16="http://schemas.microsoft.com/office/drawing/2014/main" id="{345D434C-9E0F-4E43-AA78-34B22EB5B8EF}"/>
                  </a:ext>
                </a:extLst>
              </p:cNvPr>
              <p:cNvSpPr txBox="1"/>
              <p:nvPr/>
            </p:nvSpPr>
            <p:spPr>
              <a:xfrm>
                <a:off x="1011456" y="858197"/>
                <a:ext cx="2829539" cy="1084595"/>
              </a:xfrm>
              <a:prstGeom prst="rect">
                <a:avLst/>
              </a:prstGeom>
              <a:noFill/>
            </p:spPr>
            <p:txBody>
              <a:bodyPr wrap="square" rtlCol="0">
                <a:spAutoFit/>
              </a:bodyPr>
              <a:lstStyle/>
              <a:p>
                <a:r>
                  <a:rPr lang="en-US" sz="4400" dirty="0">
                    <a:solidFill>
                      <a:srgbClr val="115076"/>
                    </a:solidFill>
                    <a:latin typeface="Freestyle Script" panose="020F0502020204030204" pitchFamily="34" charset="0"/>
                    <a:cs typeface="Freestyle Script" panose="020F0502020204030204" pitchFamily="34" charset="0"/>
                  </a:rPr>
                  <a:t>An </a:t>
                </a:r>
                <a:r>
                  <a:rPr lang="en-US" sz="4400" dirty="0" err="1">
                    <a:solidFill>
                      <a:srgbClr val="115076"/>
                    </a:solidFill>
                    <a:latin typeface="Freestyle Script" panose="020F0502020204030204" pitchFamily="34" charset="0"/>
                    <a:cs typeface="Freestyle Script" panose="020F0502020204030204" pitchFamily="34" charset="0"/>
                  </a:rPr>
                  <a:t>meinem</a:t>
                </a:r>
                <a:r>
                  <a:rPr lang="en-US" sz="4400" dirty="0">
                    <a:solidFill>
                      <a:srgbClr val="115076"/>
                    </a:solidFill>
                    <a:latin typeface="Freestyle Script" panose="020F0502020204030204" pitchFamily="34" charset="0"/>
                    <a:cs typeface="Freestyle Script" panose="020F0502020204030204" pitchFamily="34" charset="0"/>
                  </a:rPr>
                  <a:t> </a:t>
                </a:r>
                <a:r>
                  <a:rPr lang="en-US" sz="4400" dirty="0" err="1">
                    <a:solidFill>
                      <a:srgbClr val="115076"/>
                    </a:solidFill>
                    <a:latin typeface="Freestyle Script" panose="020F0502020204030204" pitchFamily="34" charset="0"/>
                    <a:cs typeface="Freestyle Script" panose="020F0502020204030204" pitchFamily="34" charset="0"/>
                  </a:rPr>
                  <a:t>Geburtstag</a:t>
                </a:r>
                <a:endParaRPr lang="en-US" sz="4400" dirty="0">
                  <a:solidFill>
                    <a:srgbClr val="115076"/>
                  </a:solidFill>
                  <a:latin typeface="Freestyle Script" panose="020F0502020204030204" pitchFamily="34" charset="0"/>
                  <a:cs typeface="Freestyle Script" panose="020F0502020204030204" pitchFamily="34" charset="0"/>
                </a:endParaRPr>
              </a:p>
            </p:txBody>
          </p:sp>
        </p:grpSp>
      </p:grpSp>
      <p:sp>
        <p:nvSpPr>
          <p:cNvPr id="35" name="Oval 34">
            <a:extLst>
              <a:ext uri="{FF2B5EF4-FFF2-40B4-BE49-F238E27FC236}">
                <a16:creationId xmlns="" xmlns:a16="http://schemas.microsoft.com/office/drawing/2014/main" id="{F7371D5A-D9B3-2644-9E04-A421C18F92FF}"/>
              </a:ext>
            </a:extLst>
          </p:cNvPr>
          <p:cNvSpPr/>
          <p:nvPr/>
        </p:nvSpPr>
        <p:spPr>
          <a:xfrm>
            <a:off x="1381261" y="166137"/>
            <a:ext cx="3513583" cy="1070590"/>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 xmlns:a16="http://schemas.microsoft.com/office/drawing/2014/main" id="{25E25D9E-3616-8547-9EF4-930A4177B594}"/>
              </a:ext>
            </a:extLst>
          </p:cNvPr>
          <p:cNvSpPr/>
          <p:nvPr/>
        </p:nvSpPr>
        <p:spPr>
          <a:xfrm>
            <a:off x="1365351" y="3216312"/>
            <a:ext cx="3180337" cy="1070590"/>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0DC31079-4030-F44C-A0BC-76715EDDDD1E}"/>
              </a:ext>
            </a:extLst>
          </p:cNvPr>
          <p:cNvSpPr/>
          <p:nvPr/>
        </p:nvSpPr>
        <p:spPr>
          <a:xfrm>
            <a:off x="1012096" y="5318817"/>
            <a:ext cx="3180337" cy="1070590"/>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 xmlns:a16="http://schemas.microsoft.com/office/drawing/2014/main" id="{555F193E-BEF9-E341-A3B0-AFE8CE8B21C5}"/>
              </a:ext>
            </a:extLst>
          </p:cNvPr>
          <p:cNvSpPr txBox="1"/>
          <p:nvPr/>
        </p:nvSpPr>
        <p:spPr>
          <a:xfrm>
            <a:off x="5823284" y="6494075"/>
            <a:ext cx="4404451"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Inge Alferink / Rachel Hawkes / Emma Marsden</a:t>
            </a:r>
          </a:p>
        </p:txBody>
      </p:sp>
    </p:spTree>
    <p:extLst>
      <p:ext uri="{BB962C8B-B14F-4D97-AF65-F5344CB8AC3E}">
        <p14:creationId xmlns:p14="http://schemas.microsoft.com/office/powerpoint/2010/main" val="359207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12B70C20-72C1-0545-85D4-E225AEAE2440}"/>
              </a:ext>
            </a:extLst>
          </p:cNvPr>
          <p:cNvGrpSpPr/>
          <p:nvPr/>
        </p:nvGrpSpPr>
        <p:grpSpPr>
          <a:xfrm>
            <a:off x="221123" y="141429"/>
            <a:ext cx="9351867" cy="1813612"/>
            <a:chOff x="221123" y="141429"/>
            <a:chExt cx="9351867" cy="1813612"/>
          </a:xfrm>
        </p:grpSpPr>
        <p:pic>
          <p:nvPicPr>
            <p:cNvPr id="4" name="Picture 3">
              <a:extLst>
                <a:ext uri="{FF2B5EF4-FFF2-40B4-BE49-F238E27FC236}">
                  <a16:creationId xmlns="" xmlns:a16="http://schemas.microsoft.com/office/drawing/2014/main" id="{0F8AE66A-616D-CE4E-B016-ED93EF48DC4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r="42410"/>
            <a:stretch/>
          </p:blipFill>
          <p:spPr>
            <a:xfrm>
              <a:off x="1256255" y="1212019"/>
              <a:ext cx="2160713" cy="743022"/>
            </a:xfrm>
            <a:prstGeom prst="rect">
              <a:avLst/>
            </a:prstGeom>
          </p:spPr>
        </p:pic>
        <p:grpSp>
          <p:nvGrpSpPr>
            <p:cNvPr id="5" name="Group 4">
              <a:extLst>
                <a:ext uri="{FF2B5EF4-FFF2-40B4-BE49-F238E27FC236}">
                  <a16:creationId xmlns="" xmlns:a16="http://schemas.microsoft.com/office/drawing/2014/main" id="{460D8714-74AD-D941-9997-B4393D1EE38F}"/>
                </a:ext>
              </a:extLst>
            </p:cNvPr>
            <p:cNvGrpSpPr/>
            <p:nvPr/>
          </p:nvGrpSpPr>
          <p:grpSpPr>
            <a:xfrm>
              <a:off x="5250711" y="628886"/>
              <a:ext cx="4322279" cy="1260000"/>
              <a:chOff x="4156185" y="1448980"/>
              <a:chExt cx="4322279" cy="1260000"/>
            </a:xfrm>
          </p:grpSpPr>
          <p:pic>
            <p:nvPicPr>
              <p:cNvPr id="6" name="Picture 5">
                <a:extLst>
                  <a:ext uri="{FF2B5EF4-FFF2-40B4-BE49-F238E27FC236}">
                    <a16:creationId xmlns="" xmlns:a16="http://schemas.microsoft.com/office/drawing/2014/main" id="{712A1500-A54B-4A42-AA5C-7AD34B2402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6185" y="1448980"/>
                <a:ext cx="4322279" cy="1260000"/>
              </a:xfrm>
              <a:prstGeom prst="rect">
                <a:avLst/>
              </a:prstGeom>
            </p:spPr>
          </p:pic>
          <p:sp>
            <p:nvSpPr>
              <p:cNvPr id="7" name="TextBox 6">
                <a:extLst>
                  <a:ext uri="{FF2B5EF4-FFF2-40B4-BE49-F238E27FC236}">
                    <a16:creationId xmlns="" xmlns:a16="http://schemas.microsoft.com/office/drawing/2014/main" id="{D5A09C37-805B-024C-98C8-FFF830176E2A}"/>
                  </a:ext>
                </a:extLst>
              </p:cNvPr>
              <p:cNvSpPr txBox="1"/>
              <p:nvPr/>
            </p:nvSpPr>
            <p:spPr>
              <a:xfrm>
                <a:off x="4470636" y="1784279"/>
                <a:ext cx="3772186" cy="769441"/>
              </a:xfrm>
              <a:prstGeom prst="rect">
                <a:avLst/>
              </a:prstGeom>
              <a:noFill/>
            </p:spPr>
            <p:txBody>
              <a:bodyPr wrap="none" rtlCol="0">
                <a:spAutoFit/>
              </a:bodyPr>
              <a:lstStyle/>
              <a:p>
                <a:r>
                  <a:rPr lang="en-US" sz="4400" dirty="0" err="1">
                    <a:solidFill>
                      <a:srgbClr val="115076"/>
                    </a:solidFill>
                    <a:latin typeface="Freestyle Script" panose="030804020302050B0404" pitchFamily="66" charset="77"/>
                  </a:rPr>
                  <a:t>ich</a:t>
                </a:r>
                <a:r>
                  <a:rPr lang="en-US" sz="4400" dirty="0">
                    <a:solidFill>
                      <a:srgbClr val="115076"/>
                    </a:solidFill>
                    <a:latin typeface="Freestyle Script" panose="030804020302050B0404" pitchFamily="66" charset="77"/>
                  </a:rPr>
                  <a:t> </a:t>
                </a:r>
                <a:r>
                  <a:rPr lang="en-US" sz="4400" dirty="0" err="1">
                    <a:solidFill>
                      <a:srgbClr val="115076"/>
                    </a:solidFill>
                    <a:latin typeface="Freestyle Script" panose="030804020302050B0404" pitchFamily="66" charset="77"/>
                  </a:rPr>
                  <a:t>habe</a:t>
                </a:r>
                <a:r>
                  <a:rPr lang="en-US" sz="4400" dirty="0">
                    <a:solidFill>
                      <a:srgbClr val="115076"/>
                    </a:solidFill>
                    <a:latin typeface="Freestyle Script" panose="030804020302050B0404" pitchFamily="66" charset="77"/>
                  </a:rPr>
                  <a:t> </a:t>
                </a:r>
                <a:r>
                  <a:rPr lang="en-US" sz="4400" dirty="0" err="1">
                    <a:solidFill>
                      <a:srgbClr val="115076"/>
                    </a:solidFill>
                    <a:latin typeface="Freestyle Script" panose="030804020302050B0404" pitchFamily="66" charset="77"/>
                  </a:rPr>
                  <a:t>keinen</a:t>
                </a:r>
                <a:r>
                  <a:rPr lang="en-US" sz="4400" dirty="0">
                    <a:solidFill>
                      <a:srgbClr val="115076"/>
                    </a:solidFill>
                    <a:latin typeface="Freestyle Script" panose="030804020302050B0404" pitchFamily="66" charset="77"/>
                  </a:rPr>
                  <a:t> Freund.</a:t>
                </a:r>
                <a:r>
                  <a:rPr lang="en-GB" sz="4400" dirty="0">
                    <a:solidFill>
                      <a:srgbClr val="115076"/>
                    </a:solidFill>
                    <a:latin typeface="Freestyle Script" panose="030804020302050B0404" pitchFamily="66" charset="77"/>
                  </a:rPr>
                  <a:t> </a:t>
                </a:r>
                <a:endParaRPr lang="en-US" sz="4400" dirty="0">
                  <a:solidFill>
                    <a:srgbClr val="115076"/>
                  </a:solidFill>
                  <a:latin typeface="Freestyle Script" panose="030804020302050B0404" pitchFamily="66" charset="77"/>
                </a:endParaRPr>
              </a:p>
            </p:txBody>
          </p:sp>
        </p:grpSp>
        <p:grpSp>
          <p:nvGrpSpPr>
            <p:cNvPr id="8" name="Group 7">
              <a:extLst>
                <a:ext uri="{FF2B5EF4-FFF2-40B4-BE49-F238E27FC236}">
                  <a16:creationId xmlns="" xmlns:a16="http://schemas.microsoft.com/office/drawing/2014/main" id="{A72FE7FA-066F-AA4F-A7B9-105440658CD1}"/>
                </a:ext>
              </a:extLst>
            </p:cNvPr>
            <p:cNvGrpSpPr/>
            <p:nvPr/>
          </p:nvGrpSpPr>
          <p:grpSpPr>
            <a:xfrm>
              <a:off x="221123" y="473602"/>
              <a:ext cx="845687" cy="946228"/>
              <a:chOff x="1435096" y="4302322"/>
              <a:chExt cx="759856" cy="1260000"/>
            </a:xfrm>
          </p:grpSpPr>
          <p:pic>
            <p:nvPicPr>
              <p:cNvPr id="9" name="Picture 8">
                <a:extLst>
                  <a:ext uri="{FF2B5EF4-FFF2-40B4-BE49-F238E27FC236}">
                    <a16:creationId xmlns="" xmlns:a16="http://schemas.microsoft.com/office/drawing/2014/main" id="{0776FCE9-27BD-4548-82BD-48283D7D9E7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r="82419"/>
              <a:stretch/>
            </p:blipFill>
            <p:spPr>
              <a:xfrm>
                <a:off x="1435096" y="4302322"/>
                <a:ext cx="759856" cy="1260000"/>
              </a:xfrm>
              <a:prstGeom prst="rect">
                <a:avLst/>
              </a:prstGeom>
            </p:spPr>
          </p:pic>
          <p:sp>
            <p:nvSpPr>
              <p:cNvPr id="10" name="TextBox 9">
                <a:extLst>
                  <a:ext uri="{FF2B5EF4-FFF2-40B4-BE49-F238E27FC236}">
                    <a16:creationId xmlns="" xmlns:a16="http://schemas.microsoft.com/office/drawing/2014/main" id="{1C6E57D0-06C1-5644-90CD-88B4F2AB547E}"/>
                  </a:ext>
                </a:extLst>
              </p:cNvPr>
              <p:cNvSpPr txBox="1"/>
              <p:nvPr/>
            </p:nvSpPr>
            <p:spPr>
              <a:xfrm>
                <a:off x="1614488" y="4732267"/>
                <a:ext cx="489994" cy="532788"/>
              </a:xfrm>
              <a:prstGeom prst="rect">
                <a:avLst/>
              </a:prstGeom>
              <a:noFill/>
            </p:spPr>
            <p:txBody>
              <a:bodyPr wrap="none" rtlCol="0">
                <a:spAutoFit/>
              </a:bodyPr>
              <a:lstStyle/>
              <a:p>
                <a:r>
                  <a:rPr lang="en-US" sz="2000" b="1" dirty="0">
                    <a:solidFill>
                      <a:srgbClr val="115076"/>
                    </a:solidFill>
                    <a:latin typeface="Century Gothic" panose="020B0502020202020204" pitchFamily="34" charset="0"/>
                  </a:rPr>
                  <a:t>10.</a:t>
                </a:r>
              </a:p>
            </p:txBody>
          </p:sp>
        </p:grpSp>
        <p:grpSp>
          <p:nvGrpSpPr>
            <p:cNvPr id="31" name="Group 30">
              <a:extLst>
                <a:ext uri="{FF2B5EF4-FFF2-40B4-BE49-F238E27FC236}">
                  <a16:creationId xmlns="" xmlns:a16="http://schemas.microsoft.com/office/drawing/2014/main" id="{40FDF550-7AB5-3A46-AF15-FC124AE2FCED}"/>
                </a:ext>
              </a:extLst>
            </p:cNvPr>
            <p:cNvGrpSpPr/>
            <p:nvPr/>
          </p:nvGrpSpPr>
          <p:grpSpPr>
            <a:xfrm>
              <a:off x="1170423" y="141429"/>
              <a:ext cx="4322279" cy="955523"/>
              <a:chOff x="827524" y="612917"/>
              <a:chExt cx="3013471" cy="1346894"/>
            </a:xfrm>
          </p:grpSpPr>
          <p:pic>
            <p:nvPicPr>
              <p:cNvPr id="32" name="Picture 31">
                <a:extLst>
                  <a:ext uri="{FF2B5EF4-FFF2-40B4-BE49-F238E27FC236}">
                    <a16:creationId xmlns="" xmlns:a16="http://schemas.microsoft.com/office/drawing/2014/main" id="{8130017D-32F8-A549-9C5F-0E28B8267E1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r="42410"/>
              <a:stretch/>
            </p:blipFill>
            <p:spPr>
              <a:xfrm>
                <a:off x="827524" y="612917"/>
                <a:ext cx="2660824" cy="1346894"/>
              </a:xfrm>
              <a:prstGeom prst="rect">
                <a:avLst/>
              </a:prstGeom>
            </p:spPr>
          </p:pic>
          <p:sp>
            <p:nvSpPr>
              <p:cNvPr id="33" name="TextBox 32">
                <a:extLst>
                  <a:ext uri="{FF2B5EF4-FFF2-40B4-BE49-F238E27FC236}">
                    <a16:creationId xmlns="" xmlns:a16="http://schemas.microsoft.com/office/drawing/2014/main" id="{345D434C-9E0F-4E43-AA78-34B22EB5B8EF}"/>
                  </a:ext>
                </a:extLst>
              </p:cNvPr>
              <p:cNvSpPr txBox="1"/>
              <p:nvPr/>
            </p:nvSpPr>
            <p:spPr>
              <a:xfrm>
                <a:off x="1011456" y="858197"/>
                <a:ext cx="2829539" cy="1084595"/>
              </a:xfrm>
              <a:prstGeom prst="rect">
                <a:avLst/>
              </a:prstGeom>
              <a:noFill/>
            </p:spPr>
            <p:txBody>
              <a:bodyPr wrap="square" rtlCol="0">
                <a:spAutoFit/>
              </a:bodyPr>
              <a:lstStyle/>
              <a:p>
                <a:r>
                  <a:rPr lang="en-US" sz="4400" dirty="0" err="1">
                    <a:solidFill>
                      <a:srgbClr val="115076"/>
                    </a:solidFill>
                    <a:latin typeface="Freestyle Script" panose="020F0502020204030204" pitchFamily="34" charset="0"/>
                    <a:cs typeface="Freestyle Script" panose="020F0502020204030204" pitchFamily="34" charset="0"/>
                  </a:rPr>
                  <a:t>Unglücklicherweise</a:t>
                </a:r>
                <a:endParaRPr lang="en-US" sz="4400" dirty="0">
                  <a:solidFill>
                    <a:srgbClr val="115076"/>
                  </a:solidFill>
                  <a:latin typeface="Freestyle Script" panose="020F0502020204030204" pitchFamily="34" charset="0"/>
                  <a:cs typeface="Freestyle Script" panose="020F0502020204030204" pitchFamily="34" charset="0"/>
                </a:endParaRPr>
              </a:p>
            </p:txBody>
          </p:sp>
        </p:grpSp>
      </p:grpSp>
      <p:sp>
        <p:nvSpPr>
          <p:cNvPr id="34" name="Oval 33">
            <a:extLst>
              <a:ext uri="{FF2B5EF4-FFF2-40B4-BE49-F238E27FC236}">
                <a16:creationId xmlns="" xmlns:a16="http://schemas.microsoft.com/office/drawing/2014/main" id="{6C961040-9066-474B-BDEB-7A4F3441BB6C}"/>
              </a:ext>
            </a:extLst>
          </p:cNvPr>
          <p:cNvSpPr/>
          <p:nvPr/>
        </p:nvSpPr>
        <p:spPr>
          <a:xfrm>
            <a:off x="906606" y="1084878"/>
            <a:ext cx="3513583" cy="1070590"/>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 xmlns:a16="http://schemas.microsoft.com/office/drawing/2014/main" id="{C6397DBF-F514-3547-8533-4C5FA3D42383}"/>
              </a:ext>
            </a:extLst>
          </p:cNvPr>
          <p:cNvSpPr txBox="1"/>
          <p:nvPr/>
        </p:nvSpPr>
        <p:spPr>
          <a:xfrm>
            <a:off x="5823284" y="6494075"/>
            <a:ext cx="4404451"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Inge Alferink / Rachel Hawkes / Emma Marsden</a:t>
            </a:r>
          </a:p>
        </p:txBody>
      </p:sp>
    </p:spTree>
    <p:extLst>
      <p:ext uri="{BB962C8B-B14F-4D97-AF65-F5344CB8AC3E}">
        <p14:creationId xmlns:p14="http://schemas.microsoft.com/office/powerpoint/2010/main" val="1270781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300038" y="338225"/>
            <a:ext cx="5197937" cy="707849"/>
          </a:xfrm>
        </p:spPr>
        <p:txBody>
          <a:bodyPr>
            <a:normAutofit/>
          </a:bodyPr>
          <a:lstStyle/>
          <a:p>
            <a:r>
              <a:rPr lang="en-GB" sz="3600" b="1" dirty="0">
                <a:solidFill>
                  <a:schemeClr val="bg1"/>
                </a:solidFill>
              </a:rPr>
              <a:t>Was </a:t>
            </a:r>
            <a:r>
              <a:rPr lang="en-GB" sz="3600" b="1" dirty="0" err="1">
                <a:solidFill>
                  <a:schemeClr val="bg1"/>
                </a:solidFill>
              </a:rPr>
              <a:t>machst</a:t>
            </a:r>
            <a:r>
              <a:rPr lang="en-GB" sz="3600" b="1" dirty="0">
                <a:solidFill>
                  <a:schemeClr val="bg1"/>
                </a:solidFill>
              </a:rPr>
              <a:t> du </a:t>
            </a:r>
            <a:r>
              <a:rPr lang="en-GB" sz="3600" b="1" dirty="0" err="1">
                <a:solidFill>
                  <a:schemeClr val="bg1"/>
                </a:solidFill>
              </a:rPr>
              <a:t>wann</a:t>
            </a:r>
            <a:r>
              <a:rPr lang="en-GB" sz="3600" b="1" dirty="0">
                <a:solidFill>
                  <a:schemeClr val="bg1"/>
                </a:solidFill>
              </a:rPr>
              <a:t>?</a:t>
            </a:r>
          </a:p>
        </p:txBody>
      </p:sp>
      <p:sp>
        <p:nvSpPr>
          <p:cNvPr id="10"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2" name="TextBox 1">
            <a:extLst>
              <a:ext uri="{FF2B5EF4-FFF2-40B4-BE49-F238E27FC236}">
                <a16:creationId xmlns="" xmlns:a16="http://schemas.microsoft.com/office/drawing/2014/main" id="{46843F53-3AAA-A746-B3DB-C13A40557261}"/>
              </a:ext>
            </a:extLst>
          </p:cNvPr>
          <p:cNvSpPr txBox="1"/>
          <p:nvPr/>
        </p:nvSpPr>
        <p:spPr>
          <a:xfrm>
            <a:off x="300038" y="1467853"/>
            <a:ext cx="6978315" cy="3477875"/>
          </a:xfrm>
          <a:prstGeom prst="rect">
            <a:avLst/>
          </a:prstGeom>
          <a:noFill/>
        </p:spPr>
        <p:txBody>
          <a:bodyPr wrap="square" rtlCol="0">
            <a:spAutoFit/>
          </a:bodyPr>
          <a:lstStyle/>
          <a:p>
            <a:pPr hangingPunct="0"/>
            <a:r>
              <a:rPr lang="en-US" sz="2000" b="1" dirty="0">
                <a:solidFill>
                  <a:srgbClr val="115076"/>
                </a:solidFill>
                <a:latin typeface="Century Gothic" panose="020B0502020202020204" pitchFamily="34" charset="0"/>
              </a:rPr>
              <a:t>Was </a:t>
            </a:r>
            <a:r>
              <a:rPr lang="en-US" sz="2000" b="1" dirty="0" err="1">
                <a:solidFill>
                  <a:srgbClr val="115076"/>
                </a:solidFill>
                <a:latin typeface="Century Gothic" panose="020B0502020202020204" pitchFamily="34" charset="0"/>
              </a:rPr>
              <a:t>machst</a:t>
            </a:r>
            <a:r>
              <a:rPr lang="en-US" sz="2000" b="1" dirty="0">
                <a:solidFill>
                  <a:srgbClr val="115076"/>
                </a:solidFill>
                <a:latin typeface="Century Gothic" panose="020B0502020202020204" pitchFamily="34" charset="0"/>
              </a:rPr>
              <a:t> du </a:t>
            </a:r>
            <a:r>
              <a:rPr lang="en-US" sz="2000" b="1" dirty="0" err="1">
                <a:solidFill>
                  <a:srgbClr val="115076"/>
                </a:solidFill>
                <a:latin typeface="Century Gothic" panose="020B0502020202020204" pitchFamily="34" charset="0"/>
              </a:rPr>
              <a:t>wann</a:t>
            </a:r>
            <a:r>
              <a:rPr lang="en-US" sz="2000" b="1" dirty="0">
                <a:solidFill>
                  <a:srgbClr val="115076"/>
                </a:solidFill>
                <a:latin typeface="Century Gothic" panose="020B0502020202020204" pitchFamily="34" charset="0"/>
              </a:rPr>
              <a:t>?</a:t>
            </a:r>
          </a:p>
          <a:p>
            <a:pPr hangingPunct="0"/>
            <a:endParaRPr lang="en-GB" sz="2000" dirty="0">
              <a:solidFill>
                <a:srgbClr val="115076"/>
              </a:solidFill>
              <a:latin typeface="Century Gothic" panose="020B0502020202020204" pitchFamily="34" charset="0"/>
            </a:endParaRPr>
          </a:p>
          <a:p>
            <a:pPr hangingPunct="0"/>
            <a:r>
              <a:rPr lang="en-US" sz="2000" dirty="0">
                <a:solidFill>
                  <a:srgbClr val="115076"/>
                </a:solidFill>
                <a:latin typeface="Century Gothic" panose="020B0502020202020204" pitchFamily="34" charset="0"/>
              </a:rPr>
              <a:t>The agency wants Thomas to gather more information on Louisa. He has arranged to talk on the phone. Unfortunately, the reception of his mobile keeps breaking up. </a:t>
            </a:r>
          </a:p>
          <a:p>
            <a:pPr hangingPunct="0"/>
            <a:endParaRPr lang="en-US" sz="2000" dirty="0">
              <a:solidFill>
                <a:srgbClr val="115076"/>
              </a:solidFill>
              <a:latin typeface="Century Gothic" panose="020B0502020202020204" pitchFamily="34" charset="0"/>
            </a:endParaRPr>
          </a:p>
          <a:p>
            <a:pPr hangingPunct="0"/>
            <a:r>
              <a:rPr lang="en-US" sz="2000" dirty="0">
                <a:solidFill>
                  <a:srgbClr val="115076"/>
                </a:solidFill>
                <a:latin typeface="Century Gothic" panose="020B0502020202020204" pitchFamily="34" charset="0"/>
              </a:rPr>
              <a:t>Listen to Louisa’s statements. </a:t>
            </a:r>
            <a:r>
              <a:rPr lang="en-US" sz="2000" kern="1400" dirty="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Using the word order, did you miss something or was there a pause?</a:t>
            </a:r>
          </a:p>
          <a:p>
            <a:pPr hangingPunct="0"/>
            <a:endParaRPr lang="en-US" sz="2000" kern="1400" dirty="0">
              <a:solidFill>
                <a:srgbClr val="104F75"/>
              </a:solidFill>
              <a:latin typeface="Century Gothic" panose="020B0502020202020204" pitchFamily="34" charset="0"/>
              <a:ea typeface="Times New Roman" panose="02020603050405020304" pitchFamily="18" charset="0"/>
              <a:cs typeface="Comic Sans MS" panose="030F0902030302020204" pitchFamily="66" charset="0"/>
            </a:endParaRPr>
          </a:p>
          <a:p>
            <a:pPr hangingPunct="0"/>
            <a:r>
              <a:rPr lang="en-US" sz="2000" kern="1400" dirty="0">
                <a:solidFill>
                  <a:srgbClr val="104F75"/>
                </a:solidFill>
                <a:latin typeface="Century Gothic" panose="020B0502020202020204" pitchFamily="34" charset="0"/>
                <a:ea typeface="Times New Roman" panose="02020603050405020304" pitchFamily="18" charset="0"/>
                <a:cs typeface="Comic Sans MS" panose="030F0902030302020204" pitchFamily="66" charset="0"/>
              </a:rPr>
              <a:t>Tick the correct beginning (phrase or blank).</a:t>
            </a:r>
            <a:endParaRPr lang="en-GB" sz="2000" kern="1400" dirty="0">
              <a:latin typeface="Times New Roman" panose="02020603050405020304" pitchFamily="18" charset="0"/>
              <a:ea typeface="Times New Roman" panose="02020603050405020304" pitchFamily="18" charset="0"/>
            </a:endParaRPr>
          </a:p>
        </p:txBody>
      </p:sp>
      <p:sp>
        <p:nvSpPr>
          <p:cNvPr id="7" name="Oval Callout 6">
            <a:extLst>
              <a:ext uri="{FF2B5EF4-FFF2-40B4-BE49-F238E27FC236}">
                <a16:creationId xmlns="" xmlns:a16="http://schemas.microsoft.com/office/drawing/2014/main" id="{437753FD-3281-9D45-8263-B36965036F04}"/>
              </a:ext>
            </a:extLst>
          </p:cNvPr>
          <p:cNvSpPr/>
          <p:nvPr/>
        </p:nvSpPr>
        <p:spPr>
          <a:xfrm>
            <a:off x="7517815" y="1091535"/>
            <a:ext cx="4374147" cy="2115255"/>
          </a:xfrm>
          <a:prstGeom prst="wedgeEllipseCallout">
            <a:avLst/>
          </a:prstGeom>
          <a:noFill/>
          <a:ln w="57150">
            <a:solidFill>
              <a:srgbClr val="E87D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 xmlns:a16="http://schemas.microsoft.com/office/drawing/2014/main" id="{5BFC2D38-218E-0E42-98E4-1B22410A846A}"/>
              </a:ext>
            </a:extLst>
          </p:cNvPr>
          <p:cNvSpPr txBox="1"/>
          <p:nvPr/>
        </p:nvSpPr>
        <p:spPr>
          <a:xfrm>
            <a:off x="5823284" y="6494075"/>
            <a:ext cx="4404451"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Inge Alferink / Rachel Hawkes / Emma Marsden</a:t>
            </a:r>
          </a:p>
        </p:txBody>
      </p:sp>
      <p:sp>
        <p:nvSpPr>
          <p:cNvPr id="9" name="Rounded Rectangle 8">
            <a:extLst>
              <a:ext uri="{FF2B5EF4-FFF2-40B4-BE49-F238E27FC236}">
                <a16:creationId xmlns="" xmlns:a16="http://schemas.microsoft.com/office/drawing/2014/main" id="{B1CBB948-E38C-F44D-A967-CC85E50EEFA6}"/>
              </a:ext>
            </a:extLst>
          </p:cNvPr>
          <p:cNvSpPr/>
          <p:nvPr/>
        </p:nvSpPr>
        <p:spPr>
          <a:xfrm>
            <a:off x="10722148" y="291230"/>
            <a:ext cx="1169814" cy="400919"/>
          </a:xfrm>
          <a:prstGeom prst="roundRect">
            <a:avLst/>
          </a:prstGeom>
          <a:solidFill>
            <a:srgbClr val="DAA52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endParaRPr lang="en-GB" b="1" dirty="0">
              <a:solidFill>
                <a:prstClr val="white"/>
              </a:solidFill>
              <a:latin typeface="Century Gothic" panose="020B0502020202020204" pitchFamily="34" charset="0"/>
            </a:endParaRPr>
          </a:p>
        </p:txBody>
      </p:sp>
      <p:sp>
        <p:nvSpPr>
          <p:cNvPr id="5" name="Rectangle 4"/>
          <p:cNvSpPr/>
          <p:nvPr/>
        </p:nvSpPr>
        <p:spPr>
          <a:xfrm>
            <a:off x="7655866" y="1641330"/>
            <a:ext cx="4236096" cy="1015663"/>
          </a:xfrm>
          <a:prstGeom prst="rect">
            <a:avLst/>
          </a:prstGeom>
        </p:spPr>
        <p:txBody>
          <a:bodyPr wrap="square">
            <a:spAutoFit/>
          </a:bodyPr>
          <a:lstStyle/>
          <a:p>
            <a:pPr lvl="0" algn="ctr" hangingPunct="0"/>
            <a:r>
              <a:rPr lang="en-US" sz="2000" b="1" kern="1400" dirty="0">
                <a:solidFill>
                  <a:srgbClr val="E87D1E"/>
                </a:solidFill>
                <a:latin typeface="Century Gothic" panose="020B0502020202020204" pitchFamily="34" charset="0"/>
                <a:ea typeface="Times New Roman" panose="02020603050405020304" pitchFamily="18" charset="0"/>
                <a:cs typeface="Bickley Script"/>
              </a:rPr>
              <a:t>Remember!</a:t>
            </a:r>
            <a:endParaRPr lang="en-GB" sz="2000" kern="1400" dirty="0">
              <a:solidFill>
                <a:prstClr val="white"/>
              </a:solidFill>
              <a:latin typeface="Times New Roman" panose="02020603050405020304" pitchFamily="18" charset="0"/>
              <a:ea typeface="Times New Roman" panose="02020603050405020304" pitchFamily="18" charset="0"/>
            </a:endParaRPr>
          </a:p>
          <a:p>
            <a:pPr lvl="0" algn="ctr" hangingPunct="0"/>
            <a:r>
              <a:rPr lang="en-US" sz="2000" kern="1400" dirty="0">
                <a:solidFill>
                  <a:srgbClr val="104F75"/>
                </a:solidFill>
                <a:latin typeface="Century Gothic" panose="020B0502020202020204" pitchFamily="34" charset="0"/>
                <a:ea typeface="Times New Roman" panose="02020603050405020304" pitchFamily="18" charset="0"/>
                <a:cs typeface="Bickley Script"/>
              </a:rPr>
              <a:t>The verb is always the second idea in the </a:t>
            </a:r>
            <a:r>
              <a:rPr lang="en-US" sz="2000" kern="1400" dirty="0" smtClean="0">
                <a:solidFill>
                  <a:srgbClr val="104F75"/>
                </a:solidFill>
                <a:latin typeface="Century Gothic" panose="020B0502020202020204" pitchFamily="34" charset="0"/>
                <a:ea typeface="Times New Roman" panose="02020603050405020304" pitchFamily="18" charset="0"/>
                <a:cs typeface="Bickley Script"/>
              </a:rPr>
              <a:t>sentence.</a:t>
            </a:r>
            <a:endParaRPr lang="en-GB" sz="2000" kern="1400" dirty="0">
              <a:solidFill>
                <a:prstClr val="white"/>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5815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12103</TotalTime>
  <Words>2195</Words>
  <Application>Microsoft Office PowerPoint</Application>
  <PresentationFormat>Widescreen</PresentationFormat>
  <Paragraphs>402</Paragraphs>
  <Slides>22</Slides>
  <Notes>16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Bickley Script</vt:lpstr>
      <vt:lpstr>SimSun</vt:lpstr>
      <vt:lpstr>Arial</vt:lpstr>
      <vt:lpstr>Calibri</vt:lpstr>
      <vt:lpstr>Century Gothic</vt:lpstr>
      <vt:lpstr>Comic Sans MS</vt:lpstr>
      <vt:lpstr>Freestyle Script</vt:lpstr>
      <vt:lpstr>Times New Roman</vt:lpstr>
      <vt:lpstr>Tw Cen MT</vt:lpstr>
      <vt:lpstr>Wingdings</vt:lpstr>
      <vt:lpstr>1_Office Theme</vt:lpstr>
      <vt:lpstr>PowerPoint Presentation</vt:lpstr>
      <vt:lpstr>Grammar explanation</vt:lpstr>
      <vt:lpstr>Grammar explanation</vt:lpstr>
      <vt:lpstr>Brieffreunde…?</vt:lpstr>
      <vt:lpstr>PowerPoint Presentation</vt:lpstr>
      <vt:lpstr>PowerPoint Presentation</vt:lpstr>
      <vt:lpstr>PowerPoint Presentation</vt:lpstr>
      <vt:lpstr>PowerPoint Presentation</vt:lpstr>
      <vt:lpstr>Was machst du wann?</vt:lpstr>
      <vt:lpstr>PowerPoint Presentation</vt:lpstr>
      <vt:lpstr>PowerPoint Presentation</vt:lpstr>
      <vt:lpstr>Antworten</vt:lpstr>
      <vt:lpstr>Was machst du?</vt:lpstr>
      <vt:lpstr>Partner A – cue card</vt:lpstr>
      <vt:lpstr>Partner B – answer card</vt:lpstr>
      <vt:lpstr>Partner B – cue card</vt:lpstr>
      <vt:lpstr>Partner A – answer card</vt:lpstr>
      <vt:lpstr>PowerPoint Presentation</vt:lpstr>
      <vt:lpstr>Reisen</vt:lpstr>
      <vt:lpstr>Meaningful practice</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Study</cp:lastModifiedBy>
  <cp:revision>110</cp:revision>
  <dcterms:created xsi:type="dcterms:W3CDTF">2019-03-27T07:30:03Z</dcterms:created>
  <dcterms:modified xsi:type="dcterms:W3CDTF">2019-06-13T05:08:58Z</dcterms:modified>
</cp:coreProperties>
</file>