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04F75"/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95" autoAdjust="0"/>
  </p:normalViewPr>
  <p:slideViewPr>
    <p:cSldViewPr snapToGrid="0">
      <p:cViewPr varScale="1">
        <p:scale>
          <a:sx n="80" d="100"/>
          <a:sy n="80" d="100"/>
        </p:scale>
        <p:origin x="2982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356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5B084-D554-47B3-A4A9-3F7D49D94A1D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A2505-13E1-48DF-93AE-D598946BCC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4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CF24D9-13FD-43CC-B54C-C6AC0EC80DDA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744DA-84AC-4BB8-94A3-FF5886CB42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916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2843D9-4757-4631-B0CD-BAA271821DF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001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>
            <a:normAutofit/>
          </a:bodyPr>
          <a:lstStyle>
            <a:lvl1pPr algn="ctr">
              <a:defRPr sz="20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8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32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84474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651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79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64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407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18313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24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887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748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B9C1A-AB0E-42A5-9787-65123051231E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26A70-F589-4AC7-8ED9-3F68D65C09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843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BB3AB23-AFE0-0F46-8418-7845762CE09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9231"/>
            <a:ext cx="6858000" cy="38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53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6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1" i="0" kern="1200" baseline="0">
          <a:solidFill>
            <a:schemeClr val="accent1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81D6C-D649-1548-983B-DB3A797C76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838" y="242367"/>
            <a:ext cx="2656958" cy="253388"/>
          </a:xfrm>
        </p:spPr>
        <p:txBody>
          <a:bodyPr>
            <a:normAutofit fontScale="90000"/>
          </a:bodyPr>
          <a:lstStyle/>
          <a:p>
            <a:r>
              <a:rPr lang="en-US" sz="1200">
                <a:solidFill>
                  <a:schemeClr val="bg1"/>
                </a:solidFill>
              </a:rPr>
              <a:t>Y8 German Term 2.2 Week 1</a:t>
            </a:r>
            <a:endParaRPr lang="en-US" sz="1200" dirty="0">
              <a:solidFill>
                <a:schemeClr val="bg1"/>
              </a:solidFill>
            </a:endParaRPr>
          </a:p>
        </p:txBody>
      </p:sp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028" y="7598"/>
            <a:ext cx="2379186" cy="576296"/>
          </a:xfrm>
          <a:prstGeom prst="rect">
            <a:avLst/>
          </a:prstGeom>
        </p:spPr>
      </p:pic>
      <p:sp>
        <p:nvSpPr>
          <p:cNvPr id="6" name="Title 3"/>
          <p:cNvSpPr txBox="1">
            <a:spLocks/>
          </p:cNvSpPr>
          <p:nvPr/>
        </p:nvSpPr>
        <p:spPr>
          <a:xfrm>
            <a:off x="-33062" y="7599"/>
            <a:ext cx="3145536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solidFill>
                  <a:schemeClr val="bg1"/>
                </a:solidFill>
              </a:rPr>
              <a:t>Person 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0ACEF87-F900-4752-B5F2-B2E9461A44CD}"/>
              </a:ext>
            </a:extLst>
          </p:cNvPr>
          <p:cNvSpPr txBox="1"/>
          <p:nvPr/>
        </p:nvSpPr>
        <p:spPr>
          <a:xfrm>
            <a:off x="110653" y="727963"/>
            <a:ext cx="63602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Lies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zusammen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die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Geschichte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 Du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beginnst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 Welches Wort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ist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richtig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  <p:pic>
        <p:nvPicPr>
          <p:cNvPr id="28" name="Picture 2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2" y="4477998"/>
            <a:ext cx="2379186" cy="576296"/>
          </a:xfrm>
          <a:prstGeom prst="rect">
            <a:avLst/>
          </a:prstGeom>
        </p:spPr>
      </p:pic>
      <p:sp>
        <p:nvSpPr>
          <p:cNvPr id="29" name="Title 3"/>
          <p:cNvSpPr txBox="1">
            <a:spLocks/>
          </p:cNvSpPr>
          <p:nvPr/>
        </p:nvSpPr>
        <p:spPr>
          <a:xfrm>
            <a:off x="-7662" y="4477999"/>
            <a:ext cx="3145536" cy="488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b="1" i="0" kern="1200" baseline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pPr algn="l"/>
            <a:r>
              <a:rPr lang="en-GB" dirty="0">
                <a:solidFill>
                  <a:schemeClr val="bg1"/>
                </a:solidFill>
              </a:rPr>
              <a:t>Person B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95467648-3B38-4FC6-9772-9F2D906D4952}"/>
              </a:ext>
            </a:extLst>
          </p:cNvPr>
          <p:cNvSpPr/>
          <p:nvPr/>
        </p:nvSpPr>
        <p:spPr>
          <a:xfrm>
            <a:off x="152522" y="1088302"/>
            <a:ext cx="6552957" cy="303361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Partner(in) A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Wolfgang hat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auch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viel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zu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tun.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Nächsten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  <a:p>
            <a:pPr marL="457200" lvl="0" indent="-457200">
              <a:lnSpc>
                <a:spcPct val="150000"/>
              </a:lnSpc>
              <a:buFont typeface="+mj-lt"/>
              <a:buAutoNum type="arabicPeriod"/>
              <a:defRPr/>
            </a:pP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Fußballverein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Fußballakademie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spielen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 </a:t>
            </a:r>
            <a:r>
              <a:rPr lang="fr-FR" sz="1400" dirty="0" err="1">
                <a:solidFill>
                  <a:srgbClr val="115076"/>
                </a:solidFill>
                <a:latin typeface="Century Gothic" panose="020F0302020204030204"/>
              </a:rPr>
              <a:t>Dafür</a:t>
            </a:r>
            <a:r>
              <a:rPr lang="fr-FR" sz="1400" dirty="0">
                <a:solidFill>
                  <a:srgbClr val="115076"/>
                </a:solidFill>
                <a:latin typeface="Century Gothic" panose="020F0302020204030204"/>
              </a:rPr>
              <a:t> </a:t>
            </a:r>
            <a:r>
              <a:rPr lang="fr-FR" sz="1400" dirty="0" err="1">
                <a:solidFill>
                  <a:srgbClr val="115076"/>
                </a:solidFill>
                <a:latin typeface="Century Gothic" panose="020F0302020204030204"/>
              </a:rPr>
              <a:t>will</a:t>
            </a:r>
            <a:r>
              <a:rPr lang="fr-FR" sz="1400" dirty="0">
                <a:solidFill>
                  <a:srgbClr val="115076"/>
                </a:solidFill>
                <a:latin typeface="Century Gothic" panose="020F0302020204030204"/>
              </a:rPr>
              <a:t> er </a:t>
            </a:r>
            <a:r>
              <a:rPr lang="fr-FR" sz="1400" dirty="0" err="1">
                <a:solidFill>
                  <a:srgbClr val="115076"/>
                </a:solidFill>
                <a:latin typeface="Century Gothic" panose="020F0302020204030204"/>
              </a:rPr>
              <a:t>jede</a:t>
            </a:r>
            <a:r>
              <a:rPr lang="fr-FR" sz="1400" dirty="0">
                <a:solidFill>
                  <a:srgbClr val="115076"/>
                </a:solidFill>
                <a:latin typeface="Century Gothic" panose="020F0302020204030204"/>
              </a:rPr>
              <a:t>…</a:t>
            </a:r>
            <a:endParaRPr kumimoji="0" lang="fr-FR" sz="1400" b="0" i="0" u="none" strike="noStrike" kern="120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gehen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gehen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aber er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muss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bisschen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Geld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fr-FR" sz="1400" b="1" dirty="0" err="1">
                <a:solidFill>
                  <a:srgbClr val="EE6000"/>
                </a:solidFill>
                <a:latin typeface="Century Gothic" panose="020F0302020204030204"/>
              </a:rPr>
              <a:t>Straße</a:t>
            </a:r>
            <a:r>
              <a:rPr lang="fr-FR" sz="1400" b="1" dirty="0">
                <a:solidFill>
                  <a:srgbClr val="EE6000"/>
                </a:solidFill>
                <a:latin typeface="Century Gothic" panose="020F0302020204030204"/>
              </a:rPr>
              <a:t> / </a:t>
            </a:r>
            <a:r>
              <a:rPr lang="fr-FR" sz="1400" b="1" dirty="0" err="1">
                <a:solidFill>
                  <a:srgbClr val="EE6000"/>
                </a:solidFill>
                <a:latin typeface="Century Gothic" panose="020F0302020204030204"/>
              </a:rPr>
              <a:t>Marktplatz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singen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und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Gitarre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spielen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 Am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Mittwochnachmittag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geht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er…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Deutschland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Schweiz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anzuschauen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Am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Samstag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geht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er mit Heidi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zum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  <a:p>
            <a:pPr marL="457200" marR="0" lvl="0" indent="-4572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Onkel</a:t>
            </a:r>
            <a:r>
              <a:rPr kumimoji="0" 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Tante.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Am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Sonntag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will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Wolfgang </a:t>
            </a:r>
            <a:r>
              <a:rPr kumimoji="0" lang="fr-FR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nur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DA953C07-1B0F-48BF-9DB2-AAFAF5B5A436}"/>
              </a:ext>
            </a:extLst>
          </p:cNvPr>
          <p:cNvSpPr txBox="1"/>
          <p:nvPr/>
        </p:nvSpPr>
        <p:spPr>
          <a:xfrm>
            <a:off x="49107" y="5094116"/>
            <a:ext cx="63602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Lies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zusammen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die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Geschichte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Dein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Partner /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deine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Partnerin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beginnt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br>
              <a:rPr lang="en-GB" sz="1400" dirty="0">
                <a:solidFill>
                  <a:schemeClr val="accent5">
                    <a:lumMod val="50000"/>
                  </a:schemeClr>
                </a:solidFill>
              </a:rPr>
            </a:b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Welches Wort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ist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GB" sz="1400" dirty="0" err="1">
                <a:solidFill>
                  <a:schemeClr val="accent5">
                    <a:lumMod val="50000"/>
                  </a:schemeClr>
                </a:solidFill>
              </a:rPr>
              <a:t>richtig</a:t>
            </a:r>
            <a:r>
              <a:rPr lang="en-GB" sz="1400" dirty="0">
                <a:solidFill>
                  <a:schemeClr val="accent5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00BC3176-4B0A-499C-9591-667A3F3EE1C4}"/>
              </a:ext>
            </a:extLst>
          </p:cNvPr>
          <p:cNvSpPr/>
          <p:nvPr/>
        </p:nvSpPr>
        <p:spPr>
          <a:xfrm>
            <a:off x="152522" y="5745297"/>
            <a:ext cx="6537478" cy="2785092"/>
          </a:xfrm>
          <a:prstGeom prst="rect">
            <a:avLst/>
          </a:prstGeom>
          <a:noFill/>
          <a:ln w="12700" cap="flat" cmpd="sng" algn="ctr">
            <a:solidFill>
              <a:srgbClr val="5B9BD5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t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Partner(in) B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Monat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will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er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bei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einem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neuen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…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Woche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Tag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öfter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trainieren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 Er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hat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Lust, mit Heidi ins Kino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verdienen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verdienen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.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Deshalb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will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er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am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Dienstag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auf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der…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nach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Wien / 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zur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Bandprobe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,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und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am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Freitagabend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hat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er Lust,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das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Fußballspiel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gegen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die...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Bahnhof / Party,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denn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sie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treffen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dort </a:t>
            </a:r>
            <a:r>
              <a:rPr kumimoji="0" lang="fr-FR" sz="1400" b="0" i="0" u="none" strike="noStrike" kern="0" cap="none" spc="0" normalizeH="0" baseline="0" noProof="0" dirty="0" err="1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ihren</a:t>
            </a:r>
            <a:r>
              <a:rPr kumimoji="0" lang="fr-FR" sz="1400" b="0" i="0" u="none" strike="noStrike" kern="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…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zu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schlafen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fr-FR" sz="1400" b="1" i="0" u="none" strike="noStrike" kern="0" cap="none" spc="0" normalizeH="0" baseline="0" noProof="0" dirty="0" err="1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schlafen</a:t>
            </a:r>
            <a:r>
              <a:rPr kumimoji="0" lang="fr-FR" sz="1400" b="1" i="0" u="none" strike="noStrike" kern="0" cap="none" spc="0" normalizeH="0" baseline="0" noProof="0" dirty="0">
                <a:ln>
                  <a:noFill/>
                </a:ln>
                <a:solidFill>
                  <a:srgbClr val="EE600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!</a:t>
            </a:r>
            <a:endParaRPr kumimoji="0" lang="en-GB" sz="1400" b="1" i="0" u="none" strike="noStrike" kern="0" cap="none" spc="0" normalizeH="0" baseline="0" noProof="0" dirty="0">
              <a:ln>
                <a:noFill/>
              </a:ln>
              <a:solidFill>
                <a:srgbClr val="115076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1434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CELP_German_Portrait_Template" id="{EE20518F-1E33-5246-B273-654CBBF0BA73}" vid="{07912E0E-156B-9C41-BE87-5A9B42F3C3E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NCELP_German_Portrait_Template (1)</Template>
  <TotalTime>103</TotalTime>
  <Words>188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Office Theme</vt:lpstr>
      <vt:lpstr>Y8 German Term 2.2 Week 1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Owen</dc:creator>
  <cp:lastModifiedBy>Rachel Hawkes</cp:lastModifiedBy>
  <cp:revision>29</cp:revision>
  <dcterms:created xsi:type="dcterms:W3CDTF">2020-09-22T09:21:49Z</dcterms:created>
  <dcterms:modified xsi:type="dcterms:W3CDTF">2020-11-19T07:03:20Z</dcterms:modified>
</cp:coreProperties>
</file>