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9" r:id="rId3"/>
    <p:sldMasterId id="2147483721" r:id="rId4"/>
  </p:sldMasterIdLst>
  <p:notesMasterIdLst>
    <p:notesMasterId r:id="rId35"/>
  </p:notesMasterIdLst>
  <p:sldIdLst>
    <p:sldId id="257" r:id="rId5"/>
    <p:sldId id="583" r:id="rId6"/>
    <p:sldId id="584" r:id="rId7"/>
    <p:sldId id="585" r:id="rId8"/>
    <p:sldId id="586" r:id="rId9"/>
    <p:sldId id="587" r:id="rId10"/>
    <p:sldId id="588" r:id="rId11"/>
    <p:sldId id="589" r:id="rId12"/>
    <p:sldId id="590" r:id="rId13"/>
    <p:sldId id="591" r:id="rId14"/>
    <p:sldId id="592" r:id="rId15"/>
    <p:sldId id="601" r:id="rId16"/>
    <p:sldId id="572" r:id="rId17"/>
    <p:sldId id="573" r:id="rId18"/>
    <p:sldId id="574" r:id="rId19"/>
    <p:sldId id="575" r:id="rId20"/>
    <p:sldId id="576" r:id="rId21"/>
    <p:sldId id="598" r:id="rId22"/>
    <p:sldId id="577" r:id="rId23"/>
    <p:sldId id="578" r:id="rId24"/>
    <p:sldId id="579" r:id="rId25"/>
    <p:sldId id="580" r:id="rId26"/>
    <p:sldId id="581" r:id="rId27"/>
    <p:sldId id="593" r:id="rId28"/>
    <p:sldId id="594" r:id="rId29"/>
    <p:sldId id="595" r:id="rId30"/>
    <p:sldId id="570" r:id="rId31"/>
    <p:sldId id="571" r:id="rId32"/>
    <p:sldId id="600" r:id="rId33"/>
    <p:sldId id="53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2063" autoAdjust="0"/>
  </p:normalViewPr>
  <p:slideViewPr>
    <p:cSldViewPr snapToGrid="0">
      <p:cViewPr varScale="1">
        <p:scale>
          <a:sx n="45" d="100"/>
          <a:sy n="45" d="100"/>
        </p:scale>
        <p:origin x="169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EEA19-CB55-46FA-A15F-B537E090A6B5}" type="datetimeFigureOut">
              <a:rPr lang="en-GB" smtClean="0"/>
              <a:t>03/04/2020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BE885-4DCD-4F38-817B-82D6989DD407}" type="slidenum">
              <a:rPr lang="en-GB" smtClean="0"/>
              <a:t>‹#›</a:t>
            </a:fld>
            <a:endParaRPr lang="en-GB"/>
          </a:p>
        </p:txBody>
      </p:sp>
    </p:spTree>
    <p:extLst>
      <p:ext uri="{BB962C8B-B14F-4D97-AF65-F5344CB8AC3E}">
        <p14:creationId xmlns:p14="http://schemas.microsoft.com/office/powerpoint/2010/main" val="359466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introduced</a:t>
            </a:r>
            <a:r>
              <a:rPr lang="en-GB" sz="1200" b="1" i="0" u="none" strike="noStrike" kern="1200" cap="none" dirty="0">
                <a:solidFill>
                  <a:schemeClr val="tx1"/>
                </a:solidFill>
                <a:effectLst/>
                <a:latin typeface="+mn-lt"/>
                <a:ea typeface="Calibri"/>
                <a:cs typeface="Calibri"/>
                <a:sym typeface="Calibri"/>
              </a:rPr>
              <a:t> this week (1 is the most common word in French): </a:t>
            </a:r>
            <a:endParaRPr lang="en-GB" sz="1200" b="0" i="0" u="none" strike="noStrike" kern="1200" cap="none" dirty="0">
              <a:solidFill>
                <a:schemeClr val="tx1"/>
              </a:solidFill>
              <a:effectLst/>
              <a:latin typeface="+mn-lt"/>
              <a:ea typeface="Calibri"/>
              <a:cs typeface="Calibri"/>
              <a:sym typeface="Calibri"/>
            </a:endParaRPr>
          </a:p>
          <a:p>
            <a:endParaRPr lang="en-GB" sz="1200" b="1"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2.2.5 </a:t>
            </a:r>
            <a:r>
              <a:rPr lang="en-GB" sz="1200" b="0" i="0" u="none" strike="noStrike" kern="1200" cap="none" dirty="0">
                <a:solidFill>
                  <a:schemeClr val="tx1"/>
                </a:solidFill>
                <a:effectLst/>
                <a:latin typeface="+mn-lt"/>
                <a:ea typeface="Calibri"/>
                <a:cs typeface="Calibri"/>
                <a:sym typeface="Calibri"/>
              </a:rPr>
              <a:t>-</a:t>
            </a:r>
            <a:r>
              <a:rPr lang="en-GB" sz="1200" b="1" i="0" u="none" strike="noStrike" kern="1200" cap="none" dirty="0">
                <a:solidFill>
                  <a:schemeClr val="tx1"/>
                </a:solidFill>
                <a:effectLst/>
                <a:latin typeface="+mn-lt"/>
                <a:ea typeface="Calibri"/>
                <a:cs typeface="Calibri"/>
                <a:sym typeface="Calibri"/>
              </a:rPr>
              <a:t> </a:t>
            </a:r>
            <a:r>
              <a:rPr lang="fr-FR" dirty="0">
                <a:solidFill>
                  <a:srgbClr val="000000"/>
                </a:solidFill>
                <a:latin typeface="Century Gothic" panose="020B0502020202020204" pitchFamily="34" charset="0"/>
              </a:rPr>
              <a:t>arriver [174], changer [283], créer [332], gagner [258], habiter [1186], monde [77], pays [114], vêtements [2383], politique [128], de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u="none" strike="noStrike" kern="1200" cap="none" dirty="0">
              <a:solidFill>
                <a:srgbClr val="000000"/>
              </a:solidFill>
              <a:effectLst/>
              <a:latin typeface="Century Gothic" panose="020B0502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revisited</a:t>
            </a:r>
            <a:r>
              <a:rPr lang="en-GB" sz="1200" b="1" i="0" u="none" strike="noStrike" kern="1200" cap="none" dirty="0">
                <a:solidFill>
                  <a:schemeClr val="tx1"/>
                </a:solidFill>
                <a:effectLst/>
                <a:latin typeface="+mn-lt"/>
                <a:ea typeface="Calibri"/>
                <a:cs typeface="Calibri"/>
                <a:sym typeface="Calibri"/>
              </a:rPr>
              <a:t> this week (1 is the most common word in French):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baseline="0" dirty="0">
                <a:solidFill>
                  <a:schemeClr val="tx1"/>
                </a:solidFill>
                <a:effectLst/>
                <a:latin typeface="+mn-lt"/>
                <a:ea typeface="Calibri"/>
                <a:cs typeface="Calibri"/>
                <a:sym typeface="Calibri"/>
              </a:rPr>
              <a:t>2.2.2 </a:t>
            </a:r>
            <a:r>
              <a:rPr lang="en-GB" sz="1200" b="0" i="0" u="none" strike="noStrike" kern="1200" cap="none" baseline="0" dirty="0">
                <a:solidFill>
                  <a:schemeClr val="tx1"/>
                </a:solidFill>
                <a:effectLst/>
                <a:latin typeface="+mn-lt"/>
                <a:ea typeface="Calibri"/>
                <a:cs typeface="Calibri"/>
                <a:sym typeface="Calibri"/>
              </a:rPr>
              <a:t>- </a:t>
            </a:r>
            <a:r>
              <a:rPr lang="fr-FR" sz="1200" b="0" i="0" u="none" strike="noStrike" kern="1200" cap="none" dirty="0">
                <a:solidFill>
                  <a:schemeClr val="tx1"/>
                </a:solidFill>
                <a:effectLst/>
                <a:latin typeface="+mn-lt"/>
                <a:ea typeface="Calibri"/>
                <a:cs typeface="Calibri"/>
                <a:sym typeface="Calibri"/>
              </a:rPr>
              <a:t>aéroport [2113], l'étranger [305], hôtel [1774], île [1245], université [1192], États-Unis [n/a], rarement [2535], souvent [287]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baseline="0"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baseline="0" dirty="0">
                <a:solidFill>
                  <a:schemeClr val="tx1"/>
                </a:solidFill>
                <a:effectLst/>
                <a:latin typeface="+mn-lt"/>
                <a:ea typeface="Calibri"/>
                <a:cs typeface="Calibri"/>
                <a:sym typeface="Calibri"/>
              </a:rPr>
              <a:t>2.1.1 </a:t>
            </a:r>
            <a:r>
              <a:rPr lang="en-GB" sz="1200" b="0" i="0" u="none" strike="noStrike" kern="1200" cap="none" baseline="0" dirty="0">
                <a:solidFill>
                  <a:schemeClr val="tx1"/>
                </a:solidFill>
                <a:effectLst/>
                <a:latin typeface="+mn-lt"/>
                <a:ea typeface="Calibri"/>
                <a:cs typeface="Calibri"/>
                <a:sym typeface="Calibri"/>
              </a:rPr>
              <a:t>- </a:t>
            </a:r>
            <a:r>
              <a:rPr lang="fr-FR" sz="1200" b="0" i="0" u="none" strike="noStrike" kern="1200" cap="none" dirty="0">
                <a:solidFill>
                  <a:schemeClr val="tx1"/>
                </a:solidFill>
                <a:effectLst/>
                <a:latin typeface="+mn-lt"/>
                <a:ea typeface="Calibri"/>
                <a:cs typeface="Calibri"/>
                <a:sym typeface="Calibri"/>
              </a:rPr>
              <a:t>cinq [288], deux [41], dix [372], douze (1664), huit [877], neuf [787], onze (2447), quatre [253], sept [905], six [450], trois [115], des [2 - 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Source: </a:t>
            </a:r>
            <a:r>
              <a:rPr lang="en-GB" sz="1200" b="0" i="0" u="none" strike="noStrike" kern="1200" cap="none" dirty="0" err="1">
                <a:solidFill>
                  <a:schemeClr val="tx1"/>
                </a:solidFill>
                <a:effectLst/>
                <a:latin typeface="+mn-lt"/>
                <a:ea typeface="Calibri"/>
                <a:cs typeface="Calibri"/>
                <a:sym typeface="Calibri"/>
              </a:rPr>
              <a:t>Londsale</a:t>
            </a:r>
            <a:r>
              <a:rPr lang="en-GB" sz="1200" b="0" i="0" u="none" strike="noStrike" kern="1200" cap="none" dirty="0">
                <a:solidFill>
                  <a:schemeClr val="tx1"/>
                </a:solidFill>
                <a:effectLst/>
                <a:latin typeface="+mn-lt"/>
                <a:ea typeface="Calibri"/>
                <a:cs typeface="Calibri"/>
                <a:sym typeface="Calibri"/>
              </a:rPr>
              <a:t>, D., &amp; Le Bras, Y.  (2009). </a:t>
            </a:r>
            <a:r>
              <a:rPr lang="en-GB" sz="1200" b="0" i="1" u="none" strike="noStrike" kern="1200" cap="none" dirty="0">
                <a:solidFill>
                  <a:schemeClr val="tx1"/>
                </a:solidFill>
                <a:effectLst/>
                <a:latin typeface="+mn-lt"/>
                <a:ea typeface="Calibri"/>
                <a:cs typeface="Calibri"/>
                <a:sym typeface="Calibri"/>
              </a:rPr>
              <a:t>A Frequency Dictionary of French: Core vocabulary for learners </a:t>
            </a:r>
            <a:r>
              <a:rPr lang="en-GB" sz="1200" b="0" i="0" u="none" strike="noStrike" kern="1200" cap="none" dirty="0">
                <a:solidFill>
                  <a:schemeClr val="tx1"/>
                </a:solidFill>
                <a:effectLst/>
                <a:latin typeface="+mn-lt"/>
                <a:ea typeface="Calibri"/>
                <a:cs typeface="Calibri"/>
                <a:sym typeface="Calibri"/>
              </a:rPr>
              <a:t>London: Routledge.</a:t>
            </a:r>
            <a:endParaRPr lang="en-GB" sz="1200" b="0" i="0" dirty="0">
              <a:solidFill>
                <a:schemeClr val="dk1"/>
              </a:solidFill>
              <a:latin typeface="+mn-lt"/>
              <a:ea typeface="Calibri"/>
              <a:cs typeface="Calibri"/>
              <a:sym typeface="Calibri"/>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707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9. la politique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46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10. le monde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39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10. à</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453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Now, students’ pronunciation of the new vocabulary is checked in this speaking exercise.</a:t>
            </a:r>
          </a:p>
          <a:p>
            <a:endParaRPr lang="en-GB" b="0" dirty="0"/>
          </a:p>
          <a:p>
            <a:r>
              <a:rPr lang="en-GB" b="0" dirty="0"/>
              <a:t>Elicit the French for the English word in blue.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888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244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160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936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974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480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47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These slides check students’ recognition and understanding of this week’s vocabulary.</a:t>
            </a:r>
          </a:p>
          <a:p>
            <a:endParaRPr lang="en-GB" b="0" dirty="0"/>
          </a:p>
          <a:p>
            <a:r>
              <a:rPr lang="en-GB" b="0" dirty="0"/>
              <a:t>This can be done as game in pairs or as a class. Students use their workbooks or mini whiteboards to write down the English translation for the word they hear – the first to hold up the correct translation wins. A more challenging variation would be to hide the English words on the board, so that students write the translation from memory.</a:t>
            </a:r>
          </a:p>
          <a:p>
            <a:endParaRPr lang="en-GB" b="0" dirty="0"/>
          </a:p>
          <a:p>
            <a:r>
              <a:rPr lang="en-GB" b="0" dirty="0"/>
              <a:t>TRANSCRIPT:</a:t>
            </a:r>
          </a:p>
          <a:p>
            <a:r>
              <a:rPr lang="en-GB" b="0" dirty="0"/>
              <a:t>1. </a:t>
            </a:r>
            <a:r>
              <a:rPr lang="en-GB" b="0" dirty="0" err="1"/>
              <a:t>créer</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745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906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007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583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535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slide reviews the previous week’s work on the prepositions “à” and “</a:t>
            </a:r>
            <a:r>
              <a:rPr lang="en-GB" b="0" dirty="0" err="1"/>
              <a:t>en</a:t>
            </a:r>
            <a:r>
              <a:rPr lang="en-GB" b="0" dirty="0"/>
              <a:t>” = “to” when talking about going to villages/towns/cities or countries.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878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slide introduces the meaning “in” when used with verbs of location, illustrated by the verbs “</a:t>
            </a:r>
            <a:r>
              <a:rPr lang="en-GB" b="0" dirty="0" err="1"/>
              <a:t>arriver</a:t>
            </a:r>
            <a:r>
              <a:rPr lang="en-GB" b="0" dirty="0"/>
              <a:t>” and “</a:t>
            </a:r>
            <a:r>
              <a:rPr lang="en-GB" b="0" dirty="0" err="1"/>
              <a:t>habiter</a:t>
            </a:r>
            <a:r>
              <a:rPr lang="en-GB" b="0" dirty="0"/>
              <a:t>” (which are introduced in this week’s vocabulary).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523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reading activity practises the different translation of the two prepositions with verbs of movement and location.</a:t>
            </a:r>
          </a:p>
          <a:p>
            <a:endParaRPr lang="en-GB" b="0" dirty="0"/>
          </a:p>
          <a:p>
            <a:r>
              <a:rPr lang="en-GB" b="0" dirty="0"/>
              <a:t>Attention should be drawn to the fact that the same preposition can be translated differently depending on the context.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341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vocabulary is now practised in context. This requires students to pay attention to the form and meaning of the vocabulary in relation to other words they have learned. These slides also introduce </a:t>
            </a:r>
            <a:r>
              <a:rPr lang="en-GB" dirty="0" err="1"/>
              <a:t>Léa</a:t>
            </a:r>
            <a:r>
              <a:rPr lang="en-GB" dirty="0"/>
              <a:t> and Amir, who will be recurring characters in the French Scheme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choose one of the orange words to fill each gap, writing them in order. This activity could be extended by translating each paragraph into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15076"/>
                </a:solidFill>
              </a:rPr>
              <a:t>Frequency information for non-SOW (near-)cognates: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err="1">
                <a:solidFill>
                  <a:schemeClr val="tx1"/>
                </a:solidFill>
                <a:effectLst/>
                <a:latin typeface="+mn-lt"/>
                <a:ea typeface="Calibri"/>
                <a:cs typeface="Calibri"/>
                <a:sym typeface="Calibri"/>
              </a:rPr>
              <a:t>compléter</a:t>
            </a:r>
            <a:r>
              <a:rPr lang="en-GB" sz="1200" b="0" i="0" u="none" strike="noStrike" kern="1200" cap="none" dirty="0">
                <a:solidFill>
                  <a:schemeClr val="tx1"/>
                </a:solidFill>
                <a:effectLst/>
                <a:latin typeface="+mn-lt"/>
                <a:ea typeface="Calibri"/>
                <a:cs typeface="Calibri"/>
                <a:sym typeface="Calibri"/>
              </a:rPr>
              <a:t> [2034], cousin [3387], </a:t>
            </a:r>
            <a:r>
              <a:rPr lang="en-GB" sz="1200" b="0" i="0" u="none" strike="noStrike" kern="1200" cap="none" dirty="0" err="1">
                <a:solidFill>
                  <a:schemeClr val="tx1"/>
                </a:solidFill>
                <a:effectLst/>
                <a:latin typeface="+mn-lt"/>
                <a:ea typeface="Calibri"/>
                <a:cs typeface="Calibri"/>
                <a:sym typeface="Calibri"/>
              </a:rPr>
              <a:t>géographie</a:t>
            </a:r>
            <a:r>
              <a:rPr lang="en-GB" sz="1200" b="0" i="0" u="none" strike="noStrike" kern="1200" cap="none" dirty="0">
                <a:solidFill>
                  <a:schemeClr val="tx1"/>
                </a:solidFill>
                <a:effectLst/>
                <a:latin typeface="+mn-lt"/>
                <a:ea typeface="Calibri"/>
                <a:cs typeface="Calibri"/>
                <a:sym typeface="Calibri"/>
              </a:rPr>
              <a:t> [&gt;5000], </a:t>
            </a:r>
            <a:r>
              <a:rPr lang="en-GB" sz="1200" b="0" i="0" u="none" strike="noStrike" kern="1200" cap="none" dirty="0" err="1">
                <a:solidFill>
                  <a:schemeClr val="tx1"/>
                </a:solidFill>
                <a:effectLst/>
                <a:latin typeface="+mn-lt"/>
                <a:ea typeface="Calibri"/>
                <a:cs typeface="Calibri"/>
                <a:sym typeface="Calibri"/>
              </a:rPr>
              <a:t>profil</a:t>
            </a:r>
            <a:r>
              <a:rPr lang="en-GB" sz="1200" b="0" i="0" u="none" strike="noStrike" kern="1200" cap="none" dirty="0">
                <a:solidFill>
                  <a:schemeClr val="tx1"/>
                </a:solidFill>
                <a:effectLst/>
                <a:latin typeface="+mn-lt"/>
                <a:ea typeface="Calibri"/>
                <a:cs typeface="Calibri"/>
                <a:sym typeface="Calibri"/>
              </a:rPr>
              <a:t> [2552]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Source: </a:t>
            </a:r>
            <a:r>
              <a:rPr lang="en-GB" sz="1200" b="0" i="0" u="none" strike="noStrike" kern="1200" cap="none" dirty="0" err="1">
                <a:solidFill>
                  <a:schemeClr val="tx1"/>
                </a:solidFill>
                <a:effectLst/>
                <a:latin typeface="+mn-lt"/>
                <a:ea typeface="Calibri"/>
                <a:cs typeface="Calibri"/>
                <a:sym typeface="Calibri"/>
              </a:rPr>
              <a:t>Londsale</a:t>
            </a:r>
            <a:r>
              <a:rPr lang="en-GB" sz="1200" b="0" i="0" u="none" strike="noStrike" kern="1200" cap="none" dirty="0">
                <a:solidFill>
                  <a:schemeClr val="tx1"/>
                </a:solidFill>
                <a:effectLst/>
                <a:latin typeface="+mn-lt"/>
                <a:ea typeface="Calibri"/>
                <a:cs typeface="Calibri"/>
                <a:sym typeface="Calibri"/>
              </a:rPr>
              <a:t>, D., &amp; Le Bras, Y.  (2009). </a:t>
            </a:r>
            <a:r>
              <a:rPr lang="en-GB" sz="1200" b="0" i="1" u="none" strike="noStrike" kern="1200" cap="none" dirty="0">
                <a:solidFill>
                  <a:schemeClr val="tx1"/>
                </a:solidFill>
                <a:effectLst/>
                <a:latin typeface="+mn-lt"/>
                <a:ea typeface="Calibri"/>
                <a:cs typeface="Calibri"/>
                <a:sym typeface="Calibri"/>
              </a:rPr>
              <a:t>A Frequency Dictionary of French: Core vocabulary for learners </a:t>
            </a:r>
            <a:r>
              <a:rPr lang="en-GB" sz="1200" b="0" i="0" u="none" strike="noStrike" kern="1200" cap="none" dirty="0">
                <a:solidFill>
                  <a:schemeClr val="tx1"/>
                </a:solidFill>
                <a:effectLst/>
                <a:latin typeface="+mn-lt"/>
                <a:ea typeface="Calibri"/>
                <a:cs typeface="Calibri"/>
                <a:sym typeface="Calibri"/>
              </a:rPr>
              <a:t>London: Routledge.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839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15076"/>
                </a:solidFill>
              </a:rPr>
              <a:t>Frequency information for non-SOW (near-)cognates: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err="1">
                <a:solidFill>
                  <a:schemeClr val="tx1"/>
                </a:solidFill>
                <a:effectLst/>
                <a:latin typeface="+mn-lt"/>
                <a:ea typeface="Calibri"/>
                <a:cs typeface="Calibri"/>
                <a:sym typeface="Calibri"/>
              </a:rPr>
              <a:t>compléter</a:t>
            </a:r>
            <a:r>
              <a:rPr lang="en-GB" sz="1200" b="0" i="0" u="none" strike="noStrike" kern="1200" cap="none" dirty="0">
                <a:solidFill>
                  <a:schemeClr val="tx1"/>
                </a:solidFill>
                <a:effectLst/>
                <a:latin typeface="+mn-lt"/>
                <a:ea typeface="Calibri"/>
                <a:cs typeface="Calibri"/>
                <a:sym typeface="Calibri"/>
              </a:rPr>
              <a:t> [2034], </a:t>
            </a:r>
            <a:r>
              <a:rPr lang="en-GB" sz="1200" b="0" i="0" u="none" strike="noStrike" kern="1200" cap="none" dirty="0" err="1">
                <a:solidFill>
                  <a:schemeClr val="tx1"/>
                </a:solidFill>
                <a:effectLst/>
                <a:latin typeface="+mn-lt"/>
                <a:ea typeface="Calibri"/>
                <a:cs typeface="Calibri"/>
                <a:sym typeface="Calibri"/>
              </a:rPr>
              <a:t>Algérie</a:t>
            </a:r>
            <a:r>
              <a:rPr lang="en-GB" sz="1200" b="0" i="0" u="none" strike="noStrike" kern="1200" cap="none" dirty="0">
                <a:solidFill>
                  <a:schemeClr val="tx1"/>
                </a:solidFill>
                <a:effectLst/>
                <a:latin typeface="+mn-lt"/>
                <a:ea typeface="Calibri"/>
                <a:cs typeface="Calibri"/>
                <a:sym typeface="Calibri"/>
              </a:rPr>
              <a:t> [N/A], cousin [3387], foot [2602 (football)], match [1906], menu [3470], </a:t>
            </a:r>
            <a:r>
              <a:rPr lang="en-GB" sz="1200" b="0" i="0" u="none" strike="noStrike" kern="1200" cap="none" dirty="0" err="1">
                <a:solidFill>
                  <a:schemeClr val="tx1"/>
                </a:solidFill>
                <a:effectLst/>
                <a:latin typeface="+mn-lt"/>
                <a:ea typeface="Calibri"/>
                <a:cs typeface="Calibri"/>
                <a:sym typeface="Calibri"/>
              </a:rPr>
              <a:t>profil</a:t>
            </a:r>
            <a:r>
              <a:rPr lang="en-GB" sz="1200" b="0" i="0" u="none" strike="noStrike" kern="1200" cap="none" dirty="0">
                <a:solidFill>
                  <a:schemeClr val="tx1"/>
                </a:solidFill>
                <a:effectLst/>
                <a:latin typeface="+mn-lt"/>
                <a:ea typeface="Calibri"/>
                <a:cs typeface="Calibri"/>
                <a:sym typeface="Calibri"/>
              </a:rPr>
              <a:t> [2552], cool [&gt;5000]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Source: </a:t>
            </a:r>
            <a:r>
              <a:rPr lang="en-GB" sz="1200" b="0" i="0" u="none" strike="noStrike" kern="1200" cap="none" dirty="0" err="1">
                <a:solidFill>
                  <a:schemeClr val="tx1"/>
                </a:solidFill>
                <a:effectLst/>
                <a:latin typeface="+mn-lt"/>
                <a:ea typeface="Calibri"/>
                <a:cs typeface="Calibri"/>
                <a:sym typeface="Calibri"/>
              </a:rPr>
              <a:t>Londsale</a:t>
            </a:r>
            <a:r>
              <a:rPr lang="en-GB" sz="1200" b="0" i="0" u="none" strike="noStrike" kern="1200" cap="none" dirty="0">
                <a:solidFill>
                  <a:schemeClr val="tx1"/>
                </a:solidFill>
                <a:effectLst/>
                <a:latin typeface="+mn-lt"/>
                <a:ea typeface="Calibri"/>
                <a:cs typeface="Calibri"/>
                <a:sym typeface="Calibri"/>
              </a:rPr>
              <a:t>, D., &amp; Le Bras, Y.  (2009). </a:t>
            </a:r>
            <a:r>
              <a:rPr lang="en-GB" sz="1200" b="0" i="1" u="none" strike="noStrike" kern="1200" cap="none" dirty="0">
                <a:solidFill>
                  <a:schemeClr val="tx1"/>
                </a:solidFill>
                <a:effectLst/>
                <a:latin typeface="+mn-lt"/>
                <a:ea typeface="Calibri"/>
                <a:cs typeface="Calibri"/>
                <a:sym typeface="Calibri"/>
              </a:rPr>
              <a:t>A Frequency Dictionary of French: Core vocabulary for learners </a:t>
            </a:r>
            <a:r>
              <a:rPr lang="en-GB" sz="1200" b="0" i="0" u="none" strike="noStrike" kern="1200" cap="none" dirty="0">
                <a:solidFill>
                  <a:schemeClr val="tx1"/>
                </a:solidFill>
                <a:effectLst/>
                <a:latin typeface="+mn-lt"/>
                <a:ea typeface="Calibri"/>
                <a:cs typeface="Calibri"/>
                <a:sym typeface="Calibri"/>
              </a:rPr>
              <a:t>London: Routledge.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5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introduces the different ways of translating of ‘de’ in English.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01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2. le pays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203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This slide</a:t>
            </a:r>
            <a:r>
              <a:rPr lang="en-GB" b="0" i="0" baseline="0" dirty="0"/>
              <a:t> incorporates words from each of the two vocabulary sets to be revisited in this week, as well as some previously–encountered nouns. The numbers are not sequentially-presented, in order to increase the degree of desirable difficulty’.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GB" b="0" i="0" baseline="0" dirty="0"/>
            </a:br>
            <a:r>
              <a:rPr lang="en-GB" b="0" i="0" baseline="0" dirty="0"/>
              <a:t>Students say how many of each thing pictured there are, using ‘</a:t>
            </a:r>
            <a:r>
              <a:rPr lang="en-GB" b="0" i="0" baseline="0" dirty="0" err="1"/>
              <a:t>il</a:t>
            </a:r>
            <a:r>
              <a:rPr lang="en-GB" b="0" i="0" baseline="0" dirty="0"/>
              <a:t> y a’, paying particular attention to the liaison where needed (starred below).</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baseline="0" dirty="0">
                <a:solidFill>
                  <a:schemeClr val="tx1"/>
                </a:solidFill>
                <a:effectLst/>
                <a:latin typeface="+mn-lt"/>
                <a:ea typeface="Calibri"/>
                <a:cs typeface="Calibri"/>
                <a:sym typeface="Calibri"/>
              </a:rPr>
              <a:t>2.2.2 </a:t>
            </a:r>
            <a:r>
              <a:rPr lang="en-GB" sz="1200" b="0" i="0" u="none" strike="noStrike" kern="1200" cap="none" baseline="0" dirty="0">
                <a:solidFill>
                  <a:schemeClr val="tx1"/>
                </a:solidFill>
                <a:effectLst/>
                <a:latin typeface="+mn-lt"/>
                <a:ea typeface="Calibri"/>
                <a:cs typeface="Calibri"/>
                <a:sym typeface="Calibri"/>
              </a:rPr>
              <a:t>- </a:t>
            </a:r>
            <a:r>
              <a:rPr lang="fr-FR" sz="1200" b="0" i="0" u="none" strike="noStrike" kern="1200" cap="none" dirty="0">
                <a:solidFill>
                  <a:schemeClr val="tx1"/>
                </a:solidFill>
                <a:effectLst/>
                <a:latin typeface="+mn-lt"/>
                <a:ea typeface="Calibri"/>
                <a:cs typeface="Calibri"/>
                <a:sym typeface="Calibri"/>
              </a:rPr>
              <a:t>aéroport [2113], l'étranger [305], hôtel [1774], île [1245], université [1192], États-Unis [n/a], rarement [2535], souvent [287]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baseline="0"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baseline="0" dirty="0">
                <a:solidFill>
                  <a:schemeClr val="tx1"/>
                </a:solidFill>
                <a:effectLst/>
                <a:latin typeface="+mn-lt"/>
                <a:ea typeface="Calibri"/>
                <a:cs typeface="Calibri"/>
                <a:sym typeface="Calibri"/>
              </a:rPr>
              <a:t>2.1.1 </a:t>
            </a:r>
            <a:r>
              <a:rPr lang="en-GB" sz="1200" b="0" i="0" u="none" strike="noStrike" kern="1200" cap="none" baseline="0" dirty="0">
                <a:solidFill>
                  <a:schemeClr val="tx1"/>
                </a:solidFill>
                <a:effectLst/>
                <a:latin typeface="+mn-lt"/>
                <a:ea typeface="Calibri"/>
                <a:cs typeface="Calibri"/>
                <a:sym typeface="Calibri"/>
              </a:rPr>
              <a:t>- </a:t>
            </a:r>
            <a:r>
              <a:rPr lang="fr-FR" sz="1200" b="0" i="0" u="none" strike="noStrike" kern="1200" cap="none" dirty="0">
                <a:solidFill>
                  <a:schemeClr val="tx1"/>
                </a:solidFill>
                <a:effectLst/>
                <a:latin typeface="+mn-lt"/>
                <a:ea typeface="Calibri"/>
                <a:cs typeface="Calibri"/>
                <a:sym typeface="Calibri"/>
              </a:rPr>
              <a:t>cinq [288], deux [41], dix [372], douze (1664), huit [877], neuf [787], onze (2447), quatre [253], sept [905], six [450], trois [115], des [2 - 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a:solidFill>
                  <a:schemeClr val="tx1"/>
                </a:solidFill>
                <a:effectLst/>
                <a:latin typeface="+mn-lt"/>
                <a:ea typeface="Calibri"/>
                <a:cs typeface="Calibri"/>
                <a:sym typeface="Calibri"/>
              </a:rPr>
              <a:t>ANSWERS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a:solidFill>
                  <a:schemeClr val="tx1"/>
                </a:solidFill>
                <a:effectLst/>
                <a:latin typeface="+mn-lt"/>
                <a:ea typeface="Calibri"/>
                <a:cs typeface="Calibri"/>
                <a:sym typeface="Calibri"/>
              </a:rPr>
              <a:t>trois aéroports*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a:solidFill>
                  <a:schemeClr val="tx1"/>
                </a:solidFill>
                <a:effectLst/>
                <a:latin typeface="+mn-lt"/>
                <a:ea typeface="Calibri"/>
                <a:cs typeface="Calibri"/>
                <a:sym typeface="Calibri"/>
              </a:rPr>
              <a:t>un hôtel*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a:solidFill>
                  <a:schemeClr val="tx1"/>
                </a:solidFill>
                <a:effectLst/>
                <a:latin typeface="+mn-lt"/>
                <a:ea typeface="Calibri"/>
                <a:cs typeface="Calibri"/>
                <a:sym typeface="Calibri"/>
              </a:rPr>
              <a:t>deux universités*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a:solidFill>
                  <a:schemeClr val="tx1"/>
                </a:solidFill>
                <a:effectLst/>
                <a:latin typeface="+mn-lt"/>
                <a:ea typeface="Calibri"/>
                <a:cs typeface="Calibri"/>
                <a:sym typeface="Calibri"/>
              </a:rPr>
              <a:t>six voitures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a:solidFill>
                  <a:schemeClr val="tx1"/>
                </a:solidFill>
                <a:effectLst/>
                <a:latin typeface="+mn-lt"/>
                <a:ea typeface="Calibri"/>
                <a:cs typeface="Calibri"/>
                <a:sym typeface="Calibri"/>
              </a:rPr>
              <a:t>neuf parcs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a:solidFill>
                  <a:schemeClr val="tx1"/>
                </a:solidFill>
                <a:effectLst/>
                <a:latin typeface="+mn-lt"/>
                <a:ea typeface="Calibri"/>
                <a:cs typeface="Calibri"/>
                <a:sym typeface="Calibri"/>
              </a:rPr>
              <a:t>onze trains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a:solidFill>
                  <a:schemeClr val="tx1"/>
                </a:solidFill>
                <a:effectLst/>
                <a:latin typeface="+mn-lt"/>
                <a:ea typeface="Calibri"/>
                <a:cs typeface="Calibri"/>
                <a:sym typeface="Calibri"/>
              </a:rPr>
              <a:t>dix bateaux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a:solidFill>
                  <a:schemeClr val="tx1"/>
                </a:solidFill>
                <a:effectLst/>
                <a:latin typeface="+mn-lt"/>
                <a:ea typeface="Calibri"/>
                <a:cs typeface="Calibri"/>
                <a:sym typeface="Calibri"/>
              </a:rPr>
              <a:t>quatre règles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a:solidFill>
                  <a:schemeClr val="tx1"/>
                </a:solidFill>
                <a:effectLst/>
                <a:latin typeface="+mn-lt"/>
                <a:ea typeface="Calibri"/>
                <a:cs typeface="Calibri"/>
                <a:sym typeface="Calibri"/>
              </a:rPr>
              <a:t>cinq chambres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a:solidFill>
                  <a:schemeClr val="tx1"/>
                </a:solidFill>
                <a:effectLst/>
                <a:latin typeface="+mn-lt"/>
                <a:ea typeface="Calibri"/>
                <a:cs typeface="Calibri"/>
                <a:sym typeface="Calibri"/>
              </a:rPr>
              <a:t>huit vélos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a:solidFill>
                  <a:schemeClr val="tx1"/>
                </a:solidFill>
                <a:effectLst/>
                <a:latin typeface="+mn-lt"/>
                <a:ea typeface="Calibri"/>
                <a:cs typeface="Calibri"/>
                <a:sym typeface="Calibri"/>
              </a:rPr>
              <a:t>sept portables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a:solidFill>
                  <a:schemeClr val="tx1"/>
                </a:solidFill>
                <a:effectLst/>
                <a:latin typeface="+mn-lt"/>
                <a:ea typeface="Calibri"/>
                <a:cs typeface="Calibri"/>
                <a:sym typeface="Calibri"/>
              </a:rPr>
              <a:t>douze livres</a:t>
            </a:r>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6292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3. changer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59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4. </a:t>
            </a:r>
            <a:r>
              <a:rPr lang="en-GB" b="0" dirty="0" err="1"/>
              <a:t>habiter</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99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5. 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63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6. </a:t>
            </a:r>
            <a:r>
              <a:rPr lang="en-GB" b="0" dirty="0" err="1"/>
              <a:t>arriver</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529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7. les </a:t>
            </a:r>
            <a:r>
              <a:rPr lang="en-GB" b="0" dirty="0" err="1"/>
              <a:t>vêtements</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355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8. </a:t>
            </a:r>
            <a:r>
              <a:rPr lang="en-GB" b="0" dirty="0" err="1"/>
              <a:t>gagner</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26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9572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258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067207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39955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1959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77503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9903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5892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71406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03/04/2020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7970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4078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00610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72976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03566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57299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62703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1296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32345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0252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2671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53624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0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11545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95589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71135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0346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5914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32215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8952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57586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810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7428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6786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7268195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614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61417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56098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1379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8755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03/04/2020</a:t>
            </a:fld>
            <a:endParaRPr lang="en-GB">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5755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03/04/2020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00864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03/04/2020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53253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03/04/2020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72824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82036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9132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03/04/2020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975497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604448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288080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32951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audio" Target="../media/audio9.wav"/></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audio" Target="../media/audio10.wav"/></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audio" Target="../media/audio11.wav"/></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0.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3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audio" Target="../media/audio6.wav"/></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audio" Target="../media/audio7.wav"/></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560" y="0"/>
            <a:ext cx="12186440" cy="6858000"/>
            <a:chOff x="-56445" y="0"/>
            <a:chExt cx="12186440" cy="6858000"/>
          </a:xfrm>
        </p:grpSpPr>
        <p:grpSp>
          <p:nvGrpSpPr>
            <p:cNvPr id="8" name="Group 7"/>
            <p:cNvGrpSpPr/>
            <p:nvPr/>
          </p:nvGrpSpPr>
          <p:grpSpPr>
            <a:xfrm>
              <a:off x="-56445" y="0"/>
              <a:ext cx="12186440" cy="6858000"/>
              <a:chOff x="0" y="0"/>
              <a:chExt cx="1218644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8695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66F02A8-6C90-0F4B-B4B3-C85529F073EE}"/>
              </a:ext>
            </a:extLst>
          </p:cNvPr>
          <p:cNvSpPr>
            <a:spLocks noGrp="1"/>
          </p:cNvSpPr>
          <p:nvPr>
            <p:ph type="title"/>
          </p:nvPr>
        </p:nvSpPr>
        <p:spPr>
          <a:xfrm>
            <a:off x="252984" y="2431669"/>
            <a:ext cx="10515600" cy="1325563"/>
          </a:xfrm>
        </p:spPr>
        <p:txBody>
          <a:bodyPr>
            <a:normAutofit/>
          </a:bodyPr>
          <a:lstStyle/>
          <a:p>
            <a:pPr lvl="0">
              <a:lnSpc>
                <a:spcPct val="100000"/>
              </a:lnSpc>
              <a:spcBef>
                <a:spcPts val="0"/>
              </a:spcBef>
              <a:defRPr/>
            </a:pPr>
            <a:r>
              <a:rPr lang="en-GB" sz="4000" b="1" dirty="0">
                <a:solidFill>
                  <a:prstClr val="white"/>
                </a:solidFill>
                <a:latin typeface="Century Gothic" panose="020B0502020202020204" pitchFamily="34" charset="0"/>
                <a:ea typeface="+mn-ea"/>
                <a:cs typeface="+mn-cs"/>
              </a:rPr>
              <a:t>Vocabulary</a:t>
            </a:r>
            <a:endParaRPr lang="en-US" dirty="0"/>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Title 3">
            <a:extLst>
              <a:ext uri="{FF2B5EF4-FFF2-40B4-BE49-F238E27FC236}">
                <a16:creationId xmlns:a16="http://schemas.microsoft.com/office/drawing/2014/main" id="{7B424077-B2D5-46AA-BDA8-6FF15DA500E8}"/>
              </a:ext>
            </a:extLst>
          </p:cNvPr>
          <p:cNvSpPr txBox="1">
            <a:spLocks/>
          </p:cNvSpPr>
          <p:nvPr/>
        </p:nvSpPr>
        <p:spPr>
          <a:xfrm>
            <a:off x="266807" y="4917361"/>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2.2 - Week 5 </a:t>
            </a:r>
          </a:p>
        </p:txBody>
      </p:sp>
      <p:sp>
        <p:nvSpPr>
          <p:cNvPr id="13" name="Title 3">
            <a:extLst>
              <a:ext uri="{FF2B5EF4-FFF2-40B4-BE49-F238E27FC236}">
                <a16:creationId xmlns:a16="http://schemas.microsoft.com/office/drawing/2014/main" id="{C0508B9B-5891-4D3C-9F6E-ECDA43B43AC2}"/>
              </a:ext>
            </a:extLst>
          </p:cNvPr>
          <p:cNvSpPr txBox="1">
            <a:spLocks/>
          </p:cNvSpPr>
          <p:nvPr/>
        </p:nvSpPr>
        <p:spPr>
          <a:xfrm>
            <a:off x="266807" y="5910977"/>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400" noProof="0" dirty="0">
                <a:solidFill>
                  <a:prstClr val="white"/>
                </a:solidFill>
                <a:latin typeface="Century Gothic" panose="020B0502020202020204" pitchFamily="34" charset="0"/>
              </a:rPr>
              <a:t>Kirsten Somerville / Natalie Finlayson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lang="en-GB" sz="1400" dirty="0">
                <a:solidFill>
                  <a:prstClr val="white"/>
                </a:solidFill>
                <a:latin typeface="Century Gothic" panose="020B0502020202020204" pitchFamily="34" charset="0"/>
              </a:rPr>
              <a:t>03/04</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/20</a:t>
            </a:r>
          </a:p>
        </p:txBody>
      </p:sp>
    </p:spTree>
    <p:extLst>
      <p:ext uri="{BB962C8B-B14F-4D97-AF65-F5344CB8AC3E}">
        <p14:creationId xmlns:p14="http://schemas.microsoft.com/office/powerpoint/2010/main" val="9836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Action Button: Custom 66" descr="number 1">
            <a:hlinkClick r:id="" action="ppaction://noaction" highlightClick="1">
              <a:snd r:embed="rId4" name="Fr 2.2.5 Slide 34.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w Cen MT" panose="020B0602020104020603"/>
                <a:ea typeface="+mn-ea"/>
                <a:cs typeface="+mn-cs"/>
              </a:rPr>
              <a:t>9</a:t>
            </a:r>
          </a:p>
        </p:txBody>
      </p:sp>
      <p:sp>
        <p:nvSpPr>
          <p:cNvPr id="26" name="TextBox 25">
            <a:extLst>
              <a:ext uri="{FF2B5EF4-FFF2-40B4-BE49-F238E27FC236}">
                <a16:creationId xmlns:a16="http://schemas.microsoft.com/office/drawing/2014/main" id="{71BC397C-F7A7-4D2B-999A-5D532A99FFE6}"/>
              </a:ext>
            </a:extLst>
          </p:cNvPr>
          <p:cNvSpPr txBox="1"/>
          <p:nvPr/>
        </p:nvSpPr>
        <p:spPr>
          <a:xfrm>
            <a:off x="169203"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arrive</a:t>
            </a:r>
          </a:p>
        </p:txBody>
      </p:sp>
      <p:sp>
        <p:nvSpPr>
          <p:cNvPr id="27" name="TextBox 26">
            <a:extLst>
              <a:ext uri="{FF2B5EF4-FFF2-40B4-BE49-F238E27FC236}">
                <a16:creationId xmlns:a16="http://schemas.microsoft.com/office/drawing/2014/main" id="{1871EF65-64AD-4AEF-B589-E0F7F1972864}"/>
              </a:ext>
            </a:extLst>
          </p:cNvPr>
          <p:cNvSpPr txBox="1"/>
          <p:nvPr/>
        </p:nvSpPr>
        <p:spPr>
          <a:xfrm>
            <a:off x="2186237"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of</a:t>
            </a:r>
          </a:p>
        </p:txBody>
      </p:sp>
      <p:sp>
        <p:nvSpPr>
          <p:cNvPr id="28" name="TextBox 27">
            <a:extLst>
              <a:ext uri="{FF2B5EF4-FFF2-40B4-BE49-F238E27FC236}">
                <a16:creationId xmlns:a16="http://schemas.microsoft.com/office/drawing/2014/main" id="{CD10380B-9635-4D66-9743-F15D2A5392AA}"/>
              </a:ext>
            </a:extLst>
          </p:cNvPr>
          <p:cNvSpPr txBox="1"/>
          <p:nvPr/>
        </p:nvSpPr>
        <p:spPr>
          <a:xfrm>
            <a:off x="4203271"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change</a:t>
            </a:r>
          </a:p>
        </p:txBody>
      </p:sp>
      <p:sp>
        <p:nvSpPr>
          <p:cNvPr id="29" name="TextBox 28">
            <a:extLst>
              <a:ext uri="{FF2B5EF4-FFF2-40B4-BE49-F238E27FC236}">
                <a16:creationId xmlns:a16="http://schemas.microsoft.com/office/drawing/2014/main" id="{6B100C6C-24F2-44D8-90D9-A29AE9C5CE9A}"/>
              </a:ext>
            </a:extLst>
          </p:cNvPr>
          <p:cNvSpPr txBox="1"/>
          <p:nvPr/>
        </p:nvSpPr>
        <p:spPr>
          <a:xfrm>
            <a:off x="6220305"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politics</a:t>
            </a:r>
          </a:p>
        </p:txBody>
      </p:sp>
      <p:sp>
        <p:nvSpPr>
          <p:cNvPr id="30" name="TextBox 29">
            <a:extLst>
              <a:ext uri="{FF2B5EF4-FFF2-40B4-BE49-F238E27FC236}">
                <a16:creationId xmlns:a16="http://schemas.microsoft.com/office/drawing/2014/main" id="{3837B41D-3D31-4D16-8977-6773022D1A58}"/>
              </a:ext>
            </a:extLst>
          </p:cNvPr>
          <p:cNvSpPr txBox="1"/>
          <p:nvPr/>
        </p:nvSpPr>
        <p:spPr>
          <a:xfrm>
            <a:off x="10254373" y="178069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create</a:t>
            </a:r>
          </a:p>
        </p:txBody>
      </p:sp>
      <p:sp>
        <p:nvSpPr>
          <p:cNvPr id="31" name="TextBox 30">
            <a:extLst>
              <a:ext uri="{FF2B5EF4-FFF2-40B4-BE49-F238E27FC236}">
                <a16:creationId xmlns:a16="http://schemas.microsoft.com/office/drawing/2014/main" id="{B4C036E3-D074-4D62-991F-53712025F9B5}"/>
              </a:ext>
            </a:extLst>
          </p:cNvPr>
          <p:cNvSpPr txBox="1"/>
          <p:nvPr/>
        </p:nvSpPr>
        <p:spPr>
          <a:xfrm>
            <a:off x="96779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clothes</a:t>
            </a:r>
          </a:p>
        </p:txBody>
      </p:sp>
      <p:sp>
        <p:nvSpPr>
          <p:cNvPr id="32" name="TextBox 31">
            <a:extLst>
              <a:ext uri="{FF2B5EF4-FFF2-40B4-BE49-F238E27FC236}">
                <a16:creationId xmlns:a16="http://schemas.microsoft.com/office/drawing/2014/main" id="{0515F720-CFFB-4543-BADB-CEA0FD6331BD}"/>
              </a:ext>
            </a:extLst>
          </p:cNvPr>
          <p:cNvSpPr txBox="1"/>
          <p:nvPr/>
        </p:nvSpPr>
        <p:spPr>
          <a:xfrm>
            <a:off x="3081897"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win</a:t>
            </a:r>
          </a:p>
        </p:txBody>
      </p:sp>
      <p:sp>
        <p:nvSpPr>
          <p:cNvPr id="33" name="TextBox 32">
            <a:extLst>
              <a:ext uri="{FF2B5EF4-FFF2-40B4-BE49-F238E27FC236}">
                <a16:creationId xmlns:a16="http://schemas.microsoft.com/office/drawing/2014/main" id="{4668A61E-9C2C-4000-A84A-DF07A96DF7D6}"/>
              </a:ext>
            </a:extLst>
          </p:cNvPr>
          <p:cNvSpPr txBox="1"/>
          <p:nvPr/>
        </p:nvSpPr>
        <p:spPr>
          <a:xfrm>
            <a:off x="5196000"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country</a:t>
            </a:r>
          </a:p>
        </p:txBody>
      </p:sp>
      <p:sp>
        <p:nvSpPr>
          <p:cNvPr id="34" name="TextBox 33">
            <a:extLst>
              <a:ext uri="{FF2B5EF4-FFF2-40B4-BE49-F238E27FC236}">
                <a16:creationId xmlns:a16="http://schemas.microsoft.com/office/drawing/2014/main" id="{CE39C7A2-0155-4BE3-B91A-44A5751EB8F6}"/>
              </a:ext>
            </a:extLst>
          </p:cNvPr>
          <p:cNvSpPr txBox="1"/>
          <p:nvPr/>
        </p:nvSpPr>
        <p:spPr>
          <a:xfrm>
            <a:off x="7310103"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live</a:t>
            </a:r>
          </a:p>
        </p:txBody>
      </p:sp>
      <p:sp>
        <p:nvSpPr>
          <p:cNvPr id="35" name="TextBox 34">
            <a:extLst>
              <a:ext uri="{FF2B5EF4-FFF2-40B4-BE49-F238E27FC236}">
                <a16:creationId xmlns:a16="http://schemas.microsoft.com/office/drawing/2014/main" id="{08BEACC2-063D-41CA-A1F6-12258AE6C43F}"/>
              </a:ext>
            </a:extLst>
          </p:cNvPr>
          <p:cNvSpPr txBox="1"/>
          <p:nvPr/>
        </p:nvSpPr>
        <p:spPr>
          <a:xfrm>
            <a:off x="9420457"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world</a:t>
            </a:r>
          </a:p>
        </p:txBody>
      </p:sp>
      <p:sp>
        <p:nvSpPr>
          <p:cNvPr id="36" name="Rectangle 35">
            <a:extLst>
              <a:ext uri="{FF2B5EF4-FFF2-40B4-BE49-F238E27FC236}">
                <a16:creationId xmlns:a16="http://schemas.microsoft.com/office/drawing/2014/main" id="{82A18C69-EB7C-48F8-8D18-EA497493FD88}"/>
              </a:ext>
            </a:extLst>
          </p:cNvPr>
          <p:cNvSpPr/>
          <p:nvPr/>
        </p:nvSpPr>
        <p:spPr>
          <a:xfrm>
            <a:off x="6220305" y="1779442"/>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TextBox 36">
            <a:extLst>
              <a:ext uri="{FF2B5EF4-FFF2-40B4-BE49-F238E27FC236}">
                <a16:creationId xmlns:a16="http://schemas.microsoft.com/office/drawing/2014/main" id="{8F621B1C-0939-4D68-ABD5-46681DD75067}"/>
              </a:ext>
            </a:extLst>
          </p:cNvPr>
          <p:cNvSpPr txBox="1"/>
          <p:nvPr/>
        </p:nvSpPr>
        <p:spPr>
          <a:xfrm>
            <a:off x="8237339"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at, in</a:t>
            </a:r>
          </a:p>
        </p:txBody>
      </p:sp>
    </p:spTree>
    <p:extLst>
      <p:ext uri="{BB962C8B-B14F-4D97-AF65-F5344CB8AC3E}">
        <p14:creationId xmlns:p14="http://schemas.microsoft.com/office/powerpoint/2010/main" val="256904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Action Button: Custom 66" descr="number 1">
            <a:hlinkClick r:id="" action="ppaction://noaction" highlightClick="1">
              <a:snd r:embed="rId4" name="Fr 2.2.5 Slide 35.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w Cen MT" panose="020B0602020104020603"/>
                <a:ea typeface="+mn-ea"/>
                <a:cs typeface="+mn-cs"/>
              </a:rPr>
              <a:t>10</a:t>
            </a:r>
          </a:p>
        </p:txBody>
      </p:sp>
      <p:sp>
        <p:nvSpPr>
          <p:cNvPr id="26" name="TextBox 25">
            <a:extLst>
              <a:ext uri="{FF2B5EF4-FFF2-40B4-BE49-F238E27FC236}">
                <a16:creationId xmlns:a16="http://schemas.microsoft.com/office/drawing/2014/main" id="{71B57481-4F26-43A7-8F2F-C64150C5664D}"/>
              </a:ext>
            </a:extLst>
          </p:cNvPr>
          <p:cNvSpPr txBox="1"/>
          <p:nvPr/>
        </p:nvSpPr>
        <p:spPr>
          <a:xfrm>
            <a:off x="169203"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arrive</a:t>
            </a:r>
          </a:p>
        </p:txBody>
      </p:sp>
      <p:sp>
        <p:nvSpPr>
          <p:cNvPr id="27" name="TextBox 26">
            <a:extLst>
              <a:ext uri="{FF2B5EF4-FFF2-40B4-BE49-F238E27FC236}">
                <a16:creationId xmlns:a16="http://schemas.microsoft.com/office/drawing/2014/main" id="{89740716-A8D7-4867-BFCE-D25F7E7A8F5E}"/>
              </a:ext>
            </a:extLst>
          </p:cNvPr>
          <p:cNvSpPr txBox="1"/>
          <p:nvPr/>
        </p:nvSpPr>
        <p:spPr>
          <a:xfrm>
            <a:off x="2186237"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of</a:t>
            </a:r>
          </a:p>
        </p:txBody>
      </p:sp>
      <p:sp>
        <p:nvSpPr>
          <p:cNvPr id="28" name="TextBox 27">
            <a:extLst>
              <a:ext uri="{FF2B5EF4-FFF2-40B4-BE49-F238E27FC236}">
                <a16:creationId xmlns:a16="http://schemas.microsoft.com/office/drawing/2014/main" id="{BE733F0A-B1E8-4497-9B1D-45913FEE0E01}"/>
              </a:ext>
            </a:extLst>
          </p:cNvPr>
          <p:cNvSpPr txBox="1"/>
          <p:nvPr/>
        </p:nvSpPr>
        <p:spPr>
          <a:xfrm>
            <a:off x="4203271"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change</a:t>
            </a:r>
          </a:p>
        </p:txBody>
      </p:sp>
      <p:sp>
        <p:nvSpPr>
          <p:cNvPr id="29" name="TextBox 28">
            <a:extLst>
              <a:ext uri="{FF2B5EF4-FFF2-40B4-BE49-F238E27FC236}">
                <a16:creationId xmlns:a16="http://schemas.microsoft.com/office/drawing/2014/main" id="{395FA024-0190-456D-B286-43FBFB5285C3}"/>
              </a:ext>
            </a:extLst>
          </p:cNvPr>
          <p:cNvSpPr txBox="1"/>
          <p:nvPr/>
        </p:nvSpPr>
        <p:spPr>
          <a:xfrm>
            <a:off x="6220305"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politics</a:t>
            </a:r>
          </a:p>
        </p:txBody>
      </p:sp>
      <p:sp>
        <p:nvSpPr>
          <p:cNvPr id="30" name="TextBox 29">
            <a:extLst>
              <a:ext uri="{FF2B5EF4-FFF2-40B4-BE49-F238E27FC236}">
                <a16:creationId xmlns:a16="http://schemas.microsoft.com/office/drawing/2014/main" id="{8BBE2E25-38A7-4D25-B81B-789361749C23}"/>
              </a:ext>
            </a:extLst>
          </p:cNvPr>
          <p:cNvSpPr txBox="1"/>
          <p:nvPr/>
        </p:nvSpPr>
        <p:spPr>
          <a:xfrm>
            <a:off x="10254373" y="178069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create</a:t>
            </a:r>
          </a:p>
        </p:txBody>
      </p:sp>
      <p:sp>
        <p:nvSpPr>
          <p:cNvPr id="31" name="TextBox 30">
            <a:extLst>
              <a:ext uri="{FF2B5EF4-FFF2-40B4-BE49-F238E27FC236}">
                <a16:creationId xmlns:a16="http://schemas.microsoft.com/office/drawing/2014/main" id="{E6839927-49F1-400B-813D-B4D46E853505}"/>
              </a:ext>
            </a:extLst>
          </p:cNvPr>
          <p:cNvSpPr txBox="1"/>
          <p:nvPr/>
        </p:nvSpPr>
        <p:spPr>
          <a:xfrm>
            <a:off x="96779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clothes</a:t>
            </a:r>
          </a:p>
        </p:txBody>
      </p:sp>
      <p:sp>
        <p:nvSpPr>
          <p:cNvPr id="32" name="TextBox 31">
            <a:extLst>
              <a:ext uri="{FF2B5EF4-FFF2-40B4-BE49-F238E27FC236}">
                <a16:creationId xmlns:a16="http://schemas.microsoft.com/office/drawing/2014/main" id="{C94B8C41-A5A9-4505-ACF6-BB70D11A45CC}"/>
              </a:ext>
            </a:extLst>
          </p:cNvPr>
          <p:cNvSpPr txBox="1"/>
          <p:nvPr/>
        </p:nvSpPr>
        <p:spPr>
          <a:xfrm>
            <a:off x="3081897"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win</a:t>
            </a:r>
          </a:p>
        </p:txBody>
      </p:sp>
      <p:sp>
        <p:nvSpPr>
          <p:cNvPr id="33" name="TextBox 32">
            <a:extLst>
              <a:ext uri="{FF2B5EF4-FFF2-40B4-BE49-F238E27FC236}">
                <a16:creationId xmlns:a16="http://schemas.microsoft.com/office/drawing/2014/main" id="{A2AAB3AE-C9D4-4C9F-A616-376E81AA6666}"/>
              </a:ext>
            </a:extLst>
          </p:cNvPr>
          <p:cNvSpPr txBox="1"/>
          <p:nvPr/>
        </p:nvSpPr>
        <p:spPr>
          <a:xfrm>
            <a:off x="5196000"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country</a:t>
            </a:r>
          </a:p>
        </p:txBody>
      </p:sp>
      <p:sp>
        <p:nvSpPr>
          <p:cNvPr id="34" name="TextBox 33">
            <a:extLst>
              <a:ext uri="{FF2B5EF4-FFF2-40B4-BE49-F238E27FC236}">
                <a16:creationId xmlns:a16="http://schemas.microsoft.com/office/drawing/2014/main" id="{6E894E6E-4E37-4125-AA71-8B3C7225C7A8}"/>
              </a:ext>
            </a:extLst>
          </p:cNvPr>
          <p:cNvSpPr txBox="1"/>
          <p:nvPr/>
        </p:nvSpPr>
        <p:spPr>
          <a:xfrm>
            <a:off x="7310103"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live</a:t>
            </a:r>
          </a:p>
        </p:txBody>
      </p:sp>
      <p:sp>
        <p:nvSpPr>
          <p:cNvPr id="35" name="TextBox 34">
            <a:extLst>
              <a:ext uri="{FF2B5EF4-FFF2-40B4-BE49-F238E27FC236}">
                <a16:creationId xmlns:a16="http://schemas.microsoft.com/office/drawing/2014/main" id="{37D8FA33-158C-4116-ADB2-323972FBF539}"/>
              </a:ext>
            </a:extLst>
          </p:cNvPr>
          <p:cNvSpPr txBox="1"/>
          <p:nvPr/>
        </p:nvSpPr>
        <p:spPr>
          <a:xfrm>
            <a:off x="9420457"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world</a:t>
            </a:r>
          </a:p>
        </p:txBody>
      </p:sp>
      <p:sp>
        <p:nvSpPr>
          <p:cNvPr id="36" name="Rectangle 35">
            <a:extLst>
              <a:ext uri="{FF2B5EF4-FFF2-40B4-BE49-F238E27FC236}">
                <a16:creationId xmlns:a16="http://schemas.microsoft.com/office/drawing/2014/main" id="{FCD75F39-926E-4ADC-8017-83F96EB82896}"/>
              </a:ext>
            </a:extLst>
          </p:cNvPr>
          <p:cNvSpPr/>
          <p:nvPr/>
        </p:nvSpPr>
        <p:spPr>
          <a:xfrm>
            <a:off x="9430580" y="3155313"/>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TextBox 36">
            <a:extLst>
              <a:ext uri="{FF2B5EF4-FFF2-40B4-BE49-F238E27FC236}">
                <a16:creationId xmlns:a16="http://schemas.microsoft.com/office/drawing/2014/main" id="{4277F394-E10C-4AFA-95DE-48684CEA2CF2}"/>
              </a:ext>
            </a:extLst>
          </p:cNvPr>
          <p:cNvSpPr txBox="1"/>
          <p:nvPr/>
        </p:nvSpPr>
        <p:spPr>
          <a:xfrm>
            <a:off x="8237339"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at, in</a:t>
            </a:r>
          </a:p>
        </p:txBody>
      </p:sp>
    </p:spTree>
    <p:extLst>
      <p:ext uri="{BB962C8B-B14F-4D97-AF65-F5344CB8AC3E}">
        <p14:creationId xmlns:p14="http://schemas.microsoft.com/office/powerpoint/2010/main" val="264616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Action Button: Custom 66" descr="number 1">
            <a:hlinkClick r:id="" action="ppaction://noaction" highlightClick="1">
              <a:snd r:embed="rId4" name="a.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w Cen MT" panose="020B0602020104020603"/>
                <a:ea typeface="+mn-ea"/>
                <a:cs typeface="+mn-cs"/>
              </a:rPr>
              <a:t>11</a:t>
            </a:r>
          </a:p>
        </p:txBody>
      </p:sp>
      <p:sp>
        <p:nvSpPr>
          <p:cNvPr id="26" name="TextBox 25">
            <a:extLst>
              <a:ext uri="{FF2B5EF4-FFF2-40B4-BE49-F238E27FC236}">
                <a16:creationId xmlns:a16="http://schemas.microsoft.com/office/drawing/2014/main" id="{71B57481-4F26-43A7-8F2F-C64150C5664D}"/>
              </a:ext>
            </a:extLst>
          </p:cNvPr>
          <p:cNvSpPr txBox="1"/>
          <p:nvPr/>
        </p:nvSpPr>
        <p:spPr>
          <a:xfrm>
            <a:off x="169203"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arrive</a:t>
            </a:r>
          </a:p>
        </p:txBody>
      </p:sp>
      <p:sp>
        <p:nvSpPr>
          <p:cNvPr id="27" name="TextBox 26">
            <a:extLst>
              <a:ext uri="{FF2B5EF4-FFF2-40B4-BE49-F238E27FC236}">
                <a16:creationId xmlns:a16="http://schemas.microsoft.com/office/drawing/2014/main" id="{89740716-A8D7-4867-BFCE-D25F7E7A8F5E}"/>
              </a:ext>
            </a:extLst>
          </p:cNvPr>
          <p:cNvSpPr txBox="1"/>
          <p:nvPr/>
        </p:nvSpPr>
        <p:spPr>
          <a:xfrm>
            <a:off x="2186237"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of</a:t>
            </a:r>
          </a:p>
        </p:txBody>
      </p:sp>
      <p:sp>
        <p:nvSpPr>
          <p:cNvPr id="28" name="TextBox 27">
            <a:extLst>
              <a:ext uri="{FF2B5EF4-FFF2-40B4-BE49-F238E27FC236}">
                <a16:creationId xmlns:a16="http://schemas.microsoft.com/office/drawing/2014/main" id="{BE733F0A-B1E8-4497-9B1D-45913FEE0E01}"/>
              </a:ext>
            </a:extLst>
          </p:cNvPr>
          <p:cNvSpPr txBox="1"/>
          <p:nvPr/>
        </p:nvSpPr>
        <p:spPr>
          <a:xfrm>
            <a:off x="4203271"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change</a:t>
            </a:r>
          </a:p>
        </p:txBody>
      </p:sp>
      <p:sp>
        <p:nvSpPr>
          <p:cNvPr id="29" name="TextBox 28">
            <a:extLst>
              <a:ext uri="{FF2B5EF4-FFF2-40B4-BE49-F238E27FC236}">
                <a16:creationId xmlns:a16="http://schemas.microsoft.com/office/drawing/2014/main" id="{395FA024-0190-456D-B286-43FBFB5285C3}"/>
              </a:ext>
            </a:extLst>
          </p:cNvPr>
          <p:cNvSpPr txBox="1"/>
          <p:nvPr/>
        </p:nvSpPr>
        <p:spPr>
          <a:xfrm>
            <a:off x="6220305"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politics</a:t>
            </a:r>
          </a:p>
        </p:txBody>
      </p:sp>
      <p:sp>
        <p:nvSpPr>
          <p:cNvPr id="30" name="TextBox 29">
            <a:extLst>
              <a:ext uri="{FF2B5EF4-FFF2-40B4-BE49-F238E27FC236}">
                <a16:creationId xmlns:a16="http://schemas.microsoft.com/office/drawing/2014/main" id="{8BBE2E25-38A7-4D25-B81B-789361749C23}"/>
              </a:ext>
            </a:extLst>
          </p:cNvPr>
          <p:cNvSpPr txBox="1"/>
          <p:nvPr/>
        </p:nvSpPr>
        <p:spPr>
          <a:xfrm>
            <a:off x="10254373" y="178069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create</a:t>
            </a:r>
          </a:p>
        </p:txBody>
      </p:sp>
      <p:sp>
        <p:nvSpPr>
          <p:cNvPr id="31" name="TextBox 30">
            <a:extLst>
              <a:ext uri="{FF2B5EF4-FFF2-40B4-BE49-F238E27FC236}">
                <a16:creationId xmlns:a16="http://schemas.microsoft.com/office/drawing/2014/main" id="{E6839927-49F1-400B-813D-B4D46E853505}"/>
              </a:ext>
            </a:extLst>
          </p:cNvPr>
          <p:cNvSpPr txBox="1"/>
          <p:nvPr/>
        </p:nvSpPr>
        <p:spPr>
          <a:xfrm>
            <a:off x="96779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clothes</a:t>
            </a:r>
          </a:p>
        </p:txBody>
      </p:sp>
      <p:sp>
        <p:nvSpPr>
          <p:cNvPr id="32" name="TextBox 31">
            <a:extLst>
              <a:ext uri="{FF2B5EF4-FFF2-40B4-BE49-F238E27FC236}">
                <a16:creationId xmlns:a16="http://schemas.microsoft.com/office/drawing/2014/main" id="{C94B8C41-A5A9-4505-ACF6-BB70D11A45CC}"/>
              </a:ext>
            </a:extLst>
          </p:cNvPr>
          <p:cNvSpPr txBox="1"/>
          <p:nvPr/>
        </p:nvSpPr>
        <p:spPr>
          <a:xfrm>
            <a:off x="3081897"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win</a:t>
            </a:r>
          </a:p>
        </p:txBody>
      </p:sp>
      <p:sp>
        <p:nvSpPr>
          <p:cNvPr id="33" name="TextBox 32">
            <a:extLst>
              <a:ext uri="{FF2B5EF4-FFF2-40B4-BE49-F238E27FC236}">
                <a16:creationId xmlns:a16="http://schemas.microsoft.com/office/drawing/2014/main" id="{A2AAB3AE-C9D4-4C9F-A616-376E81AA6666}"/>
              </a:ext>
            </a:extLst>
          </p:cNvPr>
          <p:cNvSpPr txBox="1"/>
          <p:nvPr/>
        </p:nvSpPr>
        <p:spPr>
          <a:xfrm>
            <a:off x="5196000"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country</a:t>
            </a:r>
          </a:p>
        </p:txBody>
      </p:sp>
      <p:sp>
        <p:nvSpPr>
          <p:cNvPr id="34" name="TextBox 33">
            <a:extLst>
              <a:ext uri="{FF2B5EF4-FFF2-40B4-BE49-F238E27FC236}">
                <a16:creationId xmlns:a16="http://schemas.microsoft.com/office/drawing/2014/main" id="{6E894E6E-4E37-4125-AA71-8B3C7225C7A8}"/>
              </a:ext>
            </a:extLst>
          </p:cNvPr>
          <p:cNvSpPr txBox="1"/>
          <p:nvPr/>
        </p:nvSpPr>
        <p:spPr>
          <a:xfrm>
            <a:off x="7310103"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live</a:t>
            </a:r>
          </a:p>
        </p:txBody>
      </p:sp>
      <p:sp>
        <p:nvSpPr>
          <p:cNvPr id="35" name="TextBox 34">
            <a:extLst>
              <a:ext uri="{FF2B5EF4-FFF2-40B4-BE49-F238E27FC236}">
                <a16:creationId xmlns:a16="http://schemas.microsoft.com/office/drawing/2014/main" id="{37D8FA33-158C-4116-ADB2-323972FBF539}"/>
              </a:ext>
            </a:extLst>
          </p:cNvPr>
          <p:cNvSpPr txBox="1"/>
          <p:nvPr/>
        </p:nvSpPr>
        <p:spPr>
          <a:xfrm>
            <a:off x="9420457"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world</a:t>
            </a:r>
          </a:p>
        </p:txBody>
      </p:sp>
      <p:sp>
        <p:nvSpPr>
          <p:cNvPr id="36" name="Rectangle 35">
            <a:extLst>
              <a:ext uri="{FF2B5EF4-FFF2-40B4-BE49-F238E27FC236}">
                <a16:creationId xmlns:a16="http://schemas.microsoft.com/office/drawing/2014/main" id="{FCD75F39-926E-4ADC-8017-83F96EB82896}"/>
              </a:ext>
            </a:extLst>
          </p:cNvPr>
          <p:cNvSpPr/>
          <p:nvPr/>
        </p:nvSpPr>
        <p:spPr>
          <a:xfrm>
            <a:off x="8235328" y="1779442"/>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TextBox 36">
            <a:extLst>
              <a:ext uri="{FF2B5EF4-FFF2-40B4-BE49-F238E27FC236}">
                <a16:creationId xmlns:a16="http://schemas.microsoft.com/office/drawing/2014/main" id="{4277F394-E10C-4AFA-95DE-48684CEA2CF2}"/>
              </a:ext>
            </a:extLst>
          </p:cNvPr>
          <p:cNvSpPr txBox="1"/>
          <p:nvPr/>
        </p:nvSpPr>
        <p:spPr>
          <a:xfrm>
            <a:off x="8237339"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at, in</a:t>
            </a:r>
          </a:p>
        </p:txBody>
      </p:sp>
    </p:spTree>
    <p:extLst>
      <p:ext uri="{BB962C8B-B14F-4D97-AF65-F5344CB8AC3E}">
        <p14:creationId xmlns:p14="http://schemas.microsoft.com/office/powerpoint/2010/main" val="343021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CF3F197D-9B32-43D5-A7F9-C02502479508}"/>
              </a:ext>
            </a:extLst>
          </p:cNvPr>
          <p:cNvSpPr txBox="1"/>
          <p:nvPr/>
        </p:nvSpPr>
        <p:spPr>
          <a:xfrm>
            <a:off x="286671"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arriver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54852FE5-5DA0-496F-AAAA-F155B2CD47AB}"/>
              </a:ext>
            </a:extLst>
          </p:cNvPr>
          <p:cNvSpPr txBox="1"/>
          <p:nvPr/>
        </p:nvSpPr>
        <p:spPr>
          <a:xfrm>
            <a:off x="2257714"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a:t>
            </a:r>
          </a:p>
        </p:txBody>
      </p:sp>
      <p:sp>
        <p:nvSpPr>
          <p:cNvPr id="17" name="TextBox 16">
            <a:extLst>
              <a:ext uri="{FF2B5EF4-FFF2-40B4-BE49-F238E27FC236}">
                <a16:creationId xmlns:a16="http://schemas.microsoft.com/office/drawing/2014/main" id="{C3EC4363-0FC6-42D6-B1AF-643C64FD45BE}"/>
              </a:ext>
            </a:extLst>
          </p:cNvPr>
          <p:cNvSpPr txBox="1"/>
          <p:nvPr/>
        </p:nvSpPr>
        <p:spPr>
          <a:xfrm>
            <a:off x="4228757"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changer</a:t>
            </a:r>
          </a:p>
        </p:txBody>
      </p:sp>
      <p:sp>
        <p:nvSpPr>
          <p:cNvPr id="18" name="TextBox 17">
            <a:extLst>
              <a:ext uri="{FF2B5EF4-FFF2-40B4-BE49-F238E27FC236}">
                <a16:creationId xmlns:a16="http://schemas.microsoft.com/office/drawing/2014/main" id="{2DE874AA-1E1D-4289-849F-8274091B2161}"/>
              </a:ext>
            </a:extLst>
          </p:cNvPr>
          <p:cNvSpPr txBox="1"/>
          <p:nvPr/>
        </p:nvSpPr>
        <p:spPr>
          <a:xfrm>
            <a:off x="8170843"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 politique</a:t>
            </a:r>
          </a:p>
        </p:txBody>
      </p:sp>
      <p:sp>
        <p:nvSpPr>
          <p:cNvPr id="19" name="TextBox 18">
            <a:extLst>
              <a:ext uri="{FF2B5EF4-FFF2-40B4-BE49-F238E27FC236}">
                <a16:creationId xmlns:a16="http://schemas.microsoft.com/office/drawing/2014/main" id="{7708131C-6C50-47E1-B2D2-E501FBB97BF8}"/>
              </a:ext>
            </a:extLst>
          </p:cNvPr>
          <p:cNvSpPr txBox="1"/>
          <p:nvPr/>
        </p:nvSpPr>
        <p:spPr>
          <a:xfrm>
            <a:off x="10141886"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créer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A53F374E-E4E7-4E14-B495-0BE1CE58CAAE}"/>
              </a:ext>
            </a:extLst>
          </p:cNvPr>
          <p:cNvSpPr txBox="1"/>
          <p:nvPr/>
        </p:nvSpPr>
        <p:spPr>
          <a:xfrm>
            <a:off x="114750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vêtements</a:t>
            </a:r>
            <a:endPar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815DC20B-9741-4DF7-8CEA-7506F48CF4B0}"/>
              </a:ext>
            </a:extLst>
          </p:cNvPr>
          <p:cNvSpPr txBox="1"/>
          <p:nvPr/>
        </p:nvSpPr>
        <p:spPr>
          <a:xfrm>
            <a:off x="3171751"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gagner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3" name="TextBox 22">
            <a:extLst>
              <a:ext uri="{FF2B5EF4-FFF2-40B4-BE49-F238E27FC236}">
                <a16:creationId xmlns:a16="http://schemas.microsoft.com/office/drawing/2014/main" id="{E85F47EA-6147-4A0E-8FAB-CB64DDD262E1}"/>
              </a:ext>
            </a:extLst>
          </p:cNvPr>
          <p:cNvSpPr txBox="1"/>
          <p:nvPr/>
        </p:nvSpPr>
        <p:spPr>
          <a:xfrm>
            <a:off x="5196000"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pays</a:t>
            </a:r>
          </a:p>
        </p:txBody>
      </p:sp>
      <p:sp>
        <p:nvSpPr>
          <p:cNvPr id="24" name="TextBox 23">
            <a:extLst>
              <a:ext uri="{FF2B5EF4-FFF2-40B4-BE49-F238E27FC236}">
                <a16:creationId xmlns:a16="http://schemas.microsoft.com/office/drawing/2014/main" id="{AE6F2946-4B7C-43D7-A519-9034565F694C}"/>
              </a:ext>
            </a:extLst>
          </p:cNvPr>
          <p:cNvSpPr txBox="1"/>
          <p:nvPr/>
        </p:nvSpPr>
        <p:spPr>
          <a:xfrm>
            <a:off x="7178936"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habiter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7407C45B-A2D3-4169-8C65-B04468D23DF6}"/>
              </a:ext>
            </a:extLst>
          </p:cNvPr>
          <p:cNvSpPr txBox="1"/>
          <p:nvPr/>
        </p:nvSpPr>
        <p:spPr>
          <a:xfrm>
            <a:off x="916187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monde</a:t>
            </a:r>
          </a:p>
        </p:txBody>
      </p:sp>
      <p:sp>
        <p:nvSpPr>
          <p:cNvPr id="5" name="TextBox 4">
            <a:extLst>
              <a:ext uri="{FF2B5EF4-FFF2-40B4-BE49-F238E27FC236}">
                <a16:creationId xmlns:a16="http://schemas.microsoft.com/office/drawing/2014/main" id="{9526367D-F9D0-4B99-816C-30EFC1AD3C45}"/>
              </a:ext>
            </a:extLst>
          </p:cNvPr>
          <p:cNvSpPr txBox="1"/>
          <p:nvPr/>
        </p:nvSpPr>
        <p:spPr>
          <a:xfrm>
            <a:off x="5016000" y="4800499"/>
            <a:ext cx="2160000" cy="1080000"/>
          </a:xfrm>
          <a:prstGeom prst="rect">
            <a:avLst/>
          </a:prstGeom>
          <a:solidFill>
            <a:srgbClr val="E3EAFD"/>
          </a:solid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win</a:t>
            </a:r>
          </a:p>
        </p:txBody>
      </p:sp>
      <p:sp>
        <p:nvSpPr>
          <p:cNvPr id="6" name="Rectangle 5">
            <a:extLst>
              <a:ext uri="{FF2B5EF4-FFF2-40B4-BE49-F238E27FC236}">
                <a16:creationId xmlns:a16="http://schemas.microsoft.com/office/drawing/2014/main" id="{6A2A4409-BE49-4F19-90C8-3C9A12735DF4}"/>
              </a:ext>
            </a:extLst>
          </p:cNvPr>
          <p:cNvSpPr/>
          <p:nvPr/>
        </p:nvSpPr>
        <p:spPr>
          <a:xfrm>
            <a:off x="3171751" y="3122570"/>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TextBox 20">
            <a:extLst>
              <a:ext uri="{FF2B5EF4-FFF2-40B4-BE49-F238E27FC236}">
                <a16:creationId xmlns:a16="http://schemas.microsoft.com/office/drawing/2014/main" id="{CC7E0BB3-4E74-412F-B6D1-3DBA503008BD}"/>
              </a:ext>
            </a:extLst>
          </p:cNvPr>
          <p:cNvSpPr txBox="1"/>
          <p:nvPr/>
        </p:nvSpPr>
        <p:spPr>
          <a:xfrm>
            <a:off x="6199800"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à</a:t>
            </a:r>
          </a:p>
        </p:txBody>
      </p:sp>
    </p:spTree>
    <p:extLst>
      <p:ext uri="{BB962C8B-B14F-4D97-AF65-F5344CB8AC3E}">
        <p14:creationId xmlns:p14="http://schemas.microsoft.com/office/powerpoint/2010/main" val="114586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9526367D-F9D0-4B99-816C-30EFC1AD3C45}"/>
              </a:ext>
            </a:extLst>
          </p:cNvPr>
          <p:cNvSpPr txBox="1"/>
          <p:nvPr/>
        </p:nvSpPr>
        <p:spPr>
          <a:xfrm>
            <a:off x="5018598" y="4793864"/>
            <a:ext cx="2160000" cy="1080000"/>
          </a:xfrm>
          <a:prstGeom prst="rect">
            <a:avLst/>
          </a:prstGeom>
          <a:solidFill>
            <a:srgbClr val="E3EAFD"/>
          </a:solid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world</a:t>
            </a:r>
          </a:p>
        </p:txBody>
      </p:sp>
      <p:sp>
        <p:nvSpPr>
          <p:cNvPr id="21" name="TextBox 20">
            <a:extLst>
              <a:ext uri="{FF2B5EF4-FFF2-40B4-BE49-F238E27FC236}">
                <a16:creationId xmlns:a16="http://schemas.microsoft.com/office/drawing/2014/main" id="{0C83207A-9919-44FE-94D3-E84A8E2FF3C4}"/>
              </a:ext>
            </a:extLst>
          </p:cNvPr>
          <p:cNvSpPr txBox="1"/>
          <p:nvPr/>
        </p:nvSpPr>
        <p:spPr>
          <a:xfrm>
            <a:off x="286671"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arriver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7AC9A3B2-C4AE-42ED-8474-CB5E04F281E6}"/>
              </a:ext>
            </a:extLst>
          </p:cNvPr>
          <p:cNvSpPr txBox="1"/>
          <p:nvPr/>
        </p:nvSpPr>
        <p:spPr>
          <a:xfrm>
            <a:off x="2257714"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a:t>
            </a:r>
          </a:p>
        </p:txBody>
      </p:sp>
      <p:sp>
        <p:nvSpPr>
          <p:cNvPr id="27" name="TextBox 26">
            <a:extLst>
              <a:ext uri="{FF2B5EF4-FFF2-40B4-BE49-F238E27FC236}">
                <a16:creationId xmlns:a16="http://schemas.microsoft.com/office/drawing/2014/main" id="{F2CF12B2-D46C-4828-AB8B-511C7E832BC3}"/>
              </a:ext>
            </a:extLst>
          </p:cNvPr>
          <p:cNvSpPr txBox="1"/>
          <p:nvPr/>
        </p:nvSpPr>
        <p:spPr>
          <a:xfrm>
            <a:off x="4228757"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changer</a:t>
            </a:r>
          </a:p>
        </p:txBody>
      </p:sp>
      <p:sp>
        <p:nvSpPr>
          <p:cNvPr id="28" name="TextBox 27">
            <a:extLst>
              <a:ext uri="{FF2B5EF4-FFF2-40B4-BE49-F238E27FC236}">
                <a16:creationId xmlns:a16="http://schemas.microsoft.com/office/drawing/2014/main" id="{1D51F560-BF2B-4DB1-8C26-C93BE23A3D1F}"/>
              </a:ext>
            </a:extLst>
          </p:cNvPr>
          <p:cNvSpPr txBox="1"/>
          <p:nvPr/>
        </p:nvSpPr>
        <p:spPr>
          <a:xfrm>
            <a:off x="8170843"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 politique</a:t>
            </a:r>
          </a:p>
        </p:txBody>
      </p:sp>
      <p:sp>
        <p:nvSpPr>
          <p:cNvPr id="29" name="TextBox 28">
            <a:extLst>
              <a:ext uri="{FF2B5EF4-FFF2-40B4-BE49-F238E27FC236}">
                <a16:creationId xmlns:a16="http://schemas.microsoft.com/office/drawing/2014/main" id="{0FA8E388-810B-4371-A790-88F1221D7D06}"/>
              </a:ext>
            </a:extLst>
          </p:cNvPr>
          <p:cNvSpPr txBox="1"/>
          <p:nvPr/>
        </p:nvSpPr>
        <p:spPr>
          <a:xfrm>
            <a:off x="10141886"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créer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3C57BD8F-5A38-4C46-9845-36DD1D2F14CE}"/>
              </a:ext>
            </a:extLst>
          </p:cNvPr>
          <p:cNvSpPr txBox="1"/>
          <p:nvPr/>
        </p:nvSpPr>
        <p:spPr>
          <a:xfrm>
            <a:off x="114750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vêtements</a:t>
            </a:r>
            <a:endPar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D9A401B1-0695-474D-99E1-E96F1808A64A}"/>
              </a:ext>
            </a:extLst>
          </p:cNvPr>
          <p:cNvSpPr txBox="1"/>
          <p:nvPr/>
        </p:nvSpPr>
        <p:spPr>
          <a:xfrm>
            <a:off x="3171751"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gagner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E25E75CC-5203-43DB-A5E9-BCFA2760C3A2}"/>
              </a:ext>
            </a:extLst>
          </p:cNvPr>
          <p:cNvSpPr txBox="1"/>
          <p:nvPr/>
        </p:nvSpPr>
        <p:spPr>
          <a:xfrm>
            <a:off x="5196000"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pays</a:t>
            </a:r>
          </a:p>
        </p:txBody>
      </p:sp>
      <p:sp>
        <p:nvSpPr>
          <p:cNvPr id="33" name="TextBox 32">
            <a:extLst>
              <a:ext uri="{FF2B5EF4-FFF2-40B4-BE49-F238E27FC236}">
                <a16:creationId xmlns:a16="http://schemas.microsoft.com/office/drawing/2014/main" id="{BFFCFEC0-293F-421C-AE0B-96DA5BD64397}"/>
              </a:ext>
            </a:extLst>
          </p:cNvPr>
          <p:cNvSpPr txBox="1"/>
          <p:nvPr/>
        </p:nvSpPr>
        <p:spPr>
          <a:xfrm>
            <a:off x="7178936"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habiter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3C8297C3-610A-4D7C-B307-EC01DAC3611D}"/>
              </a:ext>
            </a:extLst>
          </p:cNvPr>
          <p:cNvSpPr txBox="1"/>
          <p:nvPr/>
        </p:nvSpPr>
        <p:spPr>
          <a:xfrm>
            <a:off x="916187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monde</a:t>
            </a:r>
          </a:p>
        </p:txBody>
      </p:sp>
      <p:sp>
        <p:nvSpPr>
          <p:cNvPr id="35" name="Rectangle 34">
            <a:extLst>
              <a:ext uri="{FF2B5EF4-FFF2-40B4-BE49-F238E27FC236}">
                <a16:creationId xmlns:a16="http://schemas.microsoft.com/office/drawing/2014/main" id="{6B45188D-08BB-4FF0-BD1C-6B233D7BFEBB}"/>
              </a:ext>
            </a:extLst>
          </p:cNvPr>
          <p:cNvSpPr/>
          <p:nvPr/>
        </p:nvSpPr>
        <p:spPr>
          <a:xfrm>
            <a:off x="9161872" y="3122570"/>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TextBox 35">
            <a:extLst>
              <a:ext uri="{FF2B5EF4-FFF2-40B4-BE49-F238E27FC236}">
                <a16:creationId xmlns:a16="http://schemas.microsoft.com/office/drawing/2014/main" id="{8FBA7135-F95A-4321-83A9-64CC1D4E5183}"/>
              </a:ext>
            </a:extLst>
          </p:cNvPr>
          <p:cNvSpPr txBox="1"/>
          <p:nvPr/>
        </p:nvSpPr>
        <p:spPr>
          <a:xfrm>
            <a:off x="6199800"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à</a:t>
            </a:r>
          </a:p>
        </p:txBody>
      </p:sp>
    </p:spTree>
    <p:extLst>
      <p:ext uri="{BB962C8B-B14F-4D97-AF65-F5344CB8AC3E}">
        <p14:creationId xmlns:p14="http://schemas.microsoft.com/office/powerpoint/2010/main" val="26594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9526367D-F9D0-4B99-816C-30EFC1AD3C45}"/>
              </a:ext>
            </a:extLst>
          </p:cNvPr>
          <p:cNvSpPr txBox="1"/>
          <p:nvPr/>
        </p:nvSpPr>
        <p:spPr>
          <a:xfrm>
            <a:off x="5018598" y="4808041"/>
            <a:ext cx="2160000" cy="1080000"/>
          </a:xfrm>
          <a:prstGeom prst="rect">
            <a:avLst/>
          </a:prstGeom>
          <a:solidFill>
            <a:srgbClr val="E3EAFD"/>
          </a:solid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create</a:t>
            </a:r>
          </a:p>
        </p:txBody>
      </p:sp>
      <p:sp>
        <p:nvSpPr>
          <p:cNvPr id="21" name="TextBox 20">
            <a:extLst>
              <a:ext uri="{FF2B5EF4-FFF2-40B4-BE49-F238E27FC236}">
                <a16:creationId xmlns:a16="http://schemas.microsoft.com/office/drawing/2014/main" id="{DC36F203-3AE7-4916-AD37-29091169BE38}"/>
              </a:ext>
            </a:extLst>
          </p:cNvPr>
          <p:cNvSpPr txBox="1"/>
          <p:nvPr/>
        </p:nvSpPr>
        <p:spPr>
          <a:xfrm>
            <a:off x="286671"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arriver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4874053D-0128-46CB-8F79-12807783B463}"/>
              </a:ext>
            </a:extLst>
          </p:cNvPr>
          <p:cNvSpPr txBox="1"/>
          <p:nvPr/>
        </p:nvSpPr>
        <p:spPr>
          <a:xfrm>
            <a:off x="2257714"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a:t>
            </a:r>
          </a:p>
        </p:txBody>
      </p:sp>
      <p:sp>
        <p:nvSpPr>
          <p:cNvPr id="27" name="TextBox 26">
            <a:extLst>
              <a:ext uri="{FF2B5EF4-FFF2-40B4-BE49-F238E27FC236}">
                <a16:creationId xmlns:a16="http://schemas.microsoft.com/office/drawing/2014/main" id="{6432E6FA-5865-4942-94C9-3D84DB72C7E9}"/>
              </a:ext>
            </a:extLst>
          </p:cNvPr>
          <p:cNvSpPr txBox="1"/>
          <p:nvPr/>
        </p:nvSpPr>
        <p:spPr>
          <a:xfrm>
            <a:off x="4228757"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changer</a:t>
            </a:r>
          </a:p>
        </p:txBody>
      </p:sp>
      <p:sp>
        <p:nvSpPr>
          <p:cNvPr id="28" name="TextBox 27">
            <a:extLst>
              <a:ext uri="{FF2B5EF4-FFF2-40B4-BE49-F238E27FC236}">
                <a16:creationId xmlns:a16="http://schemas.microsoft.com/office/drawing/2014/main" id="{5EB3BDD3-56B4-40EF-85A5-0025BD205449}"/>
              </a:ext>
            </a:extLst>
          </p:cNvPr>
          <p:cNvSpPr txBox="1"/>
          <p:nvPr/>
        </p:nvSpPr>
        <p:spPr>
          <a:xfrm>
            <a:off x="8170843"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 politique</a:t>
            </a:r>
          </a:p>
        </p:txBody>
      </p:sp>
      <p:sp>
        <p:nvSpPr>
          <p:cNvPr id="29" name="TextBox 28">
            <a:extLst>
              <a:ext uri="{FF2B5EF4-FFF2-40B4-BE49-F238E27FC236}">
                <a16:creationId xmlns:a16="http://schemas.microsoft.com/office/drawing/2014/main" id="{BFD3CD34-C4A8-41DE-B408-33D9EF66E715}"/>
              </a:ext>
            </a:extLst>
          </p:cNvPr>
          <p:cNvSpPr txBox="1"/>
          <p:nvPr/>
        </p:nvSpPr>
        <p:spPr>
          <a:xfrm>
            <a:off x="10141886"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créer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B62E26B0-5947-4EFB-BB92-FD1998D9EF14}"/>
              </a:ext>
            </a:extLst>
          </p:cNvPr>
          <p:cNvSpPr txBox="1"/>
          <p:nvPr/>
        </p:nvSpPr>
        <p:spPr>
          <a:xfrm>
            <a:off x="114750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vêtements</a:t>
            </a:r>
            <a:endPar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D5CF8423-3986-4F91-8549-561E40FD6318}"/>
              </a:ext>
            </a:extLst>
          </p:cNvPr>
          <p:cNvSpPr txBox="1"/>
          <p:nvPr/>
        </p:nvSpPr>
        <p:spPr>
          <a:xfrm>
            <a:off x="3171751"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gagner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870909CE-77E3-4192-8BB0-525694EFB1A9}"/>
              </a:ext>
            </a:extLst>
          </p:cNvPr>
          <p:cNvSpPr txBox="1"/>
          <p:nvPr/>
        </p:nvSpPr>
        <p:spPr>
          <a:xfrm>
            <a:off x="5196000"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pays</a:t>
            </a:r>
          </a:p>
        </p:txBody>
      </p:sp>
      <p:sp>
        <p:nvSpPr>
          <p:cNvPr id="33" name="TextBox 32">
            <a:extLst>
              <a:ext uri="{FF2B5EF4-FFF2-40B4-BE49-F238E27FC236}">
                <a16:creationId xmlns:a16="http://schemas.microsoft.com/office/drawing/2014/main" id="{BE7F50E6-E865-4899-8CE8-475384FB5E7F}"/>
              </a:ext>
            </a:extLst>
          </p:cNvPr>
          <p:cNvSpPr txBox="1"/>
          <p:nvPr/>
        </p:nvSpPr>
        <p:spPr>
          <a:xfrm>
            <a:off x="7178936"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habiter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9B272EE6-01E8-4743-A92B-3540296C63E2}"/>
              </a:ext>
            </a:extLst>
          </p:cNvPr>
          <p:cNvSpPr txBox="1"/>
          <p:nvPr/>
        </p:nvSpPr>
        <p:spPr>
          <a:xfrm>
            <a:off x="916187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monde</a:t>
            </a:r>
          </a:p>
        </p:txBody>
      </p:sp>
      <p:sp>
        <p:nvSpPr>
          <p:cNvPr id="35" name="Rectangle 34">
            <a:extLst>
              <a:ext uri="{FF2B5EF4-FFF2-40B4-BE49-F238E27FC236}">
                <a16:creationId xmlns:a16="http://schemas.microsoft.com/office/drawing/2014/main" id="{B6B51D70-9E08-466F-80A2-663BCA019423}"/>
              </a:ext>
            </a:extLst>
          </p:cNvPr>
          <p:cNvSpPr/>
          <p:nvPr/>
        </p:nvSpPr>
        <p:spPr>
          <a:xfrm>
            <a:off x="10141886" y="17619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TextBox 35">
            <a:extLst>
              <a:ext uri="{FF2B5EF4-FFF2-40B4-BE49-F238E27FC236}">
                <a16:creationId xmlns:a16="http://schemas.microsoft.com/office/drawing/2014/main" id="{88C3F84C-B8DC-4EA7-9560-854CCBC4FCF6}"/>
              </a:ext>
            </a:extLst>
          </p:cNvPr>
          <p:cNvSpPr txBox="1"/>
          <p:nvPr/>
        </p:nvSpPr>
        <p:spPr>
          <a:xfrm>
            <a:off x="6199800"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à</a:t>
            </a:r>
          </a:p>
        </p:txBody>
      </p:sp>
    </p:spTree>
    <p:extLst>
      <p:ext uri="{BB962C8B-B14F-4D97-AF65-F5344CB8AC3E}">
        <p14:creationId xmlns:p14="http://schemas.microsoft.com/office/powerpoint/2010/main" val="109773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9526367D-F9D0-4B99-816C-30EFC1AD3C45}"/>
              </a:ext>
            </a:extLst>
          </p:cNvPr>
          <p:cNvSpPr txBox="1"/>
          <p:nvPr/>
        </p:nvSpPr>
        <p:spPr>
          <a:xfrm>
            <a:off x="5016000" y="4791492"/>
            <a:ext cx="2160000" cy="1080000"/>
          </a:xfrm>
          <a:prstGeom prst="rect">
            <a:avLst/>
          </a:prstGeom>
          <a:solidFill>
            <a:srgbClr val="E3EAFD"/>
          </a:solid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of</a:t>
            </a:r>
          </a:p>
        </p:txBody>
      </p:sp>
      <p:sp>
        <p:nvSpPr>
          <p:cNvPr id="21" name="TextBox 20">
            <a:extLst>
              <a:ext uri="{FF2B5EF4-FFF2-40B4-BE49-F238E27FC236}">
                <a16:creationId xmlns:a16="http://schemas.microsoft.com/office/drawing/2014/main" id="{4C17E8B9-21BB-46D0-929C-C6B44EF035D4}"/>
              </a:ext>
            </a:extLst>
          </p:cNvPr>
          <p:cNvSpPr txBox="1"/>
          <p:nvPr/>
        </p:nvSpPr>
        <p:spPr>
          <a:xfrm>
            <a:off x="286671"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arriver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1CC488C1-68E7-4466-9A35-5A3AF41095B6}"/>
              </a:ext>
            </a:extLst>
          </p:cNvPr>
          <p:cNvSpPr txBox="1"/>
          <p:nvPr/>
        </p:nvSpPr>
        <p:spPr>
          <a:xfrm>
            <a:off x="2257714"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a:t>
            </a:r>
          </a:p>
        </p:txBody>
      </p:sp>
      <p:sp>
        <p:nvSpPr>
          <p:cNvPr id="27" name="TextBox 26">
            <a:extLst>
              <a:ext uri="{FF2B5EF4-FFF2-40B4-BE49-F238E27FC236}">
                <a16:creationId xmlns:a16="http://schemas.microsoft.com/office/drawing/2014/main" id="{7866ECE3-ED4A-437B-8811-3BF7CAAB22C0}"/>
              </a:ext>
            </a:extLst>
          </p:cNvPr>
          <p:cNvSpPr txBox="1"/>
          <p:nvPr/>
        </p:nvSpPr>
        <p:spPr>
          <a:xfrm>
            <a:off x="4228757"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changer</a:t>
            </a:r>
          </a:p>
        </p:txBody>
      </p:sp>
      <p:sp>
        <p:nvSpPr>
          <p:cNvPr id="28" name="TextBox 27">
            <a:extLst>
              <a:ext uri="{FF2B5EF4-FFF2-40B4-BE49-F238E27FC236}">
                <a16:creationId xmlns:a16="http://schemas.microsoft.com/office/drawing/2014/main" id="{ADB5DFEB-FD35-44D8-A333-F0563FF1448B}"/>
              </a:ext>
            </a:extLst>
          </p:cNvPr>
          <p:cNvSpPr txBox="1"/>
          <p:nvPr/>
        </p:nvSpPr>
        <p:spPr>
          <a:xfrm>
            <a:off x="8170843"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 politique</a:t>
            </a:r>
          </a:p>
        </p:txBody>
      </p:sp>
      <p:sp>
        <p:nvSpPr>
          <p:cNvPr id="29" name="TextBox 28">
            <a:extLst>
              <a:ext uri="{FF2B5EF4-FFF2-40B4-BE49-F238E27FC236}">
                <a16:creationId xmlns:a16="http://schemas.microsoft.com/office/drawing/2014/main" id="{0EEE69A5-F693-4AA4-ADC5-E8632AAD6E8F}"/>
              </a:ext>
            </a:extLst>
          </p:cNvPr>
          <p:cNvSpPr txBox="1"/>
          <p:nvPr/>
        </p:nvSpPr>
        <p:spPr>
          <a:xfrm>
            <a:off x="10141886"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créer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C7F0ECC4-C8F9-4DF0-B889-9DB7C79C61D4}"/>
              </a:ext>
            </a:extLst>
          </p:cNvPr>
          <p:cNvSpPr txBox="1"/>
          <p:nvPr/>
        </p:nvSpPr>
        <p:spPr>
          <a:xfrm>
            <a:off x="114750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vêtements</a:t>
            </a:r>
            <a:endPar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5E61D336-1D78-49F8-B110-5593490561E9}"/>
              </a:ext>
            </a:extLst>
          </p:cNvPr>
          <p:cNvSpPr txBox="1"/>
          <p:nvPr/>
        </p:nvSpPr>
        <p:spPr>
          <a:xfrm>
            <a:off x="3171751"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gagner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38328258-723A-4117-86B7-3E0D4255E691}"/>
              </a:ext>
            </a:extLst>
          </p:cNvPr>
          <p:cNvSpPr txBox="1"/>
          <p:nvPr/>
        </p:nvSpPr>
        <p:spPr>
          <a:xfrm>
            <a:off x="5196000"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pays</a:t>
            </a:r>
          </a:p>
        </p:txBody>
      </p:sp>
      <p:sp>
        <p:nvSpPr>
          <p:cNvPr id="33" name="TextBox 32">
            <a:extLst>
              <a:ext uri="{FF2B5EF4-FFF2-40B4-BE49-F238E27FC236}">
                <a16:creationId xmlns:a16="http://schemas.microsoft.com/office/drawing/2014/main" id="{A15E6431-8611-4954-A8DD-E9CEB5E4692C}"/>
              </a:ext>
            </a:extLst>
          </p:cNvPr>
          <p:cNvSpPr txBox="1"/>
          <p:nvPr/>
        </p:nvSpPr>
        <p:spPr>
          <a:xfrm>
            <a:off x="7178936"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habiter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B5AC3F67-5DB8-4D66-BE2A-2641ACC670AA}"/>
              </a:ext>
            </a:extLst>
          </p:cNvPr>
          <p:cNvSpPr txBox="1"/>
          <p:nvPr/>
        </p:nvSpPr>
        <p:spPr>
          <a:xfrm>
            <a:off x="916187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monde</a:t>
            </a:r>
          </a:p>
        </p:txBody>
      </p:sp>
      <p:sp>
        <p:nvSpPr>
          <p:cNvPr id="35" name="Rectangle 34">
            <a:extLst>
              <a:ext uri="{FF2B5EF4-FFF2-40B4-BE49-F238E27FC236}">
                <a16:creationId xmlns:a16="http://schemas.microsoft.com/office/drawing/2014/main" id="{FEBAC4DD-96F2-472E-9D81-BE75F7C89949}"/>
              </a:ext>
            </a:extLst>
          </p:cNvPr>
          <p:cNvSpPr/>
          <p:nvPr/>
        </p:nvSpPr>
        <p:spPr>
          <a:xfrm>
            <a:off x="2257714" y="17619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TextBox 35">
            <a:extLst>
              <a:ext uri="{FF2B5EF4-FFF2-40B4-BE49-F238E27FC236}">
                <a16:creationId xmlns:a16="http://schemas.microsoft.com/office/drawing/2014/main" id="{03748434-8DBF-4B16-A1C2-663D1BD6862B}"/>
              </a:ext>
            </a:extLst>
          </p:cNvPr>
          <p:cNvSpPr txBox="1"/>
          <p:nvPr/>
        </p:nvSpPr>
        <p:spPr>
          <a:xfrm>
            <a:off x="6199800"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à</a:t>
            </a:r>
          </a:p>
        </p:txBody>
      </p:sp>
    </p:spTree>
    <p:extLst>
      <p:ext uri="{BB962C8B-B14F-4D97-AF65-F5344CB8AC3E}">
        <p14:creationId xmlns:p14="http://schemas.microsoft.com/office/powerpoint/2010/main" val="372830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9526367D-F9D0-4B99-816C-30EFC1AD3C45}"/>
              </a:ext>
            </a:extLst>
          </p:cNvPr>
          <p:cNvSpPr txBox="1"/>
          <p:nvPr/>
        </p:nvSpPr>
        <p:spPr>
          <a:xfrm>
            <a:off x="5016000" y="4795074"/>
            <a:ext cx="2160000" cy="1080000"/>
          </a:xfrm>
          <a:prstGeom prst="rect">
            <a:avLst/>
          </a:prstGeom>
          <a:solidFill>
            <a:srgbClr val="E3EAFD"/>
          </a:solid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country</a:t>
            </a:r>
          </a:p>
        </p:txBody>
      </p:sp>
      <p:sp>
        <p:nvSpPr>
          <p:cNvPr id="21" name="TextBox 20">
            <a:extLst>
              <a:ext uri="{FF2B5EF4-FFF2-40B4-BE49-F238E27FC236}">
                <a16:creationId xmlns:a16="http://schemas.microsoft.com/office/drawing/2014/main" id="{C556E9CD-B450-41A6-BF07-0B60CAEA0BA0}"/>
              </a:ext>
            </a:extLst>
          </p:cNvPr>
          <p:cNvSpPr txBox="1"/>
          <p:nvPr/>
        </p:nvSpPr>
        <p:spPr>
          <a:xfrm>
            <a:off x="286671"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arriver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2C63D24A-AF47-4FD0-BC32-D9C269503931}"/>
              </a:ext>
            </a:extLst>
          </p:cNvPr>
          <p:cNvSpPr txBox="1"/>
          <p:nvPr/>
        </p:nvSpPr>
        <p:spPr>
          <a:xfrm>
            <a:off x="2257714"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a:t>
            </a:r>
          </a:p>
        </p:txBody>
      </p:sp>
      <p:sp>
        <p:nvSpPr>
          <p:cNvPr id="27" name="TextBox 26">
            <a:extLst>
              <a:ext uri="{FF2B5EF4-FFF2-40B4-BE49-F238E27FC236}">
                <a16:creationId xmlns:a16="http://schemas.microsoft.com/office/drawing/2014/main" id="{4AF3D93D-0623-45E0-B2D5-4FEEF281A6E5}"/>
              </a:ext>
            </a:extLst>
          </p:cNvPr>
          <p:cNvSpPr txBox="1"/>
          <p:nvPr/>
        </p:nvSpPr>
        <p:spPr>
          <a:xfrm>
            <a:off x="4228757"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changer</a:t>
            </a:r>
          </a:p>
        </p:txBody>
      </p:sp>
      <p:sp>
        <p:nvSpPr>
          <p:cNvPr id="28" name="TextBox 27">
            <a:extLst>
              <a:ext uri="{FF2B5EF4-FFF2-40B4-BE49-F238E27FC236}">
                <a16:creationId xmlns:a16="http://schemas.microsoft.com/office/drawing/2014/main" id="{3ED327DD-3ED9-4852-8DEF-F303D398917E}"/>
              </a:ext>
            </a:extLst>
          </p:cNvPr>
          <p:cNvSpPr txBox="1"/>
          <p:nvPr/>
        </p:nvSpPr>
        <p:spPr>
          <a:xfrm>
            <a:off x="8170843"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 politique</a:t>
            </a:r>
          </a:p>
        </p:txBody>
      </p:sp>
      <p:sp>
        <p:nvSpPr>
          <p:cNvPr id="29" name="TextBox 28">
            <a:extLst>
              <a:ext uri="{FF2B5EF4-FFF2-40B4-BE49-F238E27FC236}">
                <a16:creationId xmlns:a16="http://schemas.microsoft.com/office/drawing/2014/main" id="{5B931CEE-09AE-4601-832E-E3015639399B}"/>
              </a:ext>
            </a:extLst>
          </p:cNvPr>
          <p:cNvSpPr txBox="1"/>
          <p:nvPr/>
        </p:nvSpPr>
        <p:spPr>
          <a:xfrm>
            <a:off x="10141886"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créer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8A57BC35-79BE-40D1-9469-E9CDE640A828}"/>
              </a:ext>
            </a:extLst>
          </p:cNvPr>
          <p:cNvSpPr txBox="1"/>
          <p:nvPr/>
        </p:nvSpPr>
        <p:spPr>
          <a:xfrm>
            <a:off x="114750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vêtements</a:t>
            </a:r>
            <a:endPar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2DAB32E3-CAF7-42F2-98C1-A165D0FC8AC0}"/>
              </a:ext>
            </a:extLst>
          </p:cNvPr>
          <p:cNvSpPr txBox="1"/>
          <p:nvPr/>
        </p:nvSpPr>
        <p:spPr>
          <a:xfrm>
            <a:off x="3171751"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gagner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0070BF3D-78E8-4AF2-81E5-865D7C2495D4}"/>
              </a:ext>
            </a:extLst>
          </p:cNvPr>
          <p:cNvSpPr txBox="1"/>
          <p:nvPr/>
        </p:nvSpPr>
        <p:spPr>
          <a:xfrm>
            <a:off x="5196000"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pays</a:t>
            </a:r>
          </a:p>
        </p:txBody>
      </p:sp>
      <p:sp>
        <p:nvSpPr>
          <p:cNvPr id="33" name="TextBox 32">
            <a:extLst>
              <a:ext uri="{FF2B5EF4-FFF2-40B4-BE49-F238E27FC236}">
                <a16:creationId xmlns:a16="http://schemas.microsoft.com/office/drawing/2014/main" id="{0EAFD48B-BD06-4BF3-8648-C83513830F76}"/>
              </a:ext>
            </a:extLst>
          </p:cNvPr>
          <p:cNvSpPr txBox="1"/>
          <p:nvPr/>
        </p:nvSpPr>
        <p:spPr>
          <a:xfrm>
            <a:off x="7178936"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habiter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C3E01E6E-8C3D-4E9A-BED2-F7E81D7E9298}"/>
              </a:ext>
            </a:extLst>
          </p:cNvPr>
          <p:cNvSpPr txBox="1"/>
          <p:nvPr/>
        </p:nvSpPr>
        <p:spPr>
          <a:xfrm>
            <a:off x="916187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monde</a:t>
            </a:r>
          </a:p>
        </p:txBody>
      </p:sp>
      <p:sp>
        <p:nvSpPr>
          <p:cNvPr id="35" name="Rectangle 34">
            <a:extLst>
              <a:ext uri="{FF2B5EF4-FFF2-40B4-BE49-F238E27FC236}">
                <a16:creationId xmlns:a16="http://schemas.microsoft.com/office/drawing/2014/main" id="{5D267C48-6564-4FCD-AC4F-D41729CCA0F9}"/>
              </a:ext>
            </a:extLst>
          </p:cNvPr>
          <p:cNvSpPr/>
          <p:nvPr/>
        </p:nvSpPr>
        <p:spPr>
          <a:xfrm>
            <a:off x="5214707" y="3122570"/>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TextBox 35">
            <a:extLst>
              <a:ext uri="{FF2B5EF4-FFF2-40B4-BE49-F238E27FC236}">
                <a16:creationId xmlns:a16="http://schemas.microsoft.com/office/drawing/2014/main" id="{B59874CD-58E3-4178-A00B-711916EA56BB}"/>
              </a:ext>
            </a:extLst>
          </p:cNvPr>
          <p:cNvSpPr txBox="1"/>
          <p:nvPr/>
        </p:nvSpPr>
        <p:spPr>
          <a:xfrm>
            <a:off x="6199800"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à</a:t>
            </a:r>
          </a:p>
        </p:txBody>
      </p:sp>
    </p:spTree>
    <p:extLst>
      <p:ext uri="{BB962C8B-B14F-4D97-AF65-F5344CB8AC3E}">
        <p14:creationId xmlns:p14="http://schemas.microsoft.com/office/powerpoint/2010/main" val="263574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9526367D-F9D0-4B99-816C-30EFC1AD3C45}"/>
              </a:ext>
            </a:extLst>
          </p:cNvPr>
          <p:cNvSpPr txBox="1"/>
          <p:nvPr/>
        </p:nvSpPr>
        <p:spPr>
          <a:xfrm>
            <a:off x="5034707" y="4800499"/>
            <a:ext cx="2160000" cy="1080000"/>
          </a:xfrm>
          <a:prstGeom prst="rect">
            <a:avLst/>
          </a:prstGeom>
          <a:solidFill>
            <a:srgbClr val="E3EAFD"/>
          </a:solid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at, in</a:t>
            </a:r>
          </a:p>
        </p:txBody>
      </p:sp>
      <p:sp>
        <p:nvSpPr>
          <p:cNvPr id="21" name="TextBox 20">
            <a:extLst>
              <a:ext uri="{FF2B5EF4-FFF2-40B4-BE49-F238E27FC236}">
                <a16:creationId xmlns:a16="http://schemas.microsoft.com/office/drawing/2014/main" id="{C556E9CD-B450-41A6-BF07-0B60CAEA0BA0}"/>
              </a:ext>
            </a:extLst>
          </p:cNvPr>
          <p:cNvSpPr txBox="1"/>
          <p:nvPr/>
        </p:nvSpPr>
        <p:spPr>
          <a:xfrm>
            <a:off x="286671"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arriver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2C63D24A-AF47-4FD0-BC32-D9C269503931}"/>
              </a:ext>
            </a:extLst>
          </p:cNvPr>
          <p:cNvSpPr txBox="1"/>
          <p:nvPr/>
        </p:nvSpPr>
        <p:spPr>
          <a:xfrm>
            <a:off x="2257714"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a:t>
            </a:r>
          </a:p>
        </p:txBody>
      </p:sp>
      <p:sp>
        <p:nvSpPr>
          <p:cNvPr id="27" name="TextBox 26">
            <a:extLst>
              <a:ext uri="{FF2B5EF4-FFF2-40B4-BE49-F238E27FC236}">
                <a16:creationId xmlns:a16="http://schemas.microsoft.com/office/drawing/2014/main" id="{4AF3D93D-0623-45E0-B2D5-4FEEF281A6E5}"/>
              </a:ext>
            </a:extLst>
          </p:cNvPr>
          <p:cNvSpPr txBox="1"/>
          <p:nvPr/>
        </p:nvSpPr>
        <p:spPr>
          <a:xfrm>
            <a:off x="4228757"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changer</a:t>
            </a:r>
          </a:p>
        </p:txBody>
      </p:sp>
      <p:sp>
        <p:nvSpPr>
          <p:cNvPr id="28" name="TextBox 27">
            <a:extLst>
              <a:ext uri="{FF2B5EF4-FFF2-40B4-BE49-F238E27FC236}">
                <a16:creationId xmlns:a16="http://schemas.microsoft.com/office/drawing/2014/main" id="{3ED327DD-3ED9-4852-8DEF-F303D398917E}"/>
              </a:ext>
            </a:extLst>
          </p:cNvPr>
          <p:cNvSpPr txBox="1"/>
          <p:nvPr/>
        </p:nvSpPr>
        <p:spPr>
          <a:xfrm>
            <a:off x="8170843"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 politique</a:t>
            </a:r>
          </a:p>
        </p:txBody>
      </p:sp>
      <p:sp>
        <p:nvSpPr>
          <p:cNvPr id="29" name="TextBox 28">
            <a:extLst>
              <a:ext uri="{FF2B5EF4-FFF2-40B4-BE49-F238E27FC236}">
                <a16:creationId xmlns:a16="http://schemas.microsoft.com/office/drawing/2014/main" id="{5B931CEE-09AE-4601-832E-E3015639399B}"/>
              </a:ext>
            </a:extLst>
          </p:cNvPr>
          <p:cNvSpPr txBox="1"/>
          <p:nvPr/>
        </p:nvSpPr>
        <p:spPr>
          <a:xfrm>
            <a:off x="10141886"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créer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8A57BC35-79BE-40D1-9469-E9CDE640A828}"/>
              </a:ext>
            </a:extLst>
          </p:cNvPr>
          <p:cNvSpPr txBox="1"/>
          <p:nvPr/>
        </p:nvSpPr>
        <p:spPr>
          <a:xfrm>
            <a:off x="114750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vêtements</a:t>
            </a:r>
            <a:endPar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2DAB32E3-CAF7-42F2-98C1-A165D0FC8AC0}"/>
              </a:ext>
            </a:extLst>
          </p:cNvPr>
          <p:cNvSpPr txBox="1"/>
          <p:nvPr/>
        </p:nvSpPr>
        <p:spPr>
          <a:xfrm>
            <a:off x="3171751"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gagner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0070BF3D-78E8-4AF2-81E5-865D7C2495D4}"/>
              </a:ext>
            </a:extLst>
          </p:cNvPr>
          <p:cNvSpPr txBox="1"/>
          <p:nvPr/>
        </p:nvSpPr>
        <p:spPr>
          <a:xfrm>
            <a:off x="5196000"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pays</a:t>
            </a:r>
          </a:p>
        </p:txBody>
      </p:sp>
      <p:sp>
        <p:nvSpPr>
          <p:cNvPr id="33" name="TextBox 32">
            <a:extLst>
              <a:ext uri="{FF2B5EF4-FFF2-40B4-BE49-F238E27FC236}">
                <a16:creationId xmlns:a16="http://schemas.microsoft.com/office/drawing/2014/main" id="{0EAFD48B-BD06-4BF3-8648-C83513830F76}"/>
              </a:ext>
            </a:extLst>
          </p:cNvPr>
          <p:cNvSpPr txBox="1"/>
          <p:nvPr/>
        </p:nvSpPr>
        <p:spPr>
          <a:xfrm>
            <a:off x="7178936"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habiter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C3E01E6E-8C3D-4E9A-BED2-F7E81D7E9298}"/>
              </a:ext>
            </a:extLst>
          </p:cNvPr>
          <p:cNvSpPr txBox="1"/>
          <p:nvPr/>
        </p:nvSpPr>
        <p:spPr>
          <a:xfrm>
            <a:off x="916187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monde</a:t>
            </a:r>
          </a:p>
        </p:txBody>
      </p:sp>
      <p:sp>
        <p:nvSpPr>
          <p:cNvPr id="35" name="Rectangle 34">
            <a:extLst>
              <a:ext uri="{FF2B5EF4-FFF2-40B4-BE49-F238E27FC236}">
                <a16:creationId xmlns:a16="http://schemas.microsoft.com/office/drawing/2014/main" id="{5D267C48-6564-4FCD-AC4F-D41729CCA0F9}"/>
              </a:ext>
            </a:extLst>
          </p:cNvPr>
          <p:cNvSpPr/>
          <p:nvPr/>
        </p:nvSpPr>
        <p:spPr>
          <a:xfrm>
            <a:off x="6199800" y="17619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TextBox 35">
            <a:extLst>
              <a:ext uri="{FF2B5EF4-FFF2-40B4-BE49-F238E27FC236}">
                <a16:creationId xmlns:a16="http://schemas.microsoft.com/office/drawing/2014/main" id="{B59874CD-58E3-4178-A00B-711916EA56BB}"/>
              </a:ext>
            </a:extLst>
          </p:cNvPr>
          <p:cNvSpPr txBox="1"/>
          <p:nvPr/>
        </p:nvSpPr>
        <p:spPr>
          <a:xfrm>
            <a:off x="6199800"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à</a:t>
            </a:r>
          </a:p>
        </p:txBody>
      </p:sp>
    </p:spTree>
    <p:extLst>
      <p:ext uri="{BB962C8B-B14F-4D97-AF65-F5344CB8AC3E}">
        <p14:creationId xmlns:p14="http://schemas.microsoft.com/office/powerpoint/2010/main" val="147705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9526367D-F9D0-4B99-816C-30EFC1AD3C45}"/>
              </a:ext>
            </a:extLst>
          </p:cNvPr>
          <p:cNvSpPr txBox="1"/>
          <p:nvPr/>
        </p:nvSpPr>
        <p:spPr>
          <a:xfrm>
            <a:off x="5016000" y="4795074"/>
            <a:ext cx="2160000" cy="1080000"/>
          </a:xfrm>
          <a:prstGeom prst="rect">
            <a:avLst/>
          </a:prstGeom>
          <a:solidFill>
            <a:srgbClr val="E3EAFD"/>
          </a:solid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clothes</a:t>
            </a:r>
          </a:p>
        </p:txBody>
      </p:sp>
      <p:sp>
        <p:nvSpPr>
          <p:cNvPr id="21" name="TextBox 20">
            <a:extLst>
              <a:ext uri="{FF2B5EF4-FFF2-40B4-BE49-F238E27FC236}">
                <a16:creationId xmlns:a16="http://schemas.microsoft.com/office/drawing/2014/main" id="{53B1D449-B912-4A8B-AE38-5C72FC337ADF}"/>
              </a:ext>
            </a:extLst>
          </p:cNvPr>
          <p:cNvSpPr txBox="1"/>
          <p:nvPr/>
        </p:nvSpPr>
        <p:spPr>
          <a:xfrm>
            <a:off x="286671"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arriver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F34EA293-744C-4045-977D-09DA90870748}"/>
              </a:ext>
            </a:extLst>
          </p:cNvPr>
          <p:cNvSpPr txBox="1"/>
          <p:nvPr/>
        </p:nvSpPr>
        <p:spPr>
          <a:xfrm>
            <a:off x="2257714"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a:t>
            </a:r>
          </a:p>
        </p:txBody>
      </p:sp>
      <p:sp>
        <p:nvSpPr>
          <p:cNvPr id="27" name="TextBox 26">
            <a:extLst>
              <a:ext uri="{FF2B5EF4-FFF2-40B4-BE49-F238E27FC236}">
                <a16:creationId xmlns:a16="http://schemas.microsoft.com/office/drawing/2014/main" id="{0CFE89B1-83F9-4176-A0CA-4109B82B947F}"/>
              </a:ext>
            </a:extLst>
          </p:cNvPr>
          <p:cNvSpPr txBox="1"/>
          <p:nvPr/>
        </p:nvSpPr>
        <p:spPr>
          <a:xfrm>
            <a:off x="4228757"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changer</a:t>
            </a:r>
          </a:p>
        </p:txBody>
      </p:sp>
      <p:sp>
        <p:nvSpPr>
          <p:cNvPr id="28" name="TextBox 27">
            <a:extLst>
              <a:ext uri="{FF2B5EF4-FFF2-40B4-BE49-F238E27FC236}">
                <a16:creationId xmlns:a16="http://schemas.microsoft.com/office/drawing/2014/main" id="{DB331199-79B7-49C7-A439-61EC9F74FD06}"/>
              </a:ext>
            </a:extLst>
          </p:cNvPr>
          <p:cNvSpPr txBox="1"/>
          <p:nvPr/>
        </p:nvSpPr>
        <p:spPr>
          <a:xfrm>
            <a:off x="8170843"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 politique</a:t>
            </a:r>
          </a:p>
        </p:txBody>
      </p:sp>
      <p:sp>
        <p:nvSpPr>
          <p:cNvPr id="29" name="TextBox 28">
            <a:extLst>
              <a:ext uri="{FF2B5EF4-FFF2-40B4-BE49-F238E27FC236}">
                <a16:creationId xmlns:a16="http://schemas.microsoft.com/office/drawing/2014/main" id="{1F85F3EB-ADB2-4D4D-AE30-23DEFBFDE47A}"/>
              </a:ext>
            </a:extLst>
          </p:cNvPr>
          <p:cNvSpPr txBox="1"/>
          <p:nvPr/>
        </p:nvSpPr>
        <p:spPr>
          <a:xfrm>
            <a:off x="10141886"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créer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90326CC8-6935-4899-A21D-9EDAD9A3E70D}"/>
              </a:ext>
            </a:extLst>
          </p:cNvPr>
          <p:cNvSpPr txBox="1"/>
          <p:nvPr/>
        </p:nvSpPr>
        <p:spPr>
          <a:xfrm>
            <a:off x="114750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vêtements</a:t>
            </a:r>
            <a:endPar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38F382D6-CB87-40C3-AF33-5E715B7B10E6}"/>
              </a:ext>
            </a:extLst>
          </p:cNvPr>
          <p:cNvSpPr txBox="1"/>
          <p:nvPr/>
        </p:nvSpPr>
        <p:spPr>
          <a:xfrm>
            <a:off x="3171751"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gagner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45D97F71-7EFC-40B6-B084-BA6E449153FA}"/>
              </a:ext>
            </a:extLst>
          </p:cNvPr>
          <p:cNvSpPr txBox="1"/>
          <p:nvPr/>
        </p:nvSpPr>
        <p:spPr>
          <a:xfrm>
            <a:off x="5196000"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pays</a:t>
            </a:r>
          </a:p>
        </p:txBody>
      </p:sp>
      <p:sp>
        <p:nvSpPr>
          <p:cNvPr id="33" name="TextBox 32">
            <a:extLst>
              <a:ext uri="{FF2B5EF4-FFF2-40B4-BE49-F238E27FC236}">
                <a16:creationId xmlns:a16="http://schemas.microsoft.com/office/drawing/2014/main" id="{3998EC57-0277-492E-A678-9B1E4BB4FD07}"/>
              </a:ext>
            </a:extLst>
          </p:cNvPr>
          <p:cNvSpPr txBox="1"/>
          <p:nvPr/>
        </p:nvSpPr>
        <p:spPr>
          <a:xfrm>
            <a:off x="7178936"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habiter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5BB75BA1-8B01-494A-98CB-12DBFD14A7A1}"/>
              </a:ext>
            </a:extLst>
          </p:cNvPr>
          <p:cNvSpPr txBox="1"/>
          <p:nvPr/>
        </p:nvSpPr>
        <p:spPr>
          <a:xfrm>
            <a:off x="916187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monde</a:t>
            </a:r>
          </a:p>
        </p:txBody>
      </p:sp>
      <p:sp>
        <p:nvSpPr>
          <p:cNvPr id="35" name="Rectangle 34">
            <a:extLst>
              <a:ext uri="{FF2B5EF4-FFF2-40B4-BE49-F238E27FC236}">
                <a16:creationId xmlns:a16="http://schemas.microsoft.com/office/drawing/2014/main" id="{04DD4AAA-2647-4A46-AC97-7C11BEC480F2}"/>
              </a:ext>
            </a:extLst>
          </p:cNvPr>
          <p:cNvSpPr/>
          <p:nvPr/>
        </p:nvSpPr>
        <p:spPr>
          <a:xfrm>
            <a:off x="1147502" y="3122570"/>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TextBox 35">
            <a:extLst>
              <a:ext uri="{FF2B5EF4-FFF2-40B4-BE49-F238E27FC236}">
                <a16:creationId xmlns:a16="http://schemas.microsoft.com/office/drawing/2014/main" id="{D7D269DB-88E9-4208-99D9-E038C72EA844}"/>
              </a:ext>
            </a:extLst>
          </p:cNvPr>
          <p:cNvSpPr txBox="1"/>
          <p:nvPr/>
        </p:nvSpPr>
        <p:spPr>
          <a:xfrm>
            <a:off x="6199800"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à</a:t>
            </a:r>
          </a:p>
        </p:txBody>
      </p:sp>
    </p:spTree>
    <p:extLst>
      <p:ext uri="{BB962C8B-B14F-4D97-AF65-F5344CB8AC3E}">
        <p14:creationId xmlns:p14="http://schemas.microsoft.com/office/powerpoint/2010/main" val="401602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CF3F197D-9B32-43D5-A7F9-C02502479508}"/>
              </a:ext>
            </a:extLst>
          </p:cNvPr>
          <p:cNvSpPr txBox="1"/>
          <p:nvPr/>
        </p:nvSpPr>
        <p:spPr>
          <a:xfrm>
            <a:off x="169203"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arrive</a:t>
            </a:r>
          </a:p>
        </p:txBody>
      </p:sp>
      <p:sp>
        <p:nvSpPr>
          <p:cNvPr id="16" name="TextBox 15">
            <a:extLst>
              <a:ext uri="{FF2B5EF4-FFF2-40B4-BE49-F238E27FC236}">
                <a16:creationId xmlns:a16="http://schemas.microsoft.com/office/drawing/2014/main" id="{54852FE5-5DA0-496F-AAAA-F155B2CD47AB}"/>
              </a:ext>
            </a:extLst>
          </p:cNvPr>
          <p:cNvSpPr txBox="1"/>
          <p:nvPr/>
        </p:nvSpPr>
        <p:spPr>
          <a:xfrm>
            <a:off x="2186237"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of</a:t>
            </a:r>
          </a:p>
        </p:txBody>
      </p:sp>
      <p:sp>
        <p:nvSpPr>
          <p:cNvPr id="17" name="TextBox 16">
            <a:extLst>
              <a:ext uri="{FF2B5EF4-FFF2-40B4-BE49-F238E27FC236}">
                <a16:creationId xmlns:a16="http://schemas.microsoft.com/office/drawing/2014/main" id="{C3EC4363-0FC6-42D6-B1AF-643C64FD45BE}"/>
              </a:ext>
            </a:extLst>
          </p:cNvPr>
          <p:cNvSpPr txBox="1"/>
          <p:nvPr/>
        </p:nvSpPr>
        <p:spPr>
          <a:xfrm>
            <a:off x="4203271"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change</a:t>
            </a:r>
          </a:p>
        </p:txBody>
      </p:sp>
      <p:sp>
        <p:nvSpPr>
          <p:cNvPr id="18" name="TextBox 17">
            <a:extLst>
              <a:ext uri="{FF2B5EF4-FFF2-40B4-BE49-F238E27FC236}">
                <a16:creationId xmlns:a16="http://schemas.microsoft.com/office/drawing/2014/main" id="{2DE874AA-1E1D-4289-849F-8274091B2161}"/>
              </a:ext>
            </a:extLst>
          </p:cNvPr>
          <p:cNvSpPr txBox="1"/>
          <p:nvPr/>
        </p:nvSpPr>
        <p:spPr>
          <a:xfrm>
            <a:off x="6220305"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politics</a:t>
            </a:r>
          </a:p>
        </p:txBody>
      </p:sp>
      <p:sp>
        <p:nvSpPr>
          <p:cNvPr id="19" name="TextBox 18">
            <a:extLst>
              <a:ext uri="{FF2B5EF4-FFF2-40B4-BE49-F238E27FC236}">
                <a16:creationId xmlns:a16="http://schemas.microsoft.com/office/drawing/2014/main" id="{7708131C-6C50-47E1-B2D2-E501FBB97BF8}"/>
              </a:ext>
            </a:extLst>
          </p:cNvPr>
          <p:cNvSpPr txBox="1"/>
          <p:nvPr/>
        </p:nvSpPr>
        <p:spPr>
          <a:xfrm>
            <a:off x="10254373" y="178069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create</a:t>
            </a:r>
          </a:p>
        </p:txBody>
      </p:sp>
      <p:sp>
        <p:nvSpPr>
          <p:cNvPr id="20" name="TextBox 19">
            <a:extLst>
              <a:ext uri="{FF2B5EF4-FFF2-40B4-BE49-F238E27FC236}">
                <a16:creationId xmlns:a16="http://schemas.microsoft.com/office/drawing/2014/main" id="{A53F374E-E4E7-4E14-B495-0BE1CE58CAAE}"/>
              </a:ext>
            </a:extLst>
          </p:cNvPr>
          <p:cNvSpPr txBox="1"/>
          <p:nvPr/>
        </p:nvSpPr>
        <p:spPr>
          <a:xfrm>
            <a:off x="96779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clothes</a:t>
            </a:r>
          </a:p>
        </p:txBody>
      </p:sp>
      <p:sp>
        <p:nvSpPr>
          <p:cNvPr id="22" name="TextBox 21">
            <a:extLst>
              <a:ext uri="{FF2B5EF4-FFF2-40B4-BE49-F238E27FC236}">
                <a16:creationId xmlns:a16="http://schemas.microsoft.com/office/drawing/2014/main" id="{815DC20B-9741-4DF7-8CEA-7506F48CF4B0}"/>
              </a:ext>
            </a:extLst>
          </p:cNvPr>
          <p:cNvSpPr txBox="1"/>
          <p:nvPr/>
        </p:nvSpPr>
        <p:spPr>
          <a:xfrm>
            <a:off x="3081897"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win</a:t>
            </a:r>
          </a:p>
        </p:txBody>
      </p:sp>
      <p:sp>
        <p:nvSpPr>
          <p:cNvPr id="23" name="TextBox 22">
            <a:extLst>
              <a:ext uri="{FF2B5EF4-FFF2-40B4-BE49-F238E27FC236}">
                <a16:creationId xmlns:a16="http://schemas.microsoft.com/office/drawing/2014/main" id="{E85F47EA-6147-4A0E-8FAB-CB64DDD262E1}"/>
              </a:ext>
            </a:extLst>
          </p:cNvPr>
          <p:cNvSpPr txBox="1"/>
          <p:nvPr/>
        </p:nvSpPr>
        <p:spPr>
          <a:xfrm>
            <a:off x="5196000"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country</a:t>
            </a:r>
          </a:p>
        </p:txBody>
      </p:sp>
      <p:sp>
        <p:nvSpPr>
          <p:cNvPr id="24" name="TextBox 23">
            <a:extLst>
              <a:ext uri="{FF2B5EF4-FFF2-40B4-BE49-F238E27FC236}">
                <a16:creationId xmlns:a16="http://schemas.microsoft.com/office/drawing/2014/main" id="{AE6F2946-4B7C-43D7-A519-9034565F694C}"/>
              </a:ext>
            </a:extLst>
          </p:cNvPr>
          <p:cNvSpPr txBox="1"/>
          <p:nvPr/>
        </p:nvSpPr>
        <p:spPr>
          <a:xfrm>
            <a:off x="7310103"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live</a:t>
            </a:r>
          </a:p>
        </p:txBody>
      </p:sp>
      <p:sp>
        <p:nvSpPr>
          <p:cNvPr id="25" name="TextBox 24">
            <a:extLst>
              <a:ext uri="{FF2B5EF4-FFF2-40B4-BE49-F238E27FC236}">
                <a16:creationId xmlns:a16="http://schemas.microsoft.com/office/drawing/2014/main" id="{7407C45B-A2D3-4169-8C65-B04468D23DF6}"/>
              </a:ext>
            </a:extLst>
          </p:cNvPr>
          <p:cNvSpPr txBox="1"/>
          <p:nvPr/>
        </p:nvSpPr>
        <p:spPr>
          <a:xfrm>
            <a:off x="9420457"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world</a:t>
            </a:r>
          </a:p>
        </p:txBody>
      </p:sp>
      <p:sp>
        <p:nvSpPr>
          <p:cNvPr id="6" name="Rectangle 5">
            <a:extLst>
              <a:ext uri="{FF2B5EF4-FFF2-40B4-BE49-F238E27FC236}">
                <a16:creationId xmlns:a16="http://schemas.microsoft.com/office/drawing/2014/main" id="{6A2A4409-BE49-4F19-90C8-3C9A12735DF4}"/>
              </a:ext>
            </a:extLst>
          </p:cNvPr>
          <p:cNvSpPr/>
          <p:nvPr/>
        </p:nvSpPr>
        <p:spPr>
          <a:xfrm>
            <a:off x="10274403" y="1779442"/>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Action Button: Custom 66" descr="number 1">
            <a:hlinkClick r:id="" action="ppaction://noaction" highlightClick="1">
              <a:snd r:embed="rId4" name="Fr 2.2.5 Slide 26.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w Cen MT" panose="020B0602020104020603"/>
                <a:ea typeface="+mn-ea"/>
                <a:cs typeface="+mn-cs"/>
              </a:rPr>
              <a:t>1</a:t>
            </a:r>
          </a:p>
        </p:txBody>
      </p:sp>
      <p:sp>
        <p:nvSpPr>
          <p:cNvPr id="26" name="TextBox 25">
            <a:extLst>
              <a:ext uri="{FF2B5EF4-FFF2-40B4-BE49-F238E27FC236}">
                <a16:creationId xmlns:a16="http://schemas.microsoft.com/office/drawing/2014/main" id="{13AAEB1D-6939-489F-B482-AEC14D0F14C4}"/>
              </a:ext>
            </a:extLst>
          </p:cNvPr>
          <p:cNvSpPr txBox="1"/>
          <p:nvPr/>
        </p:nvSpPr>
        <p:spPr>
          <a:xfrm>
            <a:off x="8237339"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at, in</a:t>
            </a:r>
          </a:p>
        </p:txBody>
      </p:sp>
    </p:spTree>
    <p:extLst>
      <p:ext uri="{BB962C8B-B14F-4D97-AF65-F5344CB8AC3E}">
        <p14:creationId xmlns:p14="http://schemas.microsoft.com/office/powerpoint/2010/main" val="67963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9526367D-F9D0-4B99-816C-30EFC1AD3C45}"/>
              </a:ext>
            </a:extLst>
          </p:cNvPr>
          <p:cNvSpPr txBox="1"/>
          <p:nvPr/>
        </p:nvSpPr>
        <p:spPr>
          <a:xfrm>
            <a:off x="5016000" y="4795074"/>
            <a:ext cx="2160000" cy="1080000"/>
          </a:xfrm>
          <a:prstGeom prst="rect">
            <a:avLst/>
          </a:prstGeom>
          <a:solidFill>
            <a:srgbClr val="E3EAFD"/>
          </a:solid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arrive</a:t>
            </a:r>
          </a:p>
        </p:txBody>
      </p:sp>
      <p:sp>
        <p:nvSpPr>
          <p:cNvPr id="21" name="TextBox 20">
            <a:extLst>
              <a:ext uri="{FF2B5EF4-FFF2-40B4-BE49-F238E27FC236}">
                <a16:creationId xmlns:a16="http://schemas.microsoft.com/office/drawing/2014/main" id="{304BA2E9-B2EE-432A-9CE5-8759CFCDD25D}"/>
              </a:ext>
            </a:extLst>
          </p:cNvPr>
          <p:cNvSpPr txBox="1"/>
          <p:nvPr/>
        </p:nvSpPr>
        <p:spPr>
          <a:xfrm>
            <a:off x="286671"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arriver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79F98CD9-A442-4929-8D7C-CDD90FA59200}"/>
              </a:ext>
            </a:extLst>
          </p:cNvPr>
          <p:cNvSpPr txBox="1"/>
          <p:nvPr/>
        </p:nvSpPr>
        <p:spPr>
          <a:xfrm>
            <a:off x="2257714"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a:t>
            </a:r>
          </a:p>
        </p:txBody>
      </p:sp>
      <p:sp>
        <p:nvSpPr>
          <p:cNvPr id="27" name="TextBox 26">
            <a:extLst>
              <a:ext uri="{FF2B5EF4-FFF2-40B4-BE49-F238E27FC236}">
                <a16:creationId xmlns:a16="http://schemas.microsoft.com/office/drawing/2014/main" id="{FE63FEFD-A4A9-4CB9-8C1F-4306713E1EF0}"/>
              </a:ext>
            </a:extLst>
          </p:cNvPr>
          <p:cNvSpPr txBox="1"/>
          <p:nvPr/>
        </p:nvSpPr>
        <p:spPr>
          <a:xfrm>
            <a:off x="4228757"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changer</a:t>
            </a:r>
          </a:p>
        </p:txBody>
      </p:sp>
      <p:sp>
        <p:nvSpPr>
          <p:cNvPr id="28" name="TextBox 27">
            <a:extLst>
              <a:ext uri="{FF2B5EF4-FFF2-40B4-BE49-F238E27FC236}">
                <a16:creationId xmlns:a16="http://schemas.microsoft.com/office/drawing/2014/main" id="{F75249D0-58D0-41A2-BAA4-98AFF5BE73CD}"/>
              </a:ext>
            </a:extLst>
          </p:cNvPr>
          <p:cNvSpPr txBox="1"/>
          <p:nvPr/>
        </p:nvSpPr>
        <p:spPr>
          <a:xfrm>
            <a:off x="8170843"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 politique</a:t>
            </a:r>
          </a:p>
        </p:txBody>
      </p:sp>
      <p:sp>
        <p:nvSpPr>
          <p:cNvPr id="29" name="TextBox 28">
            <a:extLst>
              <a:ext uri="{FF2B5EF4-FFF2-40B4-BE49-F238E27FC236}">
                <a16:creationId xmlns:a16="http://schemas.microsoft.com/office/drawing/2014/main" id="{50E4A1B5-DD06-4A3D-BFC9-1FBEA9EF8E64}"/>
              </a:ext>
            </a:extLst>
          </p:cNvPr>
          <p:cNvSpPr txBox="1"/>
          <p:nvPr/>
        </p:nvSpPr>
        <p:spPr>
          <a:xfrm>
            <a:off x="10141886"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créer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D8DE3C8D-8A74-46C6-A0A5-0C72D675BC0D}"/>
              </a:ext>
            </a:extLst>
          </p:cNvPr>
          <p:cNvSpPr txBox="1"/>
          <p:nvPr/>
        </p:nvSpPr>
        <p:spPr>
          <a:xfrm>
            <a:off x="114750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vêtements</a:t>
            </a:r>
            <a:endPar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44856E06-0B97-463B-ABDD-D5E684858654}"/>
              </a:ext>
            </a:extLst>
          </p:cNvPr>
          <p:cNvSpPr txBox="1"/>
          <p:nvPr/>
        </p:nvSpPr>
        <p:spPr>
          <a:xfrm>
            <a:off x="3171751"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gagner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539B2E30-F489-4AB2-B5D7-8E6C7AD5757D}"/>
              </a:ext>
            </a:extLst>
          </p:cNvPr>
          <p:cNvSpPr txBox="1"/>
          <p:nvPr/>
        </p:nvSpPr>
        <p:spPr>
          <a:xfrm>
            <a:off x="5196000"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pays</a:t>
            </a:r>
          </a:p>
        </p:txBody>
      </p:sp>
      <p:sp>
        <p:nvSpPr>
          <p:cNvPr id="33" name="TextBox 32">
            <a:extLst>
              <a:ext uri="{FF2B5EF4-FFF2-40B4-BE49-F238E27FC236}">
                <a16:creationId xmlns:a16="http://schemas.microsoft.com/office/drawing/2014/main" id="{6C0B7D8B-3D60-426B-B92F-CE58E1771C95}"/>
              </a:ext>
            </a:extLst>
          </p:cNvPr>
          <p:cNvSpPr txBox="1"/>
          <p:nvPr/>
        </p:nvSpPr>
        <p:spPr>
          <a:xfrm>
            <a:off x="7178936"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habiter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BAC1D632-3D37-481D-8B8E-98A2656E5EB2}"/>
              </a:ext>
            </a:extLst>
          </p:cNvPr>
          <p:cNvSpPr txBox="1"/>
          <p:nvPr/>
        </p:nvSpPr>
        <p:spPr>
          <a:xfrm>
            <a:off x="916187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monde</a:t>
            </a:r>
          </a:p>
        </p:txBody>
      </p:sp>
      <p:sp>
        <p:nvSpPr>
          <p:cNvPr id="35" name="Rectangle 34">
            <a:extLst>
              <a:ext uri="{FF2B5EF4-FFF2-40B4-BE49-F238E27FC236}">
                <a16:creationId xmlns:a16="http://schemas.microsoft.com/office/drawing/2014/main" id="{50A64CBA-C72D-4BDF-AF06-74040FF64C8E}"/>
              </a:ext>
            </a:extLst>
          </p:cNvPr>
          <p:cNvSpPr/>
          <p:nvPr/>
        </p:nvSpPr>
        <p:spPr>
          <a:xfrm>
            <a:off x="286671" y="17619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TextBox 35">
            <a:extLst>
              <a:ext uri="{FF2B5EF4-FFF2-40B4-BE49-F238E27FC236}">
                <a16:creationId xmlns:a16="http://schemas.microsoft.com/office/drawing/2014/main" id="{0DC70590-B2A8-4F63-8F44-C4D850A557B1}"/>
              </a:ext>
            </a:extLst>
          </p:cNvPr>
          <p:cNvSpPr txBox="1"/>
          <p:nvPr/>
        </p:nvSpPr>
        <p:spPr>
          <a:xfrm>
            <a:off x="6199800"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à</a:t>
            </a:r>
          </a:p>
        </p:txBody>
      </p:sp>
    </p:spTree>
    <p:extLst>
      <p:ext uri="{BB962C8B-B14F-4D97-AF65-F5344CB8AC3E}">
        <p14:creationId xmlns:p14="http://schemas.microsoft.com/office/powerpoint/2010/main" val="208598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9526367D-F9D0-4B99-816C-30EFC1AD3C45}"/>
              </a:ext>
            </a:extLst>
          </p:cNvPr>
          <p:cNvSpPr txBox="1"/>
          <p:nvPr/>
        </p:nvSpPr>
        <p:spPr>
          <a:xfrm>
            <a:off x="5016000" y="4795074"/>
            <a:ext cx="2160000" cy="1080000"/>
          </a:xfrm>
          <a:prstGeom prst="rect">
            <a:avLst/>
          </a:prstGeom>
          <a:solidFill>
            <a:srgbClr val="E3EAFD"/>
          </a:solid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live</a:t>
            </a:r>
          </a:p>
        </p:txBody>
      </p:sp>
      <p:sp>
        <p:nvSpPr>
          <p:cNvPr id="21" name="TextBox 20">
            <a:extLst>
              <a:ext uri="{FF2B5EF4-FFF2-40B4-BE49-F238E27FC236}">
                <a16:creationId xmlns:a16="http://schemas.microsoft.com/office/drawing/2014/main" id="{947EDEF8-A559-4A32-BAE8-07D169822F87}"/>
              </a:ext>
            </a:extLst>
          </p:cNvPr>
          <p:cNvSpPr txBox="1"/>
          <p:nvPr/>
        </p:nvSpPr>
        <p:spPr>
          <a:xfrm>
            <a:off x="286671"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arriver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DACE3F25-EDA9-4E0B-8783-6FD453065948}"/>
              </a:ext>
            </a:extLst>
          </p:cNvPr>
          <p:cNvSpPr txBox="1"/>
          <p:nvPr/>
        </p:nvSpPr>
        <p:spPr>
          <a:xfrm>
            <a:off x="2257714"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a:t>
            </a:r>
          </a:p>
        </p:txBody>
      </p:sp>
      <p:sp>
        <p:nvSpPr>
          <p:cNvPr id="27" name="TextBox 26">
            <a:extLst>
              <a:ext uri="{FF2B5EF4-FFF2-40B4-BE49-F238E27FC236}">
                <a16:creationId xmlns:a16="http://schemas.microsoft.com/office/drawing/2014/main" id="{9176605D-AAC3-4FBD-B1CA-F62A84AB5AE3}"/>
              </a:ext>
            </a:extLst>
          </p:cNvPr>
          <p:cNvSpPr txBox="1"/>
          <p:nvPr/>
        </p:nvSpPr>
        <p:spPr>
          <a:xfrm>
            <a:off x="4228757"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changer</a:t>
            </a:r>
          </a:p>
        </p:txBody>
      </p:sp>
      <p:sp>
        <p:nvSpPr>
          <p:cNvPr id="28" name="TextBox 27">
            <a:extLst>
              <a:ext uri="{FF2B5EF4-FFF2-40B4-BE49-F238E27FC236}">
                <a16:creationId xmlns:a16="http://schemas.microsoft.com/office/drawing/2014/main" id="{4F52C932-98E4-47F1-A5E5-984792C9AD94}"/>
              </a:ext>
            </a:extLst>
          </p:cNvPr>
          <p:cNvSpPr txBox="1"/>
          <p:nvPr/>
        </p:nvSpPr>
        <p:spPr>
          <a:xfrm>
            <a:off x="8170843"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 politique</a:t>
            </a:r>
          </a:p>
        </p:txBody>
      </p:sp>
      <p:sp>
        <p:nvSpPr>
          <p:cNvPr id="29" name="TextBox 28">
            <a:extLst>
              <a:ext uri="{FF2B5EF4-FFF2-40B4-BE49-F238E27FC236}">
                <a16:creationId xmlns:a16="http://schemas.microsoft.com/office/drawing/2014/main" id="{B4E85F8D-EA06-4699-8F09-C3BBB0A1EFAB}"/>
              </a:ext>
            </a:extLst>
          </p:cNvPr>
          <p:cNvSpPr txBox="1"/>
          <p:nvPr/>
        </p:nvSpPr>
        <p:spPr>
          <a:xfrm>
            <a:off x="10141886"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créer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8024C86A-9D5F-4602-B415-0E6C325D8139}"/>
              </a:ext>
            </a:extLst>
          </p:cNvPr>
          <p:cNvSpPr txBox="1"/>
          <p:nvPr/>
        </p:nvSpPr>
        <p:spPr>
          <a:xfrm>
            <a:off x="114750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vêtements</a:t>
            </a:r>
            <a:endPar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87E044A2-1C9E-47BF-82DF-D3036B40CCC5}"/>
              </a:ext>
            </a:extLst>
          </p:cNvPr>
          <p:cNvSpPr txBox="1"/>
          <p:nvPr/>
        </p:nvSpPr>
        <p:spPr>
          <a:xfrm>
            <a:off x="3171751"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gagner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630988F3-FDD6-4838-AD5E-C8217F3BE519}"/>
              </a:ext>
            </a:extLst>
          </p:cNvPr>
          <p:cNvSpPr txBox="1"/>
          <p:nvPr/>
        </p:nvSpPr>
        <p:spPr>
          <a:xfrm>
            <a:off x="5196000"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pays</a:t>
            </a:r>
          </a:p>
        </p:txBody>
      </p:sp>
      <p:sp>
        <p:nvSpPr>
          <p:cNvPr id="33" name="TextBox 32">
            <a:extLst>
              <a:ext uri="{FF2B5EF4-FFF2-40B4-BE49-F238E27FC236}">
                <a16:creationId xmlns:a16="http://schemas.microsoft.com/office/drawing/2014/main" id="{6E0CD8F2-B8F3-4ADE-B95B-707D92CE42B4}"/>
              </a:ext>
            </a:extLst>
          </p:cNvPr>
          <p:cNvSpPr txBox="1"/>
          <p:nvPr/>
        </p:nvSpPr>
        <p:spPr>
          <a:xfrm>
            <a:off x="7178936"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habiter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BBF2FDF4-55B7-4BA2-BE23-3DF58CCC1545}"/>
              </a:ext>
            </a:extLst>
          </p:cNvPr>
          <p:cNvSpPr txBox="1"/>
          <p:nvPr/>
        </p:nvSpPr>
        <p:spPr>
          <a:xfrm>
            <a:off x="916187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monde</a:t>
            </a:r>
          </a:p>
        </p:txBody>
      </p:sp>
      <p:sp>
        <p:nvSpPr>
          <p:cNvPr id="35" name="Rectangle 34">
            <a:extLst>
              <a:ext uri="{FF2B5EF4-FFF2-40B4-BE49-F238E27FC236}">
                <a16:creationId xmlns:a16="http://schemas.microsoft.com/office/drawing/2014/main" id="{6BBBD1AC-7228-4597-9E2A-6D0B47754C37}"/>
              </a:ext>
            </a:extLst>
          </p:cNvPr>
          <p:cNvSpPr/>
          <p:nvPr/>
        </p:nvSpPr>
        <p:spPr>
          <a:xfrm>
            <a:off x="7178936" y="3122570"/>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TextBox 35">
            <a:extLst>
              <a:ext uri="{FF2B5EF4-FFF2-40B4-BE49-F238E27FC236}">
                <a16:creationId xmlns:a16="http://schemas.microsoft.com/office/drawing/2014/main" id="{32739E72-2E3F-4C9D-A079-03A11C7F42F3}"/>
              </a:ext>
            </a:extLst>
          </p:cNvPr>
          <p:cNvSpPr txBox="1"/>
          <p:nvPr/>
        </p:nvSpPr>
        <p:spPr>
          <a:xfrm>
            <a:off x="6199800"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à</a:t>
            </a:r>
          </a:p>
        </p:txBody>
      </p:sp>
    </p:spTree>
    <p:extLst>
      <p:ext uri="{BB962C8B-B14F-4D97-AF65-F5344CB8AC3E}">
        <p14:creationId xmlns:p14="http://schemas.microsoft.com/office/powerpoint/2010/main" val="216267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9526367D-F9D0-4B99-816C-30EFC1AD3C45}"/>
              </a:ext>
            </a:extLst>
          </p:cNvPr>
          <p:cNvSpPr txBox="1"/>
          <p:nvPr/>
        </p:nvSpPr>
        <p:spPr>
          <a:xfrm>
            <a:off x="5016000" y="4795074"/>
            <a:ext cx="2160000" cy="1080000"/>
          </a:xfrm>
          <a:prstGeom prst="rect">
            <a:avLst/>
          </a:prstGeom>
          <a:solidFill>
            <a:srgbClr val="E3EAFD"/>
          </a:solid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politics</a:t>
            </a:r>
          </a:p>
        </p:txBody>
      </p:sp>
      <p:sp>
        <p:nvSpPr>
          <p:cNvPr id="21" name="TextBox 20">
            <a:extLst>
              <a:ext uri="{FF2B5EF4-FFF2-40B4-BE49-F238E27FC236}">
                <a16:creationId xmlns:a16="http://schemas.microsoft.com/office/drawing/2014/main" id="{0ADC2BB7-5F21-4A12-8D44-78F1569DDA45}"/>
              </a:ext>
            </a:extLst>
          </p:cNvPr>
          <p:cNvSpPr txBox="1"/>
          <p:nvPr/>
        </p:nvSpPr>
        <p:spPr>
          <a:xfrm>
            <a:off x="286671"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arriver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A7856892-6756-40C5-971F-32D32D8D3A07}"/>
              </a:ext>
            </a:extLst>
          </p:cNvPr>
          <p:cNvSpPr txBox="1"/>
          <p:nvPr/>
        </p:nvSpPr>
        <p:spPr>
          <a:xfrm>
            <a:off x="2257714"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a:t>
            </a:r>
          </a:p>
        </p:txBody>
      </p:sp>
      <p:sp>
        <p:nvSpPr>
          <p:cNvPr id="27" name="TextBox 26">
            <a:extLst>
              <a:ext uri="{FF2B5EF4-FFF2-40B4-BE49-F238E27FC236}">
                <a16:creationId xmlns:a16="http://schemas.microsoft.com/office/drawing/2014/main" id="{A98FCC7A-CFAE-46BD-874C-6F4568CB5BC4}"/>
              </a:ext>
            </a:extLst>
          </p:cNvPr>
          <p:cNvSpPr txBox="1"/>
          <p:nvPr/>
        </p:nvSpPr>
        <p:spPr>
          <a:xfrm>
            <a:off x="4228757"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changer</a:t>
            </a:r>
          </a:p>
        </p:txBody>
      </p:sp>
      <p:sp>
        <p:nvSpPr>
          <p:cNvPr id="28" name="TextBox 27">
            <a:extLst>
              <a:ext uri="{FF2B5EF4-FFF2-40B4-BE49-F238E27FC236}">
                <a16:creationId xmlns:a16="http://schemas.microsoft.com/office/drawing/2014/main" id="{A3FD0772-FD3A-4C04-BB80-7B8FB7CAAD5A}"/>
              </a:ext>
            </a:extLst>
          </p:cNvPr>
          <p:cNvSpPr txBox="1"/>
          <p:nvPr/>
        </p:nvSpPr>
        <p:spPr>
          <a:xfrm>
            <a:off x="8170843"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 politique</a:t>
            </a:r>
          </a:p>
        </p:txBody>
      </p:sp>
      <p:sp>
        <p:nvSpPr>
          <p:cNvPr id="29" name="TextBox 28">
            <a:extLst>
              <a:ext uri="{FF2B5EF4-FFF2-40B4-BE49-F238E27FC236}">
                <a16:creationId xmlns:a16="http://schemas.microsoft.com/office/drawing/2014/main" id="{51B0D5F6-CC93-4F29-8BBB-99821E69DB96}"/>
              </a:ext>
            </a:extLst>
          </p:cNvPr>
          <p:cNvSpPr txBox="1"/>
          <p:nvPr/>
        </p:nvSpPr>
        <p:spPr>
          <a:xfrm>
            <a:off x="10141886"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créer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B7C76BCF-4631-4E96-BC52-FE42EB662DAC}"/>
              </a:ext>
            </a:extLst>
          </p:cNvPr>
          <p:cNvSpPr txBox="1"/>
          <p:nvPr/>
        </p:nvSpPr>
        <p:spPr>
          <a:xfrm>
            <a:off x="114750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vêtements</a:t>
            </a:r>
            <a:endPar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32EE2F5E-5A47-48EB-B242-1505848FC8E9}"/>
              </a:ext>
            </a:extLst>
          </p:cNvPr>
          <p:cNvSpPr txBox="1"/>
          <p:nvPr/>
        </p:nvSpPr>
        <p:spPr>
          <a:xfrm>
            <a:off x="3171751"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gagner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60318CA5-F41D-4DF4-93B5-A818F0132FD4}"/>
              </a:ext>
            </a:extLst>
          </p:cNvPr>
          <p:cNvSpPr txBox="1"/>
          <p:nvPr/>
        </p:nvSpPr>
        <p:spPr>
          <a:xfrm>
            <a:off x="5196000"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pays</a:t>
            </a:r>
          </a:p>
        </p:txBody>
      </p:sp>
      <p:sp>
        <p:nvSpPr>
          <p:cNvPr id="33" name="TextBox 32">
            <a:extLst>
              <a:ext uri="{FF2B5EF4-FFF2-40B4-BE49-F238E27FC236}">
                <a16:creationId xmlns:a16="http://schemas.microsoft.com/office/drawing/2014/main" id="{6BD8C73A-46A3-4F4D-97D7-01FA1E21478B}"/>
              </a:ext>
            </a:extLst>
          </p:cNvPr>
          <p:cNvSpPr txBox="1"/>
          <p:nvPr/>
        </p:nvSpPr>
        <p:spPr>
          <a:xfrm>
            <a:off x="7178936"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habiter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6A89FC7A-6072-467F-A457-596EECBFDD7B}"/>
              </a:ext>
            </a:extLst>
          </p:cNvPr>
          <p:cNvSpPr txBox="1"/>
          <p:nvPr/>
        </p:nvSpPr>
        <p:spPr>
          <a:xfrm>
            <a:off x="916187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monde</a:t>
            </a:r>
          </a:p>
        </p:txBody>
      </p:sp>
      <p:sp>
        <p:nvSpPr>
          <p:cNvPr id="35" name="Rectangle 34">
            <a:extLst>
              <a:ext uri="{FF2B5EF4-FFF2-40B4-BE49-F238E27FC236}">
                <a16:creationId xmlns:a16="http://schemas.microsoft.com/office/drawing/2014/main" id="{FF9CDD22-6BDE-4E75-BC2E-E8EDFEBFD13D}"/>
              </a:ext>
            </a:extLst>
          </p:cNvPr>
          <p:cNvSpPr/>
          <p:nvPr/>
        </p:nvSpPr>
        <p:spPr>
          <a:xfrm>
            <a:off x="8172450" y="17619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TextBox 35">
            <a:extLst>
              <a:ext uri="{FF2B5EF4-FFF2-40B4-BE49-F238E27FC236}">
                <a16:creationId xmlns:a16="http://schemas.microsoft.com/office/drawing/2014/main" id="{4D66A379-44CD-4ED5-A755-C10125D1A6FD}"/>
              </a:ext>
            </a:extLst>
          </p:cNvPr>
          <p:cNvSpPr txBox="1"/>
          <p:nvPr/>
        </p:nvSpPr>
        <p:spPr>
          <a:xfrm>
            <a:off x="6199800"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à</a:t>
            </a:r>
          </a:p>
        </p:txBody>
      </p:sp>
    </p:spTree>
    <p:extLst>
      <p:ext uri="{BB962C8B-B14F-4D97-AF65-F5344CB8AC3E}">
        <p14:creationId xmlns:p14="http://schemas.microsoft.com/office/powerpoint/2010/main" val="14305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9526367D-F9D0-4B99-816C-30EFC1AD3C45}"/>
              </a:ext>
            </a:extLst>
          </p:cNvPr>
          <p:cNvSpPr txBox="1"/>
          <p:nvPr/>
        </p:nvSpPr>
        <p:spPr>
          <a:xfrm>
            <a:off x="5018598" y="4798845"/>
            <a:ext cx="2160000" cy="1080000"/>
          </a:xfrm>
          <a:prstGeom prst="rect">
            <a:avLst/>
          </a:prstGeom>
          <a:solidFill>
            <a:srgbClr val="E3EAFD"/>
          </a:solid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change</a:t>
            </a:r>
          </a:p>
        </p:txBody>
      </p:sp>
      <p:sp>
        <p:nvSpPr>
          <p:cNvPr id="21" name="TextBox 20">
            <a:extLst>
              <a:ext uri="{FF2B5EF4-FFF2-40B4-BE49-F238E27FC236}">
                <a16:creationId xmlns:a16="http://schemas.microsoft.com/office/drawing/2014/main" id="{81570C8E-CA44-4969-8A47-5B41CDE21830}"/>
              </a:ext>
            </a:extLst>
          </p:cNvPr>
          <p:cNvSpPr txBox="1"/>
          <p:nvPr/>
        </p:nvSpPr>
        <p:spPr>
          <a:xfrm>
            <a:off x="286671"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arriver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FA9CD7DA-4185-4122-8F57-E7818FEE6DE6}"/>
              </a:ext>
            </a:extLst>
          </p:cNvPr>
          <p:cNvSpPr txBox="1"/>
          <p:nvPr/>
        </p:nvSpPr>
        <p:spPr>
          <a:xfrm>
            <a:off x="2257714"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a:t>
            </a:r>
          </a:p>
        </p:txBody>
      </p:sp>
      <p:sp>
        <p:nvSpPr>
          <p:cNvPr id="27" name="TextBox 26">
            <a:extLst>
              <a:ext uri="{FF2B5EF4-FFF2-40B4-BE49-F238E27FC236}">
                <a16:creationId xmlns:a16="http://schemas.microsoft.com/office/drawing/2014/main" id="{6DB7B9A8-2B40-4C35-93E9-B5CCC03517BB}"/>
              </a:ext>
            </a:extLst>
          </p:cNvPr>
          <p:cNvSpPr txBox="1"/>
          <p:nvPr/>
        </p:nvSpPr>
        <p:spPr>
          <a:xfrm>
            <a:off x="4228757"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changer</a:t>
            </a:r>
          </a:p>
        </p:txBody>
      </p:sp>
      <p:sp>
        <p:nvSpPr>
          <p:cNvPr id="28" name="TextBox 27">
            <a:extLst>
              <a:ext uri="{FF2B5EF4-FFF2-40B4-BE49-F238E27FC236}">
                <a16:creationId xmlns:a16="http://schemas.microsoft.com/office/drawing/2014/main" id="{E842AB76-6141-46D2-89C8-CCD9BDC69439}"/>
              </a:ext>
            </a:extLst>
          </p:cNvPr>
          <p:cNvSpPr txBox="1"/>
          <p:nvPr/>
        </p:nvSpPr>
        <p:spPr>
          <a:xfrm>
            <a:off x="8170843"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 politique</a:t>
            </a:r>
          </a:p>
        </p:txBody>
      </p:sp>
      <p:sp>
        <p:nvSpPr>
          <p:cNvPr id="29" name="TextBox 28">
            <a:extLst>
              <a:ext uri="{FF2B5EF4-FFF2-40B4-BE49-F238E27FC236}">
                <a16:creationId xmlns:a16="http://schemas.microsoft.com/office/drawing/2014/main" id="{89128994-D902-4B34-A1CA-5505CD6B4F6F}"/>
              </a:ext>
            </a:extLst>
          </p:cNvPr>
          <p:cNvSpPr txBox="1"/>
          <p:nvPr/>
        </p:nvSpPr>
        <p:spPr>
          <a:xfrm>
            <a:off x="10141886"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créer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F3F89DF9-000A-4AB8-8175-750CF86B796D}"/>
              </a:ext>
            </a:extLst>
          </p:cNvPr>
          <p:cNvSpPr txBox="1"/>
          <p:nvPr/>
        </p:nvSpPr>
        <p:spPr>
          <a:xfrm>
            <a:off x="114750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vêtements</a:t>
            </a:r>
            <a:endPar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869841C6-3102-4E6A-94DA-345F300091C2}"/>
              </a:ext>
            </a:extLst>
          </p:cNvPr>
          <p:cNvSpPr txBox="1"/>
          <p:nvPr/>
        </p:nvSpPr>
        <p:spPr>
          <a:xfrm>
            <a:off x="3171751"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gagner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B1608887-E3EC-48BD-9ECD-B0C90F5A16A0}"/>
              </a:ext>
            </a:extLst>
          </p:cNvPr>
          <p:cNvSpPr txBox="1"/>
          <p:nvPr/>
        </p:nvSpPr>
        <p:spPr>
          <a:xfrm>
            <a:off x="5196000"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pays</a:t>
            </a:r>
          </a:p>
        </p:txBody>
      </p:sp>
      <p:sp>
        <p:nvSpPr>
          <p:cNvPr id="33" name="TextBox 32">
            <a:extLst>
              <a:ext uri="{FF2B5EF4-FFF2-40B4-BE49-F238E27FC236}">
                <a16:creationId xmlns:a16="http://schemas.microsoft.com/office/drawing/2014/main" id="{4CF56258-5169-4973-B1A4-065F22AF039B}"/>
              </a:ext>
            </a:extLst>
          </p:cNvPr>
          <p:cNvSpPr txBox="1"/>
          <p:nvPr/>
        </p:nvSpPr>
        <p:spPr>
          <a:xfrm>
            <a:off x="7178936"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habiter</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91C4E4F6-9AC9-4ACD-BF41-1729220A5D8F}"/>
              </a:ext>
            </a:extLst>
          </p:cNvPr>
          <p:cNvSpPr txBox="1"/>
          <p:nvPr/>
        </p:nvSpPr>
        <p:spPr>
          <a:xfrm>
            <a:off x="9161872" y="3122570"/>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 monde</a:t>
            </a:r>
          </a:p>
        </p:txBody>
      </p:sp>
      <p:sp>
        <p:nvSpPr>
          <p:cNvPr id="35" name="Rectangle 34">
            <a:extLst>
              <a:ext uri="{FF2B5EF4-FFF2-40B4-BE49-F238E27FC236}">
                <a16:creationId xmlns:a16="http://schemas.microsoft.com/office/drawing/2014/main" id="{DA57317E-9EFD-4538-9398-2F6DF956FC3B}"/>
              </a:ext>
            </a:extLst>
          </p:cNvPr>
          <p:cNvSpPr/>
          <p:nvPr/>
        </p:nvSpPr>
        <p:spPr>
          <a:xfrm>
            <a:off x="4228757" y="17619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TextBox 35">
            <a:extLst>
              <a:ext uri="{FF2B5EF4-FFF2-40B4-BE49-F238E27FC236}">
                <a16:creationId xmlns:a16="http://schemas.microsoft.com/office/drawing/2014/main" id="{37215269-0E7E-4A2A-94B3-AC7E36C0E21B}"/>
              </a:ext>
            </a:extLst>
          </p:cNvPr>
          <p:cNvSpPr txBox="1"/>
          <p:nvPr/>
        </p:nvSpPr>
        <p:spPr>
          <a:xfrm>
            <a:off x="6199800" y="17619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à</a:t>
            </a:r>
          </a:p>
        </p:txBody>
      </p:sp>
    </p:spTree>
    <p:extLst>
      <p:ext uri="{BB962C8B-B14F-4D97-AF65-F5344CB8AC3E}">
        <p14:creationId xmlns:p14="http://schemas.microsoft.com/office/powerpoint/2010/main" val="151885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5465135" cy="808793"/>
          </a:xfrm>
        </p:spPr>
        <p:txBody>
          <a:bodyPr>
            <a:noAutofit/>
          </a:bodyPr>
          <a:lstStyle/>
          <a:p>
            <a:r>
              <a:rPr lang="en-GB" sz="2800" b="1" dirty="0">
                <a:solidFill>
                  <a:schemeClr val="bg1"/>
                </a:solidFill>
              </a:rPr>
              <a:t>Saying ‘to’ and ‘in’ in French</a:t>
            </a:r>
          </a:p>
        </p:txBody>
      </p:sp>
      <p:sp>
        <p:nvSpPr>
          <p:cNvPr id="26" name="TextBox 25">
            <a:extLst>
              <a:ext uri="{FF2B5EF4-FFF2-40B4-BE49-F238E27FC236}">
                <a16:creationId xmlns:a16="http://schemas.microsoft.com/office/drawing/2014/main" id="{C8F9CDE5-FE96-4702-93D1-B712ECC9C494}"/>
              </a:ext>
            </a:extLst>
          </p:cNvPr>
          <p:cNvSpPr txBox="1"/>
          <p:nvPr/>
        </p:nvSpPr>
        <p:spPr>
          <a:xfrm>
            <a:off x="497173" y="1451641"/>
            <a:ext cx="11379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Remember! </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To talk about going </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‘to’</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a place</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in French,</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we use…</a:t>
            </a:r>
          </a:p>
        </p:txBody>
      </p:sp>
      <p:sp>
        <p:nvSpPr>
          <p:cNvPr id="8" name="TextBox 7">
            <a:extLst>
              <a:ext uri="{FF2B5EF4-FFF2-40B4-BE49-F238E27FC236}">
                <a16:creationId xmlns:a16="http://schemas.microsoft.com/office/drawing/2014/main" id="{04A2154E-A7B8-455E-93CE-99B4A4A6B298}"/>
              </a:ext>
            </a:extLst>
          </p:cNvPr>
          <p:cNvSpPr txBox="1"/>
          <p:nvPr/>
        </p:nvSpPr>
        <p:spPr>
          <a:xfrm>
            <a:off x="991860" y="2262510"/>
            <a:ext cx="65453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the preposition </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à</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for a village, town or city:</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493FC085-D260-4B3B-9D46-04BA997E3494}"/>
              </a:ext>
            </a:extLst>
          </p:cNvPr>
          <p:cNvSpPr txBox="1"/>
          <p:nvPr/>
        </p:nvSpPr>
        <p:spPr>
          <a:xfrm>
            <a:off x="991860" y="2783095"/>
            <a:ext cx="318228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Je </a:t>
            </a:r>
            <a:r>
              <a:rPr kumimoji="0" lang="en-GB"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vais</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Arial"/>
                <a:sym typeface="Arial"/>
              </a:rPr>
              <a:t>à</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Paris.</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
        <p:nvSpPr>
          <p:cNvPr id="28" name="TextBox 27">
            <a:extLst>
              <a:ext uri="{FF2B5EF4-FFF2-40B4-BE49-F238E27FC236}">
                <a16:creationId xmlns:a16="http://schemas.microsoft.com/office/drawing/2014/main" id="{34F301F3-ABB9-446F-8B80-C17D160CFD3A}"/>
              </a:ext>
            </a:extLst>
          </p:cNvPr>
          <p:cNvSpPr txBox="1"/>
          <p:nvPr/>
        </p:nvSpPr>
        <p:spPr>
          <a:xfrm>
            <a:off x="4874654" y="2844649"/>
            <a:ext cx="40062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 go / I am going </a:t>
            </a:r>
            <a:r>
              <a:rPr kumimoji="0" lang="en-GB" sz="2400" b="1" i="1" u="none" strike="noStrike" kern="1200" cap="none" spc="0" normalizeH="0" baseline="0" noProof="0" dirty="0">
                <a:ln>
                  <a:noFill/>
                </a:ln>
                <a:solidFill>
                  <a:srgbClr val="EE6000"/>
                </a:solidFill>
                <a:effectLst/>
                <a:uLnTx/>
                <a:uFillTx/>
                <a:latin typeface="Century Gothic" panose="020B0502020202020204" pitchFamily="34" charset="0"/>
                <a:ea typeface="+mn-ea"/>
                <a:cs typeface="Arial"/>
                <a:sym typeface="Arial"/>
              </a:rPr>
              <a:t>to</a:t>
            </a: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Paris.</a:t>
            </a: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
        <p:nvSpPr>
          <p:cNvPr id="29" name="TextBox 28">
            <a:extLst>
              <a:ext uri="{FF2B5EF4-FFF2-40B4-BE49-F238E27FC236}">
                <a16:creationId xmlns:a16="http://schemas.microsoft.com/office/drawing/2014/main" id="{B3ED351F-ED53-4EB0-9910-768CBC967F58}"/>
              </a:ext>
            </a:extLst>
          </p:cNvPr>
          <p:cNvSpPr txBox="1"/>
          <p:nvPr/>
        </p:nvSpPr>
        <p:spPr>
          <a:xfrm>
            <a:off x="991860" y="3706654"/>
            <a:ext cx="56797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the preposition </a:t>
            </a:r>
            <a:r>
              <a:rPr kumimoji="0" lang="en-GB" sz="24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a:sym typeface="Arial"/>
              </a:rPr>
              <a:t>en</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for most countries:</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25EBE8E2-19B7-4FD4-A9F3-615617A6A7BC}"/>
              </a:ext>
            </a:extLst>
          </p:cNvPr>
          <p:cNvSpPr txBox="1"/>
          <p:nvPr/>
        </p:nvSpPr>
        <p:spPr>
          <a:xfrm>
            <a:off x="991860" y="4224386"/>
            <a:ext cx="388279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Je </a:t>
            </a:r>
            <a:r>
              <a:rPr kumimoji="0" lang="en-GB"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vais</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Arial"/>
                <a:sym typeface="Arial"/>
              </a:rPr>
              <a:t>en</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France.</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
        <p:nvSpPr>
          <p:cNvPr id="31" name="TextBox 30">
            <a:extLst>
              <a:ext uri="{FF2B5EF4-FFF2-40B4-BE49-F238E27FC236}">
                <a16:creationId xmlns:a16="http://schemas.microsoft.com/office/drawing/2014/main" id="{1C93A0DB-0B89-4CAC-A8F1-AF9C956758ED}"/>
              </a:ext>
            </a:extLst>
          </p:cNvPr>
          <p:cNvSpPr txBox="1"/>
          <p:nvPr/>
        </p:nvSpPr>
        <p:spPr>
          <a:xfrm>
            <a:off x="4874654" y="4309994"/>
            <a:ext cx="435087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 go / I am going </a:t>
            </a:r>
            <a:r>
              <a:rPr kumimoji="0" lang="en-GB" sz="2400" b="1" i="1" u="none" strike="noStrike" kern="1200" cap="none" spc="0" normalizeH="0" baseline="0" noProof="0" dirty="0">
                <a:ln>
                  <a:noFill/>
                </a:ln>
                <a:solidFill>
                  <a:srgbClr val="EE6000"/>
                </a:solidFill>
                <a:effectLst/>
                <a:uLnTx/>
                <a:uFillTx/>
                <a:latin typeface="Century Gothic" panose="020B0502020202020204" pitchFamily="34" charset="0"/>
                <a:ea typeface="+mn-ea"/>
                <a:cs typeface="Arial"/>
                <a:sym typeface="Arial"/>
              </a:rPr>
              <a:t>to</a:t>
            </a: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France.</a:t>
            </a: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
        <p:nvSpPr>
          <p:cNvPr id="32" name="TextBox 31">
            <a:extLst>
              <a:ext uri="{FF2B5EF4-FFF2-40B4-BE49-F238E27FC236}">
                <a16:creationId xmlns:a16="http://schemas.microsoft.com/office/drawing/2014/main" id="{E688F49F-8CFA-4D7C-871F-AD05D14D5491}"/>
              </a:ext>
            </a:extLst>
          </p:cNvPr>
          <p:cNvSpPr txBox="1"/>
          <p:nvPr/>
        </p:nvSpPr>
        <p:spPr>
          <a:xfrm>
            <a:off x="497173" y="5094289"/>
            <a:ext cx="11379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These prepositions mean </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‘to’</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when used with the verb </a:t>
            </a:r>
            <a:r>
              <a:rPr kumimoji="0" lang="en-GB" sz="28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a:sym typeface="Arial"/>
              </a:rPr>
              <a:t>aller</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a:t>
            </a:r>
          </a:p>
        </p:txBody>
      </p:sp>
      <p:sp>
        <p:nvSpPr>
          <p:cNvPr id="10" name="TextBox 9">
            <a:extLst>
              <a:ext uri="{FF2B5EF4-FFF2-40B4-BE49-F238E27FC236}">
                <a16:creationId xmlns:a16="http://schemas.microsoft.com/office/drawing/2014/main" id="{3A96EC0C-8C63-4E7E-8F22-C54476279B04}"/>
              </a:ext>
            </a:extLst>
          </p:cNvPr>
          <p:cNvSpPr txBox="1"/>
          <p:nvPr/>
        </p:nvSpPr>
        <p:spPr>
          <a:xfrm>
            <a:off x="8259580" y="2655957"/>
            <a:ext cx="3814988" cy="1546086"/>
          </a:xfrm>
          <a:prstGeom prst="cloudCallout">
            <a:avLst>
              <a:gd name="adj1" fmla="val 12373"/>
              <a:gd name="adj2" fmla="val 103872"/>
            </a:avLst>
          </a:prstGeom>
          <a:solidFill>
            <a:srgbClr val="E3EAFD"/>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aller</a:t>
            </a: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is a verb that shows </a:t>
            </a: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movement </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towards a place</a:t>
            </a:r>
            <a:endPar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3" name="Rounded Rectangle 10">
            <a:extLst>
              <a:ext uri="{FF2B5EF4-FFF2-40B4-BE49-F238E27FC236}">
                <a16:creationId xmlns:a16="http://schemas.microsoft.com/office/drawing/2014/main" id="{0EF4D8E3-F44F-43B0-B47C-C18E51887F2F}"/>
              </a:ext>
            </a:extLst>
          </p:cNvPr>
          <p:cNvSpPr/>
          <p:nvPr/>
        </p:nvSpPr>
        <p:spPr>
          <a:xfrm>
            <a:off x="10121030" y="296864"/>
            <a:ext cx="1936658" cy="346543"/>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grammaire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7698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p:bldP spid="9" grpId="0"/>
      <p:bldP spid="28" grpId="0"/>
      <p:bldP spid="29" grpId="0"/>
      <p:bldP spid="30" grpId="0"/>
      <p:bldP spid="31" grpId="0"/>
      <p:bldP spid="32"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5465135" cy="808793"/>
          </a:xfrm>
        </p:spPr>
        <p:txBody>
          <a:bodyPr>
            <a:noAutofit/>
          </a:bodyPr>
          <a:lstStyle/>
          <a:p>
            <a:r>
              <a:rPr lang="en-GB" sz="2800" b="1" dirty="0">
                <a:solidFill>
                  <a:schemeClr val="bg1"/>
                </a:solidFill>
              </a:rPr>
              <a:t>Saying ‘to’ and ‘in’ in French</a:t>
            </a:r>
          </a:p>
        </p:txBody>
      </p:sp>
      <p:sp>
        <p:nvSpPr>
          <p:cNvPr id="26" name="TextBox 25">
            <a:extLst>
              <a:ext uri="{FF2B5EF4-FFF2-40B4-BE49-F238E27FC236}">
                <a16:creationId xmlns:a16="http://schemas.microsoft.com/office/drawing/2014/main" id="{C8F9CDE5-FE96-4702-93D1-B712ECC9C494}"/>
              </a:ext>
            </a:extLst>
          </p:cNvPr>
          <p:cNvSpPr txBox="1"/>
          <p:nvPr/>
        </p:nvSpPr>
        <p:spPr>
          <a:xfrm>
            <a:off x="497173" y="1451641"/>
            <a:ext cx="11379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These prepositions can also mean </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‘in’</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when used with…</a:t>
            </a:r>
          </a:p>
        </p:txBody>
      </p:sp>
      <p:sp>
        <p:nvSpPr>
          <p:cNvPr id="8" name="TextBox 7">
            <a:extLst>
              <a:ext uri="{FF2B5EF4-FFF2-40B4-BE49-F238E27FC236}">
                <a16:creationId xmlns:a16="http://schemas.microsoft.com/office/drawing/2014/main" id="{04A2154E-A7B8-455E-93CE-99B4A4A6B298}"/>
              </a:ext>
            </a:extLst>
          </p:cNvPr>
          <p:cNvSpPr txBox="1"/>
          <p:nvPr/>
        </p:nvSpPr>
        <p:spPr>
          <a:xfrm>
            <a:off x="991859" y="2045182"/>
            <a:ext cx="254589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the verb </a:t>
            </a:r>
            <a:r>
              <a:rPr kumimoji="0" lang="en-GB" sz="24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a:sym typeface="Arial"/>
              </a:rPr>
              <a:t>arriver</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493FC085-D260-4B3B-9D46-04BA997E3494}"/>
              </a:ext>
            </a:extLst>
          </p:cNvPr>
          <p:cNvSpPr txBox="1"/>
          <p:nvPr/>
        </p:nvSpPr>
        <p:spPr>
          <a:xfrm>
            <a:off x="991859" y="2565767"/>
            <a:ext cx="326403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J’arrive</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Arial"/>
                <a:sym typeface="Arial"/>
              </a:rPr>
              <a:t>à</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Paris.</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
        <p:nvSpPr>
          <p:cNvPr id="28" name="TextBox 27">
            <a:extLst>
              <a:ext uri="{FF2B5EF4-FFF2-40B4-BE49-F238E27FC236}">
                <a16:creationId xmlns:a16="http://schemas.microsoft.com/office/drawing/2014/main" id="{34F301F3-ABB9-446F-8B80-C17D160CFD3A}"/>
              </a:ext>
            </a:extLst>
          </p:cNvPr>
          <p:cNvSpPr txBox="1"/>
          <p:nvPr/>
        </p:nvSpPr>
        <p:spPr>
          <a:xfrm>
            <a:off x="4900300" y="2672855"/>
            <a:ext cx="46618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 arrive / I am arriving </a:t>
            </a:r>
            <a:r>
              <a:rPr kumimoji="0" lang="en-GB" sz="2400" b="1" i="1" u="none" strike="noStrike" kern="1200" cap="none" spc="0" normalizeH="0" baseline="0" noProof="0" dirty="0">
                <a:ln>
                  <a:noFill/>
                </a:ln>
                <a:solidFill>
                  <a:srgbClr val="EE6000"/>
                </a:solidFill>
                <a:effectLst/>
                <a:uLnTx/>
                <a:uFillTx/>
                <a:latin typeface="Century Gothic" panose="020B0502020202020204" pitchFamily="34" charset="0"/>
                <a:ea typeface="+mn-ea"/>
                <a:cs typeface="Arial"/>
                <a:sym typeface="Arial"/>
              </a:rPr>
              <a:t>in</a:t>
            </a: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Paris.</a:t>
            </a: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
        <p:nvSpPr>
          <p:cNvPr id="29" name="TextBox 28">
            <a:extLst>
              <a:ext uri="{FF2B5EF4-FFF2-40B4-BE49-F238E27FC236}">
                <a16:creationId xmlns:a16="http://schemas.microsoft.com/office/drawing/2014/main" id="{B3ED351F-ED53-4EB0-9910-768CBC967F58}"/>
              </a:ext>
            </a:extLst>
          </p:cNvPr>
          <p:cNvSpPr txBox="1"/>
          <p:nvPr/>
        </p:nvSpPr>
        <p:spPr>
          <a:xfrm>
            <a:off x="991860" y="4416274"/>
            <a:ext cx="265810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the verb </a:t>
            </a:r>
            <a:r>
              <a:rPr kumimoji="0" lang="en-GB" sz="24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Arial"/>
                <a:sym typeface="Arial"/>
              </a:rPr>
              <a:t>habiter</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a:t>
            </a:r>
            <a:endPar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25EBE8E2-19B7-4FD4-A9F3-615617A6A7BC}"/>
              </a:ext>
            </a:extLst>
          </p:cNvPr>
          <p:cNvSpPr txBox="1"/>
          <p:nvPr/>
        </p:nvSpPr>
        <p:spPr>
          <a:xfrm>
            <a:off x="991860" y="4934006"/>
            <a:ext cx="341311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J’habite</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Arial"/>
                <a:sym typeface="Arial"/>
              </a:rPr>
              <a:t>à</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Paris.</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
        <p:nvSpPr>
          <p:cNvPr id="31" name="TextBox 30">
            <a:extLst>
              <a:ext uri="{FF2B5EF4-FFF2-40B4-BE49-F238E27FC236}">
                <a16:creationId xmlns:a16="http://schemas.microsoft.com/office/drawing/2014/main" id="{1C93A0DB-0B89-4CAC-A8F1-AF9C956758ED}"/>
              </a:ext>
            </a:extLst>
          </p:cNvPr>
          <p:cNvSpPr txBox="1"/>
          <p:nvPr/>
        </p:nvSpPr>
        <p:spPr>
          <a:xfrm>
            <a:off x="5053388" y="4996633"/>
            <a:ext cx="40110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 live / I am living </a:t>
            </a:r>
            <a:r>
              <a:rPr kumimoji="0" lang="en-GB" sz="2400" b="1" i="1" u="none" strike="noStrike" kern="1200" cap="none" spc="0" normalizeH="0" baseline="0" noProof="0" dirty="0">
                <a:ln>
                  <a:noFill/>
                </a:ln>
                <a:solidFill>
                  <a:srgbClr val="EE6000"/>
                </a:solidFill>
                <a:effectLst/>
                <a:uLnTx/>
                <a:uFillTx/>
                <a:latin typeface="Century Gothic" panose="020B0502020202020204" pitchFamily="34" charset="0"/>
                <a:ea typeface="+mn-ea"/>
                <a:cs typeface="Arial"/>
                <a:sym typeface="Arial"/>
              </a:rPr>
              <a:t>in</a:t>
            </a: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Paris.</a:t>
            </a: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
        <p:nvSpPr>
          <p:cNvPr id="12" name="TextBox 11">
            <a:extLst>
              <a:ext uri="{FF2B5EF4-FFF2-40B4-BE49-F238E27FC236}">
                <a16:creationId xmlns:a16="http://schemas.microsoft.com/office/drawing/2014/main" id="{353C53A5-4348-4760-9F47-3539418B4AF8}"/>
              </a:ext>
            </a:extLst>
          </p:cNvPr>
          <p:cNvSpPr txBox="1"/>
          <p:nvPr/>
        </p:nvSpPr>
        <p:spPr>
          <a:xfrm>
            <a:off x="991859" y="3089969"/>
            <a:ext cx="39645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J’arrive</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Arial"/>
                <a:sym typeface="Arial"/>
              </a:rPr>
              <a:t>en</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France.</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
        <p:nvSpPr>
          <p:cNvPr id="13" name="TextBox 12">
            <a:extLst>
              <a:ext uri="{FF2B5EF4-FFF2-40B4-BE49-F238E27FC236}">
                <a16:creationId xmlns:a16="http://schemas.microsoft.com/office/drawing/2014/main" id="{A81CFD7B-77BD-4914-B457-476DB7D874AB}"/>
              </a:ext>
            </a:extLst>
          </p:cNvPr>
          <p:cNvSpPr txBox="1"/>
          <p:nvPr/>
        </p:nvSpPr>
        <p:spPr>
          <a:xfrm>
            <a:off x="4900300" y="3196076"/>
            <a:ext cx="50064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 arrive / I am arriving </a:t>
            </a:r>
            <a:r>
              <a:rPr kumimoji="0" lang="en-GB" sz="2400" b="1" i="1" u="none" strike="noStrike" kern="1200" cap="none" spc="0" normalizeH="0" baseline="0" noProof="0" dirty="0">
                <a:ln>
                  <a:noFill/>
                </a:ln>
                <a:solidFill>
                  <a:srgbClr val="EE6000"/>
                </a:solidFill>
                <a:effectLst/>
                <a:uLnTx/>
                <a:uFillTx/>
                <a:latin typeface="Century Gothic" panose="020B0502020202020204" pitchFamily="34" charset="0"/>
                <a:ea typeface="+mn-ea"/>
                <a:cs typeface="Arial"/>
                <a:sym typeface="Arial"/>
              </a:rPr>
              <a:t>in</a:t>
            </a: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France.</a:t>
            </a: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
        <p:nvSpPr>
          <p:cNvPr id="14" name="TextBox 13">
            <a:extLst>
              <a:ext uri="{FF2B5EF4-FFF2-40B4-BE49-F238E27FC236}">
                <a16:creationId xmlns:a16="http://schemas.microsoft.com/office/drawing/2014/main" id="{87CDB59A-FA52-4E7B-A950-B2DD2B98E196}"/>
              </a:ext>
            </a:extLst>
          </p:cNvPr>
          <p:cNvSpPr txBox="1"/>
          <p:nvPr/>
        </p:nvSpPr>
        <p:spPr>
          <a:xfrm>
            <a:off x="991859" y="5456437"/>
            <a:ext cx="41136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J’habite</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Arial"/>
                <a:sym typeface="Arial"/>
              </a:rPr>
              <a:t>en</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France.</a:t>
            </a:r>
            <a:r>
              <a:rPr kumimoji="0" lang="en-GB"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
        <p:nvSpPr>
          <p:cNvPr id="15" name="TextBox 14">
            <a:extLst>
              <a:ext uri="{FF2B5EF4-FFF2-40B4-BE49-F238E27FC236}">
                <a16:creationId xmlns:a16="http://schemas.microsoft.com/office/drawing/2014/main" id="{233EA83A-3989-4C08-AF4B-F01D5F518994}"/>
              </a:ext>
            </a:extLst>
          </p:cNvPr>
          <p:cNvSpPr txBox="1"/>
          <p:nvPr/>
        </p:nvSpPr>
        <p:spPr>
          <a:xfrm>
            <a:off x="5053388" y="5533380"/>
            <a:ext cx="43556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 live / I am living </a:t>
            </a:r>
            <a:r>
              <a:rPr kumimoji="0" lang="en-GB" sz="2400" b="1" i="1" u="none" strike="noStrike" kern="1200" cap="none" spc="0" normalizeH="0" baseline="0" noProof="0" dirty="0">
                <a:ln>
                  <a:noFill/>
                </a:ln>
                <a:solidFill>
                  <a:srgbClr val="EE6000"/>
                </a:solidFill>
                <a:effectLst/>
                <a:uLnTx/>
                <a:uFillTx/>
                <a:latin typeface="Century Gothic" panose="020B0502020202020204" pitchFamily="34" charset="0"/>
                <a:ea typeface="+mn-ea"/>
                <a:cs typeface="Arial"/>
                <a:sym typeface="Arial"/>
              </a:rPr>
              <a:t>in</a:t>
            </a: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Arial"/>
                <a:sym typeface="Arial"/>
              </a:rPr>
              <a:t> France.</a:t>
            </a:r>
            <a:r>
              <a:rPr kumimoji="0" lang="en-GB" sz="2400" b="1"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
        <p:nvSpPr>
          <p:cNvPr id="17" name="TextBox 16">
            <a:extLst>
              <a:ext uri="{FF2B5EF4-FFF2-40B4-BE49-F238E27FC236}">
                <a16:creationId xmlns:a16="http://schemas.microsoft.com/office/drawing/2014/main" id="{42717A54-AA79-45D4-B0C7-6C25955615C9}"/>
              </a:ext>
            </a:extLst>
          </p:cNvPr>
          <p:cNvSpPr txBox="1"/>
          <p:nvPr/>
        </p:nvSpPr>
        <p:spPr>
          <a:xfrm>
            <a:off x="8011434" y="3554144"/>
            <a:ext cx="4060556" cy="1546086"/>
          </a:xfrm>
          <a:prstGeom prst="cloudCallout">
            <a:avLst>
              <a:gd name="adj1" fmla="val -67780"/>
              <a:gd name="adj2" fmla="val -28448"/>
            </a:avLst>
          </a:prstGeom>
          <a:solidFill>
            <a:srgbClr val="E3EAFD"/>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arriver</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and </a:t>
            </a:r>
            <a:r>
              <a:rPr kumimoji="0" lang="en-GB" sz="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habiter</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are verbs that show </a:t>
            </a: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location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in a place</a:t>
            </a:r>
            <a:endPar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6" name="Rounded Rectangle 10">
            <a:extLst>
              <a:ext uri="{FF2B5EF4-FFF2-40B4-BE49-F238E27FC236}">
                <a16:creationId xmlns:a16="http://schemas.microsoft.com/office/drawing/2014/main" id="{83FD4D4C-C7AD-4A57-A042-0D9DF7E39B6A}"/>
              </a:ext>
            </a:extLst>
          </p:cNvPr>
          <p:cNvSpPr/>
          <p:nvPr/>
        </p:nvSpPr>
        <p:spPr>
          <a:xfrm>
            <a:off x="10121030" y="296864"/>
            <a:ext cx="1936658" cy="346543"/>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grammaire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1019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p:bldP spid="9" grpId="0"/>
      <p:bldP spid="28" grpId="0"/>
      <p:bldP spid="29" grpId="0"/>
      <p:bldP spid="30" grpId="0"/>
      <p:bldP spid="31" grpId="0"/>
      <p:bldP spid="12" grpId="0"/>
      <p:bldP spid="13" grpId="0"/>
      <p:bldP spid="14" grpId="0"/>
      <p:bldP spid="15"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5465135" cy="808793"/>
          </a:xfrm>
        </p:spPr>
        <p:txBody>
          <a:bodyPr>
            <a:noAutofit/>
          </a:bodyPr>
          <a:lstStyle/>
          <a:p>
            <a:r>
              <a:rPr lang="en-GB" sz="2800" b="1" dirty="0">
                <a:solidFill>
                  <a:schemeClr val="bg1"/>
                </a:solidFill>
              </a:rPr>
              <a:t>Saying ‘to’ and ‘in’ in French</a:t>
            </a:r>
          </a:p>
        </p:txBody>
      </p:sp>
      <p:sp>
        <p:nvSpPr>
          <p:cNvPr id="16" name="Rounded Rectangle 10">
            <a:extLst>
              <a:ext uri="{FF2B5EF4-FFF2-40B4-BE49-F238E27FC236}">
                <a16:creationId xmlns:a16="http://schemas.microsoft.com/office/drawing/2014/main" id="{B1593EE4-C12A-4159-8948-A59F8FF47D0E}"/>
              </a:ext>
            </a:extLst>
          </p:cNvPr>
          <p:cNvSpPr/>
          <p:nvPr/>
        </p:nvSpPr>
        <p:spPr>
          <a:xfrm>
            <a:off x="10861040" y="296864"/>
            <a:ext cx="1196648" cy="400560"/>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4" name="TextBox 3">
            <a:extLst>
              <a:ext uri="{FF2B5EF4-FFF2-40B4-BE49-F238E27FC236}">
                <a16:creationId xmlns:a16="http://schemas.microsoft.com/office/drawing/2014/main" id="{00416A84-9BEC-475E-8CCB-74F4C654DE98}"/>
              </a:ext>
            </a:extLst>
          </p:cNvPr>
          <p:cNvSpPr txBox="1"/>
          <p:nvPr/>
        </p:nvSpPr>
        <p:spPr>
          <a:xfrm>
            <a:off x="0" y="1348658"/>
            <a:ext cx="65614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Lis les phrases. Coche la </a:t>
            </a:r>
            <a:r>
              <a:rPr kumimoji="0" lang="en-GB" sz="24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réponse</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correcte</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graphicFrame>
        <p:nvGraphicFramePr>
          <p:cNvPr id="5" name="Table 4">
            <a:extLst>
              <a:ext uri="{FF2B5EF4-FFF2-40B4-BE49-F238E27FC236}">
                <a16:creationId xmlns:a16="http://schemas.microsoft.com/office/drawing/2014/main" id="{88B6AD54-46DC-4685-B706-0AF365C19FD5}"/>
              </a:ext>
            </a:extLst>
          </p:cNvPr>
          <p:cNvGraphicFramePr>
            <a:graphicFrameLocks noGrp="1"/>
          </p:cNvGraphicFramePr>
          <p:nvPr>
            <p:extLst/>
          </p:nvPr>
        </p:nvGraphicFramePr>
        <p:xfrm>
          <a:off x="134313" y="2470975"/>
          <a:ext cx="576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967689207"/>
                    </a:ext>
                  </a:extLst>
                </a:gridCol>
                <a:gridCol w="2880000">
                  <a:extLst>
                    <a:ext uri="{9D8B030D-6E8A-4147-A177-3AD203B41FA5}">
                      <a16:colId xmlns:a16="http://schemas.microsoft.com/office/drawing/2014/main" val="2892665280"/>
                    </a:ext>
                  </a:extLst>
                </a:gridCol>
                <a:gridCol w="1080000">
                  <a:extLst>
                    <a:ext uri="{9D8B030D-6E8A-4147-A177-3AD203B41FA5}">
                      <a16:colId xmlns:a16="http://schemas.microsoft.com/office/drawing/2014/main" val="3764915247"/>
                    </a:ext>
                  </a:extLst>
                </a:gridCol>
                <a:gridCol w="1080000">
                  <a:extLst>
                    <a:ext uri="{9D8B030D-6E8A-4147-A177-3AD203B41FA5}">
                      <a16:colId xmlns:a16="http://schemas.microsoft.com/office/drawing/2014/main" val="2783025705"/>
                    </a:ext>
                  </a:extLst>
                </a:gridCol>
              </a:tblGrid>
              <a:tr h="720000">
                <a:tc>
                  <a:txBody>
                    <a:bodyPr/>
                    <a:lstStyle/>
                    <a:p>
                      <a:pPr algn="ctr"/>
                      <a:endParaRPr lang="en-GB" sz="200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1" dirty="0">
                          <a:solidFill>
                            <a:srgbClr val="115076"/>
                          </a:solidFill>
                          <a:latin typeface="Century Gothic" panose="020B0502020202020204" pitchFamily="34" charset="0"/>
                        </a:rPr>
                        <a:t>‘in’</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solidFill>
                      <a:srgbClr val="E3EAFD"/>
                    </a:solidFill>
                  </a:tcPr>
                </a:tc>
                <a:tc>
                  <a:txBody>
                    <a:bodyPr/>
                    <a:lstStyle/>
                    <a:p>
                      <a:pPr algn="ctr"/>
                      <a:r>
                        <a:rPr lang="en-GB" sz="2400" b="1" dirty="0">
                          <a:solidFill>
                            <a:srgbClr val="115076"/>
                          </a:solidFill>
                          <a:latin typeface="Century Gothic" panose="020B0502020202020204" pitchFamily="34" charset="0"/>
                        </a:rPr>
                        <a:t>‘to’</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solidFill>
                      <a:srgbClr val="E3EAFD"/>
                    </a:solidFill>
                  </a:tcPr>
                </a:tc>
                <a:extLst>
                  <a:ext uri="{0D108BD9-81ED-4DB2-BD59-A6C34878D82A}">
                    <a16:rowId xmlns:a16="http://schemas.microsoft.com/office/drawing/2014/main" val="4135236674"/>
                  </a:ext>
                </a:extLst>
              </a:tr>
              <a:tr h="720000">
                <a:tc>
                  <a:txBody>
                    <a:bodyPr/>
                    <a:lstStyle/>
                    <a:p>
                      <a:pPr algn="ctr"/>
                      <a:r>
                        <a:rPr lang="en-GB" sz="2400" b="1" dirty="0">
                          <a:solidFill>
                            <a:srgbClr val="115076"/>
                          </a:solidFill>
                          <a:latin typeface="Century Gothic" panose="020B0502020202020204" pitchFamily="34" charset="0"/>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a:r>
                        <a:rPr lang="en-GB" sz="2000" dirty="0">
                          <a:solidFill>
                            <a:srgbClr val="115076"/>
                          </a:solidFill>
                          <a:latin typeface="Century Gothic" panose="020B0502020202020204" pitchFamily="34" charset="0"/>
                        </a:rPr>
                        <a:t>Je </a:t>
                      </a:r>
                      <a:r>
                        <a:rPr lang="en-GB" sz="2000" dirty="0" err="1">
                          <a:solidFill>
                            <a:srgbClr val="115076"/>
                          </a:solidFill>
                          <a:latin typeface="Century Gothic" panose="020B0502020202020204" pitchFamily="34" charset="0"/>
                        </a:rPr>
                        <a:t>vais</a:t>
                      </a:r>
                      <a:r>
                        <a:rPr lang="en-GB" sz="2000" dirty="0">
                          <a:solidFill>
                            <a:srgbClr val="115076"/>
                          </a:solidFill>
                          <a:latin typeface="Century Gothic" panose="020B0502020202020204" pitchFamily="34" charset="0"/>
                        </a:rPr>
                        <a:t> </a:t>
                      </a:r>
                      <a:r>
                        <a:rPr lang="en-GB" sz="2000" b="1" dirty="0">
                          <a:solidFill>
                            <a:srgbClr val="115076"/>
                          </a:solidFill>
                          <a:latin typeface="Century Gothic" panose="020B0502020202020204" pitchFamily="34" charset="0"/>
                        </a:rPr>
                        <a:t>à </a:t>
                      </a:r>
                      <a:r>
                        <a:rPr lang="en-GB" sz="2000" b="0" dirty="0">
                          <a:solidFill>
                            <a:srgbClr val="115076"/>
                          </a:solidFill>
                          <a:latin typeface="Century Gothic" panose="020B0502020202020204" pitchFamily="34" charset="0"/>
                        </a:rPr>
                        <a:t>Lausanne.</a:t>
                      </a:r>
                      <a:endParaRPr lang="en-GB" sz="2000" b="1"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624542657"/>
                  </a:ext>
                </a:extLst>
              </a:tr>
              <a:tr h="720000">
                <a:tc>
                  <a:txBody>
                    <a:bodyPr/>
                    <a:lstStyle/>
                    <a:p>
                      <a:pPr algn="ctr"/>
                      <a:r>
                        <a:rPr lang="en-GB" sz="2400" b="1" dirty="0">
                          <a:solidFill>
                            <a:srgbClr val="115076"/>
                          </a:solidFill>
                          <a:latin typeface="Century Gothic" panose="020B0502020202020204" pitchFamily="34" charset="0"/>
                        </a:rPr>
                        <a:t>2.</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a:r>
                        <a:rPr lang="en-GB" sz="2000" dirty="0" err="1">
                          <a:solidFill>
                            <a:srgbClr val="115076"/>
                          </a:solidFill>
                          <a:latin typeface="Century Gothic" panose="020B0502020202020204" pitchFamily="34" charset="0"/>
                        </a:rPr>
                        <a:t>Tu</a:t>
                      </a:r>
                      <a:r>
                        <a:rPr lang="en-GB" sz="2000" dirty="0">
                          <a:solidFill>
                            <a:srgbClr val="115076"/>
                          </a:solidFill>
                          <a:latin typeface="Century Gothic" panose="020B0502020202020204" pitchFamily="34" charset="0"/>
                        </a:rPr>
                        <a:t> </a:t>
                      </a:r>
                      <a:r>
                        <a:rPr lang="en-GB" sz="2000" dirty="0" err="1">
                          <a:solidFill>
                            <a:srgbClr val="115076"/>
                          </a:solidFill>
                          <a:latin typeface="Century Gothic" panose="020B0502020202020204" pitchFamily="34" charset="0"/>
                        </a:rPr>
                        <a:t>habites</a:t>
                      </a:r>
                      <a:r>
                        <a:rPr lang="en-GB" sz="2000" dirty="0">
                          <a:solidFill>
                            <a:srgbClr val="115076"/>
                          </a:solidFill>
                          <a:latin typeface="Century Gothic" panose="020B0502020202020204" pitchFamily="34" charset="0"/>
                        </a:rPr>
                        <a:t> </a:t>
                      </a:r>
                      <a:r>
                        <a:rPr lang="en-GB" sz="2000" b="1" dirty="0">
                          <a:solidFill>
                            <a:srgbClr val="115076"/>
                          </a:solidFill>
                          <a:latin typeface="Century Gothic" panose="020B0502020202020204" pitchFamily="34" charset="0"/>
                        </a:rPr>
                        <a:t>à </a:t>
                      </a:r>
                      <a:r>
                        <a:rPr lang="en-GB" sz="2000" b="0" dirty="0">
                          <a:solidFill>
                            <a:srgbClr val="115076"/>
                          </a:solidFill>
                          <a:latin typeface="Century Gothic" panose="020B0502020202020204" pitchFamily="34" charset="0"/>
                        </a:rPr>
                        <a:t>Lille.</a:t>
                      </a: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495750089"/>
                  </a:ext>
                </a:extLst>
              </a:tr>
              <a:tr h="720000">
                <a:tc>
                  <a:txBody>
                    <a:bodyPr/>
                    <a:lstStyle/>
                    <a:p>
                      <a:pPr algn="ctr"/>
                      <a:r>
                        <a:rPr lang="en-GB" sz="2400" b="1" dirty="0">
                          <a:solidFill>
                            <a:srgbClr val="115076"/>
                          </a:solidFill>
                          <a:latin typeface="Century Gothic" panose="020B0502020202020204" pitchFamily="34" charset="0"/>
                        </a:rPr>
                        <a:t>3.</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a:r>
                        <a:rPr lang="en-GB" sz="2000" dirty="0">
                          <a:solidFill>
                            <a:srgbClr val="115076"/>
                          </a:solidFill>
                          <a:latin typeface="Century Gothic" panose="020B0502020202020204" pitchFamily="34" charset="0"/>
                        </a:rPr>
                        <a:t>Il arrive </a:t>
                      </a:r>
                      <a:r>
                        <a:rPr lang="en-GB" sz="2000" b="1" dirty="0">
                          <a:solidFill>
                            <a:srgbClr val="115076"/>
                          </a:solidFill>
                          <a:latin typeface="Century Gothic" panose="020B0502020202020204" pitchFamily="34" charset="0"/>
                        </a:rPr>
                        <a:t>à </a:t>
                      </a:r>
                      <a:r>
                        <a:rPr lang="en-GB" sz="2000" b="0" dirty="0">
                          <a:solidFill>
                            <a:srgbClr val="115076"/>
                          </a:solidFill>
                          <a:latin typeface="Century Gothic" panose="020B0502020202020204" pitchFamily="34" charset="0"/>
                        </a:rPr>
                        <a:t>Dakar.</a:t>
                      </a: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957747660"/>
                  </a:ext>
                </a:extLst>
              </a:tr>
              <a:tr h="720000">
                <a:tc>
                  <a:txBody>
                    <a:bodyPr/>
                    <a:lstStyle/>
                    <a:p>
                      <a:pPr algn="ctr"/>
                      <a:r>
                        <a:rPr lang="en-GB" sz="2400" b="1" dirty="0">
                          <a:solidFill>
                            <a:srgbClr val="115076"/>
                          </a:solidFill>
                          <a:latin typeface="Century Gothic" panose="020B0502020202020204" pitchFamily="34" charset="0"/>
                        </a:rPr>
                        <a:t>4.</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a:r>
                        <a:rPr lang="en-GB" sz="2000" dirty="0">
                          <a:solidFill>
                            <a:srgbClr val="115076"/>
                          </a:solidFill>
                          <a:latin typeface="Century Gothic" panose="020B0502020202020204" pitchFamily="34" charset="0"/>
                        </a:rPr>
                        <a:t>Elle </a:t>
                      </a:r>
                      <a:r>
                        <a:rPr lang="en-GB" sz="2000" dirty="0" err="1">
                          <a:solidFill>
                            <a:srgbClr val="115076"/>
                          </a:solidFill>
                          <a:latin typeface="Century Gothic" panose="020B0502020202020204" pitchFamily="34" charset="0"/>
                        </a:rPr>
                        <a:t>va</a:t>
                      </a:r>
                      <a:r>
                        <a:rPr lang="en-GB" sz="2000" dirty="0">
                          <a:solidFill>
                            <a:srgbClr val="115076"/>
                          </a:solidFill>
                          <a:latin typeface="Century Gothic" panose="020B0502020202020204" pitchFamily="34" charset="0"/>
                        </a:rPr>
                        <a:t> </a:t>
                      </a:r>
                      <a:r>
                        <a:rPr lang="en-GB" sz="2000" b="1" dirty="0">
                          <a:solidFill>
                            <a:srgbClr val="115076"/>
                          </a:solidFill>
                          <a:latin typeface="Century Gothic" panose="020B0502020202020204" pitchFamily="34" charset="0"/>
                        </a:rPr>
                        <a:t>à </a:t>
                      </a:r>
                      <a:r>
                        <a:rPr lang="en-GB" sz="2000" b="0" dirty="0" err="1">
                          <a:solidFill>
                            <a:srgbClr val="115076"/>
                          </a:solidFill>
                          <a:latin typeface="Century Gothic" panose="020B0502020202020204" pitchFamily="34" charset="0"/>
                        </a:rPr>
                        <a:t>Londres</a:t>
                      </a:r>
                      <a:r>
                        <a:rPr lang="en-GB" sz="2000" b="0" dirty="0">
                          <a:solidFill>
                            <a:srgbClr val="115076"/>
                          </a:solidFill>
                          <a:latin typeface="Century Gothic" panose="020B0502020202020204" pitchFamily="34" charset="0"/>
                        </a:rPr>
                        <a:t>.</a:t>
                      </a: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4016042680"/>
                  </a:ext>
                </a:extLst>
              </a:tr>
            </a:tbl>
          </a:graphicData>
        </a:graphic>
      </p:graphicFrame>
      <p:graphicFrame>
        <p:nvGraphicFramePr>
          <p:cNvPr id="21" name="Table 20">
            <a:extLst>
              <a:ext uri="{FF2B5EF4-FFF2-40B4-BE49-F238E27FC236}">
                <a16:creationId xmlns:a16="http://schemas.microsoft.com/office/drawing/2014/main" id="{28FABD45-8F22-47D5-B20B-2A6EDFAF3A36}"/>
              </a:ext>
            </a:extLst>
          </p:cNvPr>
          <p:cNvGraphicFramePr>
            <a:graphicFrameLocks noGrp="1"/>
          </p:cNvGraphicFramePr>
          <p:nvPr>
            <p:extLst/>
          </p:nvPr>
        </p:nvGraphicFramePr>
        <p:xfrm>
          <a:off x="6297688" y="2470975"/>
          <a:ext cx="576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967689207"/>
                    </a:ext>
                  </a:extLst>
                </a:gridCol>
                <a:gridCol w="2950771">
                  <a:extLst>
                    <a:ext uri="{9D8B030D-6E8A-4147-A177-3AD203B41FA5}">
                      <a16:colId xmlns:a16="http://schemas.microsoft.com/office/drawing/2014/main" val="2892665280"/>
                    </a:ext>
                  </a:extLst>
                </a:gridCol>
                <a:gridCol w="1079292">
                  <a:extLst>
                    <a:ext uri="{9D8B030D-6E8A-4147-A177-3AD203B41FA5}">
                      <a16:colId xmlns:a16="http://schemas.microsoft.com/office/drawing/2014/main" val="3764915247"/>
                    </a:ext>
                  </a:extLst>
                </a:gridCol>
                <a:gridCol w="1009937">
                  <a:extLst>
                    <a:ext uri="{9D8B030D-6E8A-4147-A177-3AD203B41FA5}">
                      <a16:colId xmlns:a16="http://schemas.microsoft.com/office/drawing/2014/main" val="2783025705"/>
                    </a:ext>
                  </a:extLst>
                </a:gridCol>
              </a:tblGrid>
              <a:tr h="720000">
                <a:tc>
                  <a:txBody>
                    <a:bodyPr/>
                    <a:lstStyle/>
                    <a:p>
                      <a:pPr algn="ctr"/>
                      <a:endParaRPr lang="en-GB" sz="200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1" dirty="0">
                          <a:solidFill>
                            <a:srgbClr val="115076"/>
                          </a:solidFill>
                          <a:latin typeface="Century Gothic" panose="020B0502020202020204" pitchFamily="34" charset="0"/>
                        </a:rPr>
                        <a:t>‘in’</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solidFill>
                      <a:srgbClr val="E3EAFD"/>
                    </a:solidFill>
                  </a:tcPr>
                </a:tc>
                <a:tc>
                  <a:txBody>
                    <a:bodyPr/>
                    <a:lstStyle/>
                    <a:p>
                      <a:pPr algn="ctr"/>
                      <a:r>
                        <a:rPr lang="en-GB" sz="2400" b="1" dirty="0">
                          <a:solidFill>
                            <a:srgbClr val="115076"/>
                          </a:solidFill>
                          <a:latin typeface="Century Gothic" panose="020B0502020202020204" pitchFamily="34" charset="0"/>
                        </a:rPr>
                        <a:t>‘to’</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solidFill>
                      <a:srgbClr val="E3EAFD"/>
                    </a:solidFill>
                  </a:tcPr>
                </a:tc>
                <a:extLst>
                  <a:ext uri="{0D108BD9-81ED-4DB2-BD59-A6C34878D82A}">
                    <a16:rowId xmlns:a16="http://schemas.microsoft.com/office/drawing/2014/main" val="4135236674"/>
                  </a:ext>
                </a:extLst>
              </a:tr>
              <a:tr h="720000">
                <a:tc>
                  <a:txBody>
                    <a:bodyPr/>
                    <a:lstStyle/>
                    <a:p>
                      <a:pPr algn="ctr"/>
                      <a:r>
                        <a:rPr lang="en-GB" sz="2400" b="1" dirty="0">
                          <a:solidFill>
                            <a:srgbClr val="115076"/>
                          </a:solidFill>
                          <a:latin typeface="Century Gothic" panose="020B0502020202020204" pitchFamily="34" charset="0"/>
                        </a:rPr>
                        <a:t>5.</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115076"/>
                          </a:solidFill>
                          <a:latin typeface="Century Gothic" panose="020B0502020202020204" pitchFamily="34" charset="0"/>
                        </a:rPr>
                        <a:t>J’arrive</a:t>
                      </a:r>
                      <a:r>
                        <a:rPr lang="en-GB" sz="2000" dirty="0">
                          <a:solidFill>
                            <a:srgbClr val="115076"/>
                          </a:solidFill>
                          <a:latin typeface="Century Gothic" panose="020B0502020202020204" pitchFamily="34" charset="0"/>
                        </a:rPr>
                        <a:t> </a:t>
                      </a:r>
                      <a:r>
                        <a:rPr lang="en-GB" sz="2000" b="1" dirty="0" err="1">
                          <a:solidFill>
                            <a:srgbClr val="115076"/>
                          </a:solidFill>
                          <a:latin typeface="Century Gothic" panose="020B0502020202020204" pitchFamily="34" charset="0"/>
                        </a:rPr>
                        <a:t>en</a:t>
                      </a:r>
                      <a:r>
                        <a:rPr lang="en-GB" sz="2000" b="0" dirty="0">
                          <a:solidFill>
                            <a:srgbClr val="115076"/>
                          </a:solidFill>
                          <a:latin typeface="Century Gothic" panose="020B0502020202020204" pitchFamily="34" charset="0"/>
                        </a:rPr>
                        <a:t> </a:t>
                      </a:r>
                      <a:r>
                        <a:rPr lang="en-GB" sz="2000" b="0" dirty="0" err="1">
                          <a:solidFill>
                            <a:srgbClr val="115076"/>
                          </a:solidFill>
                          <a:latin typeface="Century Gothic" panose="020B0502020202020204" pitchFamily="34" charset="0"/>
                        </a:rPr>
                        <a:t>Angleterre</a:t>
                      </a:r>
                      <a:r>
                        <a:rPr lang="en-GB" sz="2000" b="0" dirty="0">
                          <a:solidFill>
                            <a:srgbClr val="115076"/>
                          </a:solidFill>
                          <a:latin typeface="Century Gothic" panose="020B0502020202020204" pitchFamily="34" charset="0"/>
                        </a:rPr>
                        <a:t>.</a:t>
                      </a: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624542657"/>
                  </a:ext>
                </a:extLst>
              </a:tr>
              <a:tr h="720000">
                <a:tc>
                  <a:txBody>
                    <a:bodyPr/>
                    <a:lstStyle/>
                    <a:p>
                      <a:pPr algn="ctr"/>
                      <a:r>
                        <a:rPr lang="en-GB" sz="2400" b="1" dirty="0">
                          <a:solidFill>
                            <a:srgbClr val="115076"/>
                          </a:solidFill>
                          <a:latin typeface="Century Gothic" panose="020B0502020202020204" pitchFamily="34" charset="0"/>
                        </a:rPr>
                        <a:t>6.</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err="1">
                          <a:solidFill>
                            <a:srgbClr val="115076"/>
                          </a:solidFill>
                          <a:latin typeface="Century Gothic" panose="020B0502020202020204" pitchFamily="34" charset="0"/>
                        </a:rPr>
                        <a:t>Tu</a:t>
                      </a:r>
                      <a:r>
                        <a:rPr lang="en-GB" sz="2000" b="0" dirty="0">
                          <a:solidFill>
                            <a:srgbClr val="115076"/>
                          </a:solidFill>
                          <a:latin typeface="Century Gothic" panose="020B0502020202020204" pitchFamily="34" charset="0"/>
                        </a:rPr>
                        <a:t> vas </a:t>
                      </a:r>
                      <a:r>
                        <a:rPr lang="en-GB" sz="2000" b="1" dirty="0" err="1">
                          <a:solidFill>
                            <a:srgbClr val="115076"/>
                          </a:solidFill>
                          <a:latin typeface="Century Gothic" panose="020B0502020202020204" pitchFamily="34" charset="0"/>
                        </a:rPr>
                        <a:t>en</a:t>
                      </a:r>
                      <a:r>
                        <a:rPr lang="en-GB" sz="2000" b="0" dirty="0">
                          <a:solidFill>
                            <a:srgbClr val="115076"/>
                          </a:solidFill>
                          <a:latin typeface="Century Gothic" panose="020B0502020202020204" pitchFamily="34" charset="0"/>
                        </a:rPr>
                        <a:t> </a:t>
                      </a:r>
                      <a:r>
                        <a:rPr lang="en-GB" sz="2000" b="0" dirty="0" err="1">
                          <a:solidFill>
                            <a:srgbClr val="115076"/>
                          </a:solidFill>
                          <a:latin typeface="Century Gothic" panose="020B0502020202020204" pitchFamily="34" charset="0"/>
                        </a:rPr>
                        <a:t>Écosse</a:t>
                      </a:r>
                      <a:r>
                        <a:rPr lang="en-GB" sz="2000" b="0" dirty="0">
                          <a:solidFill>
                            <a:srgbClr val="115076"/>
                          </a:solidFill>
                          <a:latin typeface="Century Gothic" panose="020B0502020202020204" pitchFamily="34" charset="0"/>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495750089"/>
                  </a:ext>
                </a:extLst>
              </a:tr>
              <a:tr h="720000">
                <a:tc>
                  <a:txBody>
                    <a:bodyPr/>
                    <a:lstStyle/>
                    <a:p>
                      <a:pPr algn="ctr"/>
                      <a:r>
                        <a:rPr lang="en-GB" sz="2400" b="1" dirty="0">
                          <a:solidFill>
                            <a:srgbClr val="115076"/>
                          </a:solidFill>
                          <a:latin typeface="Century Gothic" panose="020B0502020202020204" pitchFamily="34" charset="0"/>
                        </a:rPr>
                        <a:t>7.</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a:r>
                        <a:rPr lang="en-GB" sz="2000" dirty="0">
                          <a:solidFill>
                            <a:srgbClr val="115076"/>
                          </a:solidFill>
                          <a:latin typeface="Century Gothic" panose="020B0502020202020204" pitchFamily="34" charset="0"/>
                        </a:rPr>
                        <a:t>Il </a:t>
                      </a:r>
                      <a:r>
                        <a:rPr lang="en-GB" sz="2000" dirty="0" err="1">
                          <a:solidFill>
                            <a:srgbClr val="115076"/>
                          </a:solidFill>
                          <a:latin typeface="Century Gothic" panose="020B0502020202020204" pitchFamily="34" charset="0"/>
                        </a:rPr>
                        <a:t>va</a:t>
                      </a:r>
                      <a:r>
                        <a:rPr lang="en-GB" sz="2000" dirty="0">
                          <a:solidFill>
                            <a:srgbClr val="115076"/>
                          </a:solidFill>
                          <a:latin typeface="Century Gothic" panose="020B0502020202020204" pitchFamily="34" charset="0"/>
                        </a:rPr>
                        <a:t> </a:t>
                      </a:r>
                      <a:r>
                        <a:rPr lang="en-GB" sz="2000" b="1" dirty="0" err="1">
                          <a:solidFill>
                            <a:srgbClr val="115076"/>
                          </a:solidFill>
                          <a:latin typeface="Century Gothic" panose="020B0502020202020204" pitchFamily="34" charset="0"/>
                        </a:rPr>
                        <a:t>en</a:t>
                      </a:r>
                      <a:r>
                        <a:rPr lang="en-GB" sz="2000" b="0" dirty="0">
                          <a:solidFill>
                            <a:srgbClr val="115076"/>
                          </a:solidFill>
                          <a:latin typeface="Century Gothic" panose="020B0502020202020204" pitchFamily="34" charset="0"/>
                        </a:rPr>
                        <a:t> Guadeloupe.</a:t>
                      </a: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957747660"/>
                  </a:ext>
                </a:extLst>
              </a:tr>
              <a:tr h="720000">
                <a:tc>
                  <a:txBody>
                    <a:bodyPr/>
                    <a:lstStyle/>
                    <a:p>
                      <a:pPr algn="ctr"/>
                      <a:r>
                        <a:rPr lang="en-GB" sz="2400" b="1" dirty="0">
                          <a:solidFill>
                            <a:srgbClr val="115076"/>
                          </a:solidFill>
                          <a:latin typeface="Century Gothic" panose="020B0502020202020204" pitchFamily="34" charset="0"/>
                        </a:rPr>
                        <a:t>8.</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a:r>
                        <a:rPr lang="en-GB" sz="2000" dirty="0">
                          <a:solidFill>
                            <a:srgbClr val="115076"/>
                          </a:solidFill>
                          <a:latin typeface="Century Gothic" panose="020B0502020202020204" pitchFamily="34" charset="0"/>
                        </a:rPr>
                        <a:t>Elle </a:t>
                      </a:r>
                      <a:r>
                        <a:rPr lang="en-GB" sz="2000" dirty="0" err="1">
                          <a:solidFill>
                            <a:srgbClr val="115076"/>
                          </a:solidFill>
                          <a:latin typeface="Century Gothic" panose="020B0502020202020204" pitchFamily="34" charset="0"/>
                        </a:rPr>
                        <a:t>habite</a:t>
                      </a:r>
                      <a:r>
                        <a:rPr lang="en-GB" sz="2000" dirty="0">
                          <a:solidFill>
                            <a:srgbClr val="115076"/>
                          </a:solidFill>
                          <a:latin typeface="Century Gothic" panose="020B0502020202020204" pitchFamily="34" charset="0"/>
                        </a:rPr>
                        <a:t> </a:t>
                      </a:r>
                      <a:r>
                        <a:rPr lang="en-GB" sz="2000" b="1" dirty="0" err="1">
                          <a:solidFill>
                            <a:srgbClr val="115076"/>
                          </a:solidFill>
                          <a:latin typeface="Century Gothic" panose="020B0502020202020204" pitchFamily="34" charset="0"/>
                        </a:rPr>
                        <a:t>en</a:t>
                      </a:r>
                      <a:r>
                        <a:rPr lang="en-GB" sz="2000" b="0" dirty="0">
                          <a:solidFill>
                            <a:srgbClr val="115076"/>
                          </a:solidFill>
                          <a:latin typeface="Century Gothic" panose="020B0502020202020204" pitchFamily="34" charset="0"/>
                        </a:rPr>
                        <a:t> </a:t>
                      </a:r>
                      <a:r>
                        <a:rPr lang="en-GB" sz="2000" b="0" dirty="0" err="1">
                          <a:solidFill>
                            <a:srgbClr val="115076"/>
                          </a:solidFill>
                          <a:latin typeface="Century Gothic" panose="020B0502020202020204" pitchFamily="34" charset="0"/>
                        </a:rPr>
                        <a:t>Tunisie</a:t>
                      </a:r>
                      <a:r>
                        <a:rPr lang="en-GB" sz="2000" b="0" dirty="0">
                          <a:solidFill>
                            <a:srgbClr val="115076"/>
                          </a:solidFill>
                          <a:latin typeface="Century Gothic" panose="020B0502020202020204" pitchFamily="34" charset="0"/>
                        </a:rPr>
                        <a:t>.</a:t>
                      </a: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000" dirty="0">
                        <a:solidFill>
                          <a:srgbClr val="115076"/>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4016042680"/>
                  </a:ext>
                </a:extLst>
              </a:tr>
            </a:tbl>
          </a:graphicData>
        </a:graphic>
      </p:graphicFrame>
      <p:pic>
        <p:nvPicPr>
          <p:cNvPr id="22" name="Picture 21">
            <a:extLst>
              <a:ext uri="{FF2B5EF4-FFF2-40B4-BE49-F238E27FC236}">
                <a16:creationId xmlns:a16="http://schemas.microsoft.com/office/drawing/2014/main" id="{9CB842E8-E0E3-4214-99D7-F9488227B2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6001" y="3154264"/>
            <a:ext cx="720000" cy="749999"/>
          </a:xfrm>
          <a:prstGeom prst="rect">
            <a:avLst/>
          </a:prstGeom>
        </p:spPr>
      </p:pic>
      <p:pic>
        <p:nvPicPr>
          <p:cNvPr id="23" name="Picture 22">
            <a:extLst>
              <a:ext uri="{FF2B5EF4-FFF2-40B4-BE49-F238E27FC236}">
                <a16:creationId xmlns:a16="http://schemas.microsoft.com/office/drawing/2014/main" id="{05CAFD15-F053-4EAC-9300-D7B1F48C14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26" y="3895975"/>
            <a:ext cx="720000" cy="749999"/>
          </a:xfrm>
          <a:prstGeom prst="rect">
            <a:avLst/>
          </a:prstGeom>
        </p:spPr>
      </p:pic>
      <p:pic>
        <p:nvPicPr>
          <p:cNvPr id="24" name="Picture 23">
            <a:extLst>
              <a:ext uri="{FF2B5EF4-FFF2-40B4-BE49-F238E27FC236}">
                <a16:creationId xmlns:a16="http://schemas.microsoft.com/office/drawing/2014/main" id="{CA0BE750-C6B0-4234-95AA-21D1377C8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26" y="4608474"/>
            <a:ext cx="720000" cy="749999"/>
          </a:xfrm>
          <a:prstGeom prst="rect">
            <a:avLst/>
          </a:prstGeom>
        </p:spPr>
      </p:pic>
      <p:pic>
        <p:nvPicPr>
          <p:cNvPr id="25" name="Picture 24">
            <a:extLst>
              <a:ext uri="{FF2B5EF4-FFF2-40B4-BE49-F238E27FC236}">
                <a16:creationId xmlns:a16="http://schemas.microsoft.com/office/drawing/2014/main" id="{03CE255A-D070-43FC-8365-BD318A39F5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6001" y="5320976"/>
            <a:ext cx="720000" cy="749999"/>
          </a:xfrm>
          <a:prstGeom prst="rect">
            <a:avLst/>
          </a:prstGeom>
        </p:spPr>
      </p:pic>
      <p:pic>
        <p:nvPicPr>
          <p:cNvPr id="27" name="Picture 26">
            <a:extLst>
              <a:ext uri="{FF2B5EF4-FFF2-40B4-BE49-F238E27FC236}">
                <a16:creationId xmlns:a16="http://schemas.microsoft.com/office/drawing/2014/main" id="{C24DB70B-727A-4D04-8B0C-69309DB363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7629" y="3176788"/>
            <a:ext cx="720000" cy="749999"/>
          </a:xfrm>
          <a:prstGeom prst="rect">
            <a:avLst/>
          </a:prstGeom>
        </p:spPr>
      </p:pic>
      <p:pic>
        <p:nvPicPr>
          <p:cNvPr id="32" name="Picture 31">
            <a:extLst>
              <a:ext uri="{FF2B5EF4-FFF2-40B4-BE49-F238E27FC236}">
                <a16:creationId xmlns:a16="http://schemas.microsoft.com/office/drawing/2014/main" id="{21C69A9B-55BA-4B21-BE8B-6AF441C352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496" y="3895975"/>
            <a:ext cx="720000" cy="749999"/>
          </a:xfrm>
          <a:prstGeom prst="rect">
            <a:avLst/>
          </a:prstGeom>
        </p:spPr>
      </p:pic>
      <p:pic>
        <p:nvPicPr>
          <p:cNvPr id="33" name="Picture 32">
            <a:extLst>
              <a:ext uri="{FF2B5EF4-FFF2-40B4-BE49-F238E27FC236}">
                <a16:creationId xmlns:a16="http://schemas.microsoft.com/office/drawing/2014/main" id="{C0E6963D-BF75-499B-B223-EAEAEE7921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496" y="4608475"/>
            <a:ext cx="720000" cy="749999"/>
          </a:xfrm>
          <a:prstGeom prst="rect">
            <a:avLst/>
          </a:prstGeom>
        </p:spPr>
      </p:pic>
      <p:pic>
        <p:nvPicPr>
          <p:cNvPr id="34" name="Picture 33">
            <a:extLst>
              <a:ext uri="{FF2B5EF4-FFF2-40B4-BE49-F238E27FC236}">
                <a16:creationId xmlns:a16="http://schemas.microsoft.com/office/drawing/2014/main" id="{CE13A4A1-3513-459B-AD80-C30D503EA0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7629" y="5306625"/>
            <a:ext cx="720000" cy="749999"/>
          </a:xfrm>
          <a:prstGeom prst="rect">
            <a:avLst/>
          </a:prstGeom>
        </p:spPr>
      </p:pic>
      <p:sp>
        <p:nvSpPr>
          <p:cNvPr id="35" name="TextBox 34">
            <a:extLst>
              <a:ext uri="{FF2B5EF4-FFF2-40B4-BE49-F238E27FC236}">
                <a16:creationId xmlns:a16="http://schemas.microsoft.com/office/drawing/2014/main" id="{C52CE318-8A1E-4A0C-8247-3C78FB509943}"/>
              </a:ext>
            </a:extLst>
          </p:cNvPr>
          <p:cNvSpPr txBox="1"/>
          <p:nvPr/>
        </p:nvSpPr>
        <p:spPr>
          <a:xfrm>
            <a:off x="6457245" y="227758"/>
            <a:ext cx="4060556" cy="2483108"/>
          </a:xfrm>
          <a:prstGeom prst="cloudCallout">
            <a:avLst>
              <a:gd name="adj1" fmla="val -55184"/>
              <a:gd name="adj2" fmla="val 49760"/>
            </a:avLst>
          </a:prstGeom>
          <a:solidFill>
            <a:srgbClr val="E3EAFD"/>
          </a:solidFill>
          <a:ln>
            <a:solidFill>
              <a:srgbClr val="1150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Remember!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The translation is different for verbs of </a:t>
            </a: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movement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and </a:t>
            </a:r>
            <a:r>
              <a:rPr kumimoji="0" lang="en-GB" sz="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location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279404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Complète</a:t>
            </a:r>
            <a:r>
              <a:rPr lang="en-GB" sz="3600" b="1" dirty="0">
                <a:solidFill>
                  <a:schemeClr val="bg1"/>
                </a:solidFill>
              </a:rPr>
              <a:t> le </a:t>
            </a:r>
            <a:r>
              <a:rPr lang="en-GB" sz="3600" b="1" dirty="0" err="1">
                <a:solidFill>
                  <a:schemeClr val="bg1"/>
                </a:solidFill>
              </a:rPr>
              <a:t>profil</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311725" y="249869"/>
            <a:ext cx="1598195" cy="400371"/>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2E4F1341-D534-454F-B253-9FEA96B81359}"/>
              </a:ext>
            </a:extLst>
          </p:cNvPr>
          <p:cNvSpPr txBox="1"/>
          <p:nvPr/>
        </p:nvSpPr>
        <p:spPr>
          <a:xfrm>
            <a:off x="4349920" y="1629000"/>
            <a:ext cx="7560000" cy="1938992"/>
          </a:xfrm>
          <a:prstGeom prst="rect">
            <a:avLst/>
          </a:prstGeom>
          <a:solidFill>
            <a:srgbClr val="E3EAFD"/>
          </a:solidFill>
          <a:ln>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Salut, je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suis</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Léa</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 </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Je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porte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souvent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des </a:t>
            </a:r>
            <a:r>
              <a:rPr kumimoji="0" lang="en-GB" sz="24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rouges. Au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collège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j’aime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la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géographie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j’aime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étudier</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4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J’aime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la </a:t>
            </a:r>
            <a:r>
              <a:rPr kumimoji="0" lang="en-GB" sz="24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aussi</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Ça</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chaque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jour !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J’ai</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un cousin, Amir. Il </a:t>
            </a:r>
            <a:r>
              <a:rPr kumimoji="0" lang="en-GB" sz="24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à Paris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samedi</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pic>
        <p:nvPicPr>
          <p:cNvPr id="17" name="Picture 16">
            <a:extLst>
              <a:ext uri="{FF2B5EF4-FFF2-40B4-BE49-F238E27FC236}">
                <a16:creationId xmlns:a16="http://schemas.microsoft.com/office/drawing/2014/main" id="{441F2A84-13B4-413E-8D26-4216F7C2E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225" y="1629000"/>
            <a:ext cx="3600000" cy="3600000"/>
          </a:xfrm>
          <a:prstGeom prst="rect">
            <a:avLst/>
          </a:prstGeom>
        </p:spPr>
      </p:pic>
      <p:sp>
        <p:nvSpPr>
          <p:cNvPr id="7" name="TextBox 6">
            <a:extLst>
              <a:ext uri="{FF2B5EF4-FFF2-40B4-BE49-F238E27FC236}">
                <a16:creationId xmlns:a16="http://schemas.microsoft.com/office/drawing/2014/main" id="{B6736269-B81A-4327-A4C8-E985EC68959A}"/>
              </a:ext>
            </a:extLst>
          </p:cNvPr>
          <p:cNvSpPr txBox="1"/>
          <p:nvPr/>
        </p:nvSpPr>
        <p:spPr>
          <a:xfrm>
            <a:off x="4346044" y="4033000"/>
            <a:ext cx="1027845"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arrive</a:t>
            </a:r>
            <a:endPar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D0F85348-F191-48A0-8130-84B3E7752F52}"/>
              </a:ext>
            </a:extLst>
          </p:cNvPr>
          <p:cNvSpPr txBox="1"/>
          <p:nvPr/>
        </p:nvSpPr>
        <p:spPr>
          <a:xfrm>
            <a:off x="5828446" y="4033000"/>
            <a:ext cx="1364775"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change</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92FE578B-E731-46A7-AA52-4C7C274261EB}"/>
              </a:ext>
            </a:extLst>
          </p:cNvPr>
          <p:cNvSpPr txBox="1"/>
          <p:nvPr/>
        </p:nvSpPr>
        <p:spPr>
          <a:xfrm>
            <a:off x="7653405" y="4033000"/>
            <a:ext cx="971741" cy="461665"/>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créer</a:t>
            </a:r>
            <a:endPar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40AE9109-2EAC-4DE3-AC53-4F0D83471424}"/>
              </a:ext>
            </a:extLst>
          </p:cNvPr>
          <p:cNvSpPr txBox="1"/>
          <p:nvPr/>
        </p:nvSpPr>
        <p:spPr>
          <a:xfrm>
            <a:off x="11324503" y="4767335"/>
            <a:ext cx="585417"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de</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1DE30F2E-0BB8-4898-9E54-79D44326819C}"/>
              </a:ext>
            </a:extLst>
          </p:cNvPr>
          <p:cNvSpPr txBox="1"/>
          <p:nvPr/>
        </p:nvSpPr>
        <p:spPr>
          <a:xfrm>
            <a:off x="9134800" y="4019797"/>
            <a:ext cx="1176925"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gagne</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3" name="TextBox 12">
            <a:extLst>
              <a:ext uri="{FF2B5EF4-FFF2-40B4-BE49-F238E27FC236}">
                <a16:creationId xmlns:a16="http://schemas.microsoft.com/office/drawing/2014/main" id="{773D038B-DAC6-4353-9D93-6914CB97F1E2}"/>
              </a:ext>
            </a:extLst>
          </p:cNvPr>
          <p:cNvSpPr txBox="1"/>
          <p:nvPr/>
        </p:nvSpPr>
        <p:spPr>
          <a:xfrm>
            <a:off x="10771909" y="4033000"/>
            <a:ext cx="1138011"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habite</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01FC39A1-635E-48E8-BBC8-EDE09D76672D}"/>
              </a:ext>
            </a:extLst>
          </p:cNvPr>
          <p:cNvSpPr txBox="1"/>
          <p:nvPr/>
        </p:nvSpPr>
        <p:spPr>
          <a:xfrm>
            <a:off x="4346044" y="4767335"/>
            <a:ext cx="1255472"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monde</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32C31505-03E0-4C7C-A143-0A322C8083AF}"/>
              </a:ext>
            </a:extLst>
          </p:cNvPr>
          <p:cNvSpPr txBox="1"/>
          <p:nvPr/>
        </p:nvSpPr>
        <p:spPr>
          <a:xfrm>
            <a:off x="6042334" y="4767335"/>
            <a:ext cx="904415"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pays</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D53FB7E3-632A-4144-8E55-0AE96DEF70C6}"/>
              </a:ext>
            </a:extLst>
          </p:cNvPr>
          <p:cNvSpPr txBox="1"/>
          <p:nvPr/>
        </p:nvSpPr>
        <p:spPr>
          <a:xfrm>
            <a:off x="7387568" y="4759470"/>
            <a:ext cx="1484702"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politique</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20" name="TextBox 19">
            <a:extLst>
              <a:ext uri="{FF2B5EF4-FFF2-40B4-BE49-F238E27FC236}">
                <a16:creationId xmlns:a16="http://schemas.microsoft.com/office/drawing/2014/main" id="{6A9D8D65-9817-4AB3-8567-9E0D1B1C6D5A}"/>
              </a:ext>
            </a:extLst>
          </p:cNvPr>
          <p:cNvSpPr txBox="1"/>
          <p:nvPr/>
        </p:nvSpPr>
        <p:spPr>
          <a:xfrm>
            <a:off x="9226994" y="4767335"/>
            <a:ext cx="1742785"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vêtements</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3B4F6304-7F69-4512-A4B7-DDA3E3EC489B}"/>
              </a:ext>
            </a:extLst>
          </p:cNvPr>
          <p:cNvSpPr txBox="1"/>
          <p:nvPr/>
        </p:nvSpPr>
        <p:spPr>
          <a:xfrm>
            <a:off x="7524597" y="3688773"/>
            <a:ext cx="4372935" cy="1123712"/>
          </a:xfrm>
          <a:prstGeom prst="wedgeRoundRectCallout">
            <a:avLst>
              <a:gd name="adj1" fmla="val -33902"/>
              <a:gd name="adj2" fmla="val -68036"/>
              <a:gd name="adj3" fmla="val 16667"/>
            </a:avLst>
          </a:prstGeom>
          <a:solidFill>
            <a:srgbClr val="115076"/>
          </a:solidFill>
          <a:ln>
            <a:solidFill>
              <a:srgbClr val="115076"/>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Remember!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Century Gothic" panose="020F0302020204030204"/>
                <a:ea typeface="+mn-ea"/>
                <a:cs typeface="+mn-cs"/>
              </a:rPr>
              <a:t>Samedi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means ‘on Saturday’.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white"/>
                </a:solidFill>
                <a:effectLst/>
                <a:uLnTx/>
                <a:uFillTx/>
                <a:latin typeface="Century Gothic" panose="020F0302020204030204"/>
                <a:ea typeface="+mn-ea"/>
                <a:cs typeface="+mn-cs"/>
              </a:rPr>
              <a:t>Le</a:t>
            </a:r>
            <a:r>
              <a:rPr kumimoji="0" lang="en-GB" sz="20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0" i="1" u="none" strike="noStrike" kern="1200" cap="none" spc="0" normalizeH="0" baseline="0" noProof="0" dirty="0" err="1">
                <a:ln>
                  <a:noFill/>
                </a:ln>
                <a:solidFill>
                  <a:prstClr val="white"/>
                </a:solidFill>
                <a:effectLst/>
                <a:uLnTx/>
                <a:uFillTx/>
                <a:latin typeface="Century Gothic" panose="020F0302020204030204"/>
                <a:ea typeface="+mn-ea"/>
                <a:cs typeface="+mn-cs"/>
              </a:rPr>
              <a:t>samedi</a:t>
            </a:r>
            <a:r>
              <a:rPr kumimoji="0" lang="en-GB" sz="2000" b="1"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means ‘on Saturday</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s</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Tree>
    <p:extLst>
      <p:ext uri="{BB962C8B-B14F-4D97-AF65-F5344CB8AC3E}">
        <p14:creationId xmlns:p14="http://schemas.microsoft.com/office/powerpoint/2010/main" val="154758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339 -0.00902 L 0.0763 -0.46018 " pathEditMode="relative" rAng="0" ptsTypes="AA">
                                      <p:cBhvr>
                                        <p:cTn id="6" dur="2000" fill="hold"/>
                                        <p:tgtEl>
                                          <p:spTgt spid="20"/>
                                        </p:tgtEl>
                                        <p:attrNameLst>
                                          <p:attrName>ppt_x</p:attrName>
                                          <p:attrName>ppt_y</p:attrName>
                                        </p:attrNameLst>
                                      </p:cBhvr>
                                      <p:rCtr x="3984" y="-2256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508 -3.7037E-6 L 0.14167 -0.35277 " pathEditMode="relative" rAng="0" ptsTypes="AA">
                                      <p:cBhvr>
                                        <p:cTn id="10" dur="2000" fill="hold"/>
                                        <p:tgtEl>
                                          <p:spTgt spid="15"/>
                                        </p:tgtEl>
                                        <p:attrNameLst>
                                          <p:attrName>ppt_x</p:attrName>
                                          <p:attrName>ppt_y</p:attrName>
                                        </p:attrNameLst>
                                      </p:cBhvr>
                                      <p:rCtr x="7331" y="-1763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169 -0.01204 L 0.13724 -0.35162 " pathEditMode="relative" rAng="0" ptsTypes="AA">
                                      <p:cBhvr>
                                        <p:cTn id="14" dur="2000" fill="hold"/>
                                        <p:tgtEl>
                                          <p:spTgt spid="19"/>
                                        </p:tgtEl>
                                        <p:attrNameLst>
                                          <p:attrName>ppt_x</p:attrName>
                                          <p:attrName>ppt_y</p:attrName>
                                        </p:attrNameLst>
                                      </p:cBhvr>
                                      <p:rCtr x="6771" y="-1699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677 -0.00301 L -0.05703 -0.18866 " pathEditMode="relative" rAng="0" ptsTypes="AA">
                                      <p:cBhvr>
                                        <p:cTn id="18" dur="2000" fill="hold"/>
                                        <p:tgtEl>
                                          <p:spTgt spid="9"/>
                                        </p:tgtEl>
                                        <p:attrNameLst>
                                          <p:attrName>ppt_x</p:attrName>
                                          <p:attrName>ppt_y</p:attrName>
                                        </p:attrNameLst>
                                      </p:cBhvr>
                                      <p:rCtr x="-2513" y="-928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339 0.00602 L 0.02682 -0.13634 " pathEditMode="relative" rAng="0" ptsTypes="AA">
                                      <p:cBhvr>
                                        <p:cTn id="22" dur="2000" fill="hold"/>
                                        <p:tgtEl>
                                          <p:spTgt spid="7"/>
                                        </p:tgtEl>
                                        <p:attrNameLst>
                                          <p:attrName>ppt_x</p:attrName>
                                          <p:attrName>ppt_y</p:attrName>
                                        </p:attrNameLst>
                                      </p:cBhvr>
                                      <p:rCtr x="1510" y="-713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p:bldP spid="19" grpId="0"/>
      <p:bldP spid="20"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Complète</a:t>
            </a:r>
            <a:r>
              <a:rPr lang="en-GB" sz="3600" b="1" dirty="0">
                <a:solidFill>
                  <a:schemeClr val="bg1"/>
                </a:solidFill>
              </a:rPr>
              <a:t> le </a:t>
            </a:r>
            <a:r>
              <a:rPr lang="en-GB" sz="3600" b="1" dirty="0" err="1">
                <a:solidFill>
                  <a:schemeClr val="bg1"/>
                </a:solidFill>
              </a:rPr>
              <a:t>profil</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311725" y="249869"/>
            <a:ext cx="1598195" cy="400371"/>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2E4F1341-D534-454F-B253-9FEA96B81359}"/>
              </a:ext>
            </a:extLst>
          </p:cNvPr>
          <p:cNvSpPr txBox="1"/>
          <p:nvPr/>
        </p:nvSpPr>
        <p:spPr>
          <a:xfrm>
            <a:off x="4349920" y="1629000"/>
            <a:ext cx="7560000" cy="2308324"/>
          </a:xfrm>
          <a:prstGeom prst="rect">
            <a:avLst/>
          </a:prstGeom>
          <a:solidFill>
            <a:srgbClr val="E3EAFD"/>
          </a:solidFill>
          <a:ln>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Salut, je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suis</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Amir ! </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Je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suis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 cousin </a:t>
            </a:r>
            <a:r>
              <a:rPr kumimoji="0" lang="en-GB" sz="24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Léa</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J’__________ à Nice,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mais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samedi</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je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vais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à Paris.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J’ai</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des cousins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Algérie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aussi</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un </a:t>
            </a:r>
            <a:r>
              <a:rPr kumimoji="0" lang="en-GB" sz="24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cool !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J’aime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faire la cuisine et </a:t>
            </a:r>
            <a:r>
              <a:rPr kumimoji="0" lang="en-GB" sz="24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des menus.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Quand</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je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joue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au foot, je </a:t>
            </a:r>
            <a:r>
              <a:rPr kumimoji="0" lang="en-GB" sz="24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chaque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match !</a:t>
            </a:r>
          </a:p>
        </p:txBody>
      </p:sp>
      <p:sp>
        <p:nvSpPr>
          <p:cNvPr id="7" name="TextBox 6">
            <a:extLst>
              <a:ext uri="{FF2B5EF4-FFF2-40B4-BE49-F238E27FC236}">
                <a16:creationId xmlns:a16="http://schemas.microsoft.com/office/drawing/2014/main" id="{B6736269-B81A-4327-A4C8-E985EC68959A}"/>
              </a:ext>
            </a:extLst>
          </p:cNvPr>
          <p:cNvSpPr txBox="1"/>
          <p:nvPr/>
        </p:nvSpPr>
        <p:spPr>
          <a:xfrm>
            <a:off x="4346044" y="4033000"/>
            <a:ext cx="1027845"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arrive</a:t>
            </a:r>
            <a:endPar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D0F85348-F191-48A0-8130-84B3E7752F52}"/>
              </a:ext>
            </a:extLst>
          </p:cNvPr>
          <p:cNvSpPr txBox="1"/>
          <p:nvPr/>
        </p:nvSpPr>
        <p:spPr>
          <a:xfrm>
            <a:off x="5828446" y="4033000"/>
            <a:ext cx="1364775"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change</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92FE578B-E731-46A7-AA52-4C7C274261EB}"/>
              </a:ext>
            </a:extLst>
          </p:cNvPr>
          <p:cNvSpPr txBox="1"/>
          <p:nvPr/>
        </p:nvSpPr>
        <p:spPr>
          <a:xfrm>
            <a:off x="7653405" y="4033000"/>
            <a:ext cx="971741" cy="461665"/>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créer</a:t>
            </a:r>
            <a:endPar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40AE9109-2EAC-4DE3-AC53-4F0D83471424}"/>
              </a:ext>
            </a:extLst>
          </p:cNvPr>
          <p:cNvSpPr txBox="1"/>
          <p:nvPr/>
        </p:nvSpPr>
        <p:spPr>
          <a:xfrm>
            <a:off x="11324503" y="4767335"/>
            <a:ext cx="585417"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de</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1DE30F2E-0BB8-4898-9E54-79D44326819C}"/>
              </a:ext>
            </a:extLst>
          </p:cNvPr>
          <p:cNvSpPr txBox="1"/>
          <p:nvPr/>
        </p:nvSpPr>
        <p:spPr>
          <a:xfrm>
            <a:off x="9134800" y="4019797"/>
            <a:ext cx="1176925"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gagne</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3" name="TextBox 12">
            <a:extLst>
              <a:ext uri="{FF2B5EF4-FFF2-40B4-BE49-F238E27FC236}">
                <a16:creationId xmlns:a16="http://schemas.microsoft.com/office/drawing/2014/main" id="{773D038B-DAC6-4353-9D93-6914CB97F1E2}"/>
              </a:ext>
            </a:extLst>
          </p:cNvPr>
          <p:cNvSpPr txBox="1"/>
          <p:nvPr/>
        </p:nvSpPr>
        <p:spPr>
          <a:xfrm>
            <a:off x="10771909" y="4033000"/>
            <a:ext cx="1138011"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habite</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01FC39A1-635E-48E8-BBC8-EDE09D76672D}"/>
              </a:ext>
            </a:extLst>
          </p:cNvPr>
          <p:cNvSpPr txBox="1"/>
          <p:nvPr/>
        </p:nvSpPr>
        <p:spPr>
          <a:xfrm>
            <a:off x="4346044" y="4767335"/>
            <a:ext cx="1255472"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monde</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32C31505-03E0-4C7C-A143-0A322C8083AF}"/>
              </a:ext>
            </a:extLst>
          </p:cNvPr>
          <p:cNvSpPr txBox="1"/>
          <p:nvPr/>
        </p:nvSpPr>
        <p:spPr>
          <a:xfrm>
            <a:off x="6042334" y="4767335"/>
            <a:ext cx="904415"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pays</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D53FB7E3-632A-4144-8E55-0AE96DEF70C6}"/>
              </a:ext>
            </a:extLst>
          </p:cNvPr>
          <p:cNvSpPr txBox="1"/>
          <p:nvPr/>
        </p:nvSpPr>
        <p:spPr>
          <a:xfrm>
            <a:off x="7387568" y="4759470"/>
            <a:ext cx="1484702"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politique</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20" name="TextBox 19">
            <a:extLst>
              <a:ext uri="{FF2B5EF4-FFF2-40B4-BE49-F238E27FC236}">
                <a16:creationId xmlns:a16="http://schemas.microsoft.com/office/drawing/2014/main" id="{6A9D8D65-9817-4AB3-8567-9E0D1B1C6D5A}"/>
              </a:ext>
            </a:extLst>
          </p:cNvPr>
          <p:cNvSpPr txBox="1"/>
          <p:nvPr/>
        </p:nvSpPr>
        <p:spPr>
          <a:xfrm>
            <a:off x="9226994" y="4767335"/>
            <a:ext cx="1742785"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vêtements</a:t>
            </a:r>
            <a:endPar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pic>
        <p:nvPicPr>
          <p:cNvPr id="21" name="Picture 20">
            <a:extLst>
              <a:ext uri="{FF2B5EF4-FFF2-40B4-BE49-F238E27FC236}">
                <a16:creationId xmlns:a16="http://schemas.microsoft.com/office/drawing/2014/main" id="{EE759988-6941-44AC-9C2B-9192D23459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225" y="1629000"/>
            <a:ext cx="3600000" cy="3600000"/>
          </a:xfrm>
          <a:prstGeom prst="rect">
            <a:avLst/>
          </a:prstGeom>
        </p:spPr>
      </p:pic>
    </p:spTree>
    <p:extLst>
      <p:ext uri="{BB962C8B-B14F-4D97-AF65-F5344CB8AC3E}">
        <p14:creationId xmlns:p14="http://schemas.microsoft.com/office/powerpoint/2010/main" val="385784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3.7037E-6 L -0.10703 -0.45902 " pathEditMode="relative" rAng="0" ptsTypes="AA">
                                      <p:cBhvr>
                                        <p:cTn id="6" dur="2000" fill="hold"/>
                                        <p:tgtEl>
                                          <p:spTgt spid="11"/>
                                        </p:tgtEl>
                                        <p:attrNameLst>
                                          <p:attrName>ppt_x</p:attrName>
                                          <p:attrName>ppt_y</p:attrName>
                                        </p:attrNameLst>
                                      </p:cBhvr>
                                      <p:rCtr x="-5352" y="-2296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169 -0.00903 L -0.42526 -0.29861 " pathEditMode="relative" rAng="0" ptsTypes="AA">
                                      <p:cBhvr>
                                        <p:cTn id="10" dur="2000" fill="hold"/>
                                        <p:tgtEl>
                                          <p:spTgt spid="13"/>
                                        </p:tgtEl>
                                        <p:attrNameLst>
                                          <p:attrName>ppt_x</p:attrName>
                                          <p:attrName>ppt_y</p:attrName>
                                        </p:attrNameLst>
                                      </p:cBhvr>
                                      <p:rCtr x="-21354" y="-1449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339 -0.00601 L -0.10859 -0.29907 " pathEditMode="relative" rAng="0" ptsTypes="AA">
                                      <p:cBhvr>
                                        <p:cTn id="14" dur="2000" fill="hold"/>
                                        <p:tgtEl>
                                          <p:spTgt spid="18"/>
                                        </p:tgtEl>
                                        <p:attrNameLst>
                                          <p:attrName>ppt_x</p:attrName>
                                          <p:attrName>ppt_y</p:attrName>
                                        </p:attrNameLst>
                                      </p:cBhvr>
                                      <p:rCtr x="-5599" y="-1465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169 0.00301 L -0.24466 -0.13634 " pathEditMode="relative" rAng="0" ptsTypes="AA">
                                      <p:cBhvr>
                                        <p:cTn id="18" dur="2000" fill="hold"/>
                                        <p:tgtEl>
                                          <p:spTgt spid="10"/>
                                        </p:tgtEl>
                                        <p:attrNameLst>
                                          <p:attrName>ppt_x</p:attrName>
                                          <p:attrName>ppt_y</p:attrName>
                                        </p:attrNameLst>
                                      </p:cBhvr>
                                      <p:rCtr x="-12148" y="-696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17 -0.00602 L -0.37253 -0.08125 " pathEditMode="relative" rAng="0" ptsTypes="AA">
                                      <p:cBhvr>
                                        <p:cTn id="22" dur="2000" fill="hold"/>
                                        <p:tgtEl>
                                          <p:spTgt spid="12"/>
                                        </p:tgtEl>
                                        <p:attrNameLst>
                                          <p:attrName>ppt_x</p:attrName>
                                          <p:attrName>ppt_y</p:attrName>
                                        </p:attrNameLst>
                                      </p:cBhvr>
                                      <p:rCtr x="-18542" y="-3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fontScale="90000"/>
          </a:bodyPr>
          <a:lstStyle/>
          <a:p>
            <a:r>
              <a:rPr lang="en-GB" sz="3600" b="1" dirty="0">
                <a:solidFill>
                  <a:schemeClr val="bg1"/>
                </a:solidFill>
              </a:rPr>
              <a:t>Using the preposition ‘de’</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311725" y="249869"/>
            <a:ext cx="1598195" cy="400371"/>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grammaire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6EAB7CD-E55B-4B67-80AD-48DB005B5FB9}"/>
              </a:ext>
            </a:extLst>
          </p:cNvPr>
          <p:cNvSpPr txBox="1"/>
          <p:nvPr/>
        </p:nvSpPr>
        <p:spPr>
          <a:xfrm>
            <a:off x="188942" y="1398494"/>
            <a:ext cx="840005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F0302020204030204"/>
                <a:ea typeface="+mn-ea"/>
                <a:cs typeface="+mn-cs"/>
              </a:rPr>
              <a:t>To say ‘</a:t>
            </a:r>
            <a:r>
              <a:rPr kumimoji="0" lang="en-GB" sz="2800" b="1" i="0" u="none" strike="noStrike" kern="1200" cap="none" spc="0" normalizeH="0" baseline="0" noProof="0" dirty="0">
                <a:ln>
                  <a:noFill/>
                </a:ln>
                <a:solidFill>
                  <a:srgbClr val="115076"/>
                </a:solidFill>
                <a:effectLst/>
                <a:uLnTx/>
                <a:uFillTx/>
                <a:latin typeface="Century Gothic" panose="020F0302020204030204"/>
                <a:ea typeface="+mn-ea"/>
                <a:cs typeface="+mn-cs"/>
              </a:rPr>
              <a:t>of</a:t>
            </a:r>
            <a:r>
              <a:rPr kumimoji="0" lang="en-GB" sz="2800" b="0" i="0" u="none" strike="noStrike" kern="1200" cap="none" spc="0" normalizeH="0" baseline="0" noProof="0" dirty="0">
                <a:ln>
                  <a:noFill/>
                </a:ln>
                <a:solidFill>
                  <a:srgbClr val="115076"/>
                </a:solidFill>
                <a:effectLst/>
                <a:uLnTx/>
                <a:uFillTx/>
                <a:latin typeface="Century Gothic" panose="020F0302020204030204"/>
                <a:ea typeface="+mn-ea"/>
                <a:cs typeface="+mn-cs"/>
              </a:rPr>
              <a:t>’ in French, we use the preposition </a:t>
            </a:r>
            <a:r>
              <a:rPr kumimoji="0" lang="en-GB" sz="2800" b="1" i="0" u="none" strike="noStrike" kern="1200" cap="none" spc="0" normalizeH="0" baseline="0" noProof="0" dirty="0">
                <a:ln>
                  <a:noFill/>
                </a:ln>
                <a:solidFill>
                  <a:srgbClr val="115076"/>
                </a:solidFill>
                <a:effectLst/>
                <a:uLnTx/>
                <a:uFillTx/>
                <a:latin typeface="Century Gothic" panose="020F0302020204030204"/>
                <a:ea typeface="+mn-ea"/>
                <a:cs typeface="+mn-cs"/>
              </a:rPr>
              <a:t>de</a:t>
            </a:r>
            <a:r>
              <a:rPr kumimoji="0" lang="en-GB" sz="28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6" name="TextBox 5">
            <a:extLst>
              <a:ext uri="{FF2B5EF4-FFF2-40B4-BE49-F238E27FC236}">
                <a16:creationId xmlns:a16="http://schemas.microsoft.com/office/drawing/2014/main" id="{0E63503E-2B12-4605-9B34-0016BCD48096}"/>
              </a:ext>
            </a:extLst>
          </p:cNvPr>
          <p:cNvSpPr txBox="1"/>
          <p:nvPr/>
        </p:nvSpPr>
        <p:spPr>
          <a:xfrm>
            <a:off x="311611" y="2156216"/>
            <a:ext cx="636263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le </a:t>
            </a:r>
            <a:r>
              <a:rPr kumimoji="0" lang="en-GB" sz="4000" b="1" i="0" u="none" strike="noStrike" kern="1200" cap="none" spc="0" normalizeH="0" baseline="0" noProof="0" dirty="0" err="1">
                <a:ln>
                  <a:noFill/>
                </a:ln>
                <a:solidFill>
                  <a:srgbClr val="115076"/>
                </a:solidFill>
                <a:effectLst/>
                <a:uLnTx/>
                <a:uFillTx/>
                <a:latin typeface="Century Gothic" panose="020F0302020204030204"/>
                <a:ea typeface="+mn-ea"/>
                <a:cs typeface="+mn-cs"/>
              </a:rPr>
              <a:t>président</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rPr>
              <a:t>de</a:t>
            </a:r>
            <a:r>
              <a:rPr kumimoji="0" lang="en-GB" sz="4000" b="0"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la France</a:t>
            </a:r>
          </a:p>
        </p:txBody>
      </p:sp>
      <p:sp>
        <p:nvSpPr>
          <p:cNvPr id="22" name="TextBox 21">
            <a:extLst>
              <a:ext uri="{FF2B5EF4-FFF2-40B4-BE49-F238E27FC236}">
                <a16:creationId xmlns:a16="http://schemas.microsoft.com/office/drawing/2014/main" id="{FF335D8E-B2DC-43C5-8A60-3FEE08B23467}"/>
              </a:ext>
            </a:extLst>
          </p:cNvPr>
          <p:cNvSpPr txBox="1"/>
          <p:nvPr/>
        </p:nvSpPr>
        <p:spPr>
          <a:xfrm>
            <a:off x="6674250" y="2217771"/>
            <a:ext cx="539602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1" u="none" strike="noStrike" kern="1200" cap="none" spc="0" normalizeH="0" baseline="0" noProof="0" dirty="0">
                <a:ln>
                  <a:noFill/>
                </a:ln>
                <a:solidFill>
                  <a:srgbClr val="115076"/>
                </a:solidFill>
                <a:effectLst/>
                <a:uLnTx/>
                <a:uFillTx/>
                <a:latin typeface="Century Gothic" panose="020F0302020204030204"/>
                <a:ea typeface="+mn-ea"/>
                <a:cs typeface="+mn-cs"/>
              </a:rPr>
              <a:t>the president </a:t>
            </a:r>
            <a:r>
              <a:rPr kumimoji="0" lang="en-GB" sz="3600" b="1" i="1" u="none" strike="noStrike" kern="1200" cap="none" spc="0" normalizeH="0" baseline="0" noProof="0" dirty="0">
                <a:ln>
                  <a:noFill/>
                </a:ln>
                <a:solidFill>
                  <a:srgbClr val="EE6000"/>
                </a:solidFill>
                <a:effectLst/>
                <a:uLnTx/>
                <a:uFillTx/>
                <a:latin typeface="Century Gothic" panose="020F0302020204030204"/>
                <a:ea typeface="+mn-ea"/>
                <a:cs typeface="+mn-cs"/>
              </a:rPr>
              <a:t>of</a:t>
            </a:r>
            <a:r>
              <a:rPr kumimoji="0" lang="en-GB" sz="3600" b="0" i="1"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3600" b="0" i="1" u="none" strike="noStrike" kern="1200" cap="none" spc="0" normalizeH="0" baseline="0" noProof="0" dirty="0">
                <a:ln>
                  <a:noFill/>
                </a:ln>
                <a:solidFill>
                  <a:srgbClr val="115076"/>
                </a:solidFill>
                <a:effectLst/>
                <a:uLnTx/>
                <a:uFillTx/>
                <a:latin typeface="Century Gothic" panose="020F0302020204030204"/>
                <a:ea typeface="+mn-ea"/>
                <a:cs typeface="+mn-cs"/>
              </a:rPr>
              <a:t>France</a:t>
            </a:r>
          </a:p>
        </p:txBody>
      </p:sp>
      <p:sp>
        <p:nvSpPr>
          <p:cNvPr id="23" name="TextBox 22">
            <a:extLst>
              <a:ext uri="{FF2B5EF4-FFF2-40B4-BE49-F238E27FC236}">
                <a16:creationId xmlns:a16="http://schemas.microsoft.com/office/drawing/2014/main" id="{BF74EC46-02B4-4D8E-BB60-724D76F635B1}"/>
              </a:ext>
            </a:extLst>
          </p:cNvPr>
          <p:cNvSpPr txBox="1"/>
          <p:nvPr/>
        </p:nvSpPr>
        <p:spPr>
          <a:xfrm>
            <a:off x="188942" y="3227635"/>
            <a:ext cx="98299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F0302020204030204"/>
                <a:ea typeface="+mn-ea"/>
                <a:cs typeface="+mn-cs"/>
              </a:rPr>
              <a:t>We don’t always translate this word directly into English:</a:t>
            </a:r>
          </a:p>
        </p:txBody>
      </p:sp>
      <p:sp>
        <p:nvSpPr>
          <p:cNvPr id="24" name="TextBox 23">
            <a:extLst>
              <a:ext uri="{FF2B5EF4-FFF2-40B4-BE49-F238E27FC236}">
                <a16:creationId xmlns:a16="http://schemas.microsoft.com/office/drawing/2014/main" id="{9DF48ECB-699C-4DAC-97BB-65148039EA6B}"/>
              </a:ext>
            </a:extLst>
          </p:cNvPr>
          <p:cNvSpPr txBox="1"/>
          <p:nvPr/>
        </p:nvSpPr>
        <p:spPr>
          <a:xfrm>
            <a:off x="385584" y="4542762"/>
            <a:ext cx="424988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le cousin </a:t>
            </a:r>
            <a:r>
              <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rPr>
              <a:t>de</a:t>
            </a:r>
            <a:r>
              <a:rPr kumimoji="0" lang="en-GB" sz="4000" b="0"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4000" b="1" i="0" u="none" strike="noStrike" kern="1200" cap="none" spc="0" normalizeH="0" baseline="0" noProof="0" dirty="0" err="1">
                <a:ln>
                  <a:noFill/>
                </a:ln>
                <a:solidFill>
                  <a:srgbClr val="115076"/>
                </a:solidFill>
                <a:effectLst/>
                <a:uLnTx/>
                <a:uFillTx/>
                <a:latin typeface="Century Gothic" panose="020F0302020204030204"/>
                <a:ea typeface="+mn-ea"/>
                <a:cs typeface="+mn-cs"/>
              </a:rPr>
              <a:t>Léa</a:t>
            </a:r>
            <a:endPar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5" name="TextBox 24">
            <a:extLst>
              <a:ext uri="{FF2B5EF4-FFF2-40B4-BE49-F238E27FC236}">
                <a16:creationId xmlns:a16="http://schemas.microsoft.com/office/drawing/2014/main" id="{D988349E-B2E8-435D-BCE3-71AA3D4A059E}"/>
              </a:ext>
            </a:extLst>
          </p:cNvPr>
          <p:cNvSpPr txBox="1"/>
          <p:nvPr/>
        </p:nvSpPr>
        <p:spPr>
          <a:xfrm>
            <a:off x="4635465" y="4573539"/>
            <a:ext cx="291938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1" u="none" strike="noStrike" kern="1200" cap="none" spc="0" normalizeH="0" baseline="0" noProof="0" dirty="0" err="1">
                <a:ln>
                  <a:noFill/>
                </a:ln>
                <a:solidFill>
                  <a:srgbClr val="115076"/>
                </a:solidFill>
                <a:effectLst/>
                <a:uLnTx/>
                <a:uFillTx/>
                <a:latin typeface="Century Gothic" panose="020F0302020204030204"/>
                <a:ea typeface="+mn-ea"/>
                <a:cs typeface="+mn-cs"/>
              </a:rPr>
              <a:t>Léa</a:t>
            </a:r>
            <a:r>
              <a:rPr kumimoji="0" lang="en-GB" sz="3600" b="1" i="1" u="none" strike="noStrike" kern="1200" cap="none" spc="0" normalizeH="0" baseline="0" noProof="0" dirty="0" err="1">
                <a:ln>
                  <a:noFill/>
                </a:ln>
                <a:solidFill>
                  <a:srgbClr val="EE6000"/>
                </a:solidFill>
                <a:effectLst/>
                <a:uLnTx/>
                <a:uFillTx/>
                <a:latin typeface="Century Gothic" panose="020F0302020204030204"/>
                <a:ea typeface="+mn-ea"/>
                <a:cs typeface="+mn-cs"/>
              </a:rPr>
              <a:t>’s</a:t>
            </a:r>
            <a:r>
              <a:rPr kumimoji="0" lang="en-GB" sz="3600" b="0" i="1" u="none" strike="noStrike" kern="1200" cap="none" spc="0" normalizeH="0" baseline="0" noProof="0" dirty="0">
                <a:ln>
                  <a:noFill/>
                </a:ln>
                <a:solidFill>
                  <a:srgbClr val="115076"/>
                </a:solidFill>
                <a:effectLst/>
                <a:uLnTx/>
                <a:uFillTx/>
                <a:latin typeface="Century Gothic" panose="020F0302020204030204"/>
                <a:ea typeface="+mn-ea"/>
                <a:cs typeface="+mn-cs"/>
              </a:rPr>
              <a:t> cousin</a:t>
            </a:r>
          </a:p>
        </p:txBody>
      </p:sp>
      <p:cxnSp>
        <p:nvCxnSpPr>
          <p:cNvPr id="29" name="Connector: Curved 28">
            <a:extLst>
              <a:ext uri="{FF2B5EF4-FFF2-40B4-BE49-F238E27FC236}">
                <a16:creationId xmlns:a16="http://schemas.microsoft.com/office/drawing/2014/main" id="{CD3A3A6B-0746-4F44-ABFD-6474AAA97646}"/>
              </a:ext>
            </a:extLst>
          </p:cNvPr>
          <p:cNvCxnSpPr>
            <a:cxnSpLocks/>
          </p:cNvCxnSpPr>
          <p:nvPr/>
        </p:nvCxnSpPr>
        <p:spPr>
          <a:xfrm rot="10800000" flipV="1">
            <a:off x="5382753" y="5337110"/>
            <a:ext cx="1178830" cy="1"/>
          </a:xfrm>
          <a:prstGeom prst="curvedConnector3">
            <a:avLst>
              <a:gd name="adj1" fmla="val 51521"/>
            </a:avLst>
          </a:prstGeom>
          <a:ln w="76200">
            <a:solidFill>
              <a:srgbClr val="EE6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F6AF043-FF63-422A-AA65-0DD713514719}"/>
              </a:ext>
            </a:extLst>
          </p:cNvPr>
          <p:cNvSpPr txBox="1"/>
          <p:nvPr/>
        </p:nvSpPr>
        <p:spPr>
          <a:xfrm>
            <a:off x="385584" y="3895960"/>
            <a:ext cx="626004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le </a:t>
            </a:r>
            <a:r>
              <a:rPr kumimoji="0" lang="en-GB" sz="4000" b="1" i="0" u="none" strike="noStrike" kern="1200" cap="none" spc="0" normalizeH="0" baseline="0" noProof="0" dirty="0" err="1">
                <a:ln>
                  <a:noFill/>
                </a:ln>
                <a:solidFill>
                  <a:srgbClr val="115076"/>
                </a:solidFill>
                <a:effectLst/>
                <a:uLnTx/>
                <a:uFillTx/>
                <a:latin typeface="Century Gothic" panose="020F0302020204030204"/>
                <a:ea typeface="+mn-ea"/>
                <a:cs typeface="+mn-cs"/>
              </a:rPr>
              <a:t>professeur</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rPr>
              <a:t>de</a:t>
            </a:r>
            <a:r>
              <a:rPr kumimoji="0" lang="en-GB" sz="4000" b="0"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4000" b="1"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endPar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43" name="TextBox 42">
            <a:extLst>
              <a:ext uri="{FF2B5EF4-FFF2-40B4-BE49-F238E27FC236}">
                <a16:creationId xmlns:a16="http://schemas.microsoft.com/office/drawing/2014/main" id="{AE5C9E75-E05F-4A62-8438-505872C99927}"/>
              </a:ext>
            </a:extLst>
          </p:cNvPr>
          <p:cNvSpPr txBox="1"/>
          <p:nvPr/>
        </p:nvSpPr>
        <p:spPr>
          <a:xfrm>
            <a:off x="6748223" y="3926737"/>
            <a:ext cx="449834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1" u="none" strike="noStrike" kern="1200" cap="none" spc="0" normalizeH="0" baseline="0" noProof="0" dirty="0">
                <a:ln>
                  <a:noFill/>
                </a:ln>
                <a:solidFill>
                  <a:srgbClr val="115076"/>
                </a:solidFill>
                <a:effectLst/>
                <a:uLnTx/>
                <a:uFillTx/>
                <a:latin typeface="Century Gothic" panose="020F0302020204030204"/>
                <a:ea typeface="+mn-ea"/>
                <a:cs typeface="+mn-cs"/>
              </a:rPr>
              <a:t>the French teacher</a:t>
            </a:r>
          </a:p>
        </p:txBody>
      </p:sp>
      <p:cxnSp>
        <p:nvCxnSpPr>
          <p:cNvPr id="44" name="Connector: Curved 43">
            <a:extLst>
              <a:ext uri="{FF2B5EF4-FFF2-40B4-BE49-F238E27FC236}">
                <a16:creationId xmlns:a16="http://schemas.microsoft.com/office/drawing/2014/main" id="{E656A03A-7D72-4AAC-BB82-FB20B363169B}"/>
              </a:ext>
            </a:extLst>
          </p:cNvPr>
          <p:cNvCxnSpPr>
            <a:cxnSpLocks/>
          </p:cNvCxnSpPr>
          <p:nvPr/>
        </p:nvCxnSpPr>
        <p:spPr>
          <a:xfrm rot="10800000" flipV="1">
            <a:off x="8591253" y="4652632"/>
            <a:ext cx="1178830" cy="1"/>
          </a:xfrm>
          <a:prstGeom prst="curvedConnector3">
            <a:avLst>
              <a:gd name="adj1" fmla="val 51521"/>
            </a:avLst>
          </a:prstGeom>
          <a:ln w="76200">
            <a:solidFill>
              <a:srgbClr val="EE6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D74C1D2-395D-49C9-B20A-0EDB7A46ED88}"/>
              </a:ext>
            </a:extLst>
          </p:cNvPr>
          <p:cNvSpPr txBox="1"/>
          <p:nvPr/>
        </p:nvSpPr>
        <p:spPr>
          <a:xfrm>
            <a:off x="188942" y="5629971"/>
            <a:ext cx="110225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F0302020204030204"/>
                <a:ea typeface="+mn-ea"/>
                <a:cs typeface="+mn-cs"/>
              </a:rPr>
              <a:t>Sometimes, it sounds more natural to switch the nouns around.</a:t>
            </a:r>
          </a:p>
        </p:txBody>
      </p:sp>
    </p:spTree>
    <p:extLst>
      <p:ext uri="{BB962C8B-B14F-4D97-AF65-F5344CB8AC3E}">
        <p14:creationId xmlns:p14="http://schemas.microsoft.com/office/powerpoint/2010/main" val="351331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2" grpId="0"/>
      <p:bldP spid="23" grpId="0"/>
      <p:bldP spid="24" grpId="0"/>
      <p:bldP spid="25" grpId="0"/>
      <p:bldP spid="42" grpId="0"/>
      <p:bldP spid="43"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Action Button: Custom 66" descr="number 1">
            <a:hlinkClick r:id="" action="ppaction://noaction" highlightClick="1">
              <a:snd r:embed="rId4" name="Fr 2.2.5 Slide 27.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w Cen MT" panose="020B0602020104020603"/>
                <a:ea typeface="+mn-ea"/>
                <a:cs typeface="+mn-cs"/>
              </a:rPr>
              <a:t>2</a:t>
            </a:r>
          </a:p>
        </p:txBody>
      </p:sp>
      <p:sp>
        <p:nvSpPr>
          <p:cNvPr id="26" name="TextBox 25">
            <a:extLst>
              <a:ext uri="{FF2B5EF4-FFF2-40B4-BE49-F238E27FC236}">
                <a16:creationId xmlns:a16="http://schemas.microsoft.com/office/drawing/2014/main" id="{570A258B-AC39-4DD2-A2FC-5FC9083E075E}"/>
              </a:ext>
            </a:extLst>
          </p:cNvPr>
          <p:cNvSpPr txBox="1"/>
          <p:nvPr/>
        </p:nvSpPr>
        <p:spPr>
          <a:xfrm>
            <a:off x="169203"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arrive</a:t>
            </a:r>
          </a:p>
        </p:txBody>
      </p:sp>
      <p:sp>
        <p:nvSpPr>
          <p:cNvPr id="27" name="TextBox 26">
            <a:extLst>
              <a:ext uri="{FF2B5EF4-FFF2-40B4-BE49-F238E27FC236}">
                <a16:creationId xmlns:a16="http://schemas.microsoft.com/office/drawing/2014/main" id="{ECCC5DDC-982E-42D0-AEA1-1DE61F890BAA}"/>
              </a:ext>
            </a:extLst>
          </p:cNvPr>
          <p:cNvSpPr txBox="1"/>
          <p:nvPr/>
        </p:nvSpPr>
        <p:spPr>
          <a:xfrm>
            <a:off x="2186237"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of</a:t>
            </a:r>
          </a:p>
        </p:txBody>
      </p:sp>
      <p:sp>
        <p:nvSpPr>
          <p:cNvPr id="28" name="TextBox 27">
            <a:extLst>
              <a:ext uri="{FF2B5EF4-FFF2-40B4-BE49-F238E27FC236}">
                <a16:creationId xmlns:a16="http://schemas.microsoft.com/office/drawing/2014/main" id="{AED79631-A503-4DDC-9F75-C24FBC4A35C2}"/>
              </a:ext>
            </a:extLst>
          </p:cNvPr>
          <p:cNvSpPr txBox="1"/>
          <p:nvPr/>
        </p:nvSpPr>
        <p:spPr>
          <a:xfrm>
            <a:off x="4203271"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change</a:t>
            </a:r>
          </a:p>
        </p:txBody>
      </p:sp>
      <p:sp>
        <p:nvSpPr>
          <p:cNvPr id="29" name="TextBox 28">
            <a:extLst>
              <a:ext uri="{FF2B5EF4-FFF2-40B4-BE49-F238E27FC236}">
                <a16:creationId xmlns:a16="http://schemas.microsoft.com/office/drawing/2014/main" id="{BFE82FD3-D835-4182-A5BA-7AA55FCC77E0}"/>
              </a:ext>
            </a:extLst>
          </p:cNvPr>
          <p:cNvSpPr txBox="1"/>
          <p:nvPr/>
        </p:nvSpPr>
        <p:spPr>
          <a:xfrm>
            <a:off x="6220305"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politics</a:t>
            </a:r>
          </a:p>
        </p:txBody>
      </p:sp>
      <p:sp>
        <p:nvSpPr>
          <p:cNvPr id="30" name="TextBox 29">
            <a:extLst>
              <a:ext uri="{FF2B5EF4-FFF2-40B4-BE49-F238E27FC236}">
                <a16:creationId xmlns:a16="http://schemas.microsoft.com/office/drawing/2014/main" id="{67196538-7E4A-4F8A-AD15-4B92EB91FD5E}"/>
              </a:ext>
            </a:extLst>
          </p:cNvPr>
          <p:cNvSpPr txBox="1"/>
          <p:nvPr/>
        </p:nvSpPr>
        <p:spPr>
          <a:xfrm>
            <a:off x="10254373" y="178069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create</a:t>
            </a:r>
          </a:p>
        </p:txBody>
      </p:sp>
      <p:sp>
        <p:nvSpPr>
          <p:cNvPr id="31" name="TextBox 30">
            <a:extLst>
              <a:ext uri="{FF2B5EF4-FFF2-40B4-BE49-F238E27FC236}">
                <a16:creationId xmlns:a16="http://schemas.microsoft.com/office/drawing/2014/main" id="{BA1A0C9D-C3FC-4686-BD3A-4889F037211B}"/>
              </a:ext>
            </a:extLst>
          </p:cNvPr>
          <p:cNvSpPr txBox="1"/>
          <p:nvPr/>
        </p:nvSpPr>
        <p:spPr>
          <a:xfrm>
            <a:off x="96779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clothes</a:t>
            </a:r>
          </a:p>
        </p:txBody>
      </p:sp>
      <p:sp>
        <p:nvSpPr>
          <p:cNvPr id="32" name="TextBox 31">
            <a:extLst>
              <a:ext uri="{FF2B5EF4-FFF2-40B4-BE49-F238E27FC236}">
                <a16:creationId xmlns:a16="http://schemas.microsoft.com/office/drawing/2014/main" id="{F224FE7A-18DF-4BF4-A2E7-633F6FAA223B}"/>
              </a:ext>
            </a:extLst>
          </p:cNvPr>
          <p:cNvSpPr txBox="1"/>
          <p:nvPr/>
        </p:nvSpPr>
        <p:spPr>
          <a:xfrm>
            <a:off x="3081897"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win</a:t>
            </a:r>
          </a:p>
        </p:txBody>
      </p:sp>
      <p:sp>
        <p:nvSpPr>
          <p:cNvPr id="33" name="TextBox 32">
            <a:extLst>
              <a:ext uri="{FF2B5EF4-FFF2-40B4-BE49-F238E27FC236}">
                <a16:creationId xmlns:a16="http://schemas.microsoft.com/office/drawing/2014/main" id="{2ECF1286-2497-48CE-A846-27A7C6CF751B}"/>
              </a:ext>
            </a:extLst>
          </p:cNvPr>
          <p:cNvSpPr txBox="1"/>
          <p:nvPr/>
        </p:nvSpPr>
        <p:spPr>
          <a:xfrm>
            <a:off x="5196000"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country</a:t>
            </a:r>
          </a:p>
        </p:txBody>
      </p:sp>
      <p:sp>
        <p:nvSpPr>
          <p:cNvPr id="34" name="TextBox 33">
            <a:extLst>
              <a:ext uri="{FF2B5EF4-FFF2-40B4-BE49-F238E27FC236}">
                <a16:creationId xmlns:a16="http://schemas.microsoft.com/office/drawing/2014/main" id="{538DAAC3-CE24-4571-9D50-1DE68DD2DEE2}"/>
              </a:ext>
            </a:extLst>
          </p:cNvPr>
          <p:cNvSpPr txBox="1"/>
          <p:nvPr/>
        </p:nvSpPr>
        <p:spPr>
          <a:xfrm>
            <a:off x="7310103"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live</a:t>
            </a:r>
          </a:p>
        </p:txBody>
      </p:sp>
      <p:sp>
        <p:nvSpPr>
          <p:cNvPr id="35" name="TextBox 34">
            <a:extLst>
              <a:ext uri="{FF2B5EF4-FFF2-40B4-BE49-F238E27FC236}">
                <a16:creationId xmlns:a16="http://schemas.microsoft.com/office/drawing/2014/main" id="{251956A4-3BB0-4ED1-816D-F4756E3A88D3}"/>
              </a:ext>
            </a:extLst>
          </p:cNvPr>
          <p:cNvSpPr txBox="1"/>
          <p:nvPr/>
        </p:nvSpPr>
        <p:spPr>
          <a:xfrm>
            <a:off x="9420457"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world</a:t>
            </a:r>
          </a:p>
        </p:txBody>
      </p:sp>
      <p:sp>
        <p:nvSpPr>
          <p:cNvPr id="36" name="Rectangle 35">
            <a:extLst>
              <a:ext uri="{FF2B5EF4-FFF2-40B4-BE49-F238E27FC236}">
                <a16:creationId xmlns:a16="http://schemas.microsoft.com/office/drawing/2014/main" id="{40C25F34-B9A9-4EA2-9750-B59CA1037435}"/>
              </a:ext>
            </a:extLst>
          </p:cNvPr>
          <p:cNvSpPr/>
          <p:nvPr/>
        </p:nvSpPr>
        <p:spPr>
          <a:xfrm>
            <a:off x="5192251" y="3142608"/>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TextBox 36">
            <a:extLst>
              <a:ext uri="{FF2B5EF4-FFF2-40B4-BE49-F238E27FC236}">
                <a16:creationId xmlns:a16="http://schemas.microsoft.com/office/drawing/2014/main" id="{5B40E9ED-8F84-41F9-A1C9-D815192D0E36}"/>
              </a:ext>
            </a:extLst>
          </p:cNvPr>
          <p:cNvSpPr txBox="1"/>
          <p:nvPr/>
        </p:nvSpPr>
        <p:spPr>
          <a:xfrm>
            <a:off x="8237339"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at, in</a:t>
            </a:r>
          </a:p>
        </p:txBody>
      </p:sp>
    </p:spTree>
    <p:extLst>
      <p:ext uri="{BB962C8B-B14F-4D97-AF65-F5344CB8AC3E}">
        <p14:creationId xmlns:p14="http://schemas.microsoft.com/office/powerpoint/2010/main" val="38041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3" name="Rounded Rectangle 46">
            <a:extLst>
              <a:ext uri="{FF2B5EF4-FFF2-40B4-BE49-F238E27FC236}">
                <a16:creationId xmlns:a16="http://schemas.microsoft.com/office/drawing/2014/main" id="{CBE14D19-A974-4F42-B0C5-30CC11627200}"/>
              </a:ext>
            </a:extLst>
          </p:cNvPr>
          <p:cNvSpPr/>
          <p:nvPr/>
        </p:nvSpPr>
        <p:spPr>
          <a:xfrm>
            <a:off x="10717306" y="177535"/>
            <a:ext cx="122415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Arial"/>
              </a:rPr>
              <a:t>parler</a:t>
            </a:r>
          </a:p>
        </p:txBody>
      </p:sp>
      <p:sp>
        <p:nvSpPr>
          <p:cNvPr id="16" name="Title 15"/>
          <p:cNvSpPr>
            <a:spLocks noGrp="1"/>
          </p:cNvSpPr>
          <p:nvPr>
            <p:ph type="title"/>
          </p:nvPr>
        </p:nvSpPr>
        <p:spPr>
          <a:xfrm>
            <a:off x="30082" y="24235"/>
            <a:ext cx="5167184" cy="1325563"/>
          </a:xfrm>
        </p:spPr>
        <p:txBody>
          <a:bodyPr>
            <a:normAutofit/>
          </a:bodyPr>
          <a:lstStyle/>
          <a:p>
            <a:r>
              <a:rPr lang="en-GB" sz="3200" b="1" i="0" spc="0" baseline="0" dirty="0" err="1">
                <a:ln>
                  <a:noFill/>
                </a:ln>
                <a:solidFill>
                  <a:srgbClr val="FFFFFF"/>
                </a:solidFill>
                <a:effectLst/>
                <a:latin typeface="Century Gothic" panose="020B0502020202020204" pitchFamily="34" charset="0"/>
                <a:ea typeface="+mn-ea"/>
                <a:cs typeface="+mn-cs"/>
              </a:rPr>
              <a:t>Parle</a:t>
            </a:r>
            <a:r>
              <a:rPr lang="en-GB" sz="3200" b="1" i="0" spc="0" baseline="0" dirty="0">
                <a:ln>
                  <a:noFill/>
                </a:ln>
                <a:solidFill>
                  <a:srgbClr val="FFFFFF"/>
                </a:solidFill>
                <a:effectLst/>
                <a:latin typeface="Century Gothic" panose="020B0502020202020204" pitchFamily="34" charset="0"/>
                <a:ea typeface="+mn-ea"/>
                <a:cs typeface="+mn-cs"/>
              </a:rPr>
              <a:t> </a:t>
            </a:r>
            <a:r>
              <a:rPr lang="en-GB" sz="3200" b="1" i="0" spc="0" baseline="0" dirty="0" err="1">
                <a:ln>
                  <a:noFill/>
                </a:ln>
                <a:solidFill>
                  <a:srgbClr val="FFFFFF"/>
                </a:solidFill>
                <a:effectLst/>
                <a:latin typeface="Century Gothic" panose="020B0502020202020204" pitchFamily="34" charset="0"/>
                <a:ea typeface="+mn-ea"/>
                <a:cs typeface="+mn-cs"/>
              </a:rPr>
              <a:t>en</a:t>
            </a:r>
            <a:r>
              <a:rPr lang="en-GB" sz="3200" b="1" dirty="0">
                <a:solidFill>
                  <a:srgbClr val="FFFFFF"/>
                </a:solidFill>
                <a:ea typeface="+mn-ea"/>
                <a:cs typeface="+mn-cs"/>
              </a:rPr>
              <a:t> </a:t>
            </a:r>
            <a:r>
              <a:rPr lang="en-GB" sz="3200" b="1" dirty="0" err="1">
                <a:solidFill>
                  <a:srgbClr val="FFFFFF"/>
                </a:solidFill>
                <a:ea typeface="+mn-ea"/>
                <a:cs typeface="+mn-cs"/>
              </a:rPr>
              <a:t>français</a:t>
            </a:r>
            <a:r>
              <a:rPr lang="en-GB" sz="3200" b="1" dirty="0">
                <a:solidFill>
                  <a:srgbClr val="FFFFFF"/>
                </a:solidFill>
                <a:ea typeface="+mn-ea"/>
                <a:cs typeface="+mn-cs"/>
              </a:rPr>
              <a:t> !</a:t>
            </a:r>
            <a:endParaRPr lang="en-GB" sz="4000" dirty="0">
              <a:effectLst/>
            </a:endParaRPr>
          </a:p>
        </p:txBody>
      </p:sp>
      <p:grpSp>
        <p:nvGrpSpPr>
          <p:cNvPr id="6" name="Group 5">
            <a:extLst>
              <a:ext uri="{FF2B5EF4-FFF2-40B4-BE49-F238E27FC236}">
                <a16:creationId xmlns:a16="http://schemas.microsoft.com/office/drawing/2014/main" id="{21378D65-4CD8-4DA6-B6A3-49359BFDE0CE}"/>
              </a:ext>
            </a:extLst>
          </p:cNvPr>
          <p:cNvGrpSpPr/>
          <p:nvPr/>
        </p:nvGrpSpPr>
        <p:grpSpPr>
          <a:xfrm>
            <a:off x="6700629" y="73359"/>
            <a:ext cx="3866238" cy="1566386"/>
            <a:chOff x="6608285" y="175933"/>
            <a:chExt cx="3866238" cy="1566386"/>
          </a:xfrm>
          <a:solidFill>
            <a:srgbClr val="E3EAFD"/>
          </a:solidFill>
        </p:grpSpPr>
        <p:sp>
          <p:nvSpPr>
            <p:cNvPr id="11" name="TextBox 10">
              <a:extLst>
                <a:ext uri="{FF2B5EF4-FFF2-40B4-BE49-F238E27FC236}">
                  <a16:creationId xmlns:a16="http://schemas.microsoft.com/office/drawing/2014/main" id="{51785505-E840-45D2-8EFC-A07818020BB4}"/>
                </a:ext>
              </a:extLst>
            </p:cNvPr>
            <p:cNvSpPr txBox="1"/>
            <p:nvPr/>
          </p:nvSpPr>
          <p:spPr>
            <a:xfrm>
              <a:off x="6608285" y="175933"/>
              <a:ext cx="3866238" cy="1566386"/>
            </a:xfrm>
            <a:prstGeom prst="wedgeRoundRectCallout">
              <a:avLst>
                <a:gd name="adj1" fmla="val -64744"/>
                <a:gd name="adj2" fmla="val -3173"/>
                <a:gd name="adj3" fmla="val 16667"/>
              </a:avLst>
            </a:prstGeom>
            <a:grpFill/>
            <a:ln>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e.g. </a:t>
              </a:r>
              <a:r>
                <a:rPr kumimoji="0" lang="fr-FR" sz="54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2</a:t>
              </a:r>
              <a:r>
                <a:rPr kumimoji="0" lang="fr-FR"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Il y a </a:t>
              </a:r>
              <a:r>
                <a:rPr kumimoji="0" lang="fr-FR" sz="3200" b="1" i="0" u="none" strike="noStrike" kern="1200" cap="none" spc="0" normalizeH="0" baseline="0" noProof="0" dirty="0">
                  <a:ln>
                    <a:noFill/>
                  </a:ln>
                  <a:solidFill>
                    <a:srgbClr val="EE6000"/>
                  </a:solidFill>
                  <a:effectLst/>
                  <a:uLnTx/>
                  <a:uFillTx/>
                  <a:latin typeface="Century Gothic" panose="020F0302020204030204"/>
                  <a:ea typeface="+mn-ea"/>
                  <a:cs typeface="+mn-cs"/>
                </a:rPr>
                <a:t>deux</a:t>
              </a:r>
              <a:r>
                <a:rPr kumimoji="0" lang="fr-FR"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Calibri" panose="020F0502020204030204" pitchFamily="34" charset="0"/>
                </a:rPr>
                <a:t>îles</a:t>
              </a:r>
              <a:r>
                <a:rPr kumimoji="0" lang="fr-FR"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endParaRPr kumimoji="0" lang="fr-FR" sz="3200" b="0"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8670" y="281779"/>
              <a:ext cx="856124" cy="693460"/>
            </a:xfrm>
            <a:prstGeom prst="wedgeRoundRectCallout">
              <a:avLst/>
            </a:prstGeom>
            <a:grpFill/>
            <a:ln>
              <a:noFill/>
            </a:ln>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1898" y="303584"/>
              <a:ext cx="856124" cy="693460"/>
            </a:xfrm>
            <a:prstGeom prst="wedgeRoundRectCallout">
              <a:avLst/>
            </a:prstGeom>
            <a:grpFill/>
            <a:ln>
              <a:noFill/>
            </a:ln>
          </p:spPr>
        </p:pic>
      </p:grpSp>
      <p:grpSp>
        <p:nvGrpSpPr>
          <p:cNvPr id="7" name="Group 6">
            <a:extLst>
              <a:ext uri="{FF2B5EF4-FFF2-40B4-BE49-F238E27FC236}">
                <a16:creationId xmlns:a16="http://schemas.microsoft.com/office/drawing/2014/main" id="{325A7CDE-15EC-439E-9220-24BD0E03C19B}"/>
              </a:ext>
            </a:extLst>
          </p:cNvPr>
          <p:cNvGrpSpPr/>
          <p:nvPr/>
        </p:nvGrpSpPr>
        <p:grpSpPr>
          <a:xfrm>
            <a:off x="993671" y="1959039"/>
            <a:ext cx="10204658" cy="4321958"/>
            <a:chOff x="1127660" y="2100520"/>
            <a:chExt cx="10204658" cy="4321958"/>
          </a:xfrm>
        </p:grpSpPr>
        <p:sp>
          <p:nvSpPr>
            <p:cNvPr id="3" name="TextBox 2"/>
            <p:cNvSpPr txBox="1"/>
            <p:nvPr/>
          </p:nvSpPr>
          <p:spPr>
            <a:xfrm>
              <a:off x="1127660" y="2129708"/>
              <a:ext cx="5244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3</a:t>
              </a:r>
              <a:endParaRPr kumimoji="0" lang="en-GB" sz="5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3" name="TextBox 22"/>
            <p:cNvSpPr txBox="1"/>
            <p:nvPr/>
          </p:nvSpPr>
          <p:spPr>
            <a:xfrm>
              <a:off x="1127660" y="3300275"/>
              <a:ext cx="5244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1</a:t>
              </a:r>
              <a:endParaRPr kumimoji="0" lang="en-GB" sz="5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5" name="TextBox 24"/>
            <p:cNvSpPr txBox="1"/>
            <p:nvPr/>
          </p:nvSpPr>
          <p:spPr>
            <a:xfrm>
              <a:off x="1127660" y="4406960"/>
              <a:ext cx="5244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2</a:t>
              </a:r>
              <a:endParaRPr kumimoji="0" lang="en-GB" sz="5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6" name="TextBox 25"/>
            <p:cNvSpPr txBox="1"/>
            <p:nvPr/>
          </p:nvSpPr>
          <p:spPr>
            <a:xfrm>
              <a:off x="1127660" y="5479049"/>
              <a:ext cx="5244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EE6000"/>
                  </a:solidFill>
                  <a:effectLst/>
                  <a:uLnTx/>
                  <a:uFillTx/>
                  <a:latin typeface="Century Gothic" panose="020B0502020202020204" pitchFamily="34" charset="0"/>
                  <a:ea typeface="+mn-ea"/>
                  <a:cs typeface="+mn-cs"/>
                </a:rPr>
                <a:t>6</a:t>
              </a:r>
              <a:endParaRPr kumimoji="0" lang="en-GB" sz="54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7" name="TextBox 26"/>
            <p:cNvSpPr txBox="1"/>
            <p:nvPr/>
          </p:nvSpPr>
          <p:spPr>
            <a:xfrm>
              <a:off x="4790786" y="5499148"/>
              <a:ext cx="5244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4</a:t>
              </a:r>
              <a:endParaRPr kumimoji="0" lang="en-GB" sz="5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8" name="TextBox 27"/>
            <p:cNvSpPr txBox="1"/>
            <p:nvPr/>
          </p:nvSpPr>
          <p:spPr>
            <a:xfrm>
              <a:off x="4497135" y="4388413"/>
              <a:ext cx="10439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EE6000"/>
                  </a:solidFill>
                  <a:effectLst/>
                  <a:uLnTx/>
                  <a:uFillTx/>
                  <a:latin typeface="Century Gothic" panose="020B0502020202020204" pitchFamily="34" charset="0"/>
                  <a:ea typeface="+mn-ea"/>
                  <a:cs typeface="+mn-cs"/>
                </a:rPr>
                <a:t>10</a:t>
              </a:r>
              <a:endParaRPr kumimoji="0" lang="en-GB" sz="54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9" name="TextBox 28"/>
            <p:cNvSpPr txBox="1"/>
            <p:nvPr/>
          </p:nvSpPr>
          <p:spPr>
            <a:xfrm>
              <a:off x="4482110" y="3300275"/>
              <a:ext cx="10439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11</a:t>
              </a:r>
              <a:endParaRPr kumimoji="0" lang="en-GB" sz="5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0" name="TextBox 29"/>
            <p:cNvSpPr txBox="1"/>
            <p:nvPr/>
          </p:nvSpPr>
          <p:spPr>
            <a:xfrm>
              <a:off x="4741843" y="2129708"/>
              <a:ext cx="5244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EE6000"/>
                  </a:solidFill>
                  <a:effectLst/>
                  <a:uLnTx/>
                  <a:uFillTx/>
                  <a:latin typeface="Century Gothic" panose="020B0502020202020204" pitchFamily="34" charset="0"/>
                  <a:ea typeface="+mn-ea"/>
                  <a:cs typeface="+mn-cs"/>
                </a:rPr>
                <a:t>9</a:t>
              </a:r>
              <a:endParaRPr kumimoji="0" lang="en-GB" sz="54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1" name="TextBox 30"/>
            <p:cNvSpPr txBox="1"/>
            <p:nvPr/>
          </p:nvSpPr>
          <p:spPr>
            <a:xfrm>
              <a:off x="8220987" y="5499148"/>
              <a:ext cx="10935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EE6000"/>
                  </a:solidFill>
                  <a:effectLst/>
                  <a:uLnTx/>
                  <a:uFillTx/>
                  <a:latin typeface="Century Gothic" panose="020B0502020202020204" pitchFamily="34" charset="0"/>
                  <a:ea typeface="+mn-ea"/>
                  <a:cs typeface="+mn-cs"/>
                </a:rPr>
                <a:t>12</a:t>
              </a:r>
              <a:endParaRPr kumimoji="0" lang="en-GB" sz="54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2" name="TextBox 31"/>
            <p:cNvSpPr txBox="1"/>
            <p:nvPr/>
          </p:nvSpPr>
          <p:spPr>
            <a:xfrm>
              <a:off x="8429195" y="4406960"/>
              <a:ext cx="110477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7</a:t>
              </a:r>
              <a:endParaRPr kumimoji="0" lang="en-GB" sz="5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3" name="TextBox 32"/>
            <p:cNvSpPr txBox="1"/>
            <p:nvPr/>
          </p:nvSpPr>
          <p:spPr>
            <a:xfrm>
              <a:off x="8386830" y="3314772"/>
              <a:ext cx="12950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8</a:t>
              </a:r>
              <a:endParaRPr kumimoji="0" lang="en-GB" sz="5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4" name="TextBox 33"/>
            <p:cNvSpPr txBox="1"/>
            <p:nvPr/>
          </p:nvSpPr>
          <p:spPr>
            <a:xfrm>
              <a:off x="8386831" y="2129708"/>
              <a:ext cx="5244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EE6000"/>
                  </a:solidFill>
                  <a:effectLst/>
                  <a:uLnTx/>
                  <a:uFillTx/>
                  <a:latin typeface="Century Gothic" panose="020B0502020202020204" pitchFamily="34" charset="0"/>
                  <a:ea typeface="+mn-ea"/>
                  <a:cs typeface="+mn-cs"/>
                </a:rPr>
                <a:t>5</a:t>
              </a:r>
              <a:endParaRPr kumimoji="0" lang="en-GB" sz="54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0633" y="3228519"/>
              <a:ext cx="847939" cy="1027502"/>
            </a:xfrm>
            <a:prstGeom prst="rect">
              <a:avLst/>
            </a:prstGeom>
          </p:spPr>
        </p:pic>
        <p:grpSp>
          <p:nvGrpSpPr>
            <p:cNvPr id="39" name="Group 38"/>
            <p:cNvGrpSpPr>
              <a:grpSpLocks/>
            </p:cNvGrpSpPr>
            <p:nvPr/>
          </p:nvGrpSpPr>
          <p:grpSpPr>
            <a:xfrm>
              <a:off x="2580174" y="4464606"/>
              <a:ext cx="1233591" cy="808037"/>
              <a:chOff x="5289217" y="2057863"/>
              <a:chExt cx="4536890" cy="3022878"/>
            </a:xfrm>
          </p:grpSpPr>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9217" y="2531568"/>
                <a:ext cx="2291681" cy="2549173"/>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854666">
                <a:off x="5387143" y="2057863"/>
                <a:ext cx="4438964" cy="3018496"/>
              </a:xfrm>
              <a:prstGeom prst="rect">
                <a:avLst/>
              </a:prstGeom>
            </p:spPr>
          </p:pic>
        </p:grpSp>
        <p:grpSp>
          <p:nvGrpSpPr>
            <p:cNvPr id="57" name="Group 56"/>
            <p:cNvGrpSpPr>
              <a:grpSpLocks noChangeAspect="1"/>
            </p:cNvGrpSpPr>
            <p:nvPr/>
          </p:nvGrpSpPr>
          <p:grpSpPr>
            <a:xfrm>
              <a:off x="2125926" y="2243029"/>
              <a:ext cx="1657430" cy="684712"/>
              <a:chOff x="969743" y="3892292"/>
              <a:chExt cx="5925741" cy="2462386"/>
            </a:xfrm>
          </p:grpSpPr>
          <p:pic>
            <p:nvPicPr>
              <p:cNvPr id="58" name="Picture 5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9743" y="3892292"/>
                <a:ext cx="5925741" cy="2462386"/>
              </a:xfrm>
              <a:prstGeom prst="rect">
                <a:avLst/>
              </a:prstGeom>
            </p:spPr>
          </p:pic>
          <p:pic>
            <p:nvPicPr>
              <p:cNvPr id="59" name="Picture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15953" y="3895876"/>
                <a:ext cx="997567" cy="997567"/>
              </a:xfrm>
              <a:prstGeom prst="rect">
                <a:avLst/>
              </a:prstGeom>
            </p:spPr>
          </p:pic>
          <p:pic>
            <p:nvPicPr>
              <p:cNvPr id="60" name="Picture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73671" y="3892292"/>
                <a:ext cx="999310" cy="999310"/>
              </a:xfrm>
              <a:prstGeom prst="rect">
                <a:avLst/>
              </a:prstGeom>
            </p:spPr>
          </p:pic>
        </p:grpSp>
        <p:pic>
          <p:nvPicPr>
            <p:cNvPr id="61" name="Picture 6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4456" y="5616837"/>
              <a:ext cx="1214548" cy="606027"/>
            </a:xfrm>
            <a:prstGeom prst="rect">
              <a:avLst/>
            </a:prstGeom>
          </p:spPr>
        </p:pic>
        <p:pic>
          <p:nvPicPr>
            <p:cNvPr id="66" name="Picture 6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74370" y="2100520"/>
              <a:ext cx="1384615" cy="1015385"/>
            </a:xfrm>
            <a:prstGeom prst="rect">
              <a:avLst/>
            </a:prstGeom>
          </p:spPr>
        </p:pic>
        <p:pic>
          <p:nvPicPr>
            <p:cNvPr id="71" name="Picture 7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71745" y="2538378"/>
              <a:ext cx="436540" cy="343412"/>
            </a:xfrm>
            <a:prstGeom prst="rect">
              <a:avLst/>
            </a:prstGeom>
          </p:spPr>
        </p:pic>
        <p:pic>
          <p:nvPicPr>
            <p:cNvPr id="72" name="Picture 71">
              <a:extLst>
                <a:ext uri="{FF2B5EF4-FFF2-40B4-BE49-F238E27FC236}">
                  <a16:creationId xmlns:a16="http://schemas.microsoft.com/office/drawing/2014/main" id="{6521F42D-80B5-41FB-BEDA-8A177280C20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5744" y="3529874"/>
              <a:ext cx="1745756" cy="532040"/>
            </a:xfrm>
            <a:prstGeom prst="rect">
              <a:avLst/>
            </a:prstGeom>
          </p:spPr>
        </p:pic>
        <p:pic>
          <p:nvPicPr>
            <p:cNvPr id="73" name="Picture 7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74915" y="4406960"/>
              <a:ext cx="1020852" cy="1020852"/>
            </a:xfrm>
            <a:prstGeom prst="rect">
              <a:avLst/>
            </a:prstGeom>
          </p:spPr>
        </p:pic>
        <p:pic>
          <p:nvPicPr>
            <p:cNvPr id="75" name="Picture 7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26195" y="2138059"/>
              <a:ext cx="1292815" cy="907997"/>
            </a:xfrm>
            <a:prstGeom prst="rect">
              <a:avLst/>
            </a:prstGeom>
          </p:spPr>
        </p:pic>
        <p:pic>
          <p:nvPicPr>
            <p:cNvPr id="76" name="Picture 7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81881" y="3165723"/>
              <a:ext cx="1465070" cy="996248"/>
            </a:xfrm>
            <a:prstGeom prst="rect">
              <a:avLst/>
            </a:prstGeom>
          </p:spPr>
        </p:pic>
        <p:pic>
          <p:nvPicPr>
            <p:cNvPr id="77" name="Picture 7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556854" y="5453493"/>
              <a:ext cx="1800782" cy="858373"/>
            </a:xfrm>
            <a:prstGeom prst="rect">
              <a:avLst/>
            </a:prstGeom>
          </p:spPr>
        </p:pic>
        <p:pic>
          <p:nvPicPr>
            <p:cNvPr id="78" name="Picture 7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188793" y="4256021"/>
              <a:ext cx="470056" cy="1111719"/>
            </a:xfrm>
            <a:prstGeom prst="rect">
              <a:avLst/>
            </a:prstGeom>
          </p:spPr>
        </p:pic>
        <p:pic>
          <p:nvPicPr>
            <p:cNvPr id="79" name="Picture 7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633439" y="5493342"/>
              <a:ext cx="1698879" cy="894743"/>
            </a:xfrm>
            <a:prstGeom prst="rect">
              <a:avLst/>
            </a:prstGeom>
          </p:spPr>
        </p:pic>
      </p:grpSp>
      <p:sp>
        <p:nvSpPr>
          <p:cNvPr id="43" name="Arc 42">
            <a:extLst>
              <a:ext uri="{FF2B5EF4-FFF2-40B4-BE49-F238E27FC236}">
                <a16:creationId xmlns:a16="http://schemas.microsoft.com/office/drawing/2014/main" id="{4B78E7D7-5681-44D8-8253-13806AF9B388}"/>
              </a:ext>
            </a:extLst>
          </p:cNvPr>
          <p:cNvSpPr/>
          <p:nvPr/>
        </p:nvSpPr>
        <p:spPr>
          <a:xfrm rot="8102933">
            <a:off x="9017746" y="1152159"/>
            <a:ext cx="360000" cy="360000"/>
          </a:xfrm>
          <a:prstGeom prst="arc">
            <a:avLst/>
          </a:prstGeom>
          <a:ln w="57150">
            <a:solidFill>
              <a:srgbClr val="EE6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8947F554-8477-4D14-A201-E4BE0196F952}"/>
              </a:ext>
            </a:extLst>
          </p:cNvPr>
          <p:cNvSpPr txBox="1"/>
          <p:nvPr/>
        </p:nvSpPr>
        <p:spPr>
          <a:xfrm>
            <a:off x="1518175" y="1175846"/>
            <a:ext cx="4071767" cy="783193"/>
          </a:xfrm>
          <a:prstGeom prst="wedgeRoundRectCallout">
            <a:avLst>
              <a:gd name="adj1" fmla="val 136366"/>
              <a:gd name="adj2" fmla="val 5148"/>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Remember to make the liaison if the word starts with a vowel!</a:t>
            </a:r>
          </a:p>
        </p:txBody>
      </p:sp>
    </p:spTree>
    <p:extLst>
      <p:ext uri="{BB962C8B-B14F-4D97-AF65-F5344CB8AC3E}">
        <p14:creationId xmlns:p14="http://schemas.microsoft.com/office/powerpoint/2010/main" val="278284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Action Button: Custom 66" descr="number 1">
            <a:hlinkClick r:id="" action="ppaction://noaction" highlightClick="1">
              <a:snd r:embed="rId4" name="Fr 2.2.5 Slide 28.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w Cen MT" panose="020B0602020104020603"/>
                <a:ea typeface="+mn-ea"/>
                <a:cs typeface="+mn-cs"/>
              </a:rPr>
              <a:t>3</a:t>
            </a:r>
          </a:p>
        </p:txBody>
      </p:sp>
      <p:sp>
        <p:nvSpPr>
          <p:cNvPr id="26" name="TextBox 25">
            <a:extLst>
              <a:ext uri="{FF2B5EF4-FFF2-40B4-BE49-F238E27FC236}">
                <a16:creationId xmlns:a16="http://schemas.microsoft.com/office/drawing/2014/main" id="{14ABAF31-8B62-4933-88A4-F5A1EDB119BB}"/>
              </a:ext>
            </a:extLst>
          </p:cNvPr>
          <p:cNvSpPr txBox="1"/>
          <p:nvPr/>
        </p:nvSpPr>
        <p:spPr>
          <a:xfrm>
            <a:off x="169203"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arrive</a:t>
            </a:r>
          </a:p>
        </p:txBody>
      </p:sp>
      <p:sp>
        <p:nvSpPr>
          <p:cNvPr id="27" name="TextBox 26">
            <a:extLst>
              <a:ext uri="{FF2B5EF4-FFF2-40B4-BE49-F238E27FC236}">
                <a16:creationId xmlns:a16="http://schemas.microsoft.com/office/drawing/2014/main" id="{D89CEC30-9351-4EC3-A1FC-E0273E89A79C}"/>
              </a:ext>
            </a:extLst>
          </p:cNvPr>
          <p:cNvSpPr txBox="1"/>
          <p:nvPr/>
        </p:nvSpPr>
        <p:spPr>
          <a:xfrm>
            <a:off x="2186237"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of</a:t>
            </a:r>
          </a:p>
        </p:txBody>
      </p:sp>
      <p:sp>
        <p:nvSpPr>
          <p:cNvPr id="28" name="TextBox 27">
            <a:extLst>
              <a:ext uri="{FF2B5EF4-FFF2-40B4-BE49-F238E27FC236}">
                <a16:creationId xmlns:a16="http://schemas.microsoft.com/office/drawing/2014/main" id="{437BDEE8-3CC7-4AFC-9531-633B57F6510B}"/>
              </a:ext>
            </a:extLst>
          </p:cNvPr>
          <p:cNvSpPr txBox="1"/>
          <p:nvPr/>
        </p:nvSpPr>
        <p:spPr>
          <a:xfrm>
            <a:off x="4203271"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change</a:t>
            </a:r>
          </a:p>
        </p:txBody>
      </p:sp>
      <p:sp>
        <p:nvSpPr>
          <p:cNvPr id="29" name="TextBox 28">
            <a:extLst>
              <a:ext uri="{FF2B5EF4-FFF2-40B4-BE49-F238E27FC236}">
                <a16:creationId xmlns:a16="http://schemas.microsoft.com/office/drawing/2014/main" id="{9E06E9DB-C0A9-4591-A05E-81992F0F2B96}"/>
              </a:ext>
            </a:extLst>
          </p:cNvPr>
          <p:cNvSpPr txBox="1"/>
          <p:nvPr/>
        </p:nvSpPr>
        <p:spPr>
          <a:xfrm>
            <a:off x="6220305"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politics</a:t>
            </a:r>
          </a:p>
        </p:txBody>
      </p:sp>
      <p:sp>
        <p:nvSpPr>
          <p:cNvPr id="30" name="TextBox 29">
            <a:extLst>
              <a:ext uri="{FF2B5EF4-FFF2-40B4-BE49-F238E27FC236}">
                <a16:creationId xmlns:a16="http://schemas.microsoft.com/office/drawing/2014/main" id="{CAADB534-CCE3-46F2-BB16-003E933D03BB}"/>
              </a:ext>
            </a:extLst>
          </p:cNvPr>
          <p:cNvSpPr txBox="1"/>
          <p:nvPr/>
        </p:nvSpPr>
        <p:spPr>
          <a:xfrm>
            <a:off x="10254373" y="178069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create</a:t>
            </a:r>
          </a:p>
        </p:txBody>
      </p:sp>
      <p:sp>
        <p:nvSpPr>
          <p:cNvPr id="31" name="TextBox 30">
            <a:extLst>
              <a:ext uri="{FF2B5EF4-FFF2-40B4-BE49-F238E27FC236}">
                <a16:creationId xmlns:a16="http://schemas.microsoft.com/office/drawing/2014/main" id="{8AA5FE57-6F00-44CF-ACF9-D3270F5245F5}"/>
              </a:ext>
            </a:extLst>
          </p:cNvPr>
          <p:cNvSpPr txBox="1"/>
          <p:nvPr/>
        </p:nvSpPr>
        <p:spPr>
          <a:xfrm>
            <a:off x="96779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clothes</a:t>
            </a:r>
          </a:p>
        </p:txBody>
      </p:sp>
      <p:sp>
        <p:nvSpPr>
          <p:cNvPr id="32" name="TextBox 31">
            <a:extLst>
              <a:ext uri="{FF2B5EF4-FFF2-40B4-BE49-F238E27FC236}">
                <a16:creationId xmlns:a16="http://schemas.microsoft.com/office/drawing/2014/main" id="{9E68A202-65B0-4A00-BD92-1B95993A3D4A}"/>
              </a:ext>
            </a:extLst>
          </p:cNvPr>
          <p:cNvSpPr txBox="1"/>
          <p:nvPr/>
        </p:nvSpPr>
        <p:spPr>
          <a:xfrm>
            <a:off x="3081897"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win</a:t>
            </a:r>
          </a:p>
        </p:txBody>
      </p:sp>
      <p:sp>
        <p:nvSpPr>
          <p:cNvPr id="33" name="TextBox 32">
            <a:extLst>
              <a:ext uri="{FF2B5EF4-FFF2-40B4-BE49-F238E27FC236}">
                <a16:creationId xmlns:a16="http://schemas.microsoft.com/office/drawing/2014/main" id="{C536B6E4-3FD1-4C21-8C68-E5B484572CD1}"/>
              </a:ext>
            </a:extLst>
          </p:cNvPr>
          <p:cNvSpPr txBox="1"/>
          <p:nvPr/>
        </p:nvSpPr>
        <p:spPr>
          <a:xfrm>
            <a:off x="5196000"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country</a:t>
            </a:r>
          </a:p>
        </p:txBody>
      </p:sp>
      <p:sp>
        <p:nvSpPr>
          <p:cNvPr id="34" name="TextBox 33">
            <a:extLst>
              <a:ext uri="{FF2B5EF4-FFF2-40B4-BE49-F238E27FC236}">
                <a16:creationId xmlns:a16="http://schemas.microsoft.com/office/drawing/2014/main" id="{65ADF3F7-A1F5-4270-A8BE-AFF33E878B31}"/>
              </a:ext>
            </a:extLst>
          </p:cNvPr>
          <p:cNvSpPr txBox="1"/>
          <p:nvPr/>
        </p:nvSpPr>
        <p:spPr>
          <a:xfrm>
            <a:off x="7310103"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live</a:t>
            </a:r>
          </a:p>
        </p:txBody>
      </p:sp>
      <p:sp>
        <p:nvSpPr>
          <p:cNvPr id="35" name="TextBox 34">
            <a:extLst>
              <a:ext uri="{FF2B5EF4-FFF2-40B4-BE49-F238E27FC236}">
                <a16:creationId xmlns:a16="http://schemas.microsoft.com/office/drawing/2014/main" id="{52CB0E1B-C5AF-405F-84C0-F856B23ADEC9}"/>
              </a:ext>
            </a:extLst>
          </p:cNvPr>
          <p:cNvSpPr txBox="1"/>
          <p:nvPr/>
        </p:nvSpPr>
        <p:spPr>
          <a:xfrm>
            <a:off x="9420457"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world</a:t>
            </a:r>
          </a:p>
        </p:txBody>
      </p:sp>
      <p:sp>
        <p:nvSpPr>
          <p:cNvPr id="36" name="Rectangle 35">
            <a:extLst>
              <a:ext uri="{FF2B5EF4-FFF2-40B4-BE49-F238E27FC236}">
                <a16:creationId xmlns:a16="http://schemas.microsoft.com/office/drawing/2014/main" id="{2EA9EA7D-D946-4BF5-BEE6-7DD080613E6B}"/>
              </a:ext>
            </a:extLst>
          </p:cNvPr>
          <p:cNvSpPr/>
          <p:nvPr/>
        </p:nvSpPr>
        <p:spPr>
          <a:xfrm>
            <a:off x="4203271" y="1779442"/>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TextBox 36">
            <a:extLst>
              <a:ext uri="{FF2B5EF4-FFF2-40B4-BE49-F238E27FC236}">
                <a16:creationId xmlns:a16="http://schemas.microsoft.com/office/drawing/2014/main" id="{507C454A-5CE2-4D44-8973-B4C0DC0C11CD}"/>
              </a:ext>
            </a:extLst>
          </p:cNvPr>
          <p:cNvSpPr txBox="1"/>
          <p:nvPr/>
        </p:nvSpPr>
        <p:spPr>
          <a:xfrm>
            <a:off x="8237339"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at, in</a:t>
            </a:r>
          </a:p>
        </p:txBody>
      </p:sp>
    </p:spTree>
    <p:extLst>
      <p:ext uri="{BB962C8B-B14F-4D97-AF65-F5344CB8AC3E}">
        <p14:creationId xmlns:p14="http://schemas.microsoft.com/office/powerpoint/2010/main" val="45598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Action Button: Custom 66" descr="number 1">
            <a:hlinkClick r:id="" action="ppaction://noaction" highlightClick="1">
              <a:snd r:embed="rId4" name="Fr 2.2.5 Slide 29.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w Cen MT" panose="020B0602020104020603"/>
                <a:ea typeface="+mn-ea"/>
                <a:cs typeface="+mn-cs"/>
              </a:rPr>
              <a:t>4</a:t>
            </a:r>
          </a:p>
        </p:txBody>
      </p:sp>
      <p:sp>
        <p:nvSpPr>
          <p:cNvPr id="26" name="TextBox 25">
            <a:extLst>
              <a:ext uri="{FF2B5EF4-FFF2-40B4-BE49-F238E27FC236}">
                <a16:creationId xmlns:a16="http://schemas.microsoft.com/office/drawing/2014/main" id="{2AE1C223-7675-4790-A9EB-78169C4218F5}"/>
              </a:ext>
            </a:extLst>
          </p:cNvPr>
          <p:cNvSpPr txBox="1"/>
          <p:nvPr/>
        </p:nvSpPr>
        <p:spPr>
          <a:xfrm>
            <a:off x="169203"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arrive</a:t>
            </a:r>
          </a:p>
        </p:txBody>
      </p:sp>
      <p:sp>
        <p:nvSpPr>
          <p:cNvPr id="27" name="TextBox 26">
            <a:extLst>
              <a:ext uri="{FF2B5EF4-FFF2-40B4-BE49-F238E27FC236}">
                <a16:creationId xmlns:a16="http://schemas.microsoft.com/office/drawing/2014/main" id="{EE432153-AB13-4DCE-A9F8-9305437905C1}"/>
              </a:ext>
            </a:extLst>
          </p:cNvPr>
          <p:cNvSpPr txBox="1"/>
          <p:nvPr/>
        </p:nvSpPr>
        <p:spPr>
          <a:xfrm>
            <a:off x="2186237"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of</a:t>
            </a:r>
          </a:p>
        </p:txBody>
      </p:sp>
      <p:sp>
        <p:nvSpPr>
          <p:cNvPr id="28" name="TextBox 27">
            <a:extLst>
              <a:ext uri="{FF2B5EF4-FFF2-40B4-BE49-F238E27FC236}">
                <a16:creationId xmlns:a16="http://schemas.microsoft.com/office/drawing/2014/main" id="{4713A31B-C88E-40FB-A212-F9513359D204}"/>
              </a:ext>
            </a:extLst>
          </p:cNvPr>
          <p:cNvSpPr txBox="1"/>
          <p:nvPr/>
        </p:nvSpPr>
        <p:spPr>
          <a:xfrm>
            <a:off x="4203271"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change</a:t>
            </a:r>
          </a:p>
        </p:txBody>
      </p:sp>
      <p:sp>
        <p:nvSpPr>
          <p:cNvPr id="29" name="TextBox 28">
            <a:extLst>
              <a:ext uri="{FF2B5EF4-FFF2-40B4-BE49-F238E27FC236}">
                <a16:creationId xmlns:a16="http://schemas.microsoft.com/office/drawing/2014/main" id="{459FF450-A83C-4787-A746-8070C9E085F3}"/>
              </a:ext>
            </a:extLst>
          </p:cNvPr>
          <p:cNvSpPr txBox="1"/>
          <p:nvPr/>
        </p:nvSpPr>
        <p:spPr>
          <a:xfrm>
            <a:off x="6220305"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politics</a:t>
            </a:r>
          </a:p>
        </p:txBody>
      </p:sp>
      <p:sp>
        <p:nvSpPr>
          <p:cNvPr id="30" name="TextBox 29">
            <a:extLst>
              <a:ext uri="{FF2B5EF4-FFF2-40B4-BE49-F238E27FC236}">
                <a16:creationId xmlns:a16="http://schemas.microsoft.com/office/drawing/2014/main" id="{858276C5-6C5C-423D-B0AC-69D037C5AD1A}"/>
              </a:ext>
            </a:extLst>
          </p:cNvPr>
          <p:cNvSpPr txBox="1"/>
          <p:nvPr/>
        </p:nvSpPr>
        <p:spPr>
          <a:xfrm>
            <a:off x="10254373" y="178069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create</a:t>
            </a:r>
          </a:p>
        </p:txBody>
      </p:sp>
      <p:sp>
        <p:nvSpPr>
          <p:cNvPr id="31" name="TextBox 30">
            <a:extLst>
              <a:ext uri="{FF2B5EF4-FFF2-40B4-BE49-F238E27FC236}">
                <a16:creationId xmlns:a16="http://schemas.microsoft.com/office/drawing/2014/main" id="{757768CA-391B-42B7-9FFC-0A9103274778}"/>
              </a:ext>
            </a:extLst>
          </p:cNvPr>
          <p:cNvSpPr txBox="1"/>
          <p:nvPr/>
        </p:nvSpPr>
        <p:spPr>
          <a:xfrm>
            <a:off x="96779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clothes</a:t>
            </a:r>
          </a:p>
        </p:txBody>
      </p:sp>
      <p:sp>
        <p:nvSpPr>
          <p:cNvPr id="32" name="TextBox 31">
            <a:extLst>
              <a:ext uri="{FF2B5EF4-FFF2-40B4-BE49-F238E27FC236}">
                <a16:creationId xmlns:a16="http://schemas.microsoft.com/office/drawing/2014/main" id="{2B2A7251-319C-4DE5-BD7C-EBA192E00C42}"/>
              </a:ext>
            </a:extLst>
          </p:cNvPr>
          <p:cNvSpPr txBox="1"/>
          <p:nvPr/>
        </p:nvSpPr>
        <p:spPr>
          <a:xfrm>
            <a:off x="3081897"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win</a:t>
            </a:r>
          </a:p>
        </p:txBody>
      </p:sp>
      <p:sp>
        <p:nvSpPr>
          <p:cNvPr id="33" name="TextBox 32">
            <a:extLst>
              <a:ext uri="{FF2B5EF4-FFF2-40B4-BE49-F238E27FC236}">
                <a16:creationId xmlns:a16="http://schemas.microsoft.com/office/drawing/2014/main" id="{E963025A-39E5-407A-8949-854DA7C57E37}"/>
              </a:ext>
            </a:extLst>
          </p:cNvPr>
          <p:cNvSpPr txBox="1"/>
          <p:nvPr/>
        </p:nvSpPr>
        <p:spPr>
          <a:xfrm>
            <a:off x="5196000"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country</a:t>
            </a:r>
          </a:p>
        </p:txBody>
      </p:sp>
      <p:sp>
        <p:nvSpPr>
          <p:cNvPr id="34" name="TextBox 33">
            <a:extLst>
              <a:ext uri="{FF2B5EF4-FFF2-40B4-BE49-F238E27FC236}">
                <a16:creationId xmlns:a16="http://schemas.microsoft.com/office/drawing/2014/main" id="{EC5FD417-DFA3-4B35-B2AA-57B1DA024605}"/>
              </a:ext>
            </a:extLst>
          </p:cNvPr>
          <p:cNvSpPr txBox="1"/>
          <p:nvPr/>
        </p:nvSpPr>
        <p:spPr>
          <a:xfrm>
            <a:off x="7310103"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live</a:t>
            </a:r>
          </a:p>
        </p:txBody>
      </p:sp>
      <p:sp>
        <p:nvSpPr>
          <p:cNvPr id="35" name="TextBox 34">
            <a:extLst>
              <a:ext uri="{FF2B5EF4-FFF2-40B4-BE49-F238E27FC236}">
                <a16:creationId xmlns:a16="http://schemas.microsoft.com/office/drawing/2014/main" id="{33D8C5CF-8CD3-44F5-9149-2C58298373B1}"/>
              </a:ext>
            </a:extLst>
          </p:cNvPr>
          <p:cNvSpPr txBox="1"/>
          <p:nvPr/>
        </p:nvSpPr>
        <p:spPr>
          <a:xfrm>
            <a:off x="9420457"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world</a:t>
            </a:r>
          </a:p>
        </p:txBody>
      </p:sp>
      <p:sp>
        <p:nvSpPr>
          <p:cNvPr id="36" name="Rectangle 35">
            <a:extLst>
              <a:ext uri="{FF2B5EF4-FFF2-40B4-BE49-F238E27FC236}">
                <a16:creationId xmlns:a16="http://schemas.microsoft.com/office/drawing/2014/main" id="{6EC89CDC-DEF3-4E7E-B49C-6EDAFFDF66FC}"/>
              </a:ext>
            </a:extLst>
          </p:cNvPr>
          <p:cNvSpPr/>
          <p:nvPr/>
        </p:nvSpPr>
        <p:spPr>
          <a:xfrm>
            <a:off x="7310103" y="31475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TextBox 36">
            <a:extLst>
              <a:ext uri="{FF2B5EF4-FFF2-40B4-BE49-F238E27FC236}">
                <a16:creationId xmlns:a16="http://schemas.microsoft.com/office/drawing/2014/main" id="{F1AB7223-D855-4573-8B67-6AF84DBDACAA}"/>
              </a:ext>
            </a:extLst>
          </p:cNvPr>
          <p:cNvSpPr txBox="1"/>
          <p:nvPr/>
        </p:nvSpPr>
        <p:spPr>
          <a:xfrm>
            <a:off x="8237339"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at, in</a:t>
            </a:r>
          </a:p>
        </p:txBody>
      </p:sp>
    </p:spTree>
    <p:extLst>
      <p:ext uri="{BB962C8B-B14F-4D97-AF65-F5344CB8AC3E}">
        <p14:creationId xmlns:p14="http://schemas.microsoft.com/office/powerpoint/2010/main" val="333689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Action Button: Custom 66" descr="number 1">
            <a:hlinkClick r:id="" action="ppaction://noaction" highlightClick="1">
              <a:snd r:embed="rId4" name="Fr 2.2.5 Slide 30.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w Cen MT" panose="020B0602020104020603"/>
                <a:ea typeface="+mn-ea"/>
                <a:cs typeface="+mn-cs"/>
              </a:rPr>
              <a:t>5</a:t>
            </a:r>
          </a:p>
        </p:txBody>
      </p:sp>
      <p:sp>
        <p:nvSpPr>
          <p:cNvPr id="26" name="TextBox 25">
            <a:extLst>
              <a:ext uri="{FF2B5EF4-FFF2-40B4-BE49-F238E27FC236}">
                <a16:creationId xmlns:a16="http://schemas.microsoft.com/office/drawing/2014/main" id="{6615BF0B-2895-4733-AA46-B454BCFE86A1}"/>
              </a:ext>
            </a:extLst>
          </p:cNvPr>
          <p:cNvSpPr txBox="1"/>
          <p:nvPr/>
        </p:nvSpPr>
        <p:spPr>
          <a:xfrm>
            <a:off x="169203"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arrive</a:t>
            </a:r>
          </a:p>
        </p:txBody>
      </p:sp>
      <p:sp>
        <p:nvSpPr>
          <p:cNvPr id="27" name="TextBox 26">
            <a:extLst>
              <a:ext uri="{FF2B5EF4-FFF2-40B4-BE49-F238E27FC236}">
                <a16:creationId xmlns:a16="http://schemas.microsoft.com/office/drawing/2014/main" id="{CF9724C4-ECE8-487E-B9A7-9E573EA0C73F}"/>
              </a:ext>
            </a:extLst>
          </p:cNvPr>
          <p:cNvSpPr txBox="1"/>
          <p:nvPr/>
        </p:nvSpPr>
        <p:spPr>
          <a:xfrm>
            <a:off x="2186237"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of</a:t>
            </a:r>
          </a:p>
        </p:txBody>
      </p:sp>
      <p:sp>
        <p:nvSpPr>
          <p:cNvPr id="28" name="TextBox 27">
            <a:extLst>
              <a:ext uri="{FF2B5EF4-FFF2-40B4-BE49-F238E27FC236}">
                <a16:creationId xmlns:a16="http://schemas.microsoft.com/office/drawing/2014/main" id="{973A499E-7ED5-4B3D-8DBA-828749E7C39B}"/>
              </a:ext>
            </a:extLst>
          </p:cNvPr>
          <p:cNvSpPr txBox="1"/>
          <p:nvPr/>
        </p:nvSpPr>
        <p:spPr>
          <a:xfrm>
            <a:off x="4203271"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change</a:t>
            </a:r>
          </a:p>
        </p:txBody>
      </p:sp>
      <p:sp>
        <p:nvSpPr>
          <p:cNvPr id="29" name="TextBox 28">
            <a:extLst>
              <a:ext uri="{FF2B5EF4-FFF2-40B4-BE49-F238E27FC236}">
                <a16:creationId xmlns:a16="http://schemas.microsoft.com/office/drawing/2014/main" id="{EC683201-2ED4-4B10-89E6-02C31B5BE052}"/>
              </a:ext>
            </a:extLst>
          </p:cNvPr>
          <p:cNvSpPr txBox="1"/>
          <p:nvPr/>
        </p:nvSpPr>
        <p:spPr>
          <a:xfrm>
            <a:off x="6220305"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politics</a:t>
            </a:r>
          </a:p>
        </p:txBody>
      </p:sp>
      <p:sp>
        <p:nvSpPr>
          <p:cNvPr id="30" name="TextBox 29">
            <a:extLst>
              <a:ext uri="{FF2B5EF4-FFF2-40B4-BE49-F238E27FC236}">
                <a16:creationId xmlns:a16="http://schemas.microsoft.com/office/drawing/2014/main" id="{3F508B28-E074-4743-ADA5-5B3155AD2B1D}"/>
              </a:ext>
            </a:extLst>
          </p:cNvPr>
          <p:cNvSpPr txBox="1"/>
          <p:nvPr/>
        </p:nvSpPr>
        <p:spPr>
          <a:xfrm>
            <a:off x="10254373" y="178069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create</a:t>
            </a:r>
          </a:p>
        </p:txBody>
      </p:sp>
      <p:sp>
        <p:nvSpPr>
          <p:cNvPr id="31" name="TextBox 30">
            <a:extLst>
              <a:ext uri="{FF2B5EF4-FFF2-40B4-BE49-F238E27FC236}">
                <a16:creationId xmlns:a16="http://schemas.microsoft.com/office/drawing/2014/main" id="{7AB095E2-E4C8-48E8-816E-893CE6B3564A}"/>
              </a:ext>
            </a:extLst>
          </p:cNvPr>
          <p:cNvSpPr txBox="1"/>
          <p:nvPr/>
        </p:nvSpPr>
        <p:spPr>
          <a:xfrm>
            <a:off x="96779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clothes</a:t>
            </a:r>
          </a:p>
        </p:txBody>
      </p:sp>
      <p:sp>
        <p:nvSpPr>
          <p:cNvPr id="32" name="TextBox 31">
            <a:extLst>
              <a:ext uri="{FF2B5EF4-FFF2-40B4-BE49-F238E27FC236}">
                <a16:creationId xmlns:a16="http://schemas.microsoft.com/office/drawing/2014/main" id="{209117EC-5F3E-4654-9A81-CF65EAAE582C}"/>
              </a:ext>
            </a:extLst>
          </p:cNvPr>
          <p:cNvSpPr txBox="1"/>
          <p:nvPr/>
        </p:nvSpPr>
        <p:spPr>
          <a:xfrm>
            <a:off x="3081897"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win</a:t>
            </a:r>
          </a:p>
        </p:txBody>
      </p:sp>
      <p:sp>
        <p:nvSpPr>
          <p:cNvPr id="33" name="TextBox 32">
            <a:extLst>
              <a:ext uri="{FF2B5EF4-FFF2-40B4-BE49-F238E27FC236}">
                <a16:creationId xmlns:a16="http://schemas.microsoft.com/office/drawing/2014/main" id="{83944ED2-A2CF-4013-A74A-BAE87AA86F6C}"/>
              </a:ext>
            </a:extLst>
          </p:cNvPr>
          <p:cNvSpPr txBox="1"/>
          <p:nvPr/>
        </p:nvSpPr>
        <p:spPr>
          <a:xfrm>
            <a:off x="5196000"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country</a:t>
            </a:r>
          </a:p>
        </p:txBody>
      </p:sp>
      <p:sp>
        <p:nvSpPr>
          <p:cNvPr id="34" name="TextBox 33">
            <a:extLst>
              <a:ext uri="{FF2B5EF4-FFF2-40B4-BE49-F238E27FC236}">
                <a16:creationId xmlns:a16="http://schemas.microsoft.com/office/drawing/2014/main" id="{46F30308-0169-4B3F-A5E2-B2BAAA2D3EDE}"/>
              </a:ext>
            </a:extLst>
          </p:cNvPr>
          <p:cNvSpPr txBox="1"/>
          <p:nvPr/>
        </p:nvSpPr>
        <p:spPr>
          <a:xfrm>
            <a:off x="7310103"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live</a:t>
            </a:r>
          </a:p>
        </p:txBody>
      </p:sp>
      <p:sp>
        <p:nvSpPr>
          <p:cNvPr id="35" name="TextBox 34">
            <a:extLst>
              <a:ext uri="{FF2B5EF4-FFF2-40B4-BE49-F238E27FC236}">
                <a16:creationId xmlns:a16="http://schemas.microsoft.com/office/drawing/2014/main" id="{ABAB6DDA-EF08-46F6-914D-7322C51DE2E5}"/>
              </a:ext>
            </a:extLst>
          </p:cNvPr>
          <p:cNvSpPr txBox="1"/>
          <p:nvPr/>
        </p:nvSpPr>
        <p:spPr>
          <a:xfrm>
            <a:off x="9420457"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world</a:t>
            </a:r>
          </a:p>
        </p:txBody>
      </p:sp>
      <p:sp>
        <p:nvSpPr>
          <p:cNvPr id="36" name="Rectangle 35">
            <a:extLst>
              <a:ext uri="{FF2B5EF4-FFF2-40B4-BE49-F238E27FC236}">
                <a16:creationId xmlns:a16="http://schemas.microsoft.com/office/drawing/2014/main" id="{9DCEBC9A-0962-45BE-A6BC-5079B2B5ABAB}"/>
              </a:ext>
            </a:extLst>
          </p:cNvPr>
          <p:cNvSpPr/>
          <p:nvPr/>
        </p:nvSpPr>
        <p:spPr>
          <a:xfrm>
            <a:off x="2186237" y="1779442"/>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TextBox 36">
            <a:extLst>
              <a:ext uri="{FF2B5EF4-FFF2-40B4-BE49-F238E27FC236}">
                <a16:creationId xmlns:a16="http://schemas.microsoft.com/office/drawing/2014/main" id="{185F5786-F856-4A75-A2B4-6A4344E8D291}"/>
              </a:ext>
            </a:extLst>
          </p:cNvPr>
          <p:cNvSpPr txBox="1"/>
          <p:nvPr/>
        </p:nvSpPr>
        <p:spPr>
          <a:xfrm>
            <a:off x="8237339"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at, in</a:t>
            </a:r>
          </a:p>
        </p:txBody>
      </p:sp>
    </p:spTree>
    <p:extLst>
      <p:ext uri="{BB962C8B-B14F-4D97-AF65-F5344CB8AC3E}">
        <p14:creationId xmlns:p14="http://schemas.microsoft.com/office/powerpoint/2010/main" val="162063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Action Button: Custom 66" descr="number 1">
            <a:hlinkClick r:id="" action="ppaction://noaction" highlightClick="1">
              <a:snd r:embed="rId4" name="Fr 2.2.5 Slide 31.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w Cen MT" panose="020B0602020104020603"/>
                <a:ea typeface="+mn-ea"/>
                <a:cs typeface="+mn-cs"/>
              </a:rPr>
              <a:t>6</a:t>
            </a:r>
          </a:p>
        </p:txBody>
      </p:sp>
      <p:sp>
        <p:nvSpPr>
          <p:cNvPr id="26" name="TextBox 25">
            <a:extLst>
              <a:ext uri="{FF2B5EF4-FFF2-40B4-BE49-F238E27FC236}">
                <a16:creationId xmlns:a16="http://schemas.microsoft.com/office/drawing/2014/main" id="{C70CEE75-5034-4A74-93C8-1F97FA346564}"/>
              </a:ext>
            </a:extLst>
          </p:cNvPr>
          <p:cNvSpPr txBox="1"/>
          <p:nvPr/>
        </p:nvSpPr>
        <p:spPr>
          <a:xfrm>
            <a:off x="169203"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arrive</a:t>
            </a:r>
          </a:p>
        </p:txBody>
      </p:sp>
      <p:sp>
        <p:nvSpPr>
          <p:cNvPr id="27" name="TextBox 26">
            <a:extLst>
              <a:ext uri="{FF2B5EF4-FFF2-40B4-BE49-F238E27FC236}">
                <a16:creationId xmlns:a16="http://schemas.microsoft.com/office/drawing/2014/main" id="{F17ECEC2-1698-4648-976C-A1044CF057D1}"/>
              </a:ext>
            </a:extLst>
          </p:cNvPr>
          <p:cNvSpPr txBox="1"/>
          <p:nvPr/>
        </p:nvSpPr>
        <p:spPr>
          <a:xfrm>
            <a:off x="2186237"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of</a:t>
            </a:r>
          </a:p>
        </p:txBody>
      </p:sp>
      <p:sp>
        <p:nvSpPr>
          <p:cNvPr id="28" name="TextBox 27">
            <a:extLst>
              <a:ext uri="{FF2B5EF4-FFF2-40B4-BE49-F238E27FC236}">
                <a16:creationId xmlns:a16="http://schemas.microsoft.com/office/drawing/2014/main" id="{3AB49716-60EC-4477-8DBE-FC7F1DB6FECF}"/>
              </a:ext>
            </a:extLst>
          </p:cNvPr>
          <p:cNvSpPr txBox="1"/>
          <p:nvPr/>
        </p:nvSpPr>
        <p:spPr>
          <a:xfrm>
            <a:off x="4203271"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change</a:t>
            </a:r>
          </a:p>
        </p:txBody>
      </p:sp>
      <p:sp>
        <p:nvSpPr>
          <p:cNvPr id="29" name="TextBox 28">
            <a:extLst>
              <a:ext uri="{FF2B5EF4-FFF2-40B4-BE49-F238E27FC236}">
                <a16:creationId xmlns:a16="http://schemas.microsoft.com/office/drawing/2014/main" id="{C009A9E0-45D6-4A59-831B-DF7AD9E68567}"/>
              </a:ext>
            </a:extLst>
          </p:cNvPr>
          <p:cNvSpPr txBox="1"/>
          <p:nvPr/>
        </p:nvSpPr>
        <p:spPr>
          <a:xfrm>
            <a:off x="6220305"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politics</a:t>
            </a:r>
          </a:p>
        </p:txBody>
      </p:sp>
      <p:sp>
        <p:nvSpPr>
          <p:cNvPr id="30" name="TextBox 29">
            <a:extLst>
              <a:ext uri="{FF2B5EF4-FFF2-40B4-BE49-F238E27FC236}">
                <a16:creationId xmlns:a16="http://schemas.microsoft.com/office/drawing/2014/main" id="{6A16DCED-D84C-4F65-A7F8-620B7BAE9ABF}"/>
              </a:ext>
            </a:extLst>
          </p:cNvPr>
          <p:cNvSpPr txBox="1"/>
          <p:nvPr/>
        </p:nvSpPr>
        <p:spPr>
          <a:xfrm>
            <a:off x="10254373" y="178069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create</a:t>
            </a:r>
          </a:p>
        </p:txBody>
      </p:sp>
      <p:sp>
        <p:nvSpPr>
          <p:cNvPr id="31" name="TextBox 30">
            <a:extLst>
              <a:ext uri="{FF2B5EF4-FFF2-40B4-BE49-F238E27FC236}">
                <a16:creationId xmlns:a16="http://schemas.microsoft.com/office/drawing/2014/main" id="{C4B7D957-3D0A-4298-8B64-F2E5CF7ADFA8}"/>
              </a:ext>
            </a:extLst>
          </p:cNvPr>
          <p:cNvSpPr txBox="1"/>
          <p:nvPr/>
        </p:nvSpPr>
        <p:spPr>
          <a:xfrm>
            <a:off x="96779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clothes</a:t>
            </a:r>
          </a:p>
        </p:txBody>
      </p:sp>
      <p:sp>
        <p:nvSpPr>
          <p:cNvPr id="32" name="TextBox 31">
            <a:extLst>
              <a:ext uri="{FF2B5EF4-FFF2-40B4-BE49-F238E27FC236}">
                <a16:creationId xmlns:a16="http://schemas.microsoft.com/office/drawing/2014/main" id="{730402FB-952B-4230-9230-B91166338597}"/>
              </a:ext>
            </a:extLst>
          </p:cNvPr>
          <p:cNvSpPr txBox="1"/>
          <p:nvPr/>
        </p:nvSpPr>
        <p:spPr>
          <a:xfrm>
            <a:off x="3081897"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win</a:t>
            </a:r>
          </a:p>
        </p:txBody>
      </p:sp>
      <p:sp>
        <p:nvSpPr>
          <p:cNvPr id="33" name="TextBox 32">
            <a:extLst>
              <a:ext uri="{FF2B5EF4-FFF2-40B4-BE49-F238E27FC236}">
                <a16:creationId xmlns:a16="http://schemas.microsoft.com/office/drawing/2014/main" id="{EFBA08E1-4D22-4BE1-9BCD-4655153C8285}"/>
              </a:ext>
            </a:extLst>
          </p:cNvPr>
          <p:cNvSpPr txBox="1"/>
          <p:nvPr/>
        </p:nvSpPr>
        <p:spPr>
          <a:xfrm>
            <a:off x="5196000"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country</a:t>
            </a:r>
          </a:p>
        </p:txBody>
      </p:sp>
      <p:sp>
        <p:nvSpPr>
          <p:cNvPr id="34" name="TextBox 33">
            <a:extLst>
              <a:ext uri="{FF2B5EF4-FFF2-40B4-BE49-F238E27FC236}">
                <a16:creationId xmlns:a16="http://schemas.microsoft.com/office/drawing/2014/main" id="{2533934A-D683-4675-A099-08B6E8B4F43D}"/>
              </a:ext>
            </a:extLst>
          </p:cNvPr>
          <p:cNvSpPr txBox="1"/>
          <p:nvPr/>
        </p:nvSpPr>
        <p:spPr>
          <a:xfrm>
            <a:off x="7310103"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live</a:t>
            </a:r>
          </a:p>
        </p:txBody>
      </p:sp>
      <p:sp>
        <p:nvSpPr>
          <p:cNvPr id="35" name="TextBox 34">
            <a:extLst>
              <a:ext uri="{FF2B5EF4-FFF2-40B4-BE49-F238E27FC236}">
                <a16:creationId xmlns:a16="http://schemas.microsoft.com/office/drawing/2014/main" id="{6574C369-AEB7-4B6D-AECB-52610B6E89DC}"/>
              </a:ext>
            </a:extLst>
          </p:cNvPr>
          <p:cNvSpPr txBox="1"/>
          <p:nvPr/>
        </p:nvSpPr>
        <p:spPr>
          <a:xfrm>
            <a:off x="9420457"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world</a:t>
            </a:r>
          </a:p>
        </p:txBody>
      </p:sp>
      <p:sp>
        <p:nvSpPr>
          <p:cNvPr id="36" name="Rectangle 35">
            <a:extLst>
              <a:ext uri="{FF2B5EF4-FFF2-40B4-BE49-F238E27FC236}">
                <a16:creationId xmlns:a16="http://schemas.microsoft.com/office/drawing/2014/main" id="{C80972BE-D7C1-4624-91F5-0B979C6A87D5}"/>
              </a:ext>
            </a:extLst>
          </p:cNvPr>
          <p:cNvSpPr/>
          <p:nvPr/>
        </p:nvSpPr>
        <p:spPr>
          <a:xfrm>
            <a:off x="169203" y="1779442"/>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TextBox 36">
            <a:extLst>
              <a:ext uri="{FF2B5EF4-FFF2-40B4-BE49-F238E27FC236}">
                <a16:creationId xmlns:a16="http://schemas.microsoft.com/office/drawing/2014/main" id="{201F1909-F087-459A-BCC3-6A0EA779A2E3}"/>
              </a:ext>
            </a:extLst>
          </p:cNvPr>
          <p:cNvSpPr txBox="1"/>
          <p:nvPr/>
        </p:nvSpPr>
        <p:spPr>
          <a:xfrm>
            <a:off x="8237339"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at, in</a:t>
            </a:r>
          </a:p>
        </p:txBody>
      </p:sp>
    </p:spTree>
    <p:extLst>
      <p:ext uri="{BB962C8B-B14F-4D97-AF65-F5344CB8AC3E}">
        <p14:creationId xmlns:p14="http://schemas.microsoft.com/office/powerpoint/2010/main" val="28515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Action Button: Custom 66" descr="number 1">
            <a:hlinkClick r:id="" action="ppaction://noaction" highlightClick="1">
              <a:snd r:embed="rId4" name="Fr 2.2.5 Slide 32.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w Cen MT" panose="020B0602020104020603"/>
                <a:ea typeface="+mn-ea"/>
                <a:cs typeface="+mn-cs"/>
              </a:rPr>
              <a:t>7</a:t>
            </a:r>
          </a:p>
        </p:txBody>
      </p:sp>
      <p:sp>
        <p:nvSpPr>
          <p:cNvPr id="26" name="TextBox 25">
            <a:extLst>
              <a:ext uri="{FF2B5EF4-FFF2-40B4-BE49-F238E27FC236}">
                <a16:creationId xmlns:a16="http://schemas.microsoft.com/office/drawing/2014/main" id="{36E70FB5-B152-45C7-BAD0-0F891F6D5553}"/>
              </a:ext>
            </a:extLst>
          </p:cNvPr>
          <p:cNvSpPr txBox="1"/>
          <p:nvPr/>
        </p:nvSpPr>
        <p:spPr>
          <a:xfrm>
            <a:off x="169203"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arrive</a:t>
            </a:r>
          </a:p>
        </p:txBody>
      </p:sp>
      <p:sp>
        <p:nvSpPr>
          <p:cNvPr id="27" name="TextBox 26">
            <a:extLst>
              <a:ext uri="{FF2B5EF4-FFF2-40B4-BE49-F238E27FC236}">
                <a16:creationId xmlns:a16="http://schemas.microsoft.com/office/drawing/2014/main" id="{D68E189C-D60E-4AD2-A959-833C2C33BB48}"/>
              </a:ext>
            </a:extLst>
          </p:cNvPr>
          <p:cNvSpPr txBox="1"/>
          <p:nvPr/>
        </p:nvSpPr>
        <p:spPr>
          <a:xfrm>
            <a:off x="2186237"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of</a:t>
            </a:r>
          </a:p>
        </p:txBody>
      </p:sp>
      <p:sp>
        <p:nvSpPr>
          <p:cNvPr id="28" name="TextBox 27">
            <a:extLst>
              <a:ext uri="{FF2B5EF4-FFF2-40B4-BE49-F238E27FC236}">
                <a16:creationId xmlns:a16="http://schemas.microsoft.com/office/drawing/2014/main" id="{916C91C6-73AE-4CC4-8919-C06753A0BB16}"/>
              </a:ext>
            </a:extLst>
          </p:cNvPr>
          <p:cNvSpPr txBox="1"/>
          <p:nvPr/>
        </p:nvSpPr>
        <p:spPr>
          <a:xfrm>
            <a:off x="4203271"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change</a:t>
            </a:r>
          </a:p>
        </p:txBody>
      </p:sp>
      <p:sp>
        <p:nvSpPr>
          <p:cNvPr id="29" name="TextBox 28">
            <a:extLst>
              <a:ext uri="{FF2B5EF4-FFF2-40B4-BE49-F238E27FC236}">
                <a16:creationId xmlns:a16="http://schemas.microsoft.com/office/drawing/2014/main" id="{68C52288-C35E-453F-A820-78B070609B43}"/>
              </a:ext>
            </a:extLst>
          </p:cNvPr>
          <p:cNvSpPr txBox="1"/>
          <p:nvPr/>
        </p:nvSpPr>
        <p:spPr>
          <a:xfrm>
            <a:off x="6220305"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politics</a:t>
            </a:r>
          </a:p>
        </p:txBody>
      </p:sp>
      <p:sp>
        <p:nvSpPr>
          <p:cNvPr id="30" name="TextBox 29">
            <a:extLst>
              <a:ext uri="{FF2B5EF4-FFF2-40B4-BE49-F238E27FC236}">
                <a16:creationId xmlns:a16="http://schemas.microsoft.com/office/drawing/2014/main" id="{28A95EF7-4588-4C59-9013-0540FA6BE018}"/>
              </a:ext>
            </a:extLst>
          </p:cNvPr>
          <p:cNvSpPr txBox="1"/>
          <p:nvPr/>
        </p:nvSpPr>
        <p:spPr>
          <a:xfrm>
            <a:off x="10254373" y="178069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create</a:t>
            </a:r>
          </a:p>
        </p:txBody>
      </p:sp>
      <p:sp>
        <p:nvSpPr>
          <p:cNvPr id="31" name="TextBox 30">
            <a:extLst>
              <a:ext uri="{FF2B5EF4-FFF2-40B4-BE49-F238E27FC236}">
                <a16:creationId xmlns:a16="http://schemas.microsoft.com/office/drawing/2014/main" id="{5A9CD2F1-00D0-4371-943E-4D48797B41D9}"/>
              </a:ext>
            </a:extLst>
          </p:cNvPr>
          <p:cNvSpPr txBox="1"/>
          <p:nvPr/>
        </p:nvSpPr>
        <p:spPr>
          <a:xfrm>
            <a:off x="96779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clothes</a:t>
            </a:r>
          </a:p>
        </p:txBody>
      </p:sp>
      <p:sp>
        <p:nvSpPr>
          <p:cNvPr id="32" name="TextBox 31">
            <a:extLst>
              <a:ext uri="{FF2B5EF4-FFF2-40B4-BE49-F238E27FC236}">
                <a16:creationId xmlns:a16="http://schemas.microsoft.com/office/drawing/2014/main" id="{02DE2218-0824-424E-B957-E12B304F9380}"/>
              </a:ext>
            </a:extLst>
          </p:cNvPr>
          <p:cNvSpPr txBox="1"/>
          <p:nvPr/>
        </p:nvSpPr>
        <p:spPr>
          <a:xfrm>
            <a:off x="3081897"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win</a:t>
            </a:r>
          </a:p>
        </p:txBody>
      </p:sp>
      <p:sp>
        <p:nvSpPr>
          <p:cNvPr id="33" name="TextBox 32">
            <a:extLst>
              <a:ext uri="{FF2B5EF4-FFF2-40B4-BE49-F238E27FC236}">
                <a16:creationId xmlns:a16="http://schemas.microsoft.com/office/drawing/2014/main" id="{A5B8F6D8-EB80-4863-9557-7FB138A59487}"/>
              </a:ext>
            </a:extLst>
          </p:cNvPr>
          <p:cNvSpPr txBox="1"/>
          <p:nvPr/>
        </p:nvSpPr>
        <p:spPr>
          <a:xfrm>
            <a:off x="5196000"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country</a:t>
            </a:r>
          </a:p>
        </p:txBody>
      </p:sp>
      <p:sp>
        <p:nvSpPr>
          <p:cNvPr id="34" name="TextBox 33">
            <a:extLst>
              <a:ext uri="{FF2B5EF4-FFF2-40B4-BE49-F238E27FC236}">
                <a16:creationId xmlns:a16="http://schemas.microsoft.com/office/drawing/2014/main" id="{18AC4B1F-09F6-41CD-858E-E3E080FB2FA3}"/>
              </a:ext>
            </a:extLst>
          </p:cNvPr>
          <p:cNvSpPr txBox="1"/>
          <p:nvPr/>
        </p:nvSpPr>
        <p:spPr>
          <a:xfrm>
            <a:off x="7310103"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live</a:t>
            </a:r>
          </a:p>
        </p:txBody>
      </p:sp>
      <p:sp>
        <p:nvSpPr>
          <p:cNvPr id="35" name="TextBox 34">
            <a:extLst>
              <a:ext uri="{FF2B5EF4-FFF2-40B4-BE49-F238E27FC236}">
                <a16:creationId xmlns:a16="http://schemas.microsoft.com/office/drawing/2014/main" id="{90742F5E-4556-4DB4-8CD0-9E449B2AE28E}"/>
              </a:ext>
            </a:extLst>
          </p:cNvPr>
          <p:cNvSpPr txBox="1"/>
          <p:nvPr/>
        </p:nvSpPr>
        <p:spPr>
          <a:xfrm>
            <a:off x="9420457"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world</a:t>
            </a:r>
          </a:p>
        </p:txBody>
      </p:sp>
      <p:sp>
        <p:nvSpPr>
          <p:cNvPr id="36" name="Rectangle 35">
            <a:extLst>
              <a:ext uri="{FF2B5EF4-FFF2-40B4-BE49-F238E27FC236}">
                <a16:creationId xmlns:a16="http://schemas.microsoft.com/office/drawing/2014/main" id="{80084EA8-D03C-48E9-B3BD-B3B14A5F033F}"/>
              </a:ext>
            </a:extLst>
          </p:cNvPr>
          <p:cNvSpPr/>
          <p:nvPr/>
        </p:nvSpPr>
        <p:spPr>
          <a:xfrm>
            <a:off x="967794" y="31475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TextBox 36">
            <a:extLst>
              <a:ext uri="{FF2B5EF4-FFF2-40B4-BE49-F238E27FC236}">
                <a16:creationId xmlns:a16="http://schemas.microsoft.com/office/drawing/2014/main" id="{F116A9D1-5EAE-4B7C-8D16-ABC009FB99C9}"/>
              </a:ext>
            </a:extLst>
          </p:cNvPr>
          <p:cNvSpPr txBox="1"/>
          <p:nvPr/>
        </p:nvSpPr>
        <p:spPr>
          <a:xfrm>
            <a:off x="8237339"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at, in</a:t>
            </a:r>
          </a:p>
        </p:txBody>
      </p:sp>
    </p:spTree>
    <p:extLst>
      <p:ext uri="{BB962C8B-B14F-4D97-AF65-F5344CB8AC3E}">
        <p14:creationId xmlns:p14="http://schemas.microsoft.com/office/powerpoint/2010/main" val="53223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861040" y="223022"/>
            <a:ext cx="119664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Action Button: Custom 66" descr="number 1">
            <a:hlinkClick r:id="" action="ppaction://noaction" highlightClick="1">
              <a:snd r:embed="rId4" name="Fr 2.2.5 Slide 33.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w Cen MT" panose="020B0602020104020603"/>
                <a:ea typeface="+mn-ea"/>
                <a:cs typeface="+mn-cs"/>
              </a:rPr>
              <a:t>8</a:t>
            </a:r>
          </a:p>
        </p:txBody>
      </p:sp>
      <p:sp>
        <p:nvSpPr>
          <p:cNvPr id="26" name="TextBox 25">
            <a:extLst>
              <a:ext uri="{FF2B5EF4-FFF2-40B4-BE49-F238E27FC236}">
                <a16:creationId xmlns:a16="http://schemas.microsoft.com/office/drawing/2014/main" id="{E95047EC-181A-4309-9889-82C7296BAA2F}"/>
              </a:ext>
            </a:extLst>
          </p:cNvPr>
          <p:cNvSpPr txBox="1"/>
          <p:nvPr/>
        </p:nvSpPr>
        <p:spPr>
          <a:xfrm>
            <a:off x="169203"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arrive</a:t>
            </a:r>
          </a:p>
        </p:txBody>
      </p:sp>
      <p:sp>
        <p:nvSpPr>
          <p:cNvPr id="27" name="TextBox 26">
            <a:extLst>
              <a:ext uri="{FF2B5EF4-FFF2-40B4-BE49-F238E27FC236}">
                <a16:creationId xmlns:a16="http://schemas.microsoft.com/office/drawing/2014/main" id="{CAC3BAEF-C8C1-4CFE-B1FA-860492A01DBE}"/>
              </a:ext>
            </a:extLst>
          </p:cNvPr>
          <p:cNvSpPr txBox="1"/>
          <p:nvPr/>
        </p:nvSpPr>
        <p:spPr>
          <a:xfrm>
            <a:off x="2186237"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of</a:t>
            </a:r>
          </a:p>
        </p:txBody>
      </p:sp>
      <p:sp>
        <p:nvSpPr>
          <p:cNvPr id="28" name="TextBox 27">
            <a:extLst>
              <a:ext uri="{FF2B5EF4-FFF2-40B4-BE49-F238E27FC236}">
                <a16:creationId xmlns:a16="http://schemas.microsoft.com/office/drawing/2014/main" id="{16049501-860C-42DB-BACC-F331711B2B9F}"/>
              </a:ext>
            </a:extLst>
          </p:cNvPr>
          <p:cNvSpPr txBox="1"/>
          <p:nvPr/>
        </p:nvSpPr>
        <p:spPr>
          <a:xfrm>
            <a:off x="4203271"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change</a:t>
            </a:r>
          </a:p>
        </p:txBody>
      </p:sp>
      <p:sp>
        <p:nvSpPr>
          <p:cNvPr id="29" name="TextBox 28">
            <a:extLst>
              <a:ext uri="{FF2B5EF4-FFF2-40B4-BE49-F238E27FC236}">
                <a16:creationId xmlns:a16="http://schemas.microsoft.com/office/drawing/2014/main" id="{A2FE29CC-B8CF-48FC-A838-2D92AE30D358}"/>
              </a:ext>
            </a:extLst>
          </p:cNvPr>
          <p:cNvSpPr txBox="1"/>
          <p:nvPr/>
        </p:nvSpPr>
        <p:spPr>
          <a:xfrm>
            <a:off x="6220305"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politics</a:t>
            </a:r>
          </a:p>
        </p:txBody>
      </p:sp>
      <p:sp>
        <p:nvSpPr>
          <p:cNvPr id="30" name="TextBox 29">
            <a:extLst>
              <a:ext uri="{FF2B5EF4-FFF2-40B4-BE49-F238E27FC236}">
                <a16:creationId xmlns:a16="http://schemas.microsoft.com/office/drawing/2014/main" id="{DC365009-8071-4F48-BB8B-4A12D21584A3}"/>
              </a:ext>
            </a:extLst>
          </p:cNvPr>
          <p:cNvSpPr txBox="1"/>
          <p:nvPr/>
        </p:nvSpPr>
        <p:spPr>
          <a:xfrm>
            <a:off x="10254373" y="178069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create</a:t>
            </a:r>
          </a:p>
        </p:txBody>
      </p:sp>
      <p:sp>
        <p:nvSpPr>
          <p:cNvPr id="31" name="TextBox 30">
            <a:extLst>
              <a:ext uri="{FF2B5EF4-FFF2-40B4-BE49-F238E27FC236}">
                <a16:creationId xmlns:a16="http://schemas.microsoft.com/office/drawing/2014/main" id="{D93CA00B-F8D8-4686-B97E-B686DC585B78}"/>
              </a:ext>
            </a:extLst>
          </p:cNvPr>
          <p:cNvSpPr txBox="1"/>
          <p:nvPr/>
        </p:nvSpPr>
        <p:spPr>
          <a:xfrm>
            <a:off x="96779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clothes</a:t>
            </a:r>
          </a:p>
        </p:txBody>
      </p:sp>
      <p:sp>
        <p:nvSpPr>
          <p:cNvPr id="32" name="TextBox 31">
            <a:extLst>
              <a:ext uri="{FF2B5EF4-FFF2-40B4-BE49-F238E27FC236}">
                <a16:creationId xmlns:a16="http://schemas.microsoft.com/office/drawing/2014/main" id="{FDC2AF63-1860-43B6-8DE7-F06D18D24D2E}"/>
              </a:ext>
            </a:extLst>
          </p:cNvPr>
          <p:cNvSpPr txBox="1"/>
          <p:nvPr/>
        </p:nvSpPr>
        <p:spPr>
          <a:xfrm>
            <a:off x="3081897"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win</a:t>
            </a:r>
          </a:p>
        </p:txBody>
      </p:sp>
      <p:sp>
        <p:nvSpPr>
          <p:cNvPr id="33" name="TextBox 32">
            <a:extLst>
              <a:ext uri="{FF2B5EF4-FFF2-40B4-BE49-F238E27FC236}">
                <a16:creationId xmlns:a16="http://schemas.microsoft.com/office/drawing/2014/main" id="{FA28EE8D-CEDD-46D8-B01B-528D56B403FF}"/>
              </a:ext>
            </a:extLst>
          </p:cNvPr>
          <p:cNvSpPr txBox="1"/>
          <p:nvPr/>
        </p:nvSpPr>
        <p:spPr>
          <a:xfrm>
            <a:off x="5196000" y="314915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country</a:t>
            </a:r>
          </a:p>
        </p:txBody>
      </p:sp>
      <p:sp>
        <p:nvSpPr>
          <p:cNvPr id="34" name="TextBox 33">
            <a:extLst>
              <a:ext uri="{FF2B5EF4-FFF2-40B4-BE49-F238E27FC236}">
                <a16:creationId xmlns:a16="http://schemas.microsoft.com/office/drawing/2014/main" id="{26D2964F-94AD-4CC7-9BBD-FA680C862DAF}"/>
              </a:ext>
            </a:extLst>
          </p:cNvPr>
          <p:cNvSpPr txBox="1"/>
          <p:nvPr/>
        </p:nvSpPr>
        <p:spPr>
          <a:xfrm>
            <a:off x="7310103"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live</a:t>
            </a:r>
          </a:p>
        </p:txBody>
      </p:sp>
      <p:sp>
        <p:nvSpPr>
          <p:cNvPr id="35" name="TextBox 34">
            <a:extLst>
              <a:ext uri="{FF2B5EF4-FFF2-40B4-BE49-F238E27FC236}">
                <a16:creationId xmlns:a16="http://schemas.microsoft.com/office/drawing/2014/main" id="{2A1DA42D-138F-49D8-B11B-F30DC4DFA9CA}"/>
              </a:ext>
            </a:extLst>
          </p:cNvPr>
          <p:cNvSpPr txBox="1"/>
          <p:nvPr/>
        </p:nvSpPr>
        <p:spPr>
          <a:xfrm>
            <a:off x="9420457"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world</a:t>
            </a:r>
          </a:p>
        </p:txBody>
      </p:sp>
      <p:sp>
        <p:nvSpPr>
          <p:cNvPr id="36" name="Rectangle 35">
            <a:extLst>
              <a:ext uri="{FF2B5EF4-FFF2-40B4-BE49-F238E27FC236}">
                <a16:creationId xmlns:a16="http://schemas.microsoft.com/office/drawing/2014/main" id="{ED576E5D-5C53-4071-BC9E-0A1F10112B28}"/>
              </a:ext>
            </a:extLst>
          </p:cNvPr>
          <p:cNvSpPr/>
          <p:nvPr/>
        </p:nvSpPr>
        <p:spPr>
          <a:xfrm>
            <a:off x="3078148" y="31475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TextBox 36">
            <a:extLst>
              <a:ext uri="{FF2B5EF4-FFF2-40B4-BE49-F238E27FC236}">
                <a16:creationId xmlns:a16="http://schemas.microsoft.com/office/drawing/2014/main" id="{2620C51F-D84C-429F-B163-8CE6A2DA7B60}"/>
              </a:ext>
            </a:extLst>
          </p:cNvPr>
          <p:cNvSpPr txBox="1"/>
          <p:nvPr/>
        </p:nvSpPr>
        <p:spPr>
          <a:xfrm>
            <a:off x="8237339"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at, in</a:t>
            </a:r>
          </a:p>
        </p:txBody>
      </p:sp>
    </p:spTree>
    <p:extLst>
      <p:ext uri="{BB962C8B-B14F-4D97-AF65-F5344CB8AC3E}">
        <p14:creationId xmlns:p14="http://schemas.microsoft.com/office/powerpoint/2010/main" val="361745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E36F7B-8A25-CA40-9FA5-8DCBF1A6ECFD}" vid="{0354B9D1-2DB3-3140-A94A-277F35EC536C}"/>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template" id="{A584392A-2C27-EF4E-BE7A-23E569A15FEE}" vid="{C5265BCB-6564-944E-94B9-024A124CD2F8}"/>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pptx" id="{C6FA6223-496B-403D-ACD0-789F32B252B9}" vid="{442AB7D5-C4CF-4067-8A8A-E291E1A5C0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1935</Words>
  <Application>Microsoft Office PowerPoint</Application>
  <PresentationFormat>Widescreen</PresentationFormat>
  <Paragraphs>527</Paragraphs>
  <Slides>30</Slides>
  <Notes>30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30</vt:i4>
      </vt:variant>
    </vt:vector>
  </HeadingPairs>
  <TitlesOfParts>
    <vt:vector size="39" baseType="lpstr">
      <vt:lpstr>Arial</vt:lpstr>
      <vt:lpstr>Calibri</vt:lpstr>
      <vt:lpstr>Calibri Light</vt:lpstr>
      <vt:lpstr>Century Gothic</vt:lpstr>
      <vt:lpstr>Tw Cen MT</vt:lpstr>
      <vt:lpstr>1_Office Theme</vt:lpstr>
      <vt:lpstr>3_Office Theme</vt:lpstr>
      <vt:lpstr>2_Office Theme</vt:lpstr>
      <vt:lpstr>4_Office Theme</vt:lpstr>
      <vt:lpstr>Vocabulary</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Saying ‘to’ and ‘in’ in French</vt:lpstr>
      <vt:lpstr>Saying ‘to’ and ‘in’ in French</vt:lpstr>
      <vt:lpstr>Saying ‘to’ and ‘in’ in French</vt:lpstr>
      <vt:lpstr>Complète le profil</vt:lpstr>
      <vt:lpstr>Complète le profil</vt:lpstr>
      <vt:lpstr>Using the preposition ‘de’</vt:lpstr>
      <vt:lpstr>Parle en français !</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Victoria Hobson</dc:creator>
  <cp:lastModifiedBy>Kirsten Somerville</cp:lastModifiedBy>
  <cp:revision>6</cp:revision>
  <dcterms:created xsi:type="dcterms:W3CDTF">2020-03-18T15:20:08Z</dcterms:created>
  <dcterms:modified xsi:type="dcterms:W3CDTF">2020-04-03T17:37:09Z</dcterms:modified>
</cp:coreProperties>
</file>