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1" r:id="rId3"/>
    <p:sldId id="259" r:id="rId4"/>
    <p:sldId id="262" r:id="rId5"/>
    <p:sldId id="260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2258E-6612-4E4D-9959-0757F4712EF3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58CB2-1330-4DD5-AD62-9B4D3BC4C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6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3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Two-part phonics task: dictation / word</a:t>
            </a:r>
            <a:r>
              <a:rPr lang="en-GB" baseline="0" dirty="0"/>
              <a:t>-picture matching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First, the teacher reads words aloud and students write them, then check.  Then students say the word aloud that corresponds to the picture. (This could be done chorally as a group, with the teacher pointing to the pictures to elicit the correct word).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6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Pairwork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‘tennis’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pupils say the words alternately out loud with a partner, building up speed, over 1 minute’s intensive practice. 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call in any order they like, pupils are not allowed to repeat the one they said in their last turn.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circulate to listen into their SSC knowledge.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EMPEZAR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start a one minute timer on the screen.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4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89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6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24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3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8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5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5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3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4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4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5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7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5" Type="http://schemas.openxmlformats.org/officeDocument/2006/relationships/audio" Target="../media/audio9.wav"/><Relationship Id="rId10" Type="http://schemas.openxmlformats.org/officeDocument/2006/relationships/image" Target="../media/image11.png"/><Relationship Id="rId4" Type="http://schemas.openxmlformats.org/officeDocument/2006/relationships/audio" Target="../media/audio8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0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16.png"/><Relationship Id="rId4" Type="http://schemas.openxmlformats.org/officeDocument/2006/relationships/audio" Target="../media/audio11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00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¡A pronunciar!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8" y="81390"/>
            <a:ext cx="1024464" cy="1024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0799" y="203637"/>
            <a:ext cx="78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4318" y="1366610"/>
            <a:ext cx="338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ntar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064278" y="1105854"/>
            <a:ext cx="2203490" cy="1849199"/>
            <a:chOff x="9064279" y="1451135"/>
            <a:chExt cx="1659878" cy="1503918"/>
          </a:xfrm>
        </p:grpSpPr>
        <p:pic>
          <p:nvPicPr>
            <p:cNvPr id="13" name="Picture 2" descr="http://www.clker.com/cliparts/w/d/u/B/w/V/stamp1-md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032">
              <a:off x="9064279" y="1451135"/>
              <a:ext cx="1659878" cy="1503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1219978">
              <a:off x="9264689" y="1914970"/>
              <a:ext cx="1410324" cy="55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[street]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53" y="2671195"/>
            <a:ext cx="1589314" cy="158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9073588" y="2449250"/>
            <a:ext cx="237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7934" y="-171101"/>
            <a:ext cx="2778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102479" y="2163670"/>
            <a:ext cx="2902226" cy="2616236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7295" y="3649579"/>
            <a:ext cx="23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sa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26" y="2285482"/>
            <a:ext cx="2115550" cy="139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_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nt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ll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00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¡A pronunciar!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8" y="81390"/>
            <a:ext cx="1024464" cy="1024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0799" y="203637"/>
            <a:ext cx="78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36184" y="2669214"/>
            <a:ext cx="2561167" cy="1188127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6184" y="2556330"/>
            <a:ext cx="2385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2017" y="2556329"/>
            <a:ext cx="244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1322" y="2657012"/>
            <a:ext cx="36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ntar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71955" y="-143039"/>
            <a:ext cx="2646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16103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54852" y="1531544"/>
            <a:ext cx="326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811" y="3352168"/>
            <a:ext cx="326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8" y="81390"/>
            <a:ext cx="1024464" cy="10244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50799" y="193512"/>
            <a:ext cx="78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56681" y="3102056"/>
            <a:ext cx="1359167" cy="1618580"/>
            <a:chOff x="9563537" y="4515689"/>
            <a:chExt cx="1359167" cy="1618580"/>
          </a:xfrm>
        </p:grpSpPr>
        <p:pic>
          <p:nvPicPr>
            <p:cNvPr id="22" name="Picture 12" descr="http://www.clker.com/cliparts/4/8/a/6/1194984081402633375french_fries_juliane_kr_r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537" y="4594738"/>
              <a:ext cx="536739" cy="70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http://www.clker.com/cliparts/4/8/a/6/1194984081402633375french_fries_juliane_kr_r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9634" y="5430387"/>
              <a:ext cx="536739" cy="70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http://www.clker.com/cliparts/0/f/7/0/11954234311954389563ok_mark_h_kon_l_vdal_02.svg.me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4218" y="4558358"/>
              <a:ext cx="648486" cy="497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http://www.clker.com/cliparts/V/S/1/q/m/Q/red-x-small-m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4219" y="5592678"/>
              <a:ext cx="509733" cy="44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://www.clker.com/cliparts/f/f/2/e/11954289431054409758ketchup_bottle_alexandre_01.svg.h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9222" y="4515689"/>
              <a:ext cx="455299" cy="87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5" descr="ca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77" y="2673824"/>
            <a:ext cx="1906324" cy="130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21057" y="-242275"/>
            <a:ext cx="2778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94533" y="1734377"/>
            <a:ext cx="3602934" cy="2781311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2624" y="3306891"/>
            <a:ext cx="328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mer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6346"/>
          <a:stretch/>
        </p:blipFill>
        <p:spPr>
          <a:xfrm>
            <a:off x="5574655" y="1935793"/>
            <a:ext cx="1042689" cy="15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8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03257" y="2478225"/>
            <a:ext cx="3196166" cy="1188127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1539" y="2466023"/>
            <a:ext cx="3197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15511" y="2466021"/>
            <a:ext cx="3197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758" y="2466022"/>
            <a:ext cx="3197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8" y="81390"/>
            <a:ext cx="1024464" cy="10244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50799" y="131957"/>
            <a:ext cx="78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703257" y="-9407"/>
            <a:ext cx="2981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5096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8" y="81390"/>
            <a:ext cx="1024464" cy="1024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0799" y="131957"/>
            <a:ext cx="78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17322" y="2470501"/>
            <a:ext cx="4569731" cy="1688785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993" y="1660429"/>
            <a:ext cx="4108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ltura</a:t>
            </a:r>
          </a:p>
        </p:txBody>
      </p:sp>
      <p:pic>
        <p:nvPicPr>
          <p:cNvPr id="1026" name="Picture 2" descr="http://www.clker.com/cliparts/0/9/e/e/11949857191483907492gnome-mime-document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995" y="2324732"/>
            <a:ext cx="1910477" cy="20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hlinkClick r:id="" action="ppaction://noaction">
              <a:snd r:embed="rId6" name="DOCUMENTO.wav"/>
            </a:hlinkClick>
          </p:cNvPr>
          <p:cNvSpPr txBox="1"/>
          <p:nvPr/>
        </p:nvSpPr>
        <p:spPr>
          <a:xfrm>
            <a:off x="6703400" y="4308158"/>
            <a:ext cx="548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do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mento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9607" y="-156148"/>
            <a:ext cx="2778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15" y="2972819"/>
            <a:ext cx="1371305" cy="2074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4" descr="http://www.clker.com/cliparts/x/G/k/X/v/a/girl-with-headphones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97" y="3921444"/>
            <a:ext cx="1173094" cy="16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84855" y="2813448"/>
            <a:ext cx="4302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6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es</a:t>
            </a:r>
            <a:r>
              <a:rPr kumimoji="0" lang="es-CO" sz="66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66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char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cuch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cuch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ult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CUME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8" y="81390"/>
            <a:ext cx="1024464" cy="1024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0799" y="131957"/>
            <a:ext cx="78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90040" y="2355223"/>
            <a:ext cx="4552515" cy="1642033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0040" y="2576074"/>
            <a:ext cx="4552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es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611" y="2726164"/>
            <a:ext cx="381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ltura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1522" y="4218107"/>
            <a:ext cx="578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do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mento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07017" y="0"/>
            <a:ext cx="2981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4372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1052252" y="56160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1063542" y="1514254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063810" y="249774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063542" y="3450846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1052251" y="4434340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2069707" y="1258920"/>
            <a:ext cx="2803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ltura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2069707" y="2235838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9707" y="3215360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mer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2069707" y="332057"/>
            <a:ext cx="310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9707" y="5171800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lle</a:t>
            </a:r>
          </a:p>
        </p:txBody>
      </p:sp>
      <p:pic>
        <p:nvPicPr>
          <p:cNvPr id="22" name="Picture 5" descr="ca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983" y="2646367"/>
            <a:ext cx="1913927" cy="13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http://www.clker.com/cliparts/D/t/f/k/q/o/mona-lisa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46" y="2842689"/>
            <a:ext cx="980722" cy="1485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32" y="396606"/>
            <a:ext cx="2331884" cy="15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6346"/>
          <a:stretch/>
        </p:blipFill>
        <p:spPr>
          <a:xfrm>
            <a:off x="10646316" y="270508"/>
            <a:ext cx="1286934" cy="1871133"/>
          </a:xfrm>
          <a:prstGeom prst="rect">
            <a:avLst/>
          </a:prstGeom>
        </p:spPr>
      </p:pic>
      <p:pic>
        <p:nvPicPr>
          <p:cNvPr id="2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9748713" y="4664374"/>
            <a:ext cx="1611811" cy="14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 rot="21349562">
            <a:off x="9898441" y="5114520"/>
            <a:ext cx="1410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[street]</a:t>
            </a:r>
          </a:p>
        </p:txBody>
      </p:sp>
      <p:sp>
        <p:nvSpPr>
          <p:cNvPr id="29" name="Action Button: Custom 28">
            <a:hlinkClick r:id="" action="ppaction://noaction" highlightClick="1"/>
          </p:cNvPr>
          <p:cNvSpPr/>
          <p:nvPr/>
        </p:nvSpPr>
        <p:spPr>
          <a:xfrm>
            <a:off x="1052250" y="5411991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6569" y="4139619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ntar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r="19743"/>
          <a:stretch/>
        </p:blipFill>
        <p:spPr>
          <a:xfrm>
            <a:off x="7079044" y="4506460"/>
            <a:ext cx="1766225" cy="17911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47597" y="151376"/>
            <a:ext cx="86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6482" y="82027"/>
            <a:ext cx="62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47597" y="2141641"/>
            <a:ext cx="62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59457" y="2141641"/>
            <a:ext cx="62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9227" y="4434340"/>
            <a:ext cx="80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65682" y="4483138"/>
            <a:ext cx="62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48895" y="167877"/>
            <a:ext cx="191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42710" y="84011"/>
            <a:ext cx="177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42447" y="2141641"/>
            <a:ext cx="174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ltura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41579" y="2141641"/>
            <a:ext cx="216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48895" y="4438716"/>
            <a:ext cx="144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ntar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552880" y="4483138"/>
            <a:ext cx="109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28509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21" grpId="0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8" y="463054"/>
            <a:ext cx="1359786" cy="101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77" y="617539"/>
            <a:ext cx="701877" cy="680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0299" y="3665828"/>
            <a:ext cx="2685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che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767332" y="109707"/>
            <a:ext cx="322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lle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E65D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475" y="1678433"/>
            <a:ext cx="274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ntar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117" y="4173660"/>
            <a:ext cx="3153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mer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E65D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255" y="2899775"/>
            <a:ext cx="2364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sa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E65D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587255" y="628965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0272994" y="617539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489785" y="2523344"/>
            <a:ext cx="14398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Segundos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374239" y="453418"/>
            <a:ext cx="70948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60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489785" y="4593270"/>
            <a:ext cx="73417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91273" y="4807241"/>
            <a:ext cx="1058732" cy="382082"/>
          </a:xfrm>
          <a:prstGeom prst="actionButtonBlank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EMPEZAR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0563" y="4485548"/>
            <a:ext cx="227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9540" y="243470"/>
            <a:ext cx="3028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ltura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0849" y="1645820"/>
            <a:ext cx="3836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es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char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5861" y="5306876"/>
            <a:ext cx="4746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do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mento</a:t>
            </a:r>
            <a:endParaRPr kumimoji="0" lang="en-GB" sz="6000" b="1" i="0" u="none" strike="sng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1047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</Words>
  <Application>Microsoft Office PowerPoint</Application>
  <PresentationFormat>Widescreen</PresentationFormat>
  <Paragraphs>88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</cp:revision>
  <dcterms:created xsi:type="dcterms:W3CDTF">2019-09-19T14:57:44Z</dcterms:created>
  <dcterms:modified xsi:type="dcterms:W3CDTF">2019-09-19T14:58:49Z</dcterms:modified>
</cp:coreProperties>
</file>