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1" r:id="rId2"/>
    <p:sldId id="262" r:id="rId3"/>
    <p:sldId id="263" r:id="rId4"/>
    <p:sldId id="28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0691813" cy="7559675"/>
  <p:notesSz cx="4816475" cy="2987675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250" d="100"/>
          <a:sy n="250" d="100"/>
        </p:scale>
        <p:origin x="18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487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4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7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accent5">
                    <a:lumMod val="50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6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7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7"/>
            <a:ext cx="5412731" cy="5372269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88407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960" y="-67746"/>
            <a:ext cx="1427553" cy="620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87627" cy="4605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970262" y="7244683"/>
            <a:ext cx="7396791" cy="36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4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894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894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894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894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894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894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7244680"/>
            <a:ext cx="7396791" cy="223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53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853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it </a:t>
            </a:r>
            <a:r>
              <a:rPr lang="en-GB" dirty="0" smtClean="0"/>
              <a:t>as </a:t>
            </a:r>
            <a:r>
              <a:rPr lang="en-GB" dirty="0"/>
              <a:t>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27455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45841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give | giving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61090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" y="5277026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65723"/>
            <a:ext cx="142036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(42)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</a:t>
            </a:r>
            <a:r>
              <a:rPr lang="en-US" altLang="zh-CN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Spanish</a:t>
            </a:r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16820" y="-18854"/>
            <a:ext cx="294863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F60CBC2-0DE6-6F42-A8A6-8EF37709D946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5312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21248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know (how) | knowing (how)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70340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286276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knows (how)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90555"/>
            <a:ext cx="142036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(44)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03401" y="-28281"/>
            <a:ext cx="363679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C0A9901-9DFF-6546-A8BA-CDC511439402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364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86279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want, love | wanting, loving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3293804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" y="5467655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wants | loves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90555"/>
            <a:ext cx="142689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(44)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48878" y="-18854"/>
            <a:ext cx="316545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2D5D318-B95F-B349-B99D-6636429F3CC6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" y="5417620"/>
            <a:ext cx="10691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happens | </a:t>
            </a:r>
            <a:r>
              <a:rPr lang="en-GB" sz="40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passes| </a:t>
            </a:r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spends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400491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529289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happen, to pass, to spend time |happening, passing, spending 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8664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73004"/>
            <a:ext cx="137832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(68)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90278" y="-18854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CB7A463-AAC7-6946-A063-A1F0FD88D2B7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897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2938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to, must | having 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66315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92371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 to | must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39535"/>
            <a:ext cx="13467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(71)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97966" y="-18854"/>
            <a:ext cx="325029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0F53A63-DF8A-2D47-AF06-31CD8A19E7B7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5193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llegar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10900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arrive | arriving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1468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llega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465319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arrives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62443"/>
            <a:ext cx="140985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(75)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43147" y="-18854"/>
            <a:ext cx="337284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B25F24D-3F8A-0E4B-863F-C4F6B551C9BE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creer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15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believe | believing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4245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cree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believes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58234"/>
            <a:ext cx="143270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(83)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01744" y="-18854"/>
            <a:ext cx="303347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C4676C-DDEE-EC47-B7A2-99009044AB7C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1792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dejar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67348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leave | leaving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63822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deja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62628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leaves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55531" y="6262443"/>
            <a:ext cx="133628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(86)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7157" y="-18854"/>
            <a:ext cx="321258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E3F5C0E-BD55-7C47-987B-03E7DDAAE9B3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parecer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2450024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seem | seeming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" y="3277420"/>
            <a:ext cx="1069181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parece</a:t>
            </a:r>
            <a:endParaRPr lang="en-GB" sz="18298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" y="5291181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seems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34510" y="6262443"/>
            <a:ext cx="135730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50537" y="-21125"/>
            <a:ext cx="37593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EE1C8B5-859F-6144-BC22-D3B062AAD4A6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106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157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speak | speaking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746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16247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speaks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97635" y="6253984"/>
            <a:ext cx="143270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(90)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0259" y="-28281"/>
            <a:ext cx="318430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A1C52C5-2351-234F-A51D-41139B73DE49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897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" y="2457311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| 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being 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5515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300335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530867" y="6298249"/>
            <a:ext cx="1279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77158" y="-18854"/>
            <a:ext cx="288265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106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poner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157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put | putting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54550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puts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19783" y="6239380"/>
            <a:ext cx="158515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(91)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97668" y="-28281"/>
            <a:ext cx="391017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555C091-2525-A94C-B231-F7B35A2CA1A1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55876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continue | continuing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746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sigue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479448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continues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09049" y="6288614"/>
            <a:ext cx="143270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(99)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80854" y="-28281"/>
            <a:ext cx="342940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B5C5FF3-DD51-4A4F-A680-A17E4A25B566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400905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llevar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815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wear | wearing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76208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lleva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6406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wears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96855" y="6280140"/>
            <a:ext cx="169495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56562" y="-18854"/>
            <a:ext cx="29674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D102F67-52D8-1144-9CFD-78F0B0205E82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5085"/>
            <a:ext cx="10693228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encontrar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6" y="24250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find | finding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51121"/>
            <a:ext cx="106932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encuentra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5998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finds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052333" y="6290555"/>
            <a:ext cx="170688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90279" y="-13375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4B4F262-0A3F-AA4B-A93A-E236059FFBE1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40594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think | thinking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1591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piensa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thinks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82009" y="6290555"/>
            <a:ext cx="174751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64037" y="-28281"/>
            <a:ext cx="300519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1BE4CA6-0641-9E4E-9920-F9C84DC005BE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829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volver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5626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return | returning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00041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vuelve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returns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72582" y="6274957"/>
            <a:ext cx="174751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(112)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03400" y="-18854"/>
            <a:ext cx="368392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01E479D-3DB2-E74D-BE22-081B79035EFB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llamar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50024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call | calling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55410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llama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" y="5301643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calls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72583" y="6277087"/>
            <a:ext cx="174751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(122)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14865" y="-28281"/>
            <a:ext cx="328800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198F0F6-6793-2148-8DF2-7EBBB9BD54B4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897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815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| having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96665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0804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45020" y="6262443"/>
            <a:ext cx="13467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20597" y="-18854"/>
            <a:ext cx="277895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D1A233B-C5FE-4D46-8340-BBBCC840B8AB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5731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| being [location, state]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8308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296625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[location, state]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26110" y="6290555"/>
            <a:ext cx="16214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(21)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52572" y="-16432"/>
            <a:ext cx="305233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5299BA3-03B4-B445-A7B5-F48435646653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254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21336"/>
            <a:ext cx="10691813" cy="838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do, to make |doing, making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45424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01874"/>
            <a:ext cx="106918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does | makes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188403" y="6290555"/>
            <a:ext cx="16214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(26)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88243" y="-18854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6C9613F-1276-A444-8D55-238FF59B9388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57234"/>
            <a:ext cx="10691813" cy="24468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2446176"/>
            <a:ext cx="10691813" cy="838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say, tell |saying, telling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49148"/>
            <a:ext cx="1069181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3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  <a:endParaRPr lang="en-GB" sz="127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" y="530164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says | tells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216684" y="6262443"/>
            <a:ext cx="16214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(31)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5278" y="-18854"/>
            <a:ext cx="28449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79C0444-0666-FC40-A186-5014074EDE24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546475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able | can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01445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1643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able | 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25916" y="6230451"/>
            <a:ext cx="136781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(32)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20515" y="-18854"/>
            <a:ext cx="313717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3CF77F5-2BE5-5141-94EA-3279D2F1F6FC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897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8157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go | going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97217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" y="5313153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goes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55531" y="6269744"/>
            <a:ext cx="133628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(33)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7732" y="-18854"/>
            <a:ext cx="285437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45CEAE8-C64F-4945-8B8F-450BDA693120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05455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see | seeing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406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sees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345021" y="6226241"/>
            <a:ext cx="134679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(38)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Spanish verbs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97966" y="-18854"/>
            <a:ext cx="291093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687E739-3D0C-5F4F-9F4E-6AF04F4C9623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1188</Words>
  <Application>Microsoft Office PowerPoint</Application>
  <PresentationFormat>Custom</PresentationFormat>
  <Paragraphs>202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华文仿宋</vt:lpstr>
      <vt:lpstr>Arial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27</cp:revision>
  <dcterms:created xsi:type="dcterms:W3CDTF">2019-03-27T07:30:03Z</dcterms:created>
  <dcterms:modified xsi:type="dcterms:W3CDTF">2019-04-20T08:33:53Z</dcterms:modified>
</cp:coreProperties>
</file>