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2E9E-74A7-4919-9DCA-3F2DFBB1B19E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35477-895A-40D4-B5F2-EE934F108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8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baseline="0" dirty="0" smtClean="0">
                <a:latin typeface="+mn-lt"/>
                <a:ea typeface="Calibri"/>
                <a:cs typeface="Calibri"/>
                <a:sym typeface="Calibri"/>
              </a:rPr>
              <a:t>URL </a:t>
            </a:r>
            <a:r>
              <a:rPr lang="en-GB" sz="1200" b="0" i="0" baseline="0" smtClean="0">
                <a:latin typeface="+mn-lt"/>
                <a:ea typeface="Calibri"/>
                <a:cs typeface="Calibri"/>
                <a:sym typeface="Calibri"/>
              </a:rPr>
              <a:t>of 8.2.1.5 answer sheet: </a:t>
            </a:r>
            <a:r>
              <a:rPr lang="en-GB" sz="1200" b="0" i="0" baseline="0" dirty="0" smtClean="0">
                <a:latin typeface="+mn-lt"/>
                <a:ea typeface="Calibri"/>
                <a:cs typeface="Calibri"/>
                <a:sym typeface="Calibri"/>
              </a:rPr>
              <a:t>https://resources.ncelp.org/concern/resources/4q77fr843?locale=en</a:t>
            </a:r>
            <a:r>
              <a:rPr lang="en-GB" sz="1200" b="0" i="0" dirty="0">
                <a:latin typeface="+mn-lt"/>
                <a:ea typeface="Calibri"/>
                <a:cs typeface="Calibri"/>
                <a:sym typeface="Calibri"/>
              </a:rPr>
              <a:t/>
            </a:r>
            <a:br>
              <a:rPr lang="en-GB" sz="1200" b="0" i="0" dirty="0">
                <a:latin typeface="+mn-lt"/>
                <a:ea typeface="Calibri"/>
                <a:cs typeface="Calibri"/>
                <a:sym typeface="Calibri"/>
              </a:rPr>
            </a:br>
            <a:endParaRPr lang="en-GB" sz="1200" b="0" i="0" dirty="0"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75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416697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5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9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20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8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37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9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5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5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989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68287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6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let.com/gb/518181605/year-8-german-term-12-week-7-flash-card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quizlet.com/gb/526129049/year-8-german-term-21-week-5-flash-car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rx913q490?locale=en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3m8Sp4pRWXlKPB9DiPLJrE_eJFqLUCja/view?usp=sharing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quizlet.com/gb/515026041/year-8-german-term-11-week-7-flash-car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 rectangle">
            <a:extLst>
              <a:ext uri="{FF2B5EF4-FFF2-40B4-BE49-F238E27FC236}">
                <a16:creationId xmlns:a16="http://schemas.microsoft.com/office/drawing/2014/main" xmlns="" id="{6542F5EF-5D1E-4A1A-9FFF-51CF58E1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265"/>
            <a:ext cx="6807200" cy="869950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xmlns="" id="{D7054004-D91F-44A0-BC5F-8D0E8349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01397"/>
            <a:ext cx="570631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8" descr="Smiley face with headphon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342" y="105601"/>
            <a:ext cx="1401221" cy="140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597" y="1221062"/>
            <a:ext cx="9750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65755" algn="ctr"/>
                <a:tab pos="5731510" algn="r"/>
              </a:tabLst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Vocabulary Learning Homework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(Y8,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 2.1, Week 5)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149" y="1971779"/>
            <a:ext cx="108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5"/>
              </a:rPr>
              <a:t>Audio file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49" y="2869678"/>
            <a:ext cx="307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Audio file QR code: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49" y="3849829"/>
            <a:ext cx="1106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6"/>
              </a:rPr>
              <a:t>Student worksheet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9D3DB3D-063A-44FB-9C93-A65627A6E32C}"/>
              </a:ext>
            </a:extLst>
          </p:cNvPr>
          <p:cNvSpPr txBox="1"/>
          <p:nvPr/>
        </p:nvSpPr>
        <p:spPr>
          <a:xfrm>
            <a:off x="175149" y="4555407"/>
            <a:ext cx="10338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7"/>
              </a:rPr>
              <a:t>Quizlet link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/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149" y="5457594"/>
            <a:ext cx="110668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 addition, revisit: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		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8"/>
              </a:rPr>
              <a:t>8.1.2 Week 7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				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9"/>
              </a:rPr>
              <a:t>8.1.1 Week 7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hlinkClick r:id="rId9"/>
              </a:rPr>
            </a:b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8" name="Picture 7" descr="the letter Q">
            <a:extLst>
              <a:ext uri="{FF2B5EF4-FFF2-40B4-BE49-F238E27FC236}">
                <a16:creationId xmlns:a16="http://schemas.microsoft.com/office/drawing/2014/main" xmlns="" id="{4F604CAE-A433-4E80-B877-FC4297A94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41925" y="4800601"/>
            <a:ext cx="1300638" cy="13006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25" y="2629738"/>
            <a:ext cx="1160417" cy="116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446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1_Office Theme</vt:lpstr>
      <vt:lpstr>Hausaufgaben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Hausaufgaben</dc:title>
  <dc:creator>Rachel Hawkes</dc:creator>
  <cp:lastModifiedBy>Ciarán Morris</cp:lastModifiedBy>
  <cp:revision>3</cp:revision>
  <dcterms:created xsi:type="dcterms:W3CDTF">2020-10-04T12:36:18Z</dcterms:created>
  <dcterms:modified xsi:type="dcterms:W3CDTF">2020-10-29T10:42:08Z</dcterms:modified>
</cp:coreProperties>
</file>