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60" r:id="rId4"/>
    <p:sldId id="261" r:id="rId5"/>
    <p:sldId id="258" r:id="rId6"/>
    <p:sldId id="262"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FF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39" autoAdjust="0"/>
    <p:restoredTop sz="80338" autoAdjust="0"/>
  </p:normalViewPr>
  <p:slideViewPr>
    <p:cSldViewPr snapToGrid="0">
      <p:cViewPr varScale="1">
        <p:scale>
          <a:sx n="48" d="100"/>
          <a:sy n="48" d="100"/>
        </p:scale>
        <p:origin x="101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3DB6A-989D-45DC-B45C-CA0F77EE426A}" type="datetimeFigureOut">
              <a:rPr lang="en-GB" smtClean="0"/>
              <a:t>01/05/2019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69FFD-044D-4C50-A383-ED3A419102B7}" type="slidenum">
              <a:rPr lang="en-GB" smtClean="0"/>
              <a:t>‹#›</a:t>
            </a:fld>
            <a:endParaRPr lang="en-GB"/>
          </a:p>
        </p:txBody>
      </p:sp>
    </p:spTree>
    <p:extLst>
      <p:ext uri="{BB962C8B-B14F-4D97-AF65-F5344CB8AC3E}">
        <p14:creationId xmlns:p14="http://schemas.microsoft.com/office/powerpoint/2010/main" val="45951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lexical activities, more than anything designed to embed the knowledge of the question words as</a:t>
            </a:r>
            <a:r>
              <a:rPr lang="en-GB" baseline="0" dirty="0"/>
              <a:t> individual vocabulary items, and increase students’ speed of recall, receptively and productively.</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1967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324030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a way to introduce a variant of ‘</a:t>
            </a:r>
            <a:r>
              <a:rPr lang="en-GB" baseline="0" dirty="0" err="1"/>
              <a:t>quién</a:t>
            </a:r>
            <a:r>
              <a:rPr lang="en-GB" baseline="0" dirty="0"/>
              <a:t>’, and one that is very useful for students, when talking about what they do with their friends / family.</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13</a:t>
            </a:fld>
            <a:endParaRPr lang="en-GB" altLang="en-US">
              <a:solidFill>
                <a:prstClr val="black"/>
              </a:solidFill>
            </a:endParaRPr>
          </a:p>
        </p:txBody>
      </p:sp>
    </p:spTree>
    <p:extLst>
      <p:ext uri="{BB962C8B-B14F-4D97-AF65-F5344CB8AC3E}">
        <p14:creationId xmlns:p14="http://schemas.microsoft.com/office/powerpoint/2010/main" val="192921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a:t>
            </a:r>
            <a:r>
              <a:rPr lang="en-GB" baseline="0" dirty="0"/>
              <a:t> work</a:t>
            </a:r>
            <a:br>
              <a:rPr lang="en-GB" baseline="0" dirty="0"/>
            </a:br>
            <a:r>
              <a:rPr lang="en-GB" baseline="0" dirty="0"/>
              <a:t>Question words are spontaneous</a:t>
            </a:r>
            <a:br>
              <a:rPr lang="en-GB" baseline="0" dirty="0"/>
            </a:br>
            <a:r>
              <a:rPr lang="en-GB" baseline="0" dirty="0"/>
              <a:t>Responses are then supported.</a:t>
            </a:r>
          </a:p>
          <a:p>
            <a:endParaRPr lang="en-GB" baseline="0" dirty="0"/>
          </a:p>
          <a:p>
            <a:r>
              <a:rPr lang="en-GB" baseline="0" dirty="0"/>
              <a:t>After students have tried this out for themselves, use the animations to elicit their responses as a whole class orally and give them feedback.</a:t>
            </a:r>
          </a:p>
          <a:p>
            <a:endParaRPr lang="en-GB" baseline="0" dirty="0"/>
          </a:p>
          <a:p>
            <a:r>
              <a:rPr lang="en-GB" baseline="0" dirty="0"/>
              <a:t>Students can then create their own sequences of questions and answers, starting with a different statement. </a:t>
            </a:r>
            <a:r>
              <a:rPr lang="en-GB" sz="1200" b="0" i="0" kern="1200" baseline="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heir partner has to select the answer that has to be given.</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61933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repeat the questions from the learning presentation.</a:t>
            </a:r>
            <a:br>
              <a:rPr lang="en-GB" dirty="0"/>
            </a:br>
            <a:r>
              <a:rPr lang="en-GB" dirty="0"/>
              <a:t>It would of course be possible to use completely different questions and create a higher</a:t>
            </a:r>
            <a:r>
              <a:rPr lang="en-GB" baseline="0" dirty="0"/>
              <a:t> level of challenge.</a:t>
            </a:r>
            <a:endParaRPr lang="en-GB" dirty="0"/>
          </a:p>
        </p:txBody>
      </p:sp>
      <p:sp>
        <p:nvSpPr>
          <p:cNvPr id="4" name="Slide Number Placeholder 3"/>
          <p:cNvSpPr>
            <a:spLocks noGrp="1"/>
          </p:cNvSpPr>
          <p:nvPr>
            <p:ph type="sldNum" sz="quarter" idx="10"/>
          </p:nvPr>
        </p:nvSpPr>
        <p:spPr/>
        <p:txBody>
          <a:bodyPr/>
          <a:lstStyle/>
          <a:p>
            <a:fld id="{E1069FFD-044D-4C50-A383-ED3A419102B7}" type="slidenum">
              <a:rPr lang="en-GB" smtClean="0"/>
              <a:t>2</a:t>
            </a:fld>
            <a:endParaRPr lang="en-GB"/>
          </a:p>
        </p:txBody>
      </p:sp>
    </p:spTree>
    <p:extLst>
      <p:ext uri="{BB962C8B-B14F-4D97-AF65-F5344CB8AC3E}">
        <p14:creationId xmlns:p14="http://schemas.microsoft.com/office/powerpoint/2010/main" val="50580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Noughts and crosses</a:t>
            </a:r>
            <a:r>
              <a:rPr lang="en-GB" baseline="0" dirty="0"/>
              <a:t> game.</a:t>
            </a:r>
            <a:br>
              <a:rPr lang="en-GB" baseline="0" dirty="0"/>
            </a:br>
            <a:r>
              <a:rPr lang="en-GB" sz="1200" i="1" kern="1200" dirty="0" err="1">
                <a:solidFill>
                  <a:schemeClr val="tx1"/>
                </a:solidFill>
                <a:effectLst/>
                <a:latin typeface="+mn-lt"/>
                <a:ea typeface="+mn-ea"/>
                <a:cs typeface="+mn-cs"/>
              </a:rPr>
              <a:t>Os</a:t>
            </a:r>
            <a:r>
              <a:rPr lang="en-GB" sz="1200" i="1"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Xs</a:t>
            </a:r>
            <a:r>
              <a:rPr lang="en-GB" sz="1200" i="1" kern="1200" dirty="0">
                <a:solidFill>
                  <a:schemeClr val="tx1"/>
                </a:solidFill>
                <a:effectLst/>
                <a:latin typeface="+mn-lt"/>
                <a:ea typeface="+mn-ea"/>
                <a:cs typeface="+mn-cs"/>
              </a:rPr>
              <a:t> is simply pupils in two halves of the class nominating a Q word from the board in turns – teachers marks off answers from one half of the class with a O and other half with a X. It’s a 2-minute activity for eliciting all the Q words again.</a:t>
            </a:r>
            <a:br>
              <a:rPr lang="en-GB" baseline="0" dirty="0"/>
            </a:b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769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can also draw a 3 x 2 grid and choose six of the nine question words for a bingo.</a:t>
            </a:r>
            <a:br>
              <a:rPr lang="en-GB" baseline="0" dirty="0"/>
            </a:br>
            <a:r>
              <a:rPr lang="en-GB" baseline="0" dirty="0"/>
              <a:t>Strip bingo is even better. Students write all of the nine question words in their own chosen order from left to right in English.</a:t>
            </a:r>
            <a:br>
              <a:rPr lang="en-GB" baseline="0" dirty="0"/>
            </a:br>
            <a:r>
              <a:rPr lang="en-GB" baseline="0" dirty="0"/>
              <a:t>Teacher (or another student) calls out the question words in Spanish.  Pupils can only tear off from either end. </a:t>
            </a:r>
            <a:br>
              <a:rPr lang="en-GB" baseline="0" dirty="0"/>
            </a:br>
            <a:r>
              <a:rPr lang="en-GB" baseline="0" dirty="0"/>
              <a:t>The player who has nothing left on his/her strip first, wins.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1069FFD-044D-4C50-A383-ED3A419102B7}" type="slidenum">
              <a:rPr lang="en-GB" smtClean="0"/>
              <a:t>4</a:t>
            </a:fld>
            <a:endParaRPr lang="en-GB"/>
          </a:p>
        </p:txBody>
      </p:sp>
    </p:spTree>
    <p:extLst>
      <p:ext uri="{BB962C8B-B14F-4D97-AF65-F5344CB8AC3E}">
        <p14:creationId xmlns:p14="http://schemas.microsoft.com/office/powerpoint/2010/main" val="76469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Use</a:t>
            </a:r>
            <a:r>
              <a:rPr lang="en-GB" baseline="0" dirty="0"/>
              <a:t> the images to elicit the question words and/or a whole question (can easily differentiate – a bonus point can be offered for those who are able to create new questions).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1831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Slap the board.</a:t>
            </a:r>
            <a:br>
              <a:rPr lang="en-GB" dirty="0"/>
            </a:br>
            <a:r>
              <a:rPr lang="en-GB" dirty="0"/>
              <a:t>Could also be done the other way around for reading practice.</a:t>
            </a:r>
          </a:p>
        </p:txBody>
      </p:sp>
      <p:sp>
        <p:nvSpPr>
          <p:cNvPr id="4" name="Slide Number Placeholder 3"/>
          <p:cNvSpPr>
            <a:spLocks noGrp="1"/>
          </p:cNvSpPr>
          <p:nvPr>
            <p:ph type="sldNum" sz="quarter" idx="10"/>
          </p:nvPr>
        </p:nvSpPr>
        <p:spPr/>
        <p:txBody>
          <a:bodyPr/>
          <a:lstStyle/>
          <a:p>
            <a:fld id="{E1069FFD-044D-4C50-A383-ED3A419102B7}" type="slidenum">
              <a:rPr lang="en-GB" smtClean="0"/>
              <a:t>8</a:t>
            </a:fld>
            <a:endParaRPr lang="en-GB"/>
          </a:p>
        </p:txBody>
      </p:sp>
    </p:spTree>
    <p:extLst>
      <p:ext uri="{BB962C8B-B14F-4D97-AF65-F5344CB8AC3E}">
        <p14:creationId xmlns:p14="http://schemas.microsoft.com/office/powerpoint/2010/main" val="70300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doesn’t use all of the question words, but is</a:t>
            </a:r>
            <a:r>
              <a:rPr lang="en-GB" baseline="0" dirty="0"/>
              <a:t> a very useful one for practising questions in a </a:t>
            </a:r>
            <a:r>
              <a:rPr lang="en-GB" baseline="0" dirty="0" err="1"/>
              <a:t>scaffolded</a:t>
            </a:r>
            <a:r>
              <a:rPr lang="en-GB" baseline="0" dirty="0"/>
              <a:t>, yet ‘contingent’ context.  Students only know which question word to use by looking at both lines of dialogue either side and processing for meaning.  As the first line is repeated each time, the cognitive load is firmly focused on the 3</a:t>
            </a:r>
            <a:r>
              <a:rPr lang="en-GB" baseline="30000" dirty="0"/>
              <a:t>rd</a:t>
            </a:r>
            <a:r>
              <a:rPr lang="en-GB" baseline="0" dirty="0"/>
              <a:t> utterance to cue the correct question word.  </a:t>
            </a:r>
            <a:endParaRPr lang="en-GB" dirty="0"/>
          </a:p>
          <a:p>
            <a:endParaRPr lang="en-GB" dirty="0"/>
          </a:p>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9</a:t>
            </a:fld>
            <a:endParaRPr lang="en-GB" altLang="en-US">
              <a:solidFill>
                <a:prstClr val="black"/>
              </a:solidFill>
            </a:endParaRPr>
          </a:p>
        </p:txBody>
      </p:sp>
    </p:spTree>
    <p:extLst>
      <p:ext uri="{BB962C8B-B14F-4D97-AF65-F5344CB8AC3E}">
        <p14:creationId xmlns:p14="http://schemas.microsoft.com/office/powerpoint/2010/main" val="48508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10</a:t>
            </a:fld>
            <a:endParaRPr lang="en-GB" altLang="en-US">
              <a:solidFill>
                <a:prstClr val="black"/>
              </a:solidFill>
            </a:endParaRPr>
          </a:p>
        </p:txBody>
      </p:sp>
    </p:spTree>
    <p:extLst>
      <p:ext uri="{BB962C8B-B14F-4D97-AF65-F5344CB8AC3E}">
        <p14:creationId xmlns:p14="http://schemas.microsoft.com/office/powerpoint/2010/main" val="45952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a:t>
            </a:r>
            <a:r>
              <a:rPr lang="en-GB" baseline="0" dirty="0" err="1"/>
              <a:t>cómo</a:t>
            </a:r>
            <a:r>
              <a:rPr lang="en-GB" baseline="0" dirty="0"/>
              <a:t>’ could be omitted here, but I think that pupils have had long enough to embed their knowledge of both this and ‘</a:t>
            </a:r>
            <a:r>
              <a:rPr lang="en-GB" baseline="0" dirty="0" err="1"/>
              <a:t>qué</a:t>
            </a:r>
            <a:r>
              <a:rPr lang="en-GB" baseline="0" dirty="0"/>
              <a:t>’ and think it is useful for them to learn an additional use of ‘</a:t>
            </a:r>
            <a:r>
              <a:rPr lang="en-GB" baseline="0" dirty="0" err="1"/>
              <a:t>cómo</a:t>
            </a:r>
            <a:r>
              <a:rPr lang="en-GB" baseline="0" dirty="0"/>
              <a:t>’ as a more polite way than ‘</a:t>
            </a:r>
            <a:r>
              <a:rPr lang="en-GB" baseline="0" dirty="0" err="1"/>
              <a:t>qué</a:t>
            </a:r>
            <a:r>
              <a:rPr lang="en-GB" baseline="0" dirty="0"/>
              <a:t>’ of requesting a repeat.  </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11</a:t>
            </a:fld>
            <a:endParaRPr lang="en-GB" altLang="en-US">
              <a:solidFill>
                <a:prstClr val="black"/>
              </a:solidFill>
            </a:endParaRPr>
          </a:p>
        </p:txBody>
      </p:sp>
    </p:spTree>
    <p:extLst>
      <p:ext uri="{BB962C8B-B14F-4D97-AF65-F5344CB8AC3E}">
        <p14:creationId xmlns:p14="http://schemas.microsoft.com/office/powerpoint/2010/main" val="319073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4362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9785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19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302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845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17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25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087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51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413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776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77353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Spanish Question words Practice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6102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a:t>
            </a:r>
            <a:r>
              <a:rPr lang="en-GB" sz="6000" b="1" dirty="0" err="1"/>
              <a:t>Qué</a:t>
            </a:r>
            <a:r>
              <a:rPr lang="en-GB" sz="6000" b="1" dirty="0"/>
              <a:t> </a:t>
            </a:r>
            <a:r>
              <a:rPr lang="en-GB" sz="6000" b="1" dirty="0" err="1"/>
              <a:t>pregunta</a:t>
            </a:r>
            <a:r>
              <a:rPr lang="en-GB" sz="6000" b="1" dirty="0"/>
              <a:t> </a:t>
            </a:r>
            <a:r>
              <a:rPr lang="en-GB" sz="6000" b="1" dirty="0" err="1"/>
              <a:t>es</a:t>
            </a:r>
            <a:r>
              <a:rPr lang="en-GB" sz="6000" b="1" dirty="0"/>
              <a:t>?</a:t>
            </a:r>
          </a:p>
        </p:txBody>
      </p:sp>
      <p:sp>
        <p:nvSpPr>
          <p:cNvPr id="5" name="Content Placeholder 4"/>
          <p:cNvSpPr>
            <a:spLocks noGrp="1"/>
          </p:cNvSpPr>
          <p:nvPr>
            <p:ph idx="1"/>
          </p:nvPr>
        </p:nvSpPr>
        <p:spPr>
          <a:xfrm>
            <a:off x="838200" y="1687512"/>
            <a:ext cx="10327105" cy="4351338"/>
          </a:xfrm>
          <a:solidFill>
            <a:schemeClr val="accent2">
              <a:lumMod val="40000"/>
              <a:lumOff val="60000"/>
              <a:alpha val="20000"/>
            </a:schemeClr>
          </a:solidFill>
        </p:spPr>
        <p:txBody>
          <a:bodyPr anchor="ctr"/>
          <a:lstStyle/>
          <a:p>
            <a:r>
              <a:rPr lang="en-GB" sz="4800" dirty="0" err="1"/>
              <a:t>Juego</a:t>
            </a:r>
            <a:r>
              <a:rPr lang="en-GB" sz="4800" dirty="0"/>
              <a:t> al </a:t>
            </a:r>
            <a:r>
              <a:rPr lang="en-GB" sz="4800" dirty="0" err="1"/>
              <a:t>fútbol</a:t>
            </a:r>
            <a:r>
              <a:rPr lang="en-GB" sz="4800" dirty="0"/>
              <a:t>.</a:t>
            </a:r>
            <a:br>
              <a:rPr lang="en-GB" sz="4800" dirty="0"/>
            </a:br>
            <a:endParaRPr lang="en-GB" sz="4800" dirty="0"/>
          </a:p>
          <a:p>
            <a:r>
              <a:rPr lang="en-GB" sz="4800" b="1" dirty="0"/>
              <a:t>?</a:t>
            </a:r>
            <a:br>
              <a:rPr lang="en-GB" sz="4800" dirty="0"/>
            </a:br>
            <a:endParaRPr lang="en-GB" sz="4800" dirty="0"/>
          </a:p>
          <a:p>
            <a:r>
              <a:rPr lang="en-GB" sz="4800" dirty="0"/>
              <a:t>el </a:t>
            </a:r>
            <a:r>
              <a:rPr lang="en-GB" sz="4800" dirty="0" err="1"/>
              <a:t>sábado</a:t>
            </a:r>
            <a:r>
              <a:rPr lang="en-GB" sz="4800" dirty="0"/>
              <a:t>.</a:t>
            </a:r>
          </a:p>
        </p:txBody>
      </p:sp>
      <p:sp>
        <p:nvSpPr>
          <p:cNvPr id="6" name="Oval Callout 5"/>
          <p:cNvSpPr/>
          <p:nvPr/>
        </p:nvSpPr>
        <p:spPr>
          <a:xfrm>
            <a:off x="2351585" y="2904565"/>
            <a:ext cx="4662401" cy="1355463"/>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latin typeface="Century Gothic" panose="020B0502020202020204" pitchFamily="34" charset="0"/>
              </a:rPr>
              <a:t>¿</a:t>
            </a:r>
            <a:r>
              <a:rPr lang="en-GB" sz="4800" b="1" dirty="0" err="1">
                <a:solidFill>
                  <a:srgbClr val="002060"/>
                </a:solidFill>
                <a:latin typeface="Century Gothic" panose="020B0502020202020204" pitchFamily="34" charset="0"/>
              </a:rPr>
              <a:t>Cuándo</a:t>
            </a:r>
            <a:r>
              <a:rPr lang="en-GB" sz="4800" b="1" dirty="0">
                <a:solidFill>
                  <a:srgbClr val="002060"/>
                </a:solidFill>
                <a:latin typeface="Century Gothic" panose="020B0502020202020204" pitchFamily="34" charset="0"/>
              </a:rPr>
              <a:t>?</a:t>
            </a:r>
          </a:p>
        </p:txBody>
      </p:sp>
      <p:sp>
        <p:nvSpPr>
          <p:cNvPr id="7" name="TextBox 6"/>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6041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a:t>
            </a:r>
            <a:r>
              <a:rPr lang="en-GB" sz="6000" b="1" dirty="0" err="1"/>
              <a:t>Qué</a:t>
            </a:r>
            <a:r>
              <a:rPr lang="en-GB" sz="6000" b="1" dirty="0"/>
              <a:t> </a:t>
            </a:r>
            <a:r>
              <a:rPr lang="en-GB" sz="6000" b="1" dirty="0" err="1"/>
              <a:t>pregunta</a:t>
            </a:r>
            <a:r>
              <a:rPr lang="en-GB" sz="6000" b="1" dirty="0"/>
              <a:t> </a:t>
            </a:r>
            <a:r>
              <a:rPr lang="en-GB" sz="6000" b="1" dirty="0" err="1"/>
              <a:t>es</a:t>
            </a:r>
            <a:r>
              <a:rPr lang="en-GB" sz="6000" b="1" dirty="0"/>
              <a:t>?</a:t>
            </a:r>
          </a:p>
        </p:txBody>
      </p:sp>
      <p:sp>
        <p:nvSpPr>
          <p:cNvPr id="5" name="Content Placeholder 4"/>
          <p:cNvSpPr>
            <a:spLocks noGrp="1"/>
          </p:cNvSpPr>
          <p:nvPr>
            <p:ph idx="1"/>
          </p:nvPr>
        </p:nvSpPr>
        <p:spPr>
          <a:xfrm>
            <a:off x="838200" y="1825625"/>
            <a:ext cx="10278979" cy="4351338"/>
          </a:xfrm>
          <a:solidFill>
            <a:schemeClr val="accent2">
              <a:lumMod val="40000"/>
              <a:lumOff val="60000"/>
              <a:alpha val="20000"/>
            </a:schemeClr>
          </a:solidFill>
        </p:spPr>
        <p:txBody>
          <a:bodyPr anchor="ctr"/>
          <a:lstStyle/>
          <a:p>
            <a:r>
              <a:rPr lang="en-GB" sz="4800" dirty="0" err="1"/>
              <a:t>Juego</a:t>
            </a:r>
            <a:r>
              <a:rPr lang="en-GB" sz="4800" dirty="0"/>
              <a:t> al </a:t>
            </a:r>
            <a:r>
              <a:rPr lang="en-GB" sz="4800" dirty="0" err="1"/>
              <a:t>fútbol</a:t>
            </a:r>
            <a:r>
              <a:rPr lang="en-GB" sz="4800" dirty="0"/>
              <a:t>.</a:t>
            </a:r>
            <a:br>
              <a:rPr lang="en-GB" sz="4800" dirty="0"/>
            </a:br>
            <a:endParaRPr lang="en-GB" sz="4800" dirty="0"/>
          </a:p>
          <a:p>
            <a:r>
              <a:rPr lang="en-GB" sz="4800" b="1" dirty="0"/>
              <a:t>?</a:t>
            </a:r>
            <a:br>
              <a:rPr lang="en-GB" sz="4800" dirty="0"/>
            </a:br>
            <a:endParaRPr lang="en-GB" sz="4800" dirty="0"/>
          </a:p>
          <a:p>
            <a:r>
              <a:rPr lang="en-GB" sz="4800" dirty="0"/>
              <a:t>¡JUEGO AL FÚTBOL!</a:t>
            </a:r>
          </a:p>
        </p:txBody>
      </p:sp>
      <p:sp>
        <p:nvSpPr>
          <p:cNvPr id="7" name="Oval Callout 6"/>
          <p:cNvSpPr/>
          <p:nvPr/>
        </p:nvSpPr>
        <p:spPr>
          <a:xfrm>
            <a:off x="1985824" y="3235690"/>
            <a:ext cx="3710590" cy="1254981"/>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prstClr val="white"/>
                </a:solidFill>
                <a:latin typeface="Century Gothic" panose="020B0502020202020204" pitchFamily="34" charset="0"/>
              </a:rPr>
              <a:t>¿</a:t>
            </a:r>
            <a:r>
              <a:rPr lang="en-GB" sz="5400" b="1" dirty="0" err="1">
                <a:solidFill>
                  <a:prstClr val="white"/>
                </a:solidFill>
                <a:latin typeface="Century Gothic" panose="020B0502020202020204" pitchFamily="34" charset="0"/>
              </a:rPr>
              <a:t>Qué</a:t>
            </a:r>
            <a:r>
              <a:rPr lang="en-GB" sz="5400" b="1" dirty="0">
                <a:solidFill>
                  <a:prstClr val="white"/>
                </a:solidFill>
                <a:latin typeface="Century Gothic" panose="020B0502020202020204" pitchFamily="34" charset="0"/>
              </a:rPr>
              <a:t>?</a:t>
            </a:r>
          </a:p>
        </p:txBody>
      </p:sp>
      <p:sp>
        <p:nvSpPr>
          <p:cNvPr id="8" name="Oval Callout 7"/>
          <p:cNvSpPr/>
          <p:nvPr/>
        </p:nvSpPr>
        <p:spPr>
          <a:xfrm>
            <a:off x="1759514" y="3181900"/>
            <a:ext cx="4163209" cy="13470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latin typeface="Century Gothic" panose="020B0502020202020204" pitchFamily="34" charset="0"/>
              </a:rPr>
              <a:t>¿</a:t>
            </a:r>
            <a:r>
              <a:rPr lang="en-GB" sz="4800" b="1" dirty="0" err="1">
                <a:solidFill>
                  <a:srgbClr val="002060"/>
                </a:solidFill>
                <a:latin typeface="Century Gothic" panose="020B0502020202020204" pitchFamily="34" charset="0"/>
              </a:rPr>
              <a:t>Cómo</a:t>
            </a:r>
            <a:r>
              <a:rPr lang="en-GB" sz="4800" b="1" dirty="0">
                <a:solidFill>
                  <a:srgbClr val="002060"/>
                </a:solidFill>
                <a:latin typeface="Century Gothic" panose="020B0502020202020204"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174" y="3312415"/>
            <a:ext cx="1101532" cy="1101532"/>
          </a:xfrm>
          <a:prstGeom prst="rect">
            <a:avLst/>
          </a:prstGeom>
        </p:spPr>
      </p:pic>
      <p:sp>
        <p:nvSpPr>
          <p:cNvPr id="9" name="TextBox 8"/>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2275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a:t>
            </a:r>
            <a:r>
              <a:rPr lang="en-GB" sz="6000" b="1" dirty="0" err="1"/>
              <a:t>Qué</a:t>
            </a:r>
            <a:r>
              <a:rPr lang="en-GB" sz="6000" b="1" dirty="0"/>
              <a:t> </a:t>
            </a:r>
            <a:r>
              <a:rPr lang="en-GB" sz="6000" b="1" dirty="0" err="1"/>
              <a:t>pregunta</a:t>
            </a:r>
            <a:r>
              <a:rPr lang="en-GB" sz="6000" b="1" dirty="0"/>
              <a:t> </a:t>
            </a:r>
            <a:r>
              <a:rPr lang="en-GB" sz="6000" b="1" dirty="0" err="1"/>
              <a:t>es</a:t>
            </a:r>
            <a:r>
              <a:rPr lang="en-GB" sz="6000" b="1" dirty="0"/>
              <a:t>?</a:t>
            </a:r>
          </a:p>
        </p:txBody>
      </p:sp>
      <p:sp>
        <p:nvSpPr>
          <p:cNvPr id="5" name="Content Placeholder 4"/>
          <p:cNvSpPr>
            <a:spLocks noGrp="1"/>
          </p:cNvSpPr>
          <p:nvPr>
            <p:ph idx="1"/>
          </p:nvPr>
        </p:nvSpPr>
        <p:spPr>
          <a:xfrm>
            <a:off x="838199" y="1768636"/>
            <a:ext cx="10311063" cy="4351338"/>
          </a:xfrm>
          <a:solidFill>
            <a:schemeClr val="accent2">
              <a:lumMod val="40000"/>
              <a:lumOff val="60000"/>
              <a:alpha val="20000"/>
            </a:schemeClr>
          </a:solidFill>
        </p:spPr>
        <p:txBody>
          <a:bodyPr anchor="ctr"/>
          <a:lstStyle/>
          <a:p>
            <a:r>
              <a:rPr lang="en-GB" sz="4800" dirty="0" err="1"/>
              <a:t>Juego</a:t>
            </a:r>
            <a:r>
              <a:rPr lang="en-GB" sz="4800" dirty="0"/>
              <a:t> al </a:t>
            </a:r>
            <a:r>
              <a:rPr lang="en-GB" sz="4800" dirty="0" err="1"/>
              <a:t>fútbol</a:t>
            </a:r>
            <a:r>
              <a:rPr lang="en-GB" sz="4800" dirty="0"/>
              <a:t>.</a:t>
            </a:r>
            <a:br>
              <a:rPr lang="en-GB" sz="4800" dirty="0"/>
            </a:br>
            <a:endParaRPr lang="en-GB" sz="4800" dirty="0"/>
          </a:p>
          <a:p>
            <a:r>
              <a:rPr lang="en-GB" sz="4800" b="1" dirty="0"/>
              <a:t>?</a:t>
            </a:r>
            <a:br>
              <a:rPr lang="en-GB" sz="4800" dirty="0"/>
            </a:br>
            <a:endParaRPr lang="en-GB" sz="4800" dirty="0"/>
          </a:p>
          <a:p>
            <a:r>
              <a:rPr lang="en-GB" sz="4800" dirty="0"/>
              <a:t>¡</a:t>
            </a:r>
            <a:r>
              <a:rPr lang="en-GB" sz="4800" dirty="0" err="1"/>
              <a:t>Es</a:t>
            </a:r>
            <a:r>
              <a:rPr lang="en-GB" sz="4800" dirty="0"/>
              <a:t> </a:t>
            </a:r>
            <a:r>
              <a:rPr lang="en-GB" sz="4800" dirty="0" err="1"/>
              <a:t>fenomenal</a:t>
            </a:r>
            <a:r>
              <a:rPr lang="en-GB" sz="4800" dirty="0"/>
              <a:t>!</a:t>
            </a:r>
          </a:p>
        </p:txBody>
      </p:sp>
      <p:sp>
        <p:nvSpPr>
          <p:cNvPr id="7" name="Oval Callout 6"/>
          <p:cNvSpPr/>
          <p:nvPr/>
        </p:nvSpPr>
        <p:spPr>
          <a:xfrm>
            <a:off x="1770724" y="3094199"/>
            <a:ext cx="4576288" cy="1462831"/>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prstClr val="white"/>
                </a:solidFill>
                <a:latin typeface="Century Gothic" panose="020B0502020202020204" pitchFamily="34" charset="0"/>
              </a:rPr>
              <a:t>¿</a:t>
            </a:r>
            <a:r>
              <a:rPr lang="en-GB" sz="4800" b="1" dirty="0" err="1">
                <a:solidFill>
                  <a:prstClr val="white"/>
                </a:solidFill>
                <a:latin typeface="Century Gothic" panose="020B0502020202020204" pitchFamily="34" charset="0"/>
              </a:rPr>
              <a:t>Por</a:t>
            </a:r>
            <a:r>
              <a:rPr lang="en-GB" sz="48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qué</a:t>
            </a:r>
            <a:r>
              <a:rPr lang="en-GB" sz="4800" b="1" dirty="0">
                <a:solidFill>
                  <a:prstClr val="white"/>
                </a:solidFill>
                <a:latin typeface="Century Gothic" panose="020B0502020202020204" pitchFamily="34" charset="0"/>
              </a:rPr>
              <a:t>?</a:t>
            </a: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2503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a:t>
            </a:r>
            <a:r>
              <a:rPr lang="en-GB" sz="6000" b="1" dirty="0" err="1"/>
              <a:t>Qué</a:t>
            </a:r>
            <a:r>
              <a:rPr lang="en-GB" sz="6000" b="1" dirty="0"/>
              <a:t> </a:t>
            </a:r>
            <a:r>
              <a:rPr lang="en-GB" sz="6000" b="1" dirty="0" err="1"/>
              <a:t>pregunta</a:t>
            </a:r>
            <a:r>
              <a:rPr lang="en-GB" sz="6000" b="1" dirty="0"/>
              <a:t> </a:t>
            </a:r>
            <a:r>
              <a:rPr lang="en-GB" sz="6000" b="1" dirty="0" err="1"/>
              <a:t>es</a:t>
            </a:r>
            <a:r>
              <a:rPr lang="en-GB" sz="6000" b="1" dirty="0"/>
              <a:t>?</a:t>
            </a:r>
          </a:p>
        </p:txBody>
      </p:sp>
      <p:sp>
        <p:nvSpPr>
          <p:cNvPr id="5" name="Content Placeholder 4"/>
          <p:cNvSpPr>
            <a:spLocks noGrp="1"/>
          </p:cNvSpPr>
          <p:nvPr>
            <p:ph idx="1"/>
          </p:nvPr>
        </p:nvSpPr>
        <p:spPr>
          <a:xfrm>
            <a:off x="838200" y="1768636"/>
            <a:ext cx="10343147" cy="4351338"/>
          </a:xfrm>
          <a:solidFill>
            <a:schemeClr val="accent2">
              <a:lumMod val="40000"/>
              <a:lumOff val="60000"/>
              <a:alpha val="20000"/>
            </a:schemeClr>
          </a:solidFill>
        </p:spPr>
        <p:txBody>
          <a:bodyPr anchor="ctr"/>
          <a:lstStyle/>
          <a:p>
            <a:r>
              <a:rPr lang="en-GB" sz="4800" dirty="0" err="1"/>
              <a:t>Juego</a:t>
            </a:r>
            <a:r>
              <a:rPr lang="en-GB" sz="4800" dirty="0"/>
              <a:t> al </a:t>
            </a:r>
            <a:r>
              <a:rPr lang="en-GB" sz="4800" dirty="0" err="1"/>
              <a:t>fútbol</a:t>
            </a:r>
            <a:r>
              <a:rPr lang="en-GB" sz="4800" dirty="0"/>
              <a:t>.</a:t>
            </a:r>
            <a:br>
              <a:rPr lang="en-GB" sz="4800" dirty="0"/>
            </a:br>
            <a:endParaRPr lang="en-GB" sz="4800" dirty="0"/>
          </a:p>
          <a:p>
            <a:r>
              <a:rPr lang="en-GB" sz="4800" b="1" dirty="0"/>
              <a:t>?</a:t>
            </a:r>
            <a:br>
              <a:rPr lang="en-GB" sz="4800" dirty="0"/>
            </a:br>
            <a:endParaRPr lang="en-GB" sz="4800" dirty="0"/>
          </a:p>
          <a:p>
            <a:r>
              <a:rPr lang="en-GB" sz="4800" dirty="0"/>
              <a:t>con </a:t>
            </a:r>
            <a:r>
              <a:rPr lang="en-GB" sz="4800" dirty="0" err="1"/>
              <a:t>mis</a:t>
            </a:r>
            <a:r>
              <a:rPr lang="en-GB" sz="4800" dirty="0"/>
              <a:t> amigos.</a:t>
            </a:r>
          </a:p>
        </p:txBody>
      </p:sp>
      <p:sp>
        <p:nvSpPr>
          <p:cNvPr id="6" name="Oval Callout 5"/>
          <p:cNvSpPr/>
          <p:nvPr/>
        </p:nvSpPr>
        <p:spPr>
          <a:xfrm>
            <a:off x="2423593"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latin typeface="Century Gothic" panose="020B0502020202020204" pitchFamily="34" charset="0"/>
              </a:rPr>
              <a:t>¿Con </a:t>
            </a:r>
            <a:r>
              <a:rPr lang="en-GB" sz="4800" b="1" dirty="0" err="1">
                <a:solidFill>
                  <a:srgbClr val="002060"/>
                </a:solidFill>
                <a:latin typeface="Century Gothic" panose="020B0502020202020204" pitchFamily="34" charset="0"/>
              </a:rPr>
              <a:t>quién</a:t>
            </a:r>
            <a:r>
              <a:rPr lang="en-GB" sz="4800" b="1" dirty="0">
                <a:solidFill>
                  <a:srgbClr val="002060"/>
                </a:solidFill>
                <a:latin typeface="Century Gothic" panose="020B0502020202020204" pitchFamily="34" charset="0"/>
              </a:rPr>
              <a:t>?</a:t>
            </a:r>
          </a:p>
        </p:txBody>
      </p:sp>
      <p:sp>
        <p:nvSpPr>
          <p:cNvPr id="7" name="TextBox 6"/>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8384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66771"/>
            <a:ext cx="8229600" cy="1143000"/>
          </a:xfrm>
        </p:spPr>
        <p:txBody>
          <a:bodyPr/>
          <a:lstStyle/>
          <a:p>
            <a:r>
              <a:rPr lang="en-GB" b="1" dirty="0"/>
              <a:t>¡</a:t>
            </a:r>
            <a:r>
              <a:rPr lang="en-GB" b="1" dirty="0" err="1"/>
              <a:t>Vamos</a:t>
            </a:r>
            <a:r>
              <a:rPr lang="en-GB" b="1" dirty="0"/>
              <a:t> a </a:t>
            </a:r>
            <a:r>
              <a:rPr lang="en-GB" b="1" dirty="0" err="1"/>
              <a:t>conversar</a:t>
            </a:r>
            <a:r>
              <a:rPr lang="en-GB" b="1" dirty="0"/>
              <a:t>!</a:t>
            </a:r>
          </a:p>
        </p:txBody>
      </p:sp>
      <p:sp>
        <p:nvSpPr>
          <p:cNvPr id="4" name="Content Placeholder 4"/>
          <p:cNvSpPr>
            <a:spLocks noGrp="1"/>
          </p:cNvSpPr>
          <p:nvPr>
            <p:ph idx="1"/>
          </p:nvPr>
        </p:nvSpPr>
        <p:spPr>
          <a:xfrm>
            <a:off x="1010653" y="980729"/>
            <a:ext cx="10202779" cy="3078793"/>
          </a:xfrm>
          <a:solidFill>
            <a:schemeClr val="accent2">
              <a:lumMod val="40000"/>
              <a:lumOff val="60000"/>
            </a:schemeClr>
          </a:solidFill>
        </p:spPr>
        <p:txBody>
          <a:bodyPr anchor="ctr">
            <a:normAutofit fontScale="92500" lnSpcReduction="10000"/>
          </a:bodyPr>
          <a:lstStyle/>
          <a:p>
            <a:r>
              <a:rPr lang="en-GB" sz="4800" dirty="0" err="1"/>
              <a:t>Aprendo</a:t>
            </a:r>
            <a:r>
              <a:rPr lang="en-GB" sz="4800" dirty="0"/>
              <a:t> </a:t>
            </a:r>
            <a:r>
              <a:rPr lang="en-GB" sz="4800" dirty="0" err="1"/>
              <a:t>español</a:t>
            </a:r>
            <a:r>
              <a:rPr lang="en-GB" sz="4800" dirty="0"/>
              <a:t>.</a:t>
            </a:r>
            <a:br>
              <a:rPr lang="en-GB" sz="4800" dirty="0"/>
            </a:br>
            <a:endParaRPr lang="en-GB" sz="4800" dirty="0"/>
          </a:p>
          <a:p>
            <a:r>
              <a:rPr lang="en-GB" sz="4800" b="1" dirty="0"/>
              <a:t>?</a:t>
            </a:r>
            <a:br>
              <a:rPr lang="en-GB" sz="4800" dirty="0"/>
            </a:br>
            <a:endParaRPr lang="en-GB" sz="4800" dirty="0"/>
          </a:p>
          <a:p>
            <a:r>
              <a:rPr lang="en-GB" sz="4800" dirty="0"/>
              <a:t> </a:t>
            </a:r>
          </a:p>
        </p:txBody>
      </p:sp>
      <p:graphicFrame>
        <p:nvGraphicFramePr>
          <p:cNvPr id="5" name="Table 4"/>
          <p:cNvGraphicFramePr>
            <a:graphicFrameLocks noGrp="1"/>
          </p:cNvGraphicFramePr>
          <p:nvPr>
            <p:extLst>
              <p:ext uri="{D42A27DB-BD31-4B8C-83A1-F6EECF244321}">
                <p14:modId xmlns:p14="http://schemas.microsoft.com/office/powerpoint/2010/main" val="2366625371"/>
              </p:ext>
            </p:extLst>
          </p:nvPr>
        </p:nvGraphicFramePr>
        <p:xfrm>
          <a:off x="1010655" y="4338972"/>
          <a:ext cx="10202778" cy="1889760"/>
        </p:xfrm>
        <a:graphic>
          <a:graphicData uri="http://schemas.openxmlformats.org/drawingml/2006/table">
            <a:tbl>
              <a:tblPr firstRow="1" bandRow="1">
                <a:tableStyleId>{5940675A-B579-460E-94D1-54222C63F5DA}</a:tableStyleId>
              </a:tblPr>
              <a:tblGrid>
                <a:gridCol w="3400926">
                  <a:extLst>
                    <a:ext uri="{9D8B030D-6E8A-4147-A177-3AD203B41FA5}">
                      <a16:colId xmlns:a16="http://schemas.microsoft.com/office/drawing/2014/main" val="20000"/>
                    </a:ext>
                  </a:extLst>
                </a:gridCol>
                <a:gridCol w="3400926">
                  <a:extLst>
                    <a:ext uri="{9D8B030D-6E8A-4147-A177-3AD203B41FA5}">
                      <a16:colId xmlns:a16="http://schemas.microsoft.com/office/drawing/2014/main" val="20001"/>
                    </a:ext>
                  </a:extLst>
                </a:gridCol>
                <a:gridCol w="3400926">
                  <a:extLst>
                    <a:ext uri="{9D8B030D-6E8A-4147-A177-3AD203B41FA5}">
                      <a16:colId xmlns:a16="http://schemas.microsoft.com/office/drawing/2014/main" val="20002"/>
                    </a:ext>
                  </a:extLst>
                </a:gridCol>
              </a:tblGrid>
              <a:tr h="590657">
                <a:tc>
                  <a:txBody>
                    <a:bodyPr/>
                    <a:lstStyle/>
                    <a:p>
                      <a:pPr algn="l"/>
                      <a:r>
                        <a:rPr lang="en-GB" sz="2800" b="0" dirty="0">
                          <a:solidFill>
                            <a:schemeClr val="accent5">
                              <a:lumMod val="50000"/>
                            </a:schemeClr>
                          </a:solidFill>
                          <a:latin typeface="Century Gothic" panose="020B0502020202020204" pitchFamily="34" charset="0"/>
                        </a:rPr>
                        <a:t>con mi </a:t>
                      </a:r>
                      <a:r>
                        <a:rPr lang="en-GB" sz="2800" b="0" dirty="0" err="1">
                          <a:solidFill>
                            <a:schemeClr val="accent5">
                              <a:lumMod val="50000"/>
                            </a:schemeClr>
                          </a:solidFill>
                          <a:latin typeface="Century Gothic" panose="020B0502020202020204" pitchFamily="34" charset="0"/>
                        </a:rPr>
                        <a:t>clase</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a:solidFill>
                            <a:schemeClr val="accent5">
                              <a:lumMod val="50000"/>
                            </a:schemeClr>
                          </a:solidFill>
                          <a:latin typeface="Century Gothic" panose="020B0502020202020204" pitchFamily="34" charset="0"/>
                        </a:rPr>
                        <a:t>¡APRENDO ESPAÑOL!</a:t>
                      </a:r>
                    </a:p>
                  </a:txBody>
                  <a:tcPr anchor="ctr"/>
                </a:tc>
                <a:tc>
                  <a:txBody>
                    <a:bodyPr/>
                    <a:lstStyle/>
                    <a:p>
                      <a:pPr algn="l"/>
                      <a:r>
                        <a:rPr lang="en-GB" sz="2800" b="0" dirty="0">
                          <a:solidFill>
                            <a:schemeClr val="accent5">
                              <a:lumMod val="50000"/>
                            </a:schemeClr>
                          </a:solidFill>
                          <a:latin typeface="Century Gothic" panose="020B0502020202020204" pitchFamily="34" charset="0"/>
                        </a:rPr>
                        <a:t>el </a:t>
                      </a:r>
                      <a:r>
                        <a:rPr lang="en-GB" sz="2800" b="0" dirty="0" err="1">
                          <a:solidFill>
                            <a:schemeClr val="accent5">
                              <a:lumMod val="50000"/>
                            </a:schemeClr>
                          </a:solidFill>
                          <a:latin typeface="Century Gothic" panose="020B0502020202020204" pitchFamily="34" charset="0"/>
                        </a:rPr>
                        <a:t>viernes</a:t>
                      </a:r>
                      <a:endParaRPr lang="en-GB" sz="28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0000"/>
                  </a:ext>
                </a:extLst>
              </a:tr>
              <a:tr h="590657">
                <a:tc>
                  <a:txBody>
                    <a:bodyPr/>
                    <a:lstStyle/>
                    <a:p>
                      <a:pPr algn="l"/>
                      <a:r>
                        <a:rPr lang="en-GB" sz="2800" b="0" dirty="0">
                          <a:solidFill>
                            <a:schemeClr val="accent5">
                              <a:lumMod val="50000"/>
                            </a:schemeClr>
                          </a:solidFill>
                          <a:latin typeface="Century Gothic" panose="020B0502020202020204" pitchFamily="34" charset="0"/>
                        </a:rPr>
                        <a:t>en el </a:t>
                      </a:r>
                      <a:r>
                        <a:rPr lang="en-GB" sz="2800" b="0" dirty="0" err="1">
                          <a:solidFill>
                            <a:schemeClr val="accent5">
                              <a:lumMod val="50000"/>
                            </a:schemeClr>
                          </a:solidFill>
                          <a:latin typeface="Century Gothic" panose="020B0502020202020204" pitchFamily="34" charset="0"/>
                        </a:rPr>
                        <a:t>colegio</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a:solidFill>
                            <a:schemeClr val="accent5">
                              <a:lumMod val="50000"/>
                            </a:schemeClr>
                          </a:solidFill>
                          <a:latin typeface="Century Gothic" panose="020B0502020202020204" pitchFamily="34" charset="0"/>
                        </a:rPr>
                        <a:t>¡</a:t>
                      </a:r>
                      <a:r>
                        <a:rPr lang="en-GB" sz="2800" b="0" dirty="0" err="1">
                          <a:solidFill>
                            <a:schemeClr val="accent5">
                              <a:lumMod val="50000"/>
                            </a:schemeClr>
                          </a:solidFill>
                          <a:latin typeface="Century Gothic" panose="020B0502020202020204" pitchFamily="34" charset="0"/>
                        </a:rPr>
                        <a:t>Es</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muy</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importante</a:t>
                      </a:r>
                      <a:r>
                        <a:rPr lang="en-GB" sz="2800" b="0" dirty="0">
                          <a:solidFill>
                            <a:schemeClr val="accent5">
                              <a:lumMod val="50000"/>
                            </a:schemeClr>
                          </a:solidFill>
                          <a:latin typeface="Century Gothic" panose="020B0502020202020204" pitchFamily="34" charset="0"/>
                        </a:rPr>
                        <a:t>!</a:t>
                      </a:r>
                    </a:p>
                  </a:txBody>
                  <a:tcPr anchor="ctr"/>
                </a:tc>
                <a:extLst>
                  <a:ext uri="{0D108BD9-81ED-4DB2-BD59-A6C34878D82A}">
                    <a16:rowId xmlns:a16="http://schemas.microsoft.com/office/drawing/2014/main" val="10001"/>
                  </a:ext>
                </a:extLst>
              </a:tr>
            </a:tbl>
          </a:graphicData>
        </a:graphic>
      </p:graphicFrame>
      <p:sp>
        <p:nvSpPr>
          <p:cNvPr id="10" name="Oval Callout 9"/>
          <p:cNvSpPr/>
          <p:nvPr/>
        </p:nvSpPr>
        <p:spPr>
          <a:xfrm>
            <a:off x="1743764" y="1559862"/>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115076"/>
                </a:solidFill>
                <a:latin typeface="Century Gothic" panose="020B0502020202020204" pitchFamily="34" charset="0"/>
              </a:rPr>
              <a:t>¿Con </a:t>
            </a:r>
            <a:r>
              <a:rPr lang="en-GB" sz="4800" b="1" dirty="0" err="1">
                <a:solidFill>
                  <a:srgbClr val="115076"/>
                </a:solidFill>
                <a:latin typeface="Century Gothic" panose="020B0502020202020204" pitchFamily="34" charset="0"/>
              </a:rPr>
              <a:t>quién</a:t>
            </a:r>
            <a:r>
              <a:rPr lang="en-GB" sz="4800" b="1" dirty="0">
                <a:solidFill>
                  <a:srgbClr val="115076"/>
                </a:solidFill>
                <a:latin typeface="Century Gothic" panose="020B0502020202020204" pitchFamily="34"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76" y="4621914"/>
            <a:ext cx="474871" cy="474871"/>
          </a:xfrm>
          <a:prstGeom prst="rect">
            <a:avLst/>
          </a:prstGeom>
          <a:ln>
            <a:noFill/>
          </a:ln>
        </p:spPr>
      </p:pic>
      <p:sp>
        <p:nvSpPr>
          <p:cNvPr id="7" name="Oval Callout 6"/>
          <p:cNvSpPr/>
          <p:nvPr/>
        </p:nvSpPr>
        <p:spPr>
          <a:xfrm>
            <a:off x="1708403" y="1664176"/>
            <a:ext cx="4042722" cy="1640155"/>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a:t>
            </a:r>
            <a:r>
              <a:rPr lang="en-GB" sz="4800" b="1" dirty="0" err="1">
                <a:solidFill>
                  <a:schemeClr val="bg1"/>
                </a:solidFill>
                <a:latin typeface="Century Gothic" panose="020B0502020202020204" pitchFamily="34" charset="0"/>
              </a:rPr>
              <a:t>Dónde</a:t>
            </a:r>
            <a:r>
              <a:rPr lang="en-GB" sz="4800" b="1" dirty="0">
                <a:solidFill>
                  <a:schemeClr val="bg1"/>
                </a:solidFill>
                <a:latin typeface="Century Gothic" panose="020B0502020202020204" pitchFamily="34" charset="0"/>
              </a:rPr>
              <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75" y="5479321"/>
            <a:ext cx="474871" cy="474871"/>
          </a:xfrm>
          <a:prstGeom prst="rect">
            <a:avLst/>
          </a:prstGeom>
          <a:ln>
            <a:noFill/>
          </a:ln>
        </p:spPr>
      </p:pic>
      <p:sp>
        <p:nvSpPr>
          <p:cNvPr id="8" name="Oval Callout 7"/>
          <p:cNvSpPr/>
          <p:nvPr/>
        </p:nvSpPr>
        <p:spPr>
          <a:xfrm>
            <a:off x="1743764" y="1664176"/>
            <a:ext cx="4705111" cy="1357122"/>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a:t>
            </a:r>
            <a:r>
              <a:rPr lang="en-GB" sz="4800" b="1" dirty="0" err="1">
                <a:solidFill>
                  <a:schemeClr val="tx1"/>
                </a:solidFill>
                <a:latin typeface="Century Gothic" panose="020B0502020202020204" pitchFamily="34" charset="0"/>
              </a:rPr>
              <a:t>Cuándo</a:t>
            </a:r>
            <a:r>
              <a:rPr lang="en-GB" sz="4800" b="1" dirty="0">
                <a:solidFill>
                  <a:schemeClr val="tx1"/>
                </a:solidFill>
                <a:latin typeface="Century Gothic" panose="020B0502020202020204" pitchFamily="34" charset="0"/>
              </a:rPr>
              <a: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203" y="4584181"/>
            <a:ext cx="474871" cy="474871"/>
          </a:xfrm>
          <a:prstGeom prst="rect">
            <a:avLst/>
          </a:prstGeom>
          <a:ln>
            <a:noFill/>
          </a:ln>
        </p:spPr>
      </p:pic>
      <p:sp>
        <p:nvSpPr>
          <p:cNvPr id="11" name="Oval Callout 10"/>
          <p:cNvSpPr/>
          <p:nvPr/>
        </p:nvSpPr>
        <p:spPr>
          <a:xfrm>
            <a:off x="1790732" y="1714616"/>
            <a:ext cx="4386513" cy="1586132"/>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a:t>
            </a:r>
            <a:r>
              <a:rPr lang="en-GB" sz="5400" b="1" dirty="0" err="1">
                <a:solidFill>
                  <a:schemeClr val="tx1"/>
                </a:solidFill>
                <a:latin typeface="Century Gothic" panose="020B0502020202020204" pitchFamily="34" charset="0"/>
              </a:rPr>
              <a:t>Cómo</a:t>
            </a:r>
            <a:r>
              <a:rPr lang="en-GB" sz="5400" b="1" dirty="0">
                <a:solidFill>
                  <a:schemeClr val="tx1"/>
                </a:solidFill>
                <a:latin typeface="Century Gothic" panose="020B0502020202020204" pitchFamily="34" charset="0"/>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158" y="4584181"/>
            <a:ext cx="474871" cy="474871"/>
          </a:xfrm>
          <a:prstGeom prst="rect">
            <a:avLst/>
          </a:prstGeom>
          <a:ln>
            <a:noFill/>
          </a:ln>
        </p:spPr>
      </p:pic>
      <p:sp>
        <p:nvSpPr>
          <p:cNvPr id="9" name="Oval Callout 8"/>
          <p:cNvSpPr/>
          <p:nvPr/>
        </p:nvSpPr>
        <p:spPr>
          <a:xfrm>
            <a:off x="1708403" y="1805806"/>
            <a:ext cx="4651307" cy="1503672"/>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a:t>
            </a:r>
            <a:r>
              <a:rPr lang="en-GB" sz="4800" b="1" dirty="0" err="1">
                <a:solidFill>
                  <a:schemeClr val="bg1"/>
                </a:solidFill>
                <a:latin typeface="Century Gothic" panose="020B0502020202020204" pitchFamily="34" charset="0"/>
              </a:rPr>
              <a:t>Por</a:t>
            </a:r>
            <a:r>
              <a:rPr lang="en-GB" sz="4800" b="1" dirty="0">
                <a:solidFill>
                  <a:schemeClr val="bg1"/>
                </a:solidFill>
                <a:latin typeface="Century Gothic" panose="020B0502020202020204" pitchFamily="34" charset="0"/>
              </a:rPr>
              <a:t> </a:t>
            </a:r>
            <a:r>
              <a:rPr lang="en-GB" sz="4800" b="1" dirty="0" err="1">
                <a:solidFill>
                  <a:schemeClr val="bg1"/>
                </a:solidFill>
                <a:latin typeface="Century Gothic" panose="020B0502020202020204" pitchFamily="34" charset="0"/>
              </a:rPr>
              <a:t>qué</a:t>
            </a:r>
            <a:r>
              <a:rPr lang="en-GB" sz="4800" b="1" dirty="0">
                <a:solidFill>
                  <a:schemeClr val="bg1"/>
                </a:solidFill>
                <a:latin typeface="Century Gothic" panose="020B0502020202020204" pitchFamily="34" charset="0"/>
              </a:rPr>
              <a: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203" y="5642312"/>
            <a:ext cx="474871" cy="474871"/>
          </a:xfrm>
          <a:prstGeom prst="rect">
            <a:avLst/>
          </a:prstGeom>
          <a:ln>
            <a:noFill/>
          </a:ln>
        </p:spPr>
      </p:pic>
      <p:sp>
        <p:nvSpPr>
          <p:cNvPr id="18" name="TextBox 17"/>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1015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8" grpId="0" animBg="1"/>
      <p:bldP spid="8" grpId="1" animBg="1"/>
      <p:bldP spid="11" grpId="0" animBg="1"/>
      <p:bldP spid="11"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9496"/>
            <a:ext cx="10515600" cy="1325563"/>
          </a:xfrm>
        </p:spPr>
        <p:txBody>
          <a:bodyPr/>
          <a:lstStyle/>
          <a:p>
            <a:r>
              <a:rPr lang="en-GB" b="1" dirty="0"/>
              <a:t>¿</a:t>
            </a:r>
            <a:r>
              <a:rPr lang="en-GB" b="1" dirty="0" err="1"/>
              <a:t>Cuál</a:t>
            </a:r>
            <a:r>
              <a:rPr lang="en-GB" b="1" dirty="0"/>
              <a:t> </a:t>
            </a:r>
            <a:r>
              <a:rPr lang="en-GB" b="1" dirty="0" err="1"/>
              <a:t>es</a:t>
            </a:r>
            <a:r>
              <a:rPr lang="en-GB" b="1" dirty="0"/>
              <a:t> la </a:t>
            </a:r>
            <a:r>
              <a:rPr lang="en-GB" b="1" dirty="0" err="1"/>
              <a:t>pregunta</a:t>
            </a:r>
            <a:r>
              <a:rPr lang="en-GB" b="1" dirty="0"/>
              <a:t>?</a:t>
            </a:r>
          </a:p>
        </p:txBody>
      </p:sp>
      <p:sp>
        <p:nvSpPr>
          <p:cNvPr id="5" name="Content Placeholder 4"/>
          <p:cNvSpPr>
            <a:spLocks noGrp="1"/>
          </p:cNvSpPr>
          <p:nvPr>
            <p:ph idx="1"/>
          </p:nvPr>
        </p:nvSpPr>
        <p:spPr>
          <a:xfrm>
            <a:off x="838200" y="982766"/>
            <a:ext cx="10515600" cy="5170206"/>
          </a:xfrm>
        </p:spPr>
        <p:txBody>
          <a:bodyPr>
            <a:noAutofit/>
          </a:bodyPr>
          <a:lstStyle/>
          <a:p>
            <a:pPr marL="457200" indent="-457200">
              <a:lnSpc>
                <a:spcPct val="150000"/>
              </a:lnSpc>
              <a:buFont typeface="+mj-lt"/>
              <a:buAutoNum type="arabicPeriod"/>
            </a:pPr>
            <a:r>
              <a:rPr lang="en-GB" sz="2000" b="1" dirty="0"/>
              <a:t>¿</a:t>
            </a:r>
            <a:r>
              <a:rPr lang="en-GB" sz="2000" b="1" dirty="0" err="1"/>
              <a:t>Qué</a:t>
            </a:r>
            <a:r>
              <a:rPr lang="en-GB" sz="2000" b="1" dirty="0"/>
              <a:t> </a:t>
            </a:r>
            <a:r>
              <a:rPr lang="en-GB" sz="2000" b="1" dirty="0" err="1"/>
              <a:t>música</a:t>
            </a:r>
            <a:r>
              <a:rPr lang="en-GB" sz="2000" b="1" dirty="0"/>
              <a:t> </a:t>
            </a:r>
            <a:r>
              <a:rPr lang="en-GB" sz="2000" b="1" dirty="0" err="1"/>
              <a:t>escuchas</a:t>
            </a:r>
            <a:r>
              <a:rPr lang="en-GB" sz="2000" b="1" dirty="0"/>
              <a:t>?</a:t>
            </a:r>
          </a:p>
          <a:p>
            <a:pPr marL="457200" indent="-457200">
              <a:lnSpc>
                <a:spcPct val="150000"/>
              </a:lnSpc>
              <a:buFont typeface="+mj-lt"/>
              <a:buAutoNum type="arabicPeriod"/>
            </a:pPr>
            <a:r>
              <a:rPr lang="en-GB" sz="2000" b="1" dirty="0"/>
              <a:t>¿</a:t>
            </a:r>
            <a:r>
              <a:rPr lang="en-GB" sz="2000" b="1" dirty="0" err="1"/>
              <a:t>Cuánto</a:t>
            </a:r>
            <a:r>
              <a:rPr lang="en-GB" sz="2000" b="1" dirty="0"/>
              <a:t> </a:t>
            </a:r>
            <a:r>
              <a:rPr lang="en-GB" sz="2000" b="1" dirty="0" err="1"/>
              <a:t>quieres</a:t>
            </a:r>
            <a:r>
              <a:rPr lang="en-GB" sz="2000" b="1" dirty="0"/>
              <a:t> comer?</a:t>
            </a:r>
          </a:p>
          <a:p>
            <a:pPr marL="457200" indent="-457200">
              <a:lnSpc>
                <a:spcPct val="150000"/>
              </a:lnSpc>
              <a:buFont typeface="+mj-lt"/>
              <a:buAutoNum type="arabicPeriod"/>
            </a:pPr>
            <a:r>
              <a:rPr lang="en-GB" sz="2000" b="1" dirty="0"/>
              <a:t>¿</a:t>
            </a:r>
            <a:r>
              <a:rPr lang="en-GB" sz="2000" b="1" dirty="0" err="1"/>
              <a:t>Cuándo</a:t>
            </a:r>
            <a:r>
              <a:rPr lang="en-GB" sz="2000" b="1" dirty="0"/>
              <a:t> </a:t>
            </a:r>
            <a:r>
              <a:rPr lang="en-GB" sz="2000" b="1" dirty="0" err="1"/>
              <a:t>es</a:t>
            </a:r>
            <a:r>
              <a:rPr lang="en-GB" sz="2000" b="1" dirty="0"/>
              <a:t> el festival?</a:t>
            </a:r>
          </a:p>
          <a:p>
            <a:pPr marL="457200" indent="-457200">
              <a:lnSpc>
                <a:spcPct val="150000"/>
              </a:lnSpc>
              <a:buFont typeface="+mj-lt"/>
              <a:buAutoNum type="arabicPeriod"/>
            </a:pPr>
            <a:r>
              <a:rPr lang="en-GB" sz="2000" b="1" dirty="0"/>
              <a:t>¿</a:t>
            </a:r>
            <a:r>
              <a:rPr lang="en-GB" sz="2000" b="1" dirty="0" err="1"/>
              <a:t>Cómo</a:t>
            </a:r>
            <a:r>
              <a:rPr lang="en-GB" sz="2000" b="1" dirty="0"/>
              <a:t> vas al </a:t>
            </a:r>
            <a:r>
              <a:rPr lang="en-GB" sz="2000" b="1" dirty="0" err="1"/>
              <a:t>colegio</a:t>
            </a:r>
            <a:r>
              <a:rPr lang="en-GB" sz="2000" b="1" dirty="0"/>
              <a:t>?</a:t>
            </a:r>
          </a:p>
          <a:p>
            <a:pPr marL="457200" indent="-457200">
              <a:lnSpc>
                <a:spcPct val="150000"/>
              </a:lnSpc>
              <a:buFont typeface="+mj-lt"/>
              <a:buAutoNum type="arabicPeriod"/>
            </a:pPr>
            <a:r>
              <a:rPr lang="en-GB" sz="2000" b="1" dirty="0"/>
              <a:t>¿</a:t>
            </a:r>
            <a:r>
              <a:rPr lang="en-GB" sz="2000" b="1" dirty="0" err="1"/>
              <a:t>Dónde</a:t>
            </a:r>
            <a:r>
              <a:rPr lang="en-GB" sz="2000" b="1" dirty="0"/>
              <a:t> </a:t>
            </a:r>
            <a:r>
              <a:rPr lang="en-GB" sz="2000" b="1" dirty="0" err="1"/>
              <a:t>está</a:t>
            </a:r>
            <a:r>
              <a:rPr lang="en-GB" sz="2000" b="1" dirty="0"/>
              <a:t> Rafael?</a:t>
            </a:r>
          </a:p>
          <a:p>
            <a:pPr marL="457200" indent="-457200">
              <a:lnSpc>
                <a:spcPct val="150000"/>
              </a:lnSpc>
              <a:buFont typeface="+mj-lt"/>
              <a:buAutoNum type="arabicPeriod"/>
            </a:pPr>
            <a:r>
              <a:rPr lang="en-GB" sz="2000" b="1" dirty="0"/>
              <a:t>¿</a:t>
            </a:r>
            <a:r>
              <a:rPr lang="en-GB" sz="2000" b="1" dirty="0" err="1"/>
              <a:t>Cuántos</a:t>
            </a:r>
            <a:r>
              <a:rPr lang="en-GB" sz="2000" b="1" dirty="0"/>
              <a:t> </a:t>
            </a:r>
            <a:r>
              <a:rPr lang="en-GB" sz="2000" b="1" dirty="0" err="1"/>
              <a:t>libros</a:t>
            </a:r>
            <a:r>
              <a:rPr lang="en-GB" sz="2000" b="1" dirty="0"/>
              <a:t> </a:t>
            </a:r>
            <a:r>
              <a:rPr lang="en-GB" sz="2000" b="1" dirty="0" err="1"/>
              <a:t>tienes</a:t>
            </a:r>
            <a:r>
              <a:rPr lang="en-GB" sz="2000" b="1" dirty="0"/>
              <a:t>?</a:t>
            </a:r>
          </a:p>
          <a:p>
            <a:pPr marL="457200" indent="-457200">
              <a:lnSpc>
                <a:spcPct val="150000"/>
              </a:lnSpc>
              <a:buFont typeface="+mj-lt"/>
              <a:buAutoNum type="arabicPeriod"/>
            </a:pPr>
            <a:r>
              <a:rPr lang="en-GB" sz="2000" b="1" dirty="0"/>
              <a:t>¿Por </a:t>
            </a:r>
            <a:r>
              <a:rPr lang="en-GB" sz="2000" b="1" dirty="0" err="1"/>
              <a:t>qué</a:t>
            </a:r>
            <a:r>
              <a:rPr lang="en-GB" sz="2000" b="1" dirty="0"/>
              <a:t> </a:t>
            </a:r>
            <a:r>
              <a:rPr lang="en-GB" sz="2000" b="1" dirty="0" err="1"/>
              <a:t>piensas</a:t>
            </a:r>
            <a:r>
              <a:rPr lang="en-GB" sz="2000" b="1" dirty="0"/>
              <a:t> </a:t>
            </a:r>
            <a:r>
              <a:rPr lang="en-GB" sz="2000" b="1" dirty="0" err="1"/>
              <a:t>eso</a:t>
            </a:r>
            <a:r>
              <a:rPr lang="en-GB" sz="2000" b="1" dirty="0"/>
              <a:t>?</a:t>
            </a:r>
          </a:p>
          <a:p>
            <a:pPr marL="457200" indent="-457200">
              <a:lnSpc>
                <a:spcPct val="150000"/>
              </a:lnSpc>
              <a:buFont typeface="+mj-lt"/>
              <a:buAutoNum type="arabicPeriod"/>
            </a:pPr>
            <a:r>
              <a:rPr lang="en-GB" sz="2000" b="1" dirty="0"/>
              <a:t>¿</a:t>
            </a:r>
            <a:r>
              <a:rPr lang="en-GB" sz="2000" b="1" dirty="0" err="1"/>
              <a:t>Quién</a:t>
            </a:r>
            <a:r>
              <a:rPr lang="en-GB" sz="2000" b="1" dirty="0"/>
              <a:t> </a:t>
            </a:r>
            <a:r>
              <a:rPr lang="en-GB" sz="2000" b="1" dirty="0" err="1"/>
              <a:t>es</a:t>
            </a:r>
            <a:r>
              <a:rPr lang="en-GB" sz="2000" b="1" dirty="0"/>
              <a:t> </a:t>
            </a:r>
            <a:r>
              <a:rPr lang="en-GB" sz="2000" b="1" dirty="0" err="1"/>
              <a:t>tu</a:t>
            </a:r>
            <a:r>
              <a:rPr lang="en-GB" sz="2000" b="1" dirty="0"/>
              <a:t> </a:t>
            </a:r>
            <a:r>
              <a:rPr lang="en-GB" sz="2000" b="1" dirty="0" err="1"/>
              <a:t>profe</a:t>
            </a:r>
            <a:r>
              <a:rPr lang="en-GB" sz="2000" b="1" dirty="0"/>
              <a:t> de </a:t>
            </a:r>
            <a:r>
              <a:rPr lang="en-GB" sz="2000" b="1" dirty="0" err="1"/>
              <a:t>ciencias</a:t>
            </a:r>
            <a:r>
              <a:rPr lang="en-GB" sz="2000" b="1" dirty="0"/>
              <a:t>?</a:t>
            </a:r>
          </a:p>
          <a:p>
            <a:pPr marL="457200" indent="-457200">
              <a:lnSpc>
                <a:spcPct val="150000"/>
              </a:lnSpc>
              <a:buFont typeface="+mj-lt"/>
              <a:buAutoNum type="arabicPeriod"/>
            </a:pPr>
            <a:r>
              <a:rPr lang="en-GB" sz="2000" b="1" dirty="0"/>
              <a:t>¿</a:t>
            </a:r>
            <a:r>
              <a:rPr lang="en-GB" sz="2000" b="1" dirty="0" err="1"/>
              <a:t>Cuál</a:t>
            </a:r>
            <a:r>
              <a:rPr lang="en-GB" sz="2000" b="1" dirty="0"/>
              <a:t> </a:t>
            </a:r>
            <a:r>
              <a:rPr lang="en-GB" sz="2000" b="1" dirty="0" err="1"/>
              <a:t>es</a:t>
            </a:r>
            <a:r>
              <a:rPr lang="en-GB" sz="2000" b="1" dirty="0"/>
              <a:t> </a:t>
            </a:r>
            <a:r>
              <a:rPr lang="en-GB" sz="2000" b="1" dirty="0" err="1"/>
              <a:t>tu</a:t>
            </a:r>
            <a:r>
              <a:rPr lang="en-GB" sz="2000" b="1" dirty="0"/>
              <a:t> palabra </a:t>
            </a:r>
            <a:r>
              <a:rPr lang="en-GB" sz="2000" b="1" dirty="0" err="1"/>
              <a:t>favorita</a:t>
            </a:r>
            <a:r>
              <a:rPr lang="en-GB" sz="2000" b="1" dirty="0"/>
              <a:t>?</a:t>
            </a:r>
          </a:p>
          <a:p>
            <a:pPr>
              <a:lnSpc>
                <a:spcPct val="150000"/>
              </a:lnSpc>
            </a:pPr>
            <a:endParaRPr lang="en-GB" sz="2000" dirty="0"/>
          </a:p>
        </p:txBody>
      </p:sp>
      <p:sp>
        <p:nvSpPr>
          <p:cNvPr id="6" name="Cloud 5"/>
          <p:cNvSpPr/>
          <p:nvPr/>
        </p:nvSpPr>
        <p:spPr>
          <a:xfrm>
            <a:off x="1253160" y="1068420"/>
            <a:ext cx="854580" cy="444381"/>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1273323" y="1650406"/>
            <a:ext cx="1212702" cy="444381"/>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1286675" y="2224042"/>
            <a:ext cx="1294599" cy="500108"/>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1286675" y="2800081"/>
            <a:ext cx="1056474" cy="500108"/>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p:cNvSpPr/>
          <p:nvPr/>
        </p:nvSpPr>
        <p:spPr>
          <a:xfrm>
            <a:off x="1351437" y="3371528"/>
            <a:ext cx="1056474" cy="500108"/>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1286675" y="3976418"/>
            <a:ext cx="1294599" cy="500108"/>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p:cNvSpPr/>
          <p:nvPr/>
        </p:nvSpPr>
        <p:spPr>
          <a:xfrm>
            <a:off x="1286675" y="4571070"/>
            <a:ext cx="1212702" cy="444381"/>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1262861" y="5144407"/>
            <a:ext cx="1080288" cy="444381"/>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1351437" y="5724203"/>
            <a:ext cx="841228" cy="500108"/>
          </a:xfrm>
          <a:prstGeom prst="cloud">
            <a:avLst/>
          </a:prstGeom>
          <a:solidFill>
            <a:srgbClr val="FF7D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908295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8687885"/>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grpSp>
        <p:nvGrpSpPr>
          <p:cNvPr id="3" name="Group 2"/>
          <p:cNvGrpSpPr/>
          <p:nvPr/>
        </p:nvGrpSpPr>
        <p:grpSpPr>
          <a:xfrm>
            <a:off x="4935522" y="2306182"/>
            <a:ext cx="2332069" cy="2112950"/>
            <a:chOff x="4935522" y="2306182"/>
            <a:chExt cx="2332069" cy="2112950"/>
          </a:xfrm>
        </p:grpSpPr>
        <p:pic>
          <p:nvPicPr>
            <p:cNvPr id="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5157089" y="2947157"/>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how?</a:t>
              </a:r>
            </a:p>
          </p:txBody>
        </p:sp>
      </p:grpSp>
      <p:grpSp>
        <p:nvGrpSpPr>
          <p:cNvPr id="9" name="Group 8"/>
          <p:cNvGrpSpPr/>
          <p:nvPr/>
        </p:nvGrpSpPr>
        <p:grpSpPr>
          <a:xfrm>
            <a:off x="7634106" y="249691"/>
            <a:ext cx="2332069" cy="2112950"/>
            <a:chOff x="4935522" y="2306182"/>
            <a:chExt cx="2332069" cy="2112950"/>
          </a:xfrm>
        </p:grpSpPr>
        <p:pic>
          <p:nvPicPr>
            <p:cNvPr id="10"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349562">
              <a:off x="5157089" y="2700936"/>
              <a:ext cx="2065204" cy="1323439"/>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how much?</a:t>
              </a:r>
            </a:p>
          </p:txBody>
        </p:sp>
      </p:grpSp>
      <p:grpSp>
        <p:nvGrpSpPr>
          <p:cNvPr id="13" name="Group 12"/>
          <p:cNvGrpSpPr/>
          <p:nvPr/>
        </p:nvGrpSpPr>
        <p:grpSpPr>
          <a:xfrm>
            <a:off x="2102439" y="249689"/>
            <a:ext cx="2332069" cy="2112950"/>
            <a:chOff x="4935522" y="2306182"/>
            <a:chExt cx="2332069" cy="2112950"/>
          </a:xfrm>
        </p:grpSpPr>
        <p:pic>
          <p:nvPicPr>
            <p:cNvPr id="14"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1349562">
              <a:off x="5157089" y="3008713"/>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which?</a:t>
              </a:r>
            </a:p>
          </p:txBody>
        </p:sp>
      </p:grpSp>
      <p:grpSp>
        <p:nvGrpSpPr>
          <p:cNvPr id="16" name="Group 15"/>
          <p:cNvGrpSpPr/>
          <p:nvPr/>
        </p:nvGrpSpPr>
        <p:grpSpPr>
          <a:xfrm>
            <a:off x="4935522" y="259899"/>
            <a:ext cx="2332069" cy="2112950"/>
            <a:chOff x="4935522" y="2306182"/>
            <a:chExt cx="2332069" cy="2112950"/>
          </a:xfrm>
        </p:grpSpPr>
        <p:pic>
          <p:nvPicPr>
            <p:cNvPr id="17"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21349562">
              <a:off x="5157089" y="2947157"/>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why?</a:t>
              </a:r>
            </a:p>
          </p:txBody>
        </p:sp>
      </p:grpSp>
      <p:grpSp>
        <p:nvGrpSpPr>
          <p:cNvPr id="19" name="Group 18"/>
          <p:cNvGrpSpPr/>
          <p:nvPr/>
        </p:nvGrpSpPr>
        <p:grpSpPr>
          <a:xfrm>
            <a:off x="2160791" y="2229303"/>
            <a:ext cx="2332069" cy="2112950"/>
            <a:chOff x="4935522" y="2306182"/>
            <a:chExt cx="2332069" cy="2112950"/>
          </a:xfrm>
        </p:grpSpPr>
        <p:pic>
          <p:nvPicPr>
            <p:cNvPr id="20"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rot="21349562">
              <a:off x="5157089" y="2977935"/>
              <a:ext cx="2065204" cy="769441"/>
            </a:xfrm>
            <a:prstGeom prst="rect">
              <a:avLst/>
            </a:prstGeom>
            <a:noFill/>
          </p:spPr>
          <p:txBody>
            <a:bodyPr wrap="square" rtlCol="0">
              <a:spAutoFit/>
            </a:bodyPr>
            <a:lstStyle/>
            <a:p>
              <a:pPr algn="ctr"/>
              <a:r>
                <a:rPr lang="en-GB" sz="4400" b="1" dirty="0">
                  <a:solidFill>
                    <a:srgbClr val="4472C4">
                      <a:lumMod val="50000"/>
                    </a:srgbClr>
                  </a:solidFill>
                  <a:latin typeface="Century Gothic" panose="020B0502020202020204" pitchFamily="34" charset="0"/>
                  <a:cs typeface="Calibri" panose="020F0502020204030204" pitchFamily="34" charset="0"/>
                </a:rPr>
                <a:t>when?</a:t>
              </a:r>
            </a:p>
          </p:txBody>
        </p:sp>
      </p:grpSp>
      <p:grpSp>
        <p:nvGrpSpPr>
          <p:cNvPr id="22" name="Group 21"/>
          <p:cNvGrpSpPr/>
          <p:nvPr/>
        </p:nvGrpSpPr>
        <p:grpSpPr>
          <a:xfrm>
            <a:off x="7651900" y="2173338"/>
            <a:ext cx="2332069" cy="2112950"/>
            <a:chOff x="4935522" y="2306182"/>
            <a:chExt cx="2332069" cy="2112950"/>
          </a:xfrm>
        </p:grpSpPr>
        <p:pic>
          <p:nvPicPr>
            <p:cNvPr id="23"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21349562">
              <a:off x="5157089" y="3008713"/>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grpSp>
      <p:grpSp>
        <p:nvGrpSpPr>
          <p:cNvPr id="25" name="Group 24"/>
          <p:cNvGrpSpPr/>
          <p:nvPr/>
        </p:nvGrpSpPr>
        <p:grpSpPr>
          <a:xfrm>
            <a:off x="2189968" y="4208915"/>
            <a:ext cx="2332069" cy="2112950"/>
            <a:chOff x="4935522" y="2306182"/>
            <a:chExt cx="2332069" cy="2112950"/>
          </a:xfrm>
        </p:grpSpPr>
        <p:pic>
          <p:nvPicPr>
            <p:cNvPr id="26"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rot="21349562">
              <a:off x="5157089" y="2700936"/>
              <a:ext cx="2065204" cy="1323439"/>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how many?</a:t>
              </a:r>
            </a:p>
          </p:txBody>
        </p:sp>
      </p:grpSp>
      <p:grpSp>
        <p:nvGrpSpPr>
          <p:cNvPr id="28" name="Group 27"/>
          <p:cNvGrpSpPr/>
          <p:nvPr/>
        </p:nvGrpSpPr>
        <p:grpSpPr>
          <a:xfrm>
            <a:off x="4904493" y="4193111"/>
            <a:ext cx="2332069" cy="2112950"/>
            <a:chOff x="4935522" y="2306182"/>
            <a:chExt cx="2332069" cy="2112950"/>
          </a:xfrm>
        </p:grpSpPr>
        <p:pic>
          <p:nvPicPr>
            <p:cNvPr id="29"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rot="21349562">
              <a:off x="5157089" y="2947157"/>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grpSp>
      <p:grpSp>
        <p:nvGrpSpPr>
          <p:cNvPr id="31" name="Group 30"/>
          <p:cNvGrpSpPr/>
          <p:nvPr/>
        </p:nvGrpSpPr>
        <p:grpSpPr>
          <a:xfrm>
            <a:off x="7651899" y="4193109"/>
            <a:ext cx="2332069" cy="2112950"/>
            <a:chOff x="4935522" y="2306182"/>
            <a:chExt cx="2332069" cy="2112950"/>
          </a:xfrm>
        </p:grpSpPr>
        <p:pic>
          <p:nvPicPr>
            <p:cNvPr id="32" name="Picture 2" descr="http://www.clker.com/cliparts/w/d/u/B/w/V/stamp1-m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35522" y="2306182"/>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rot="21349562">
              <a:off x="5157089" y="2947157"/>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who?</a:t>
              </a:r>
            </a:p>
          </p:txBody>
        </p:sp>
      </p:grpSp>
    </p:spTree>
    <p:extLst>
      <p:ext uri="{BB962C8B-B14F-4D97-AF65-F5344CB8AC3E}">
        <p14:creationId xmlns:p14="http://schemas.microsoft.com/office/powerpoint/2010/main" val="369944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9824673"/>
              </p:ext>
            </p:extLst>
          </p:nvPr>
        </p:nvGraphicFramePr>
        <p:xfrm>
          <a:off x="350877" y="2601628"/>
          <a:ext cx="11525688" cy="864585"/>
        </p:xfrm>
        <a:graphic>
          <a:graphicData uri="http://schemas.openxmlformats.org/drawingml/2006/table">
            <a:tbl>
              <a:tblPr firstRow="1" bandRow="1">
                <a:tableStyleId>{5940675A-B579-460E-94D1-54222C63F5DA}</a:tableStyleId>
              </a:tblPr>
              <a:tblGrid>
                <a:gridCol w="1280632">
                  <a:extLst>
                    <a:ext uri="{9D8B030D-6E8A-4147-A177-3AD203B41FA5}">
                      <a16:colId xmlns:a16="http://schemas.microsoft.com/office/drawing/2014/main" val="20000"/>
                    </a:ext>
                  </a:extLst>
                </a:gridCol>
                <a:gridCol w="1280632">
                  <a:extLst>
                    <a:ext uri="{9D8B030D-6E8A-4147-A177-3AD203B41FA5}">
                      <a16:colId xmlns:a16="http://schemas.microsoft.com/office/drawing/2014/main" val="20001"/>
                    </a:ext>
                  </a:extLst>
                </a:gridCol>
                <a:gridCol w="1280632">
                  <a:extLst>
                    <a:ext uri="{9D8B030D-6E8A-4147-A177-3AD203B41FA5}">
                      <a16:colId xmlns:a16="http://schemas.microsoft.com/office/drawing/2014/main" val="20002"/>
                    </a:ext>
                  </a:extLst>
                </a:gridCol>
                <a:gridCol w="1280632">
                  <a:extLst>
                    <a:ext uri="{9D8B030D-6E8A-4147-A177-3AD203B41FA5}">
                      <a16:colId xmlns:a16="http://schemas.microsoft.com/office/drawing/2014/main" val="20003"/>
                    </a:ext>
                  </a:extLst>
                </a:gridCol>
                <a:gridCol w="1280632">
                  <a:extLst>
                    <a:ext uri="{9D8B030D-6E8A-4147-A177-3AD203B41FA5}">
                      <a16:colId xmlns:a16="http://schemas.microsoft.com/office/drawing/2014/main" val="20004"/>
                    </a:ext>
                  </a:extLst>
                </a:gridCol>
                <a:gridCol w="1280632">
                  <a:extLst>
                    <a:ext uri="{9D8B030D-6E8A-4147-A177-3AD203B41FA5}">
                      <a16:colId xmlns:a16="http://schemas.microsoft.com/office/drawing/2014/main" val="20005"/>
                    </a:ext>
                  </a:extLst>
                </a:gridCol>
                <a:gridCol w="1280632">
                  <a:extLst>
                    <a:ext uri="{9D8B030D-6E8A-4147-A177-3AD203B41FA5}">
                      <a16:colId xmlns:a16="http://schemas.microsoft.com/office/drawing/2014/main" val="20006"/>
                    </a:ext>
                  </a:extLst>
                </a:gridCol>
                <a:gridCol w="1280632">
                  <a:extLst>
                    <a:ext uri="{9D8B030D-6E8A-4147-A177-3AD203B41FA5}">
                      <a16:colId xmlns:a16="http://schemas.microsoft.com/office/drawing/2014/main" val="20007"/>
                    </a:ext>
                  </a:extLst>
                </a:gridCol>
                <a:gridCol w="1280632">
                  <a:extLst>
                    <a:ext uri="{9D8B030D-6E8A-4147-A177-3AD203B41FA5}">
                      <a16:colId xmlns:a16="http://schemas.microsoft.com/office/drawing/2014/main" val="20008"/>
                    </a:ext>
                  </a:extLst>
                </a:gridCol>
              </a:tblGrid>
              <a:tr h="864585">
                <a:tc>
                  <a:txBody>
                    <a:bodyPr/>
                    <a:lstStyle/>
                    <a:p>
                      <a:pPr algn="ctr"/>
                      <a:r>
                        <a:rPr lang="en-GB" sz="2400" b="1" dirty="0">
                          <a:solidFill>
                            <a:srgbClr val="115076"/>
                          </a:solidFill>
                          <a:latin typeface="Century Gothic" panose="020B0502020202020204" pitchFamily="34" charset="0"/>
                        </a:rPr>
                        <a:t>how?</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sz="2400" b="1" dirty="0">
                          <a:solidFill>
                            <a:srgbClr val="115076"/>
                          </a:solidFill>
                          <a:latin typeface="Century Gothic" panose="020B0502020202020204" pitchFamily="34" charset="0"/>
                        </a:rPr>
                        <a:t>what?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54395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014965030"/>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r>
                        <a:rPr lang="en-GB" sz="2400" b="1" dirty="0">
                          <a:solidFill>
                            <a:schemeClr val="accent5">
                              <a:lumMod val="75000"/>
                            </a:schemeClr>
                          </a:solidFill>
                          <a:latin typeface="Century Gothic" panose="020B0502020202020204" pitchFamily="34" charset="0"/>
                        </a:rPr>
                        <a:t>A</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B</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C</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r>
                        <a:rPr lang="en-GB" sz="2400" b="1" dirty="0">
                          <a:solidFill>
                            <a:schemeClr val="accent5">
                              <a:lumMod val="75000"/>
                            </a:schemeClr>
                          </a:solidFill>
                          <a:latin typeface="Century Gothic" panose="020B0502020202020204" pitchFamily="34" charset="0"/>
                        </a:rPr>
                        <a:t>D</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E</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F</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r>
                        <a:rPr lang="en-GB" sz="2400" b="1" dirty="0">
                          <a:solidFill>
                            <a:schemeClr val="accent5">
                              <a:lumMod val="75000"/>
                            </a:schemeClr>
                          </a:solidFill>
                          <a:latin typeface="Century Gothic" panose="020B0502020202020204" pitchFamily="34" charset="0"/>
                        </a:rPr>
                        <a:t>G</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H</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I</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475" y="2247617"/>
            <a:ext cx="2014816" cy="192273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577" y="115370"/>
            <a:ext cx="2164268" cy="22679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81" y="4353045"/>
            <a:ext cx="2453992" cy="182527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127" y="442730"/>
            <a:ext cx="2397506" cy="161318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0664" y="2383279"/>
            <a:ext cx="1694906" cy="175046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171" y="483770"/>
            <a:ext cx="2464813" cy="1763847"/>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8355" y="4238984"/>
            <a:ext cx="1521049" cy="188385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3362" y="2302282"/>
            <a:ext cx="2126622" cy="183145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15" y="4409372"/>
            <a:ext cx="1823430" cy="1674912"/>
          </a:xfrm>
          <a:prstGeom prst="rect">
            <a:avLst/>
          </a:prstGeom>
        </p:spPr>
      </p:pic>
      <p:sp>
        <p:nvSpPr>
          <p:cNvPr id="9" name="Rectangle 8"/>
          <p:cNvSpPr/>
          <p:nvPr/>
        </p:nvSpPr>
        <p:spPr>
          <a:xfrm>
            <a:off x="3073660" y="6488626"/>
            <a:ext cx="1811714" cy="276999"/>
          </a:xfrm>
          <a:prstGeom prst="rect">
            <a:avLst/>
          </a:prstGeom>
        </p:spPr>
        <p:txBody>
          <a:bodyPr wrap="none">
            <a:spAutoFit/>
          </a:bodyPr>
          <a:lstStyle/>
          <a:p>
            <a:r>
              <a:rPr lang="en-GB" sz="1200" dirty="0">
                <a:solidFill>
                  <a:schemeClr val="bg1"/>
                </a:solidFill>
                <a:latin typeface="Century Gothic" panose="020B0502020202020204" pitchFamily="34" charset="0"/>
              </a:rPr>
              <a:t>Images - Steve Clarke</a:t>
            </a:r>
          </a:p>
        </p:txBody>
      </p:sp>
    </p:spTree>
    <p:extLst>
      <p:ext uri="{BB962C8B-B14F-4D97-AF65-F5344CB8AC3E}">
        <p14:creationId xmlns:p14="http://schemas.microsoft.com/office/powerpoint/2010/main" val="390804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451986" y="3033256"/>
            <a:ext cx="4151912"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chemeClr val="bg1"/>
                </a:solidFill>
                <a:effectLst/>
                <a:uLnTx/>
                <a:uFillTx/>
                <a:latin typeface="Century Gothic" panose="020B0502020202020204" pitchFamily="34" charset="0"/>
              </a:rPr>
              <a:t>¿</a:t>
            </a:r>
            <a:r>
              <a:rPr kumimoji="0" lang="en-GB" sz="4800" b="1" i="0" u="none" strike="noStrike" kern="0" cap="none" spc="0" normalizeH="0" baseline="0" noProof="0" dirty="0" err="1">
                <a:ln>
                  <a:noFill/>
                </a:ln>
                <a:solidFill>
                  <a:schemeClr val="bg1"/>
                </a:solidFill>
                <a:effectLst/>
                <a:uLnTx/>
                <a:uFillTx/>
                <a:latin typeface="Century Gothic" panose="020B0502020202020204" pitchFamily="34" charset="0"/>
              </a:rPr>
              <a:t>Dónde</a:t>
            </a:r>
            <a:r>
              <a:rPr kumimoji="0" lang="en-GB" sz="4800" b="1" i="0" u="none" strike="noStrike" kern="0" cap="none" spc="0" normalizeH="0" baseline="0" noProof="0" dirty="0">
                <a:ln>
                  <a:noFill/>
                </a:ln>
                <a:solidFill>
                  <a:schemeClr val="bg1"/>
                </a:solidFill>
                <a:effectLst/>
                <a:uLnTx/>
                <a:uFillTx/>
                <a:latin typeface="Century Gothic" panose="020B0502020202020204" pitchFamily="34" charset="0"/>
              </a:rPr>
              <a:t>?</a:t>
            </a:r>
          </a:p>
        </p:txBody>
      </p:sp>
      <p:sp>
        <p:nvSpPr>
          <p:cNvPr id="6" name="Oval Callout 5"/>
          <p:cNvSpPr/>
          <p:nvPr/>
        </p:nvSpPr>
        <p:spPr>
          <a:xfrm>
            <a:off x="542454" y="4737818"/>
            <a:ext cx="4303281" cy="1099457"/>
          </a:xfrm>
          <a:prstGeom prst="wedgeEllipseCallout">
            <a:avLst>
              <a:gd name="adj1" fmla="val 31501"/>
              <a:gd name="adj2" fmla="val 55285"/>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schemeClr val="bg1"/>
                </a:solidFill>
                <a:effectLst/>
                <a:uLnTx/>
                <a:uFillTx/>
                <a:latin typeface="Century Gothic" panose="020B0502020202020204" pitchFamily="34" charset="0"/>
              </a:rPr>
              <a:t>Cuándo</a:t>
            </a: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p>
        </p:txBody>
      </p:sp>
      <p:sp>
        <p:nvSpPr>
          <p:cNvPr id="7" name="Oval Callout 6"/>
          <p:cNvSpPr/>
          <p:nvPr/>
        </p:nvSpPr>
        <p:spPr>
          <a:xfrm>
            <a:off x="7547676" y="1722527"/>
            <a:ext cx="4438394" cy="1225450"/>
          </a:xfrm>
          <a:prstGeom prst="wedgeEllipseCallout">
            <a:avLst>
              <a:gd name="adj1" fmla="val -31741"/>
              <a:gd name="adj2" fmla="val 60712"/>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entury Gothic" panose="020B0502020202020204" pitchFamily="34" charset="0"/>
              </a:rPr>
              <a:t>¿</a:t>
            </a:r>
            <a:r>
              <a:rPr kumimoji="0" lang="en-GB" sz="4800" b="1" i="0" u="none" strike="noStrike" kern="0" cap="none" spc="0" normalizeH="0" baseline="0" noProof="0" dirty="0" err="1">
                <a:ln>
                  <a:noFill/>
                </a:ln>
                <a:solidFill>
                  <a:prstClr val="white"/>
                </a:solidFill>
                <a:effectLst/>
                <a:uLnTx/>
                <a:uFillTx/>
                <a:latin typeface="Century Gothic" panose="020B0502020202020204" pitchFamily="34" charset="0"/>
              </a:rPr>
              <a:t>Por</a:t>
            </a:r>
            <a:r>
              <a:rPr kumimoji="0" lang="en-GB" sz="4800" b="1" i="0" u="none" strike="noStrike" kern="0" cap="none" spc="0" normalizeH="0" baseline="0" noProof="0" dirty="0">
                <a:ln>
                  <a:noFill/>
                </a:ln>
                <a:solidFill>
                  <a:prstClr val="white"/>
                </a:solidFill>
                <a:effectLst/>
                <a:uLnTx/>
                <a:uFillTx/>
                <a:latin typeface="Century Gothic" panose="020B0502020202020204" pitchFamily="34" charset="0"/>
              </a:rPr>
              <a:t> </a:t>
            </a:r>
            <a:r>
              <a:rPr kumimoji="0" lang="en-GB" sz="4800" b="1" i="0" u="none" strike="noStrike" kern="0" cap="none" spc="0" normalizeH="0" baseline="0" noProof="0" dirty="0" err="1">
                <a:ln>
                  <a:noFill/>
                </a:ln>
                <a:solidFill>
                  <a:prstClr val="white"/>
                </a:solidFill>
                <a:effectLst/>
                <a:uLnTx/>
                <a:uFillTx/>
                <a:latin typeface="Century Gothic" panose="020B0502020202020204" pitchFamily="34" charset="0"/>
              </a:rPr>
              <a:t>qué</a:t>
            </a:r>
            <a:r>
              <a:rPr kumimoji="0" lang="en-GB" sz="4800" b="1"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8" name="Oval Callout 7"/>
          <p:cNvSpPr/>
          <p:nvPr/>
        </p:nvSpPr>
        <p:spPr>
          <a:xfrm>
            <a:off x="7761767" y="3172635"/>
            <a:ext cx="4073775" cy="1264687"/>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schemeClr val="accent5">
                    <a:lumMod val="75000"/>
                  </a:schemeClr>
                </a:solidFill>
                <a:effectLst/>
                <a:uLnTx/>
                <a:uFillTx/>
                <a:latin typeface="Century Gothic" panose="020B0502020202020204" pitchFamily="34" charset="0"/>
              </a:rPr>
              <a:t>Cuánto</a:t>
            </a: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p>
        </p:txBody>
      </p:sp>
      <p:sp>
        <p:nvSpPr>
          <p:cNvPr id="9" name="Oval Callout 8"/>
          <p:cNvSpPr/>
          <p:nvPr/>
        </p:nvSpPr>
        <p:spPr>
          <a:xfrm>
            <a:off x="925032" y="197661"/>
            <a:ext cx="353812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schemeClr val="accent5">
                    <a:lumMod val="50000"/>
                  </a:schemeClr>
                </a:solidFill>
                <a:effectLst/>
                <a:uLnTx/>
                <a:uFillTx/>
                <a:latin typeface="Century Gothic" panose="020B0502020202020204" pitchFamily="34" charset="0"/>
              </a:rPr>
              <a:t>Cómo</a:t>
            </a:r>
            <a:r>
              <a:rPr kumimoji="0" lang="en-GB" sz="4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rPr>
              <a:t>?</a:t>
            </a:r>
          </a:p>
        </p:txBody>
      </p:sp>
      <p:sp>
        <p:nvSpPr>
          <p:cNvPr id="10" name="Oval Callout 9"/>
          <p:cNvSpPr/>
          <p:nvPr/>
        </p:nvSpPr>
        <p:spPr>
          <a:xfrm>
            <a:off x="8347081" y="197661"/>
            <a:ext cx="3488461"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prstClr val="white"/>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prstClr val="white"/>
                </a:solidFill>
                <a:effectLst/>
                <a:uLnTx/>
                <a:uFillTx/>
                <a:latin typeface="Century Gothic" panose="020B0502020202020204" pitchFamily="34" charset="0"/>
              </a:rPr>
              <a:t>Quién</a:t>
            </a:r>
            <a:r>
              <a:rPr kumimoji="0" lang="en-GB" sz="4400" b="1"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11" name="Oval Callout 10"/>
          <p:cNvSpPr/>
          <p:nvPr/>
        </p:nvSpPr>
        <p:spPr>
          <a:xfrm>
            <a:off x="318977" y="1563209"/>
            <a:ext cx="3466746"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a:t>
            </a:r>
            <a:r>
              <a:rPr kumimoji="0" lang="en-GB" sz="5400" b="1" i="0" u="none" strike="noStrike" kern="0" cap="none" spc="0" normalizeH="0" baseline="0" noProof="0" dirty="0" err="1">
                <a:ln>
                  <a:noFill/>
                </a:ln>
                <a:solidFill>
                  <a:prstClr val="white"/>
                </a:solidFill>
                <a:effectLst/>
                <a:uLnTx/>
                <a:uFillTx/>
                <a:latin typeface="Century Gothic" panose="020B0502020202020204" pitchFamily="34" charset="0"/>
              </a:rPr>
              <a:t>Qué</a:t>
            </a: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12" name="Oval Callout 11"/>
          <p:cNvSpPr/>
          <p:nvPr/>
        </p:nvSpPr>
        <p:spPr>
          <a:xfrm>
            <a:off x="7611238" y="4193945"/>
            <a:ext cx="4374832" cy="1087745"/>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schemeClr val="accent5">
                    <a:lumMod val="75000"/>
                  </a:schemeClr>
                </a:solidFill>
                <a:effectLst/>
                <a:uLnTx/>
                <a:uFillTx/>
                <a:latin typeface="Century Gothic" panose="020B0502020202020204" pitchFamily="34" charset="0"/>
              </a:rPr>
              <a:t>Cuántos</a:t>
            </a: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p>
        </p:txBody>
      </p:sp>
      <p:sp>
        <p:nvSpPr>
          <p:cNvPr id="13" name="Oval Callout 12"/>
          <p:cNvSpPr/>
          <p:nvPr/>
        </p:nvSpPr>
        <p:spPr>
          <a:xfrm>
            <a:off x="5013782" y="4886638"/>
            <a:ext cx="2981902" cy="1152128"/>
          </a:xfrm>
          <a:prstGeom prst="wedgeEllipseCallout">
            <a:avLst>
              <a:gd name="adj1" fmla="val -36161"/>
              <a:gd name="adj2" fmla="val 51108"/>
            </a:avLst>
          </a:prstGeom>
          <a:solidFill>
            <a:srgbClr val="FF33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r>
              <a:rPr kumimoji="0" lang="en-GB" sz="4400" b="1" i="0" u="none" strike="noStrike" kern="0" cap="none" spc="0" normalizeH="0" baseline="0" noProof="0" dirty="0" err="1">
                <a:ln>
                  <a:noFill/>
                </a:ln>
                <a:solidFill>
                  <a:schemeClr val="bg1"/>
                </a:solidFill>
                <a:effectLst/>
                <a:uLnTx/>
                <a:uFillTx/>
                <a:latin typeface="Century Gothic" panose="020B0502020202020204" pitchFamily="34" charset="0"/>
              </a:rPr>
              <a:t>Cuál</a:t>
            </a: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p>
        </p:txBody>
      </p:sp>
      <p:pic>
        <p:nvPicPr>
          <p:cNvPr id="14" name="Picture 13"/>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5667" y="719301"/>
            <a:ext cx="4018516" cy="4018516"/>
          </a:xfrm>
          <a:prstGeom prst="rect">
            <a:avLst/>
          </a:prstGeom>
        </p:spPr>
      </p:pic>
      <p:sp>
        <p:nvSpPr>
          <p:cNvPr id="15" name="TextBox 14"/>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1539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18977" y="3033256"/>
            <a:ext cx="4284921"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chemeClr val="bg1"/>
                </a:solidFill>
                <a:effectLst/>
                <a:uLnTx/>
                <a:uFillTx/>
                <a:latin typeface="Century Gothic" panose="020B0502020202020204" pitchFamily="34" charset="0"/>
              </a:rPr>
              <a:t>¿D_ _ _ _?</a:t>
            </a:r>
          </a:p>
        </p:txBody>
      </p:sp>
      <p:sp>
        <p:nvSpPr>
          <p:cNvPr id="6" name="Oval Callout 5"/>
          <p:cNvSpPr/>
          <p:nvPr/>
        </p:nvSpPr>
        <p:spPr>
          <a:xfrm>
            <a:off x="223284" y="4737818"/>
            <a:ext cx="4622451" cy="1099457"/>
          </a:xfrm>
          <a:prstGeom prst="wedgeEllipseCallout">
            <a:avLst>
              <a:gd name="adj1" fmla="val 31501"/>
              <a:gd name="adj2" fmla="val 55285"/>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¿C_ _ _ _ _?</a:t>
            </a:r>
          </a:p>
        </p:txBody>
      </p:sp>
      <p:sp>
        <p:nvSpPr>
          <p:cNvPr id="7" name="Oval Callout 6"/>
          <p:cNvSpPr/>
          <p:nvPr/>
        </p:nvSpPr>
        <p:spPr>
          <a:xfrm>
            <a:off x="6698511" y="1722527"/>
            <a:ext cx="5312361" cy="1225450"/>
          </a:xfrm>
          <a:prstGeom prst="wedgeEllipseCallout">
            <a:avLst>
              <a:gd name="adj1" fmla="val -31741"/>
              <a:gd name="adj2" fmla="val 60712"/>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entury Gothic" panose="020B0502020202020204" pitchFamily="34" charset="0"/>
              </a:rPr>
              <a:t>¿P _ _  _ _ _?</a:t>
            </a:r>
          </a:p>
        </p:txBody>
      </p:sp>
      <p:sp>
        <p:nvSpPr>
          <p:cNvPr id="8" name="Oval Callout 7"/>
          <p:cNvSpPr/>
          <p:nvPr/>
        </p:nvSpPr>
        <p:spPr>
          <a:xfrm>
            <a:off x="7270995" y="3149961"/>
            <a:ext cx="4646428" cy="1264687"/>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¿C_ _ _ _ _?</a:t>
            </a:r>
          </a:p>
        </p:txBody>
      </p:sp>
      <p:sp>
        <p:nvSpPr>
          <p:cNvPr id="9" name="Oval Callout 8"/>
          <p:cNvSpPr/>
          <p:nvPr/>
        </p:nvSpPr>
        <p:spPr>
          <a:xfrm>
            <a:off x="925032" y="197661"/>
            <a:ext cx="353812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rPr>
              <a:t>¿C_ _ _?</a:t>
            </a:r>
          </a:p>
        </p:txBody>
      </p:sp>
      <p:sp>
        <p:nvSpPr>
          <p:cNvPr id="10" name="Oval Callout 9"/>
          <p:cNvSpPr/>
          <p:nvPr/>
        </p:nvSpPr>
        <p:spPr>
          <a:xfrm>
            <a:off x="7772923" y="197661"/>
            <a:ext cx="4062619"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prstClr val="white"/>
                </a:solidFill>
                <a:effectLst/>
                <a:uLnTx/>
                <a:uFillTx/>
                <a:latin typeface="Century Gothic" panose="020B0502020202020204" pitchFamily="34" charset="0"/>
              </a:rPr>
              <a:t>¿Q_ _ _ _?</a:t>
            </a:r>
          </a:p>
        </p:txBody>
      </p:sp>
      <p:sp>
        <p:nvSpPr>
          <p:cNvPr id="11" name="Oval Callout 10"/>
          <p:cNvSpPr/>
          <p:nvPr/>
        </p:nvSpPr>
        <p:spPr>
          <a:xfrm>
            <a:off x="318977" y="1563209"/>
            <a:ext cx="3466746"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¿Q_ _?</a:t>
            </a:r>
          </a:p>
        </p:txBody>
      </p:sp>
      <p:sp>
        <p:nvSpPr>
          <p:cNvPr id="12" name="Oval Callout 11"/>
          <p:cNvSpPr/>
          <p:nvPr/>
        </p:nvSpPr>
        <p:spPr>
          <a:xfrm>
            <a:off x="6808375" y="4351870"/>
            <a:ext cx="5298191" cy="1087745"/>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¿C_ _ _ _ _ _?</a:t>
            </a:r>
          </a:p>
        </p:txBody>
      </p:sp>
      <p:sp>
        <p:nvSpPr>
          <p:cNvPr id="13" name="Oval Callout 12"/>
          <p:cNvSpPr/>
          <p:nvPr/>
        </p:nvSpPr>
        <p:spPr>
          <a:xfrm>
            <a:off x="4369983" y="4999282"/>
            <a:ext cx="3402940" cy="1152128"/>
          </a:xfrm>
          <a:prstGeom prst="wedgeEllipseCallout">
            <a:avLst>
              <a:gd name="adj1" fmla="val -36161"/>
              <a:gd name="adj2" fmla="val 51108"/>
            </a:avLst>
          </a:prstGeom>
          <a:solidFill>
            <a:srgbClr val="FF33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¿C_ _ _?</a:t>
            </a:r>
          </a:p>
        </p:txBody>
      </p:sp>
      <p:pic>
        <p:nvPicPr>
          <p:cNvPr id="14" name="Picture 13"/>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07933" y="719302"/>
            <a:ext cx="4018516" cy="4018516"/>
          </a:xfrm>
          <a:prstGeom prst="rect">
            <a:avLst/>
          </a:prstGeom>
        </p:spPr>
      </p:pic>
      <p:sp>
        <p:nvSpPr>
          <p:cNvPr id="15" name="TextBox 14"/>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103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30951" y="0"/>
            <a:ext cx="10632" cy="637953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349562">
            <a:off x="109780" y="705896"/>
            <a:ext cx="2607107"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31" name="TextBox 30"/>
          <p:cNvSpPr txBox="1"/>
          <p:nvPr/>
        </p:nvSpPr>
        <p:spPr>
          <a:xfrm rot="21349562">
            <a:off x="3123118" y="1325111"/>
            <a:ext cx="1994508"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32" name="TextBox 31"/>
          <p:cNvSpPr txBox="1"/>
          <p:nvPr/>
        </p:nvSpPr>
        <p:spPr>
          <a:xfrm rot="21349562">
            <a:off x="250153" y="2531652"/>
            <a:ext cx="2036523"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33" name="TextBox 32"/>
          <p:cNvSpPr txBox="1"/>
          <p:nvPr/>
        </p:nvSpPr>
        <p:spPr>
          <a:xfrm rot="21349562">
            <a:off x="512178" y="5282692"/>
            <a:ext cx="1685909"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34" name="TextBox 33"/>
          <p:cNvSpPr txBox="1"/>
          <p:nvPr/>
        </p:nvSpPr>
        <p:spPr>
          <a:xfrm rot="377376">
            <a:off x="3130916" y="5437746"/>
            <a:ext cx="1859688"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35" name="TextBox 34"/>
          <p:cNvSpPr txBox="1"/>
          <p:nvPr/>
        </p:nvSpPr>
        <p:spPr>
          <a:xfrm rot="472354">
            <a:off x="2762473" y="2678493"/>
            <a:ext cx="2607107"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36" name="TextBox 35"/>
          <p:cNvSpPr txBox="1"/>
          <p:nvPr/>
        </p:nvSpPr>
        <p:spPr>
          <a:xfrm rot="21349562">
            <a:off x="512198" y="3747312"/>
            <a:ext cx="1670602"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37" name="TextBox 36"/>
          <p:cNvSpPr txBox="1"/>
          <p:nvPr/>
        </p:nvSpPr>
        <p:spPr>
          <a:xfrm rot="21349562">
            <a:off x="3123684" y="4095962"/>
            <a:ext cx="1567326"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38" name="TextBox 37"/>
          <p:cNvSpPr txBox="1"/>
          <p:nvPr/>
        </p:nvSpPr>
        <p:spPr>
          <a:xfrm rot="648291">
            <a:off x="3739487" y="398219"/>
            <a:ext cx="1852500"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39" name="TextBox 38"/>
          <p:cNvSpPr txBox="1"/>
          <p:nvPr/>
        </p:nvSpPr>
        <p:spPr>
          <a:xfrm rot="21349562">
            <a:off x="6297108" y="714366"/>
            <a:ext cx="2607107"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40" name="TextBox 39"/>
          <p:cNvSpPr txBox="1"/>
          <p:nvPr/>
        </p:nvSpPr>
        <p:spPr>
          <a:xfrm rot="21349562">
            <a:off x="6780957" y="3863467"/>
            <a:ext cx="1994508"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41" name="TextBox 40"/>
          <p:cNvSpPr txBox="1"/>
          <p:nvPr/>
        </p:nvSpPr>
        <p:spPr>
          <a:xfrm rot="21349562">
            <a:off x="9547998" y="3512401"/>
            <a:ext cx="2036523"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42" name="TextBox 41"/>
          <p:cNvSpPr txBox="1"/>
          <p:nvPr/>
        </p:nvSpPr>
        <p:spPr>
          <a:xfrm rot="21349562">
            <a:off x="10113721" y="319404"/>
            <a:ext cx="1685909"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3" name="TextBox 42"/>
          <p:cNvSpPr txBox="1"/>
          <p:nvPr/>
        </p:nvSpPr>
        <p:spPr>
          <a:xfrm rot="377376">
            <a:off x="9813315" y="5064395"/>
            <a:ext cx="1859688"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44" name="TextBox 43"/>
          <p:cNvSpPr txBox="1"/>
          <p:nvPr/>
        </p:nvSpPr>
        <p:spPr>
          <a:xfrm rot="472354">
            <a:off x="6132861" y="5194109"/>
            <a:ext cx="2607107"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45" name="TextBox 44"/>
          <p:cNvSpPr txBox="1"/>
          <p:nvPr/>
        </p:nvSpPr>
        <p:spPr>
          <a:xfrm rot="21349562">
            <a:off x="8694115" y="2305692"/>
            <a:ext cx="1670602"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46" name="TextBox 45"/>
          <p:cNvSpPr txBox="1"/>
          <p:nvPr/>
        </p:nvSpPr>
        <p:spPr>
          <a:xfrm rot="236336">
            <a:off x="10113878" y="1441038"/>
            <a:ext cx="1567326"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47" name="TextBox 46"/>
          <p:cNvSpPr txBox="1"/>
          <p:nvPr/>
        </p:nvSpPr>
        <p:spPr>
          <a:xfrm rot="648291">
            <a:off x="6143489" y="2685831"/>
            <a:ext cx="1852500" cy="584775"/>
          </a:xfrm>
          <a:prstGeom prst="rect">
            <a:avLst/>
          </a:prstGeom>
          <a:solidFill>
            <a:srgbClr val="FF7D25"/>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21" name="TextBox 20"/>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9905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a:t>
            </a:r>
            <a:r>
              <a:rPr lang="en-GB" sz="6000" b="1" dirty="0" err="1"/>
              <a:t>Qué</a:t>
            </a:r>
            <a:r>
              <a:rPr lang="en-GB" sz="6000" b="1" dirty="0"/>
              <a:t> </a:t>
            </a:r>
            <a:r>
              <a:rPr lang="en-GB" sz="6000" b="1" dirty="0" err="1"/>
              <a:t>pregunta</a:t>
            </a:r>
            <a:r>
              <a:rPr lang="en-GB" sz="6000" b="1" dirty="0"/>
              <a:t> </a:t>
            </a:r>
            <a:r>
              <a:rPr lang="en-GB" sz="6000" b="1" dirty="0" err="1"/>
              <a:t>es</a:t>
            </a:r>
            <a:r>
              <a:rPr lang="en-GB" sz="6000" b="1" dirty="0"/>
              <a:t>?</a:t>
            </a:r>
          </a:p>
        </p:txBody>
      </p:sp>
      <p:sp>
        <p:nvSpPr>
          <p:cNvPr id="5" name="Content Placeholder 4"/>
          <p:cNvSpPr>
            <a:spLocks noGrp="1"/>
          </p:cNvSpPr>
          <p:nvPr>
            <p:ph idx="1"/>
          </p:nvPr>
        </p:nvSpPr>
        <p:spPr>
          <a:xfrm>
            <a:off x="838200" y="1708472"/>
            <a:ext cx="10295021" cy="4351338"/>
          </a:xfrm>
          <a:solidFill>
            <a:schemeClr val="accent2">
              <a:lumMod val="40000"/>
              <a:lumOff val="60000"/>
              <a:alpha val="20000"/>
            </a:schemeClr>
          </a:solidFill>
        </p:spPr>
        <p:txBody>
          <a:bodyPr anchor="ctr"/>
          <a:lstStyle/>
          <a:p>
            <a:r>
              <a:rPr lang="en-GB" sz="4800" dirty="0" err="1"/>
              <a:t>Juego</a:t>
            </a:r>
            <a:r>
              <a:rPr lang="en-GB" sz="4800" dirty="0"/>
              <a:t> al </a:t>
            </a:r>
            <a:r>
              <a:rPr lang="en-GB" sz="4800" dirty="0" err="1"/>
              <a:t>fútbol</a:t>
            </a:r>
            <a:r>
              <a:rPr lang="en-GB" sz="4800" dirty="0"/>
              <a:t>.</a:t>
            </a:r>
            <a:br>
              <a:rPr lang="en-GB" sz="4800" dirty="0"/>
            </a:br>
            <a:endParaRPr lang="en-GB" sz="4800" dirty="0"/>
          </a:p>
          <a:p>
            <a:r>
              <a:rPr lang="en-GB" sz="4800" b="1" dirty="0"/>
              <a:t>?</a:t>
            </a:r>
            <a:br>
              <a:rPr lang="en-GB" sz="4800" dirty="0"/>
            </a:br>
            <a:endParaRPr lang="en-GB" sz="4800" dirty="0"/>
          </a:p>
          <a:p>
            <a:r>
              <a:rPr lang="en-GB" sz="4800" dirty="0" err="1"/>
              <a:t>en</a:t>
            </a:r>
            <a:r>
              <a:rPr lang="en-GB" sz="4800" dirty="0"/>
              <a:t> mi </a:t>
            </a:r>
            <a:r>
              <a:rPr lang="en-GB" sz="4800" dirty="0" err="1"/>
              <a:t>colegio</a:t>
            </a:r>
            <a:r>
              <a:rPr lang="en-GB" sz="4800" dirty="0"/>
              <a:t>.</a:t>
            </a:r>
          </a:p>
        </p:txBody>
      </p:sp>
      <p:sp>
        <p:nvSpPr>
          <p:cNvPr id="7" name="Oval Callout 6"/>
          <p:cNvSpPr/>
          <p:nvPr/>
        </p:nvSpPr>
        <p:spPr>
          <a:xfrm>
            <a:off x="2351584" y="3034035"/>
            <a:ext cx="4124520" cy="1563739"/>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Century Gothic" panose="020B0502020202020204" pitchFamily="34" charset="0"/>
              </a:rPr>
              <a:t>¿</a:t>
            </a:r>
            <a:r>
              <a:rPr lang="en-GB" sz="4800" b="1" dirty="0" err="1">
                <a:solidFill>
                  <a:schemeClr val="bg1"/>
                </a:solidFill>
                <a:latin typeface="Century Gothic" panose="020B0502020202020204" pitchFamily="34" charset="0"/>
              </a:rPr>
              <a:t>Dónde</a:t>
            </a:r>
            <a:r>
              <a:rPr lang="en-GB" sz="4800" b="1" dirty="0">
                <a:solidFill>
                  <a:schemeClr val="bg1"/>
                </a:solidFill>
                <a:latin typeface="Century Gothic" panose="020B0502020202020204" pitchFamily="34" charset="0"/>
              </a:rPr>
              <a:t>?</a:t>
            </a: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290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766</Words>
  <Application>Microsoft Office PowerPoint</Application>
  <PresentationFormat>Widescreen</PresentationFormat>
  <Paragraphs>157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Tw Cen MT</vt:lpstr>
      <vt:lpstr>1_Office Theme</vt:lpstr>
      <vt:lpstr>PowerPoint Presentation</vt:lpstr>
      <vt:lpstr>¿Cuál es la pregunta?</vt:lpstr>
      <vt:lpstr>PowerPoint Presentation</vt:lpstr>
      <vt:lpstr>PowerPoint Presentation</vt:lpstr>
      <vt:lpstr>PowerPoint Presentation</vt:lpstr>
      <vt:lpstr>PowerPoint Presentation</vt:lpstr>
      <vt:lpstr>PowerPoint Presentation</vt:lpstr>
      <vt:lpstr>PowerPoint Presentation</vt:lpstr>
      <vt:lpstr>¿Qué pregunta es?</vt:lpstr>
      <vt:lpstr>¿Qué pregunta es?</vt:lpstr>
      <vt:lpstr>¿Qué pregunta es?</vt:lpstr>
      <vt:lpstr>¿Qué pregunta es?</vt:lpstr>
      <vt:lpstr>¿Qué pregunta es?</vt:lpstr>
      <vt:lpstr>¡Vamos a conversar!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19</cp:revision>
  <dcterms:created xsi:type="dcterms:W3CDTF">2019-04-20T19:01:30Z</dcterms:created>
  <dcterms:modified xsi:type="dcterms:W3CDTF">2019-05-01T07:13:57Z</dcterms:modified>
</cp:coreProperties>
</file>