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0"/>
  </p:notesMasterIdLst>
  <p:sldIdLst>
    <p:sldId id="928" r:id="rId4"/>
    <p:sldId id="292" r:id="rId5"/>
    <p:sldId id="293" r:id="rId6"/>
    <p:sldId id="294" r:id="rId7"/>
    <p:sldId id="698" r:id="rId8"/>
    <p:sldId id="525" r:id="rId9"/>
    <p:sldId id="720" r:id="rId10"/>
    <p:sldId id="721" r:id="rId11"/>
    <p:sldId id="722" r:id="rId12"/>
    <p:sldId id="723" r:id="rId13"/>
    <p:sldId id="360" r:id="rId14"/>
    <p:sldId id="729" r:id="rId15"/>
    <p:sldId id="730" r:id="rId16"/>
    <p:sldId id="359" r:id="rId17"/>
    <p:sldId id="734" r:id="rId18"/>
    <p:sldId id="735" r:id="rId19"/>
    <p:sldId id="736" r:id="rId20"/>
    <p:sldId id="737" r:id="rId21"/>
    <p:sldId id="738" r:id="rId22"/>
    <p:sldId id="866" r:id="rId23"/>
    <p:sldId id="867" r:id="rId24"/>
    <p:sldId id="868" r:id="rId25"/>
    <p:sldId id="270" r:id="rId26"/>
    <p:sldId id="271" r:id="rId27"/>
    <p:sldId id="707" r:id="rId28"/>
    <p:sldId id="717" r:id="rId29"/>
    <p:sldId id="718" r:id="rId30"/>
    <p:sldId id="927" r:id="rId31"/>
    <p:sldId id="814" r:id="rId32"/>
    <p:sldId id="811" r:id="rId33"/>
    <p:sldId id="816" r:id="rId34"/>
    <p:sldId id="813" r:id="rId35"/>
    <p:sldId id="817" r:id="rId36"/>
    <p:sldId id="812" r:id="rId37"/>
    <p:sldId id="802" r:id="rId38"/>
    <p:sldId id="803" r:id="rId39"/>
    <p:sldId id="804" r:id="rId40"/>
    <p:sldId id="805" r:id="rId41"/>
    <p:sldId id="806" r:id="rId42"/>
    <p:sldId id="330" r:id="rId43"/>
    <p:sldId id="331" r:id="rId44"/>
    <p:sldId id="925" r:id="rId45"/>
    <p:sldId id="926" r:id="rId46"/>
    <p:sldId id="902" r:id="rId47"/>
    <p:sldId id="903" r:id="rId48"/>
    <p:sldId id="90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0933" autoAdjust="0"/>
  </p:normalViewPr>
  <p:slideViewPr>
    <p:cSldViewPr snapToGrid="0">
      <p:cViewPr varScale="1">
        <p:scale>
          <a:sx n="101" d="100"/>
          <a:sy n="101" d="100"/>
        </p:scale>
        <p:origin x="10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s-ES_trad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E7FE1E1F-9F92-43F2-922E-3955B0E973F4}" type="datetimeFigureOut">
              <a:rPr lang="es-ES_tradnl" smtClean="0"/>
              <a:pPr/>
              <a:t>21/6/22</a:t>
            </a:fld>
            <a:endParaRPr lang="es-ES_trad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ES_trad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s-ES_trad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781E8EEF-4643-451A-9F49-EEB031ED21C9}" type="slidenum">
              <a:rPr lang="es-ES_tradnl" smtClean="0"/>
              <a:pPr/>
              <a:t>‹#›</a:t>
            </a:fld>
            <a:endParaRPr lang="es-ES_tradnl" dirty="0"/>
          </a:p>
        </p:txBody>
      </p:sp>
    </p:spTree>
    <p:extLst>
      <p:ext uri="{BB962C8B-B14F-4D97-AF65-F5344CB8AC3E}">
        <p14:creationId xmlns:p14="http://schemas.microsoft.com/office/powerpoint/2010/main" val="1369036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baseline="0" dirty="0"/>
              <a:t>9.3.2.3</a:t>
            </a:r>
          </a:p>
          <a:p>
            <a:pPr marL="0" lvl="0" indent="0" algn="l" rtl="0">
              <a:spcBef>
                <a:spcPts val="0"/>
              </a:spcBef>
              <a:spcAft>
                <a:spcPts val="0"/>
              </a:spcAft>
              <a:buNone/>
            </a:pPr>
            <a:r>
              <a:rPr lang="en-GB" b="1" dirty="0"/>
              <a:t>Timing: </a:t>
            </a:r>
            <a:r>
              <a:rPr lang="en-GB" b="0" dirty="0"/>
              <a:t>6 minutes (slides 3 – 8)</a:t>
            </a:r>
            <a:br>
              <a:rPr lang="en-GB" dirty="0"/>
            </a:br>
            <a:br>
              <a:rPr lang="en-GB" dirty="0"/>
            </a:br>
            <a:r>
              <a:rPr lang="en-GB" b="1" dirty="0"/>
              <a:t>Aim</a:t>
            </a:r>
            <a:r>
              <a:rPr lang="en-GB" dirty="0"/>
              <a:t>: </a:t>
            </a:r>
          </a:p>
          <a:p>
            <a:pPr marL="0" lvl="0" indent="0" algn="l" rtl="0">
              <a:spcBef>
                <a:spcPts val="0"/>
              </a:spcBef>
              <a:spcAft>
                <a:spcPts val="0"/>
              </a:spcAft>
              <a:buNone/>
            </a:pPr>
            <a:r>
              <a:rPr lang="en-GB" dirty="0" err="1"/>
              <a:t>i</a:t>
            </a:r>
            <a:r>
              <a:rPr lang="en-GB" dirty="0"/>
              <a:t>) to practise gain confidence and fluency</a:t>
            </a:r>
            <a:r>
              <a:rPr lang="en-GB" baseline="0" dirty="0"/>
              <a:t> in oral production of </a:t>
            </a:r>
            <a:r>
              <a:rPr lang="en-GB" dirty="0"/>
              <a:t>SSC</a:t>
            </a:r>
            <a:r>
              <a:rPr lang="en-GB" baseline="0" dirty="0"/>
              <a:t> [cu]+vowel (</a:t>
            </a:r>
            <a:r>
              <a:rPr lang="en-GB" baseline="0" dirty="0" err="1"/>
              <a:t>cua</a:t>
            </a:r>
            <a:r>
              <a:rPr lang="en-GB" baseline="0" dirty="0"/>
              <a:t>, cue, cui)</a:t>
            </a:r>
          </a:p>
          <a:p>
            <a:pPr marL="0" lvl="0" indent="0" algn="l" rtl="0">
              <a:spcBef>
                <a:spcPts val="0"/>
              </a:spcBef>
              <a:spcAft>
                <a:spcPts val="0"/>
              </a:spcAft>
              <a:buNone/>
            </a:pPr>
            <a:r>
              <a:rPr lang="en-GB" baseline="0" dirty="0"/>
              <a:t>ii) to practise producing and understanding a range of previously taught numbers (mostly 1-29)</a:t>
            </a:r>
          </a:p>
          <a:p>
            <a:pPr marL="0" lvl="0" indent="0" algn="l" rtl="0">
              <a:spcBef>
                <a:spcPts val="0"/>
              </a:spcBef>
              <a:spcAft>
                <a:spcPts val="0"/>
              </a:spcAft>
              <a:buNone/>
            </a:pPr>
            <a:endParaRPr dirty="0"/>
          </a:p>
          <a:p>
            <a:pPr marL="0" lvl="0" indent="0" algn="l" rtl="0">
              <a:spcBef>
                <a:spcPts val="0"/>
              </a:spcBef>
              <a:spcAft>
                <a:spcPts val="0"/>
              </a:spcAft>
              <a:buNone/>
            </a:pPr>
            <a:r>
              <a:rPr lang="en-GB" b="1" dirty="0"/>
              <a:t>Procedure:</a:t>
            </a:r>
            <a:endParaRPr dirty="0"/>
          </a:p>
          <a:p>
            <a:pPr marL="228600" lvl="0" indent="-228600" algn="l" rtl="0">
              <a:spcBef>
                <a:spcPts val="0"/>
              </a:spcBef>
              <a:spcAft>
                <a:spcPts val="0"/>
              </a:spcAft>
              <a:buClr>
                <a:schemeClr val="dk1"/>
              </a:buClr>
              <a:buSzPts val="1200"/>
              <a:buFont typeface="Arial"/>
              <a:buAutoNum type="arabicPeriod"/>
            </a:pPr>
            <a:r>
              <a:rPr lang="en-GB" dirty="0"/>
              <a:t>Click to reveal each part of the explanation slide with the students. Check understanding </a:t>
            </a:r>
            <a:r>
              <a:rPr lang="en-GB" baseline="0" dirty="0"/>
              <a:t>via oral translation of the example into English.</a:t>
            </a:r>
          </a:p>
          <a:p>
            <a:pPr marL="228600" lvl="0" indent="-228600" algn="l" rtl="0">
              <a:spcBef>
                <a:spcPts val="0"/>
              </a:spcBef>
              <a:spcAft>
                <a:spcPts val="0"/>
              </a:spcAft>
              <a:buClr>
                <a:schemeClr val="dk1"/>
              </a:buClr>
              <a:buSzPts val="1200"/>
              <a:buFont typeface="Arial"/>
              <a:buAutoNum type="arabicPeriod"/>
            </a:pPr>
            <a:r>
              <a:rPr lang="en-GB" baseline="0" dirty="0"/>
              <a:t>Student A turns away from the board and asks Student B questions based on his/her six cards (slide 3). All questions begin with ‘</a:t>
            </a:r>
            <a:r>
              <a:rPr lang="en-GB" sz="1200" b="0" dirty="0">
                <a:solidFill>
                  <a:srgbClr val="002060"/>
                </a:solidFill>
              </a:rPr>
              <a:t>¿</a:t>
            </a:r>
            <a:r>
              <a:rPr lang="en-GB" sz="1200" b="0" dirty="0" err="1">
                <a:solidFill>
                  <a:srgbClr val="002060"/>
                </a:solidFill>
              </a:rPr>
              <a:t>Cuánto</a:t>
            </a:r>
            <a:r>
              <a:rPr lang="en-GB" sz="1200" b="0" dirty="0">
                <a:solidFill>
                  <a:srgbClr val="002060"/>
                </a:solidFill>
              </a:rPr>
              <a:t> cuesta…?’. Glosses are provided for unknown</a:t>
            </a:r>
            <a:r>
              <a:rPr lang="en-GB" sz="1200" b="0" baseline="0" dirty="0">
                <a:solidFill>
                  <a:srgbClr val="002060"/>
                </a:solidFill>
              </a:rPr>
              <a:t> words.</a:t>
            </a:r>
          </a:p>
          <a:p>
            <a:pPr marL="228600" lvl="0" indent="-228600" algn="l" rtl="0">
              <a:spcBef>
                <a:spcPts val="0"/>
              </a:spcBef>
              <a:spcAft>
                <a:spcPts val="0"/>
              </a:spcAft>
              <a:buClr>
                <a:schemeClr val="dk1"/>
              </a:buClr>
              <a:buSzPts val="1200"/>
              <a:buFont typeface="Arial"/>
              <a:buAutoNum type="arabicPeriod"/>
            </a:pPr>
            <a:r>
              <a:rPr lang="en-GB" sz="1200" b="0" baseline="0" dirty="0">
                <a:solidFill>
                  <a:srgbClr val="002060"/>
                </a:solidFill>
              </a:rPr>
              <a:t>Teacher brings up slide 4. Person B listens, looks at the prices displayed on the board and then says the price for the relevant card in Spanish.</a:t>
            </a:r>
          </a:p>
          <a:p>
            <a:pPr marL="228600" lvl="0" indent="-228600" algn="l" rtl="0">
              <a:spcBef>
                <a:spcPts val="0"/>
              </a:spcBef>
              <a:spcAft>
                <a:spcPts val="0"/>
              </a:spcAft>
              <a:buClr>
                <a:schemeClr val="dk1"/>
              </a:buClr>
              <a:buSzPts val="1200"/>
              <a:buFont typeface="Arial"/>
              <a:buAutoNum type="arabicPeriod"/>
            </a:pPr>
            <a:r>
              <a:rPr lang="en-GB" sz="1200" b="0" baseline="0" dirty="0">
                <a:solidFill>
                  <a:srgbClr val="002060"/>
                </a:solidFill>
              </a:rPr>
              <a:t>Person A then writes the price down in the space provided on his/her prompt card.</a:t>
            </a:r>
          </a:p>
          <a:p>
            <a:pPr marL="228600" lvl="0" indent="-228600" algn="l" rtl="0">
              <a:spcBef>
                <a:spcPts val="0"/>
              </a:spcBef>
              <a:spcAft>
                <a:spcPts val="0"/>
              </a:spcAft>
              <a:buClr>
                <a:schemeClr val="dk1"/>
              </a:buClr>
              <a:buSzPts val="1200"/>
              <a:buFont typeface="Arial"/>
              <a:buAutoNum type="arabicPeriod"/>
            </a:pPr>
            <a:r>
              <a:rPr lang="en-GB" sz="1200" b="0" baseline="0" dirty="0">
                <a:solidFill>
                  <a:srgbClr val="002060"/>
                </a:solidFill>
              </a:rPr>
              <a:t>Students swap roles. The teacher displays slide 6 on the board.</a:t>
            </a:r>
          </a:p>
          <a:p>
            <a:pPr marL="228600" lvl="0" indent="-228600" algn="l" rtl="0">
              <a:spcBef>
                <a:spcPts val="0"/>
              </a:spcBef>
              <a:spcAft>
                <a:spcPts val="0"/>
              </a:spcAft>
              <a:buClr>
                <a:schemeClr val="dk1"/>
              </a:buClr>
              <a:buSzPts val="1200"/>
              <a:buFont typeface="Arial"/>
              <a:buAutoNum type="arabicPeriod"/>
            </a:pPr>
            <a:r>
              <a:rPr lang="en-GB" sz="1200" b="0" baseline="0" dirty="0">
                <a:solidFill>
                  <a:srgbClr val="002060"/>
                </a:solidFill>
              </a:rPr>
              <a:t>Use slide 7 to provide feedback.</a:t>
            </a:r>
            <a:endParaRPr lang="en-GB" b="0" baseline="0" dirty="0"/>
          </a:p>
          <a:p>
            <a:pPr marL="0" lvl="0" indent="0" algn="l" rtl="0">
              <a:spcBef>
                <a:spcPts val="0"/>
              </a:spcBef>
              <a:spcAft>
                <a:spcPts val="0"/>
              </a:spcAft>
              <a:buClr>
                <a:schemeClr val="dk1"/>
              </a:buClr>
              <a:buSzPts val="1200"/>
              <a:buFont typeface="Arial"/>
              <a:buNone/>
            </a:pPr>
            <a:endParaRPr lang="en-GB" dirty="0"/>
          </a:p>
          <a:p>
            <a:pPr marL="0" lvl="0" indent="0" algn="l" rtl="0">
              <a:spcBef>
                <a:spcPts val="0"/>
              </a:spcBef>
              <a:spcAft>
                <a:spcPts val="0"/>
              </a:spcAft>
              <a:buClr>
                <a:schemeClr val="dk1"/>
              </a:buClr>
              <a:buSzPts val="1200"/>
              <a:buFont typeface="Arial"/>
              <a:buNone/>
            </a:pPr>
            <a:r>
              <a:rPr lang="en-GB" b="1" dirty="0"/>
              <a:t>Frequency of unknown</a:t>
            </a:r>
            <a:r>
              <a:rPr lang="en-GB" b="1" baseline="0" dirty="0"/>
              <a:t> words:</a:t>
            </a:r>
          </a:p>
          <a:p>
            <a:pPr marL="0" lvl="0" indent="0" algn="l" rtl="0">
              <a:spcBef>
                <a:spcPts val="0"/>
              </a:spcBef>
              <a:spcAft>
                <a:spcPts val="0"/>
              </a:spcAft>
              <a:buClr>
                <a:schemeClr val="dk1"/>
              </a:buClr>
              <a:buSzPts val="1200"/>
              <a:buFont typeface="Arial"/>
              <a:buNone/>
            </a:pPr>
            <a:r>
              <a:rPr lang="en-GB" baseline="0" dirty="0" err="1"/>
              <a:t>cueva</a:t>
            </a:r>
            <a:r>
              <a:rPr lang="en-GB" baseline="0" dirty="0"/>
              <a:t> [4480]; </a:t>
            </a:r>
            <a:r>
              <a:rPr lang="en-GB" baseline="0" dirty="0" err="1"/>
              <a:t>objeto</a:t>
            </a:r>
            <a:r>
              <a:rPr lang="en-GB" baseline="0" dirty="0"/>
              <a:t> [567]</a:t>
            </a:r>
          </a:p>
          <a:p>
            <a:pPr marL="0" lvl="0" indent="0" algn="l" rtl="0">
              <a:spcBef>
                <a:spcPts val="0"/>
              </a:spcBef>
              <a:spcAft>
                <a:spcPts val="0"/>
              </a:spcAft>
              <a:buClr>
                <a:schemeClr val="dk1"/>
              </a:buClr>
              <a:buSzPts val="1200"/>
              <a:buFont typeface="Arial"/>
              <a:buNone/>
            </a:pPr>
            <a:endParaRPr dirty="0"/>
          </a:p>
        </p:txBody>
      </p:sp>
      <p:sp>
        <p:nvSpPr>
          <p:cNvPr id="147" name="Google Shape;1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u="none" strike="noStrike" kern="1200" cap="none" spc="0" normalizeH="0" baseline="0" noProof="0">
                <a:ln>
                  <a:noFill/>
                </a:ln>
                <a:solidFill>
                  <a:srgbClr val="000000"/>
                </a:solidFill>
                <a:effectLst/>
                <a:uLnTx/>
                <a:uFillTx/>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200" u="none" strike="noStrike" kern="1200" cap="none" spc="0" normalizeH="0" baseline="0" noProof="0" dirty="0">
              <a:ln>
                <a:noFill/>
              </a:ln>
              <a:solidFill>
                <a:srgbClr val="000000"/>
              </a:solidFill>
              <a:effectLst/>
              <a:uLnTx/>
              <a:uFillTx/>
              <a:ea typeface="Arial"/>
              <a:cs typeface="Arial"/>
              <a:sym typeface="Arial"/>
            </a:endParaRPr>
          </a:p>
        </p:txBody>
      </p:sp>
    </p:spTree>
    <p:extLst>
      <p:ext uri="{BB962C8B-B14F-4D97-AF65-F5344CB8AC3E}">
        <p14:creationId xmlns:p14="http://schemas.microsoft.com/office/powerpoint/2010/main" val="1735784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ANSWER SLIDE - DO NOT DISPLAY DURING ACTIVITY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6301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9.1.2.6</a:t>
            </a:r>
          </a:p>
          <a:p>
            <a:r>
              <a:rPr lang="en-US" b="1" dirty="0"/>
              <a:t>Timing: </a:t>
            </a:r>
            <a:r>
              <a:rPr lang="en-US" b="0" dirty="0"/>
              <a:t>10 minutes</a:t>
            </a:r>
          </a:p>
          <a:p>
            <a:endParaRPr lang="en-US" b="1" dirty="0"/>
          </a:p>
          <a:p>
            <a:r>
              <a:rPr lang="en-US" b="1" dirty="0"/>
              <a:t>Aim: </a:t>
            </a:r>
            <a:r>
              <a:rPr lang="en-US" sz="900" kern="1200" dirty="0">
                <a:solidFill>
                  <a:schemeClr val="tx1"/>
                </a:solidFill>
                <a:effectLst/>
                <a:ea typeface="+mn-ea"/>
                <a:cs typeface="+mn-cs"/>
              </a:rPr>
              <a:t>to produce and understand sentences using </a:t>
            </a:r>
            <a:r>
              <a:rPr lang="en-US" sz="900" kern="1200" dirty="0" err="1">
                <a:solidFill>
                  <a:schemeClr val="tx1"/>
                </a:solidFill>
                <a:effectLst/>
                <a:ea typeface="+mn-ea"/>
                <a:cs typeface="+mn-cs"/>
              </a:rPr>
              <a:t>ir</a:t>
            </a:r>
            <a:r>
              <a:rPr lang="en-US" sz="900" kern="1200" dirty="0">
                <a:solidFill>
                  <a:schemeClr val="tx1"/>
                </a:solidFill>
                <a:effectLst/>
                <a:ea typeface="+mn-ea"/>
                <a:cs typeface="+mn-cs"/>
              </a:rPr>
              <a:t> + a + infinitive</a:t>
            </a:r>
            <a:r>
              <a:rPr lang="en-US" sz="900" kern="1200" baseline="0" dirty="0">
                <a:solidFill>
                  <a:schemeClr val="tx1"/>
                </a:solidFill>
                <a:effectLst/>
                <a:ea typeface="+mn-ea"/>
                <a:cs typeface="+mn-cs"/>
              </a:rPr>
              <a:t> (</a:t>
            </a:r>
            <a:r>
              <a:rPr lang="en-US" sz="900" kern="1200" dirty="0">
                <a:solidFill>
                  <a:schemeClr val="tx1"/>
                </a:solidFill>
                <a:effectLst/>
                <a:ea typeface="+mn-ea"/>
                <a:cs typeface="+mn-cs"/>
              </a:rPr>
              <a:t>for future plans)</a:t>
            </a:r>
            <a:r>
              <a:rPr lang="en-US" sz="900" kern="1200" baseline="0" dirty="0">
                <a:solidFill>
                  <a:schemeClr val="tx1"/>
                </a:solidFill>
                <a:effectLst/>
                <a:ea typeface="+mn-ea"/>
                <a:cs typeface="+mn-cs"/>
              </a:rPr>
              <a:t> </a:t>
            </a:r>
            <a:r>
              <a:rPr lang="en-US" sz="900" kern="1200" dirty="0">
                <a:solidFill>
                  <a:schemeClr val="tx1"/>
                </a:solidFill>
                <a:effectLst/>
                <a:ea typeface="+mn-ea"/>
                <a:cs typeface="+mn-cs"/>
              </a:rPr>
              <a:t>in the oral modality</a:t>
            </a:r>
            <a:endParaRPr lang="es-GB" dirty="0">
              <a:effectLst/>
            </a:endParaRPr>
          </a:p>
          <a:p>
            <a:endParaRPr lang="en-US" b="1" dirty="0"/>
          </a:p>
          <a:p>
            <a:r>
              <a:rPr lang="en-US" b="1" dirty="0"/>
              <a:t>Procedure:</a:t>
            </a:r>
          </a:p>
          <a:p>
            <a:pPr marL="228600" indent="-228600">
              <a:buAutoNum type="arabicPeriod"/>
            </a:pPr>
            <a:r>
              <a:rPr lang="en-GB" sz="1200" kern="1200" dirty="0">
                <a:solidFill>
                  <a:schemeClr val="tx1"/>
                </a:solidFill>
                <a:effectLst/>
                <a:ea typeface="+mn-ea"/>
                <a:cs typeface="+mn-cs"/>
              </a:rPr>
              <a:t>Student A looks</a:t>
            </a:r>
            <a:r>
              <a:rPr lang="en-GB" sz="1200" kern="1200" baseline="0" dirty="0">
                <a:solidFill>
                  <a:schemeClr val="tx1"/>
                </a:solidFill>
                <a:effectLst/>
                <a:ea typeface="+mn-ea"/>
                <a:cs typeface="+mn-cs"/>
              </a:rPr>
              <a:t> at their card and translates the sentences into English, focusing on using the correct form of </a:t>
            </a:r>
            <a:r>
              <a:rPr lang="en-GB" sz="1200" kern="1200" baseline="0" dirty="0" err="1">
                <a:solidFill>
                  <a:schemeClr val="tx1"/>
                </a:solidFill>
                <a:effectLst/>
                <a:ea typeface="+mn-ea"/>
                <a:cs typeface="+mn-cs"/>
              </a:rPr>
              <a:t>ir</a:t>
            </a:r>
            <a:r>
              <a:rPr lang="en-GB" sz="1200" kern="1200" baseline="0" dirty="0">
                <a:solidFill>
                  <a:schemeClr val="tx1"/>
                </a:solidFill>
                <a:effectLst/>
                <a:ea typeface="+mn-ea"/>
                <a:cs typeface="+mn-cs"/>
              </a:rPr>
              <a:t> + a + infinitive, depending on the person on the prompt card (‘I’ or ‘s/he’)</a:t>
            </a:r>
            <a:endParaRPr lang="en-GB" sz="1200" kern="1200" dirty="0">
              <a:solidFill>
                <a:schemeClr val="tx1"/>
              </a:solidFill>
              <a:effectLst/>
              <a:ea typeface="+mn-ea"/>
              <a:cs typeface="+mn-cs"/>
            </a:endParaRPr>
          </a:p>
          <a:p>
            <a:pPr marL="228600" indent="-228600">
              <a:buAutoNum type="arabicPeriod"/>
            </a:pPr>
            <a:r>
              <a:rPr lang="en-GB" sz="1200" kern="1200" dirty="0">
                <a:solidFill>
                  <a:schemeClr val="tx1"/>
                </a:solidFill>
                <a:effectLst/>
                <a:ea typeface="+mn-ea"/>
                <a:cs typeface="+mn-cs"/>
              </a:rPr>
              <a:t>Student B notes down who their</a:t>
            </a:r>
            <a:r>
              <a:rPr lang="en-GB" sz="1200" kern="1200" baseline="0" dirty="0">
                <a:solidFill>
                  <a:schemeClr val="tx1"/>
                </a:solidFill>
                <a:effectLst/>
                <a:ea typeface="+mn-ea"/>
                <a:cs typeface="+mn-cs"/>
              </a:rPr>
              <a:t> partner is talking about and translates the plan/activity into English.</a:t>
            </a:r>
            <a:endParaRPr lang="en-GB" sz="1200" kern="1200" dirty="0">
              <a:solidFill>
                <a:schemeClr val="tx1"/>
              </a:solidFill>
              <a:effectLst/>
              <a:ea typeface="+mn-ea"/>
              <a:cs typeface="+mn-cs"/>
            </a:endParaRPr>
          </a:p>
          <a:p>
            <a:pPr marL="228600" indent="-228600">
              <a:buAutoNum type="arabicPeriod"/>
            </a:pPr>
            <a:r>
              <a:rPr lang="en-GB" sz="1200" kern="1200" dirty="0">
                <a:solidFill>
                  <a:schemeClr val="tx1"/>
                </a:solidFill>
                <a:effectLst/>
                <a:ea typeface="+mn-ea"/>
                <a:cs typeface="+mn-cs"/>
              </a:rPr>
              <a:t>Students swap roles.</a:t>
            </a:r>
          </a:p>
          <a:p>
            <a:pPr marL="228600" indent="-228600">
              <a:buAutoNum type="arabicPeriod"/>
            </a:pPr>
            <a:r>
              <a:rPr lang="en-GB" sz="1200" kern="1200" dirty="0">
                <a:solidFill>
                  <a:schemeClr val="tx1"/>
                </a:solidFill>
                <a:effectLst/>
                <a:ea typeface="+mn-ea"/>
                <a:cs typeface="+mn-cs"/>
              </a:rPr>
              <a:t>The</a:t>
            </a:r>
            <a:r>
              <a:rPr lang="en-GB" sz="1200" kern="1200" baseline="0" dirty="0">
                <a:solidFill>
                  <a:schemeClr val="tx1"/>
                </a:solidFill>
                <a:effectLst/>
                <a:ea typeface="+mn-ea"/>
                <a:cs typeface="+mn-cs"/>
              </a:rPr>
              <a:t> cards are shown on the next two slides which should not be shown during the activity.</a:t>
            </a:r>
          </a:p>
          <a:p>
            <a:pPr marL="228600" indent="-228600">
              <a:buAutoNum type="arabicPeriod"/>
            </a:pPr>
            <a:r>
              <a:rPr lang="en-GB" sz="1200" kern="1200" baseline="0" dirty="0">
                <a:solidFill>
                  <a:schemeClr val="tx1"/>
                </a:solidFill>
                <a:effectLst/>
                <a:ea typeface="+mn-ea"/>
                <a:cs typeface="+mn-cs"/>
              </a:rPr>
              <a:t>Answers are shown on the slide after that for both students.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53711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ES" b="1" dirty="0"/>
              <a:t>DO NOT SHOW DURING ACTIVITY</a:t>
            </a:r>
          </a:p>
          <a:p>
            <a:endParaRPr lang="es-ES" sz="1200" b="1" dirty="0"/>
          </a:p>
          <a:p>
            <a:r>
              <a:rPr lang="es-ES" sz="1200" b="1" dirty="0"/>
              <a:t>Target </a:t>
            </a:r>
            <a:r>
              <a:rPr lang="es-ES" sz="1200" b="1" dirty="0" err="1"/>
              <a:t>answers</a:t>
            </a:r>
            <a:r>
              <a:rPr lang="es-ES" sz="1200" b="1" dirty="0"/>
              <a:t>:</a:t>
            </a:r>
          </a:p>
          <a:p>
            <a:endParaRPr lang="es-ES" sz="1200" b="0" dirty="0"/>
          </a:p>
          <a:p>
            <a:pPr marL="228600" indent="-228600">
              <a:buAutoNum type="arabicPeriod"/>
            </a:pPr>
            <a:r>
              <a:rPr lang="es-ES" sz="1200" b="0" dirty="0"/>
              <a:t>Vamos a tocar la guitarra para mi familia.</a:t>
            </a:r>
          </a:p>
          <a:p>
            <a:pPr marL="228600" indent="-228600">
              <a:buAutoNum type="arabicPeriod"/>
            </a:pPr>
            <a:r>
              <a:rPr lang="es-ES" sz="1200" b="0" dirty="0"/>
              <a:t>Van a romper la piñata.</a:t>
            </a:r>
          </a:p>
          <a:p>
            <a:pPr marL="228600" indent="-228600">
              <a:buAutoNum type="arabicPeriod"/>
            </a:pPr>
            <a:r>
              <a:rPr lang="es-ES" sz="1200" b="0" dirty="0"/>
              <a:t>Van a dejar los zapatos al lado de la puerta.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sz="1200" b="0" dirty="0"/>
              <a:t>Vais al mercado para comprar una flor de Navidad.</a:t>
            </a:r>
          </a:p>
          <a:p>
            <a:pPr marL="228600" indent="-228600">
              <a:buAutoNum type="arabicPeriod"/>
            </a:pPr>
            <a:r>
              <a:rPr lang="es-ES" sz="1200" b="0" dirty="0"/>
              <a:t>Van a las tiendas para comprar ropa para el invierno.</a:t>
            </a:r>
          </a:p>
          <a:p>
            <a:pPr marL="228600" indent="-228600">
              <a:buAutoNum type="arabicPeriod"/>
            </a:pPr>
            <a:r>
              <a:rPr lang="en-GB" sz="1200" b="0" dirty="0" err="1"/>
              <a:t>Vamos</a:t>
            </a:r>
            <a:r>
              <a:rPr lang="en-GB" sz="1200" b="0" dirty="0"/>
              <a:t> a comer una </a:t>
            </a:r>
            <a:r>
              <a:rPr lang="en-GB" sz="1200" b="0" dirty="0" err="1"/>
              <a:t>cantidad</a:t>
            </a:r>
            <a:r>
              <a:rPr lang="en-GB" sz="1200" b="0" dirty="0"/>
              <a:t> </a:t>
            </a:r>
            <a:r>
              <a:rPr lang="en-GB" sz="1200" b="0" dirty="0" err="1"/>
              <a:t>grande</a:t>
            </a:r>
            <a:r>
              <a:rPr lang="en-GB" sz="1200" b="0" dirty="0"/>
              <a:t> de comida.</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1404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ES" b="1" dirty="0"/>
              <a:t>DO NOT SHOW DURING ACTIVITY</a:t>
            </a:r>
          </a:p>
          <a:p>
            <a:endParaRPr lang="es-ES" sz="900" b="1" dirty="0"/>
          </a:p>
          <a:p>
            <a:r>
              <a:rPr lang="es-ES" sz="1200" b="1" dirty="0"/>
              <a:t>Target </a:t>
            </a:r>
            <a:r>
              <a:rPr lang="es-ES" sz="1200" b="1" dirty="0" err="1"/>
              <a:t>answers</a:t>
            </a:r>
            <a:r>
              <a:rPr lang="es-ES" sz="1200" b="1" dirty="0"/>
              <a:t>:</a:t>
            </a:r>
          </a:p>
          <a:p>
            <a:endParaRPr lang="es-ES" sz="1200" b="0" dirty="0"/>
          </a:p>
          <a:p>
            <a:pPr marL="228600" indent="-228600">
              <a:buAutoNum type="arabicPeriod"/>
            </a:pPr>
            <a:r>
              <a:rPr lang="es-ES" sz="1200" b="0" dirty="0"/>
              <a:t>Vamos a comprar una camiseta gris para mi padre.</a:t>
            </a:r>
          </a:p>
          <a:p>
            <a:pPr marL="228600" indent="-228600">
              <a:buAutoNum type="arabicPeriod"/>
            </a:pPr>
            <a:r>
              <a:rPr lang="es-ES" sz="1200" b="0" dirty="0"/>
              <a:t>Vamos a la iglesia a medianoche.</a:t>
            </a:r>
          </a:p>
          <a:p>
            <a:pPr marL="228600" indent="-228600">
              <a:buAutoNum type="arabicPeriod"/>
            </a:pPr>
            <a:r>
              <a:rPr lang="es-ES" sz="1200" b="0" dirty="0"/>
              <a:t>Van a dejar los zapatos debajo del árbol.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sz="1200" b="0" dirty="0"/>
              <a:t>¡Vais a gastar tanto dinero!</a:t>
            </a:r>
          </a:p>
          <a:p>
            <a:pPr marL="228600" indent="-228600">
              <a:buAutoNum type="arabicPeriod"/>
            </a:pPr>
            <a:r>
              <a:rPr lang="es-ES" sz="1200" b="0" dirty="0"/>
              <a:t>Vais a ver programas de Navidad en la televisión.</a:t>
            </a:r>
          </a:p>
          <a:p>
            <a:pPr marL="228600" indent="-228600">
              <a:buAutoNum type="arabicPeriod"/>
            </a:pPr>
            <a:r>
              <a:rPr lang="es-ES" sz="1200" b="0" dirty="0"/>
              <a:t>Van a un restaurante para comer pollo y arroz.</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83834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ES" b="1" dirty="0"/>
              <a:t>SHOW DURING FEEDBACK</a:t>
            </a:r>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64587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9.2.1.1</a:t>
            </a:r>
          </a:p>
          <a:p>
            <a:r>
              <a:rPr lang="en-US" b="1" dirty="0"/>
              <a:t>Timing: </a:t>
            </a:r>
            <a:r>
              <a:rPr lang="en-US" b="0" dirty="0"/>
              <a:t>10 minutes</a:t>
            </a:r>
            <a:endParaRPr lang="en-US" b="1" dirty="0"/>
          </a:p>
          <a:p>
            <a:endParaRPr lang="en-US" b="1" dirty="0"/>
          </a:p>
          <a:p>
            <a:r>
              <a:rPr lang="en-US" b="1" dirty="0"/>
              <a:t>Aim: </a:t>
            </a:r>
            <a:r>
              <a:rPr lang="es-ES" b="0" dirty="0"/>
              <a:t>to </a:t>
            </a:r>
            <a:r>
              <a:rPr lang="es-ES" b="0" dirty="0" err="1"/>
              <a:t>consolidate</a:t>
            </a:r>
            <a:r>
              <a:rPr lang="es-ES" b="0" dirty="0"/>
              <a:t> </a:t>
            </a:r>
            <a:r>
              <a:rPr lang="es-ES" b="0" dirty="0" err="1"/>
              <a:t>productive</a:t>
            </a:r>
            <a:r>
              <a:rPr lang="es-ES" b="0" dirty="0"/>
              <a:t> use of </a:t>
            </a:r>
            <a:r>
              <a:rPr lang="es-ES" b="0" dirty="0" err="1"/>
              <a:t>present</a:t>
            </a:r>
            <a:r>
              <a:rPr lang="es-ES" b="0" dirty="0"/>
              <a:t> tense </a:t>
            </a:r>
            <a:r>
              <a:rPr lang="es-ES" b="0" dirty="0" err="1"/>
              <a:t>verbs</a:t>
            </a:r>
            <a:r>
              <a:rPr lang="es-ES" b="0" dirty="0"/>
              <a:t> </a:t>
            </a:r>
            <a:r>
              <a:rPr lang="es-ES" b="0" dirty="0" err="1"/>
              <a:t>with</a:t>
            </a:r>
            <a:r>
              <a:rPr lang="es-ES" b="0" dirty="0"/>
              <a:t> –o, –as and –a </a:t>
            </a:r>
            <a:r>
              <a:rPr lang="es-ES" b="0" dirty="0" err="1"/>
              <a:t>ending</a:t>
            </a:r>
            <a:r>
              <a:rPr lang="es-ES" b="0" dirty="0"/>
              <a:t>;</a:t>
            </a:r>
            <a:r>
              <a:rPr lang="es-ES" b="0" baseline="0" dirty="0"/>
              <a:t> to </a:t>
            </a:r>
            <a:r>
              <a:rPr lang="es-ES" b="0" baseline="0" dirty="0" err="1"/>
              <a:t>consolidate</a:t>
            </a:r>
            <a:r>
              <a:rPr lang="es-ES" b="0" baseline="0" dirty="0"/>
              <a:t> </a:t>
            </a:r>
            <a:r>
              <a:rPr lang="es-ES" b="0" baseline="0" dirty="0" err="1"/>
              <a:t>understanding</a:t>
            </a:r>
            <a:r>
              <a:rPr lang="es-ES" b="0" baseline="0" dirty="0"/>
              <a:t> of temporal </a:t>
            </a:r>
            <a:r>
              <a:rPr lang="es-ES" b="0" baseline="0" dirty="0" err="1"/>
              <a:t>adverbs</a:t>
            </a:r>
            <a:r>
              <a:rPr lang="es-ES" b="0" baseline="0" dirty="0"/>
              <a:t> and time </a:t>
            </a:r>
            <a:r>
              <a:rPr lang="es-ES" b="0" baseline="0" dirty="0" err="1"/>
              <a:t>markers</a:t>
            </a:r>
            <a:r>
              <a:rPr lang="es-ES" b="0" baseline="0" dirty="0"/>
              <a:t>.</a:t>
            </a:r>
          </a:p>
          <a:p>
            <a:endParaRPr lang="en-US" b="1" dirty="0"/>
          </a:p>
          <a:p>
            <a:r>
              <a:rPr lang="en-US"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err="1"/>
              <a:t>Teachers</a:t>
            </a:r>
            <a:r>
              <a:rPr lang="es-ES" dirty="0"/>
              <a:t> </a:t>
            </a:r>
            <a:r>
              <a:rPr lang="es-ES" dirty="0" err="1"/>
              <a:t>hand</a:t>
            </a:r>
            <a:r>
              <a:rPr lang="es-ES" dirty="0"/>
              <a:t> </a:t>
            </a:r>
            <a:r>
              <a:rPr lang="es-ES" dirty="0" err="1"/>
              <a:t>out</a:t>
            </a:r>
            <a:r>
              <a:rPr lang="es-ES" dirty="0"/>
              <a:t> </a:t>
            </a:r>
            <a:r>
              <a:rPr lang="es-ES" dirty="0" err="1"/>
              <a:t>the</a:t>
            </a:r>
            <a:r>
              <a:rPr lang="es-ES" dirty="0"/>
              <a:t> </a:t>
            </a:r>
            <a:r>
              <a:rPr lang="es-ES" dirty="0" err="1"/>
              <a:t>student</a:t>
            </a:r>
            <a:r>
              <a:rPr lang="es-ES" dirty="0"/>
              <a:t> </a:t>
            </a:r>
            <a:r>
              <a:rPr lang="es-ES" dirty="0" err="1"/>
              <a:t>cards</a:t>
            </a:r>
            <a:r>
              <a:rPr lang="es-ES" baseline="0" dirty="0"/>
              <a:t> </a:t>
            </a:r>
            <a:r>
              <a:rPr lang="es-ES" baseline="0" dirty="0" err="1"/>
              <a:t>before</a:t>
            </a:r>
            <a:r>
              <a:rPr lang="es-ES" baseline="0" dirty="0"/>
              <a:t> </a:t>
            </a:r>
            <a:r>
              <a:rPr lang="es-ES" baseline="0" dirty="0" err="1"/>
              <a:t>the</a:t>
            </a:r>
            <a:r>
              <a:rPr lang="es-ES" baseline="0" dirty="0"/>
              <a:t> </a:t>
            </a:r>
            <a:r>
              <a:rPr lang="es-ES" baseline="0" dirty="0" err="1"/>
              <a:t>activity</a:t>
            </a:r>
            <a:r>
              <a:rPr lang="es-ES" baseline="0" dirty="0"/>
              <a:t> </a:t>
            </a:r>
            <a:r>
              <a:rPr lang="es-ES" baseline="0" dirty="0" err="1"/>
              <a:t>explanation</a:t>
            </a:r>
            <a:r>
              <a:rPr lang="es-ES" baseline="0" dirty="0"/>
              <a:t> to </a:t>
            </a:r>
            <a:r>
              <a:rPr lang="es-ES" baseline="0" dirty="0" err="1"/>
              <a:t>help</a:t>
            </a:r>
            <a:r>
              <a:rPr lang="es-ES" baseline="0" dirty="0"/>
              <a:t> </a:t>
            </a:r>
            <a:r>
              <a:rPr lang="es-ES" baseline="0" dirty="0" err="1"/>
              <a:t>with</a:t>
            </a:r>
            <a:r>
              <a:rPr lang="es-ES" baseline="0" dirty="0"/>
              <a:t> </a:t>
            </a:r>
            <a:r>
              <a:rPr lang="es-ES" baseline="0" dirty="0" err="1"/>
              <a:t>the</a:t>
            </a:r>
            <a:r>
              <a:rPr lang="es-ES" baseline="0" dirty="0"/>
              <a:t> </a:t>
            </a:r>
            <a:r>
              <a:rPr lang="es-ES" baseline="0" dirty="0" err="1"/>
              <a:t>process</a:t>
            </a:r>
            <a:r>
              <a:rPr lang="es-ES" baseline="0" dirty="0"/>
              <a:t>. </a:t>
            </a:r>
            <a:r>
              <a:rPr lang="es-ES" baseline="0" dirty="0" err="1"/>
              <a:t>The</a:t>
            </a:r>
            <a:r>
              <a:rPr lang="es-ES" baseline="0" dirty="0"/>
              <a:t> </a:t>
            </a:r>
            <a:r>
              <a:rPr lang="es-ES" baseline="0" dirty="0" err="1"/>
              <a:t>teacher</a:t>
            </a:r>
            <a:r>
              <a:rPr lang="es-ES" baseline="0" dirty="0"/>
              <a:t> </a:t>
            </a:r>
            <a:r>
              <a:rPr lang="es-ES" baseline="0" dirty="0" err="1"/>
              <a:t>should</a:t>
            </a:r>
            <a:r>
              <a:rPr lang="es-ES" baseline="0" dirty="0"/>
              <a:t> </a:t>
            </a:r>
            <a:r>
              <a:rPr lang="es-ES" baseline="0" dirty="0" err="1"/>
              <a:t>explain</a:t>
            </a:r>
            <a:r>
              <a:rPr lang="es-ES" baseline="0" dirty="0"/>
              <a:t> </a:t>
            </a:r>
            <a:r>
              <a:rPr lang="es-ES" baseline="0" dirty="0" err="1"/>
              <a:t>that</a:t>
            </a:r>
            <a:r>
              <a:rPr lang="es-ES" baseline="0" dirty="0"/>
              <a:t> </a:t>
            </a:r>
            <a:r>
              <a:rPr lang="es-ES" baseline="0" dirty="0" err="1"/>
              <a:t>the</a:t>
            </a:r>
            <a:r>
              <a:rPr lang="es-ES" baseline="0" dirty="0"/>
              <a:t> </a:t>
            </a:r>
            <a:r>
              <a:rPr lang="es-ES" baseline="0" dirty="0" err="1"/>
              <a:t>verb</a:t>
            </a:r>
            <a:r>
              <a:rPr lang="es-ES" baseline="0" dirty="0"/>
              <a:t> ‘hacer’ </a:t>
            </a:r>
            <a:r>
              <a:rPr lang="es-ES" baseline="0" dirty="0" err="1"/>
              <a:t>is</a:t>
            </a:r>
            <a:r>
              <a:rPr lang="es-ES" baseline="0" dirty="0"/>
              <a:t> </a:t>
            </a:r>
            <a:r>
              <a:rPr lang="es-ES" baseline="0" dirty="0" err="1"/>
              <a:t>used</a:t>
            </a:r>
            <a:r>
              <a:rPr lang="es-ES" baseline="0" dirty="0"/>
              <a:t> </a:t>
            </a:r>
            <a:r>
              <a:rPr lang="es-ES" baseline="0" dirty="0" err="1"/>
              <a:t>here</a:t>
            </a:r>
            <a:r>
              <a:rPr lang="es-ES" baseline="0" dirty="0"/>
              <a:t> in </a:t>
            </a:r>
            <a:r>
              <a:rPr lang="es-ES" baseline="0" dirty="0" err="1"/>
              <a:t>the</a:t>
            </a:r>
            <a:r>
              <a:rPr lang="es-ES" baseline="0" dirty="0"/>
              <a:t> </a:t>
            </a:r>
            <a:r>
              <a:rPr lang="es-ES" baseline="0" dirty="0" err="1"/>
              <a:t>forms</a:t>
            </a:r>
            <a:r>
              <a:rPr lang="es-ES" baseline="0" dirty="0"/>
              <a:t> </a:t>
            </a:r>
            <a:r>
              <a:rPr lang="es-ES" baseline="0" dirty="0" err="1"/>
              <a:t>for</a:t>
            </a:r>
            <a:r>
              <a:rPr lang="es-ES" baseline="0" dirty="0"/>
              <a:t> ‘yo’, ‘tú’ and ‘ella’. </a:t>
            </a:r>
            <a:r>
              <a:rPr lang="es-ES" baseline="0" dirty="0" err="1"/>
              <a:t>Students</a:t>
            </a:r>
            <a:r>
              <a:rPr lang="es-ES" baseline="0" dirty="0"/>
              <a:t> </a:t>
            </a:r>
            <a:r>
              <a:rPr lang="es-ES" baseline="0" dirty="0" err="1"/>
              <a:t>shouldn’t</a:t>
            </a:r>
            <a:r>
              <a:rPr lang="es-ES" baseline="0" dirty="0"/>
              <a:t> </a:t>
            </a:r>
            <a:r>
              <a:rPr lang="es-ES" baseline="0" dirty="0" err="1"/>
              <a:t>say</a:t>
            </a:r>
            <a:r>
              <a:rPr lang="es-ES" baseline="0" dirty="0"/>
              <a:t> </a:t>
            </a:r>
            <a:r>
              <a:rPr lang="es-ES" baseline="0" dirty="0" err="1"/>
              <a:t>the</a:t>
            </a:r>
            <a:r>
              <a:rPr lang="es-ES" baseline="0" dirty="0"/>
              <a:t> </a:t>
            </a:r>
            <a:r>
              <a:rPr lang="es-ES" baseline="0" dirty="0" err="1"/>
              <a:t>pronoun</a:t>
            </a:r>
            <a:r>
              <a:rPr lang="es-ES" baseline="0" dirty="0"/>
              <a:t> (</a:t>
            </a:r>
            <a:r>
              <a:rPr lang="es-ES" baseline="0" dirty="0" err="1"/>
              <a:t>the</a:t>
            </a:r>
            <a:r>
              <a:rPr lang="es-ES" baseline="0" dirty="0"/>
              <a:t> idea </a:t>
            </a:r>
            <a:r>
              <a:rPr lang="es-ES" baseline="0" dirty="0" err="1"/>
              <a:t>is</a:t>
            </a:r>
            <a:r>
              <a:rPr lang="es-ES" baseline="0" dirty="0"/>
              <a:t> </a:t>
            </a:r>
            <a:r>
              <a:rPr lang="es-ES" baseline="0" dirty="0" err="1"/>
              <a:t>for</a:t>
            </a:r>
            <a:r>
              <a:rPr lang="es-ES" baseline="0" dirty="0"/>
              <a:t> </a:t>
            </a:r>
            <a:r>
              <a:rPr lang="es-ES" baseline="0" dirty="0" err="1"/>
              <a:t>the</a:t>
            </a:r>
            <a:r>
              <a:rPr lang="es-ES" baseline="0" dirty="0"/>
              <a:t> </a:t>
            </a:r>
            <a:r>
              <a:rPr lang="es-ES" baseline="0" dirty="0" err="1"/>
              <a:t>partner</a:t>
            </a:r>
            <a:r>
              <a:rPr lang="es-ES" baseline="0" dirty="0"/>
              <a:t> </a:t>
            </a:r>
            <a:r>
              <a:rPr lang="es-ES" baseline="0" dirty="0" err="1"/>
              <a:t>to</a:t>
            </a:r>
            <a:r>
              <a:rPr lang="es-ES" baseline="0" dirty="0"/>
              <a:t> listen </a:t>
            </a:r>
            <a:r>
              <a:rPr lang="es-ES" baseline="0" dirty="0" err="1"/>
              <a:t>to</a:t>
            </a:r>
            <a:r>
              <a:rPr lang="es-ES" baseline="0" dirty="0"/>
              <a:t> </a:t>
            </a:r>
            <a:r>
              <a:rPr lang="es-ES" baseline="0" dirty="0" err="1"/>
              <a:t>the</a:t>
            </a:r>
            <a:r>
              <a:rPr lang="es-ES" baseline="0" dirty="0"/>
              <a:t> </a:t>
            </a:r>
            <a:r>
              <a:rPr lang="es-ES" baseline="0" dirty="0" err="1"/>
              <a:t>verb</a:t>
            </a:r>
            <a:r>
              <a:rPr lang="es-ES" baseline="0" dirty="0"/>
              <a:t> and decide </a:t>
            </a:r>
            <a:r>
              <a:rPr lang="es-ES" baseline="0" dirty="0" err="1"/>
              <a:t>which</a:t>
            </a:r>
            <a:r>
              <a:rPr lang="es-ES" baseline="0" dirty="0"/>
              <a:t> </a:t>
            </a:r>
            <a:r>
              <a:rPr lang="es-ES" baseline="0" dirty="0" err="1"/>
              <a:t>person</a:t>
            </a:r>
            <a:r>
              <a:rPr lang="es-ES" baseline="0" dirty="0"/>
              <a:t> </a:t>
            </a:r>
            <a:r>
              <a:rPr lang="es-ES" baseline="0" dirty="0" err="1"/>
              <a:t>is</a:t>
            </a:r>
            <a:r>
              <a:rPr lang="es-ES" baseline="0" dirty="0"/>
              <a:t> </a:t>
            </a:r>
            <a:r>
              <a:rPr lang="es-ES" baseline="0" dirty="0" err="1"/>
              <a:t>referred</a:t>
            </a:r>
            <a:r>
              <a:rPr lang="es-ES" baseline="0" dirty="0"/>
              <a:t> </a:t>
            </a:r>
            <a:r>
              <a:rPr lang="es-ES" baseline="0" dirty="0" err="1"/>
              <a:t>to</a:t>
            </a:r>
            <a:r>
              <a:rPr lang="es-ES"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err="1"/>
              <a:t>Student</a:t>
            </a:r>
            <a:r>
              <a:rPr lang="es-ES" dirty="0"/>
              <a:t> A </a:t>
            </a:r>
            <a:r>
              <a:rPr lang="es-ES" dirty="0" err="1"/>
              <a:t>reads</a:t>
            </a:r>
            <a:r>
              <a:rPr lang="es-ES" dirty="0"/>
              <a:t> </a:t>
            </a:r>
            <a:r>
              <a:rPr lang="es-ES" dirty="0" err="1"/>
              <a:t>out</a:t>
            </a:r>
            <a:r>
              <a:rPr lang="es-ES" dirty="0"/>
              <a:t> </a:t>
            </a:r>
            <a:r>
              <a:rPr lang="es-ES" dirty="0" err="1"/>
              <a:t>sentences</a:t>
            </a:r>
            <a:r>
              <a:rPr lang="es-ES" dirty="0"/>
              <a:t> in </a:t>
            </a:r>
            <a:r>
              <a:rPr lang="es-ES" dirty="0" err="1"/>
              <a:t>Spanish</a:t>
            </a:r>
            <a:r>
              <a:rPr lang="es-ES" dirty="0"/>
              <a:t> to </a:t>
            </a:r>
            <a:r>
              <a:rPr lang="es-ES" dirty="0" err="1"/>
              <a:t>student</a:t>
            </a:r>
            <a:r>
              <a:rPr lang="es-ES" dirty="0"/>
              <a:t> B. </a:t>
            </a:r>
            <a:r>
              <a:rPr lang="es-ES" dirty="0" err="1"/>
              <a:t>It</a:t>
            </a:r>
            <a:r>
              <a:rPr lang="es-ES" baseline="0" dirty="0"/>
              <a:t> </a:t>
            </a:r>
            <a:r>
              <a:rPr lang="es-ES" baseline="0" dirty="0" err="1"/>
              <a:t>may</a:t>
            </a:r>
            <a:r>
              <a:rPr lang="es-ES" baseline="0" dirty="0"/>
              <a:t> be </a:t>
            </a:r>
            <a:r>
              <a:rPr lang="es-ES" baseline="0" dirty="0" err="1"/>
              <a:t>necessary</a:t>
            </a:r>
            <a:r>
              <a:rPr lang="es-ES" baseline="0" dirty="0"/>
              <a:t> to do </a:t>
            </a:r>
            <a:r>
              <a:rPr lang="es-ES" baseline="0" dirty="0" err="1"/>
              <a:t>this</a:t>
            </a:r>
            <a:r>
              <a:rPr lang="es-ES" baseline="0" dirty="0"/>
              <a:t> a </a:t>
            </a:r>
            <a:r>
              <a:rPr lang="es-ES" baseline="0" dirty="0" err="1"/>
              <a:t>couple</a:t>
            </a:r>
            <a:r>
              <a:rPr lang="es-ES" baseline="0" dirty="0"/>
              <a:t> of </a:t>
            </a:r>
            <a:r>
              <a:rPr lang="es-ES" baseline="0" dirty="0" err="1"/>
              <a:t>items</a:t>
            </a:r>
            <a:r>
              <a:rPr lang="es-ES" baseline="0" dirty="0"/>
              <a:t>, as </a:t>
            </a:r>
            <a:r>
              <a:rPr lang="es-ES" baseline="0" dirty="0" err="1"/>
              <a:t>there</a:t>
            </a:r>
            <a:r>
              <a:rPr lang="es-ES" baseline="0" dirty="0"/>
              <a:t> are </a:t>
            </a:r>
            <a:r>
              <a:rPr lang="es-ES" baseline="0" dirty="0" err="1"/>
              <a:t>three</a:t>
            </a:r>
            <a:r>
              <a:rPr lang="es-ES" baseline="0" dirty="0"/>
              <a:t> </a:t>
            </a:r>
            <a:r>
              <a:rPr lang="es-ES" baseline="0" dirty="0" err="1"/>
              <a:t>pieces</a:t>
            </a:r>
            <a:r>
              <a:rPr lang="es-ES" baseline="0" dirty="0"/>
              <a:t> of </a:t>
            </a:r>
            <a:r>
              <a:rPr lang="es-ES" baseline="0" dirty="0" err="1"/>
              <a:t>information</a:t>
            </a:r>
            <a:r>
              <a:rPr lang="es-ES" baseline="0" dirty="0"/>
              <a:t> to </a:t>
            </a:r>
            <a:r>
              <a:rPr lang="es-ES" baseline="0" dirty="0" err="1"/>
              <a:t>fill</a:t>
            </a:r>
            <a:r>
              <a:rPr lang="es-ES" baseline="0" dirty="0"/>
              <a:t> in.</a:t>
            </a:r>
            <a:endParaRPr lang="es-E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err="1"/>
              <a:t>Student</a:t>
            </a:r>
            <a:r>
              <a:rPr lang="es-ES" dirty="0"/>
              <a:t> B completes </a:t>
            </a:r>
            <a:r>
              <a:rPr lang="es-ES" dirty="0" err="1"/>
              <a:t>the</a:t>
            </a:r>
            <a:r>
              <a:rPr lang="es-ES" dirty="0"/>
              <a:t> </a:t>
            </a:r>
            <a:r>
              <a:rPr lang="es-ES" dirty="0" err="1"/>
              <a:t>table</a:t>
            </a:r>
            <a:r>
              <a:rPr lang="es-ES"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err="1"/>
              <a:t>Students</a:t>
            </a:r>
            <a:r>
              <a:rPr lang="es-ES" dirty="0"/>
              <a:t> swap roles.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err="1"/>
              <a:t>The</a:t>
            </a:r>
            <a:r>
              <a:rPr lang="es-ES" dirty="0"/>
              <a:t> </a:t>
            </a:r>
            <a:r>
              <a:rPr lang="es-ES" dirty="0" err="1"/>
              <a:t>answer</a:t>
            </a:r>
            <a:r>
              <a:rPr lang="es-ES" dirty="0"/>
              <a:t> </a:t>
            </a:r>
            <a:r>
              <a:rPr lang="es-ES" dirty="0" err="1"/>
              <a:t>slides</a:t>
            </a:r>
            <a:r>
              <a:rPr lang="es-ES" dirty="0"/>
              <a:t> </a:t>
            </a:r>
            <a:r>
              <a:rPr lang="es-ES" dirty="0" err="1"/>
              <a:t>for</a:t>
            </a:r>
            <a:r>
              <a:rPr lang="es-ES" dirty="0"/>
              <a:t> </a:t>
            </a:r>
            <a:r>
              <a:rPr lang="es-ES" dirty="0" err="1"/>
              <a:t>this</a:t>
            </a:r>
            <a:r>
              <a:rPr lang="es-ES" dirty="0"/>
              <a:t> </a:t>
            </a:r>
            <a:r>
              <a:rPr lang="es-ES" dirty="0" err="1"/>
              <a:t>activity</a:t>
            </a:r>
            <a:r>
              <a:rPr lang="es-ES" dirty="0"/>
              <a:t> ar</a:t>
            </a:r>
            <a:r>
              <a:rPr lang="es-ES" baseline="0" dirty="0"/>
              <a:t>e </a:t>
            </a:r>
            <a:r>
              <a:rPr lang="es-ES" baseline="0" dirty="0" err="1"/>
              <a:t>slides</a:t>
            </a:r>
            <a:r>
              <a:rPr lang="es-ES" baseline="0" dirty="0"/>
              <a:t> 13 and 14.</a:t>
            </a:r>
            <a:endParaRPr lang="es-E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S" b="0" dirty="0"/>
          </a:p>
          <a:p>
            <a:endParaRPr lang="es-ES" dirty="0">
              <a:effectLst/>
            </a:endParaRPr>
          </a:p>
          <a:p>
            <a:endParaRPr lang="x-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67615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x-none" b="1" dirty="0"/>
              <a:t>DO NOT SHOW </a:t>
            </a:r>
            <a:r>
              <a:rPr lang="x-none" b="1"/>
              <a:t>DURING ACTIVITY</a:t>
            </a:r>
            <a:endParaRPr lang="es-ES" b="1" dirty="0"/>
          </a:p>
          <a:p>
            <a:endParaRPr lang="es-GB" b="1" dirty="0"/>
          </a:p>
          <a:p>
            <a:r>
              <a:rPr lang="es-GB" b="1"/>
              <a:t>Target </a:t>
            </a:r>
            <a:r>
              <a:rPr lang="en-GB" b="1"/>
              <a:t>sentences</a:t>
            </a:r>
            <a:r>
              <a:rPr lang="es-GB" b="1"/>
              <a:t>:</a:t>
            </a:r>
            <a:endParaRPr lang="es-GB" b="1" dirty="0"/>
          </a:p>
          <a:p>
            <a:pPr marL="228600" indent="-228600">
              <a:buAutoNum type="arabicPeriod"/>
            </a:pPr>
            <a:r>
              <a:rPr lang="es-GB" b="0" dirty="0"/>
              <a:t>Normalmente hago yoga primero.</a:t>
            </a:r>
          </a:p>
          <a:p>
            <a:pPr marL="228600" indent="-228600">
              <a:buAutoNum type="arabicPeriod"/>
            </a:pPr>
            <a:r>
              <a:rPr lang="es-GB" b="0" dirty="0"/>
              <a:t>Esta mañana hago pájaros de papel.</a:t>
            </a:r>
          </a:p>
          <a:p>
            <a:pPr marL="228600" indent="-228600">
              <a:buAutoNum type="arabicPeriod"/>
            </a:pPr>
            <a:r>
              <a:rPr lang="es-GB" b="0"/>
              <a:t>Ahora hace </a:t>
            </a:r>
            <a:r>
              <a:rPr lang="es-GB" b="0" dirty="0"/>
              <a:t>comentarios en Twitter sobre las actividades.</a:t>
            </a:r>
          </a:p>
          <a:p>
            <a:pPr marL="228600" indent="-228600">
              <a:buAutoNum type="arabicPeriod"/>
            </a:pPr>
            <a:r>
              <a:rPr lang="es-GB" b="0"/>
              <a:t>Generalmente hace </a:t>
            </a:r>
            <a:r>
              <a:rPr lang="es-GB" b="0" dirty="0"/>
              <a:t>traducciones en español.</a:t>
            </a:r>
          </a:p>
          <a:p>
            <a:pPr marL="228600" indent="-228600">
              <a:buAutoNum type="arabicPeriod"/>
            </a:pPr>
            <a:r>
              <a:rPr lang="es-GB" b="0" dirty="0"/>
              <a:t>Hoy haces mucho ejercicio.</a:t>
            </a:r>
          </a:p>
          <a:p>
            <a:pPr marL="228600" indent="-228600">
              <a:buAutoNum type="arabicPeriod"/>
            </a:pPr>
            <a:r>
              <a:rPr lang="es-GB" b="0" dirty="0"/>
              <a:t>A veces hago preguntas sobre las actividades.</a:t>
            </a:r>
            <a:endParaRPr lang="x-none" b="0" dirty="0"/>
          </a:p>
        </p:txBody>
      </p:sp>
      <p:sp>
        <p:nvSpPr>
          <p:cNvPr id="4" name="Marcador de número de diapositiva 3"/>
          <p:cNvSpPr>
            <a:spLocks noGrp="1"/>
          </p:cNvSpPr>
          <p:nvPr>
            <p:ph type="sldNum" sz="quarter" idx="5"/>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3428379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b="1" dirty="0"/>
              <a:t>DO NOT SHOW DURING ACTIVITY</a:t>
            </a:r>
          </a:p>
          <a:p>
            <a:endParaRPr lang="es-ES" dirty="0"/>
          </a:p>
          <a:p>
            <a:r>
              <a:rPr lang="es-GB" b="1"/>
              <a:t>Target </a:t>
            </a:r>
            <a:r>
              <a:rPr lang="en-GB" b="1"/>
              <a:t>sentences</a:t>
            </a:r>
            <a:r>
              <a:rPr lang="es-GB" b="1"/>
              <a:t>:</a:t>
            </a:r>
          </a:p>
          <a:p>
            <a:pPr marL="228600" indent="-228600">
              <a:buAutoNum type="arabicPeriod"/>
            </a:pPr>
            <a:r>
              <a:rPr lang="es-GB" b="0"/>
              <a:t>Esta </a:t>
            </a:r>
            <a:r>
              <a:rPr lang="es-GB" b="0" dirty="0"/>
              <a:t>mañana hago una película.</a:t>
            </a:r>
          </a:p>
          <a:p>
            <a:pPr marL="228600" indent="-228600">
              <a:buAutoNum type="arabicPeriod"/>
            </a:pPr>
            <a:r>
              <a:rPr lang="es-GB" b="0" dirty="0"/>
              <a:t>A veces haces fila para entrar al edificio.</a:t>
            </a:r>
          </a:p>
          <a:p>
            <a:pPr marL="228600" indent="-228600">
              <a:buAutoNum type="arabicPeriod"/>
            </a:pPr>
            <a:r>
              <a:rPr lang="es-GB" b="0" dirty="0"/>
              <a:t>Ahora hago una entrevista con un autor.</a:t>
            </a:r>
          </a:p>
          <a:p>
            <a:pPr marL="228600" indent="-228600">
              <a:buAutoNum type="arabicPeriod"/>
            </a:pPr>
            <a:r>
              <a:rPr lang="es-GB" b="0" dirty="0"/>
              <a:t>Normalmente hago amigos durante las actividades.</a:t>
            </a:r>
          </a:p>
          <a:p>
            <a:pPr marL="228600" indent="-228600">
              <a:buAutoNum type="arabicPeriod"/>
            </a:pPr>
            <a:r>
              <a:rPr lang="es-GB" b="0"/>
              <a:t>Generalmente hace </a:t>
            </a:r>
            <a:r>
              <a:rPr lang="es-GB" b="0" dirty="0"/>
              <a:t>los deberes primero.</a:t>
            </a:r>
          </a:p>
          <a:p>
            <a:pPr marL="228600" indent="-228600">
              <a:buAutoNum type="arabicPeriod"/>
            </a:pPr>
            <a:r>
              <a:rPr lang="es-GB" b="0"/>
              <a:t>Hoy hace </a:t>
            </a:r>
            <a:r>
              <a:rPr lang="es-GB" b="0" dirty="0"/>
              <a:t>un plato chino.</a:t>
            </a:r>
            <a:endParaRPr lang="x-none" b="0" dirty="0"/>
          </a:p>
        </p:txBody>
      </p:sp>
      <p:sp>
        <p:nvSpPr>
          <p:cNvPr id="4" name="Marcador de número de diapositiva 3"/>
          <p:cNvSpPr>
            <a:spLocks noGrp="1"/>
          </p:cNvSpPr>
          <p:nvPr>
            <p:ph type="sldNum" sz="quarter" idx="5"/>
          </p:nvPr>
        </p:nvSpPr>
        <p:spPr/>
        <p:txBody>
          <a:bodyPr/>
          <a:lstStyle/>
          <a:p>
            <a:fld id="{051212F4-EB5A-464B-92EC-DACFCB1CC2CD}" type="slidenum">
              <a:rPr lang="en-GB" smtClean="0"/>
              <a:t>17</a:t>
            </a:fld>
            <a:endParaRPr lang="en-GB"/>
          </a:p>
        </p:txBody>
      </p:sp>
    </p:spTree>
    <p:extLst>
      <p:ext uri="{BB962C8B-B14F-4D97-AF65-F5344CB8AC3E}">
        <p14:creationId xmlns:p14="http://schemas.microsoft.com/office/powerpoint/2010/main" val="264547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 ANSWER SLIDE:</a:t>
            </a:r>
            <a:r>
              <a:rPr lang="en-GB" b="1" baseline="0" dirty="0"/>
              <a:t> </a:t>
            </a:r>
            <a:r>
              <a:rPr lang="x-none" b="1" dirty="0"/>
              <a:t>DO NOT SHOW DURING ACTIVITY</a:t>
            </a:r>
          </a:p>
        </p:txBody>
      </p:sp>
      <p:sp>
        <p:nvSpPr>
          <p:cNvPr id="4" name="Marcador de número de diapositiva 3"/>
          <p:cNvSpPr>
            <a:spLocks noGrp="1"/>
          </p:cNvSpPr>
          <p:nvPr>
            <p:ph type="sldNum" sz="quarter" idx="5"/>
          </p:nvPr>
        </p:nvSpPr>
        <p:spPr/>
        <p:txBody>
          <a:bodyPr/>
          <a:lstStyle/>
          <a:p>
            <a:fld id="{051212F4-EB5A-464B-92EC-DACFCB1CC2CD}" type="slidenum">
              <a:rPr lang="en-GB" smtClean="0"/>
              <a:t>18</a:t>
            </a:fld>
            <a:endParaRPr lang="en-GB"/>
          </a:p>
        </p:txBody>
      </p:sp>
    </p:spTree>
    <p:extLst>
      <p:ext uri="{BB962C8B-B14F-4D97-AF65-F5344CB8AC3E}">
        <p14:creationId xmlns:p14="http://schemas.microsoft.com/office/powerpoint/2010/main" val="749380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ANSWER</a:t>
            </a:r>
            <a:r>
              <a:rPr lang="en-GB" b="1" baseline="0" dirty="0"/>
              <a:t> SLIDE: </a:t>
            </a:r>
            <a:r>
              <a:rPr lang="x-none" b="1" dirty="0"/>
              <a:t>DO NOT SHOW DURING ACTIVITY</a:t>
            </a:r>
          </a:p>
          <a:p>
            <a:endParaRPr lang="x-none" dirty="0"/>
          </a:p>
        </p:txBody>
      </p:sp>
      <p:sp>
        <p:nvSpPr>
          <p:cNvPr id="4" name="Marcador de número de diapositiva 3"/>
          <p:cNvSpPr>
            <a:spLocks noGrp="1"/>
          </p:cNvSpPr>
          <p:nvPr>
            <p:ph type="sldNum" sz="quarter" idx="5"/>
          </p:nvPr>
        </p:nvSpPr>
        <p:spPr/>
        <p:txBody>
          <a:bodyPr/>
          <a:lstStyle/>
          <a:p>
            <a:fld id="{051212F4-EB5A-464B-92EC-DACFCB1CC2CD}" type="slidenum">
              <a:rPr lang="en-GB" smtClean="0"/>
              <a:t>19</a:t>
            </a:fld>
            <a:endParaRPr lang="en-GB"/>
          </a:p>
        </p:txBody>
      </p:sp>
    </p:spTree>
    <p:extLst>
      <p:ext uri="{BB962C8B-B14F-4D97-AF65-F5344CB8AC3E}">
        <p14:creationId xmlns:p14="http://schemas.microsoft.com/office/powerpoint/2010/main" val="249964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9.1.1.2</a:t>
            </a:r>
          </a:p>
          <a:p>
            <a:pPr marL="0" lvl="0" indent="0" algn="l" rtl="0">
              <a:spcBef>
                <a:spcPts val="0"/>
              </a:spcBef>
              <a:spcAft>
                <a:spcPts val="0"/>
              </a:spcAft>
              <a:buNone/>
            </a:pPr>
            <a:r>
              <a:rPr lang="en-GB" b="1" dirty="0"/>
              <a:t>Timing</a:t>
            </a:r>
            <a:r>
              <a:rPr lang="en-GB" dirty="0"/>
              <a:t>: 12 minutes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dirty="0"/>
              <a:t>Aim: </a:t>
            </a:r>
            <a:endParaRPr dirty="0"/>
          </a:p>
          <a:p>
            <a:pPr marL="285750" lvl="0" indent="-285750" algn="l" rtl="0">
              <a:spcBef>
                <a:spcPts val="0"/>
              </a:spcBef>
              <a:spcAft>
                <a:spcPts val="0"/>
              </a:spcAft>
              <a:buClr>
                <a:schemeClr val="dk1"/>
              </a:buClr>
              <a:buSzPts val="1200"/>
              <a:buFont typeface="Calibri"/>
              <a:buAutoNum type="romanLcParenR"/>
            </a:pPr>
            <a:r>
              <a:rPr lang="en-GB" b="0" dirty="0"/>
              <a:t>t</a:t>
            </a:r>
            <a:r>
              <a:rPr lang="en-GB" dirty="0"/>
              <a:t>o practise producing and understanding verbs with the endings –</a:t>
            </a:r>
            <a:r>
              <a:rPr lang="en-GB" dirty="0" err="1"/>
              <a:t>iste</a:t>
            </a:r>
            <a:r>
              <a:rPr lang="en-GB" dirty="0"/>
              <a:t> and –</a:t>
            </a:r>
            <a:r>
              <a:rPr lang="en-GB" dirty="0" err="1"/>
              <a:t>ió</a:t>
            </a:r>
            <a:r>
              <a:rPr lang="en-GB" dirty="0"/>
              <a:t> (oral modality).</a:t>
            </a:r>
            <a:endParaRPr dirty="0"/>
          </a:p>
          <a:p>
            <a:pPr marL="285750" lvl="0" indent="-285750" algn="l" rtl="0">
              <a:spcBef>
                <a:spcPts val="0"/>
              </a:spcBef>
              <a:spcAft>
                <a:spcPts val="0"/>
              </a:spcAft>
              <a:buClr>
                <a:schemeClr val="dk1"/>
              </a:buClr>
              <a:buSzPts val="1200"/>
              <a:buFont typeface="Calibri"/>
              <a:buAutoNum type="romanLcParenR"/>
            </a:pPr>
            <a:r>
              <a:rPr lang="en-GB" dirty="0"/>
              <a:t>to also consolidate use of question words and vocabulary (oral modality).</a:t>
            </a:r>
            <a:endParaRPr dirty="0"/>
          </a:p>
          <a:p>
            <a:pPr marL="0" lvl="0" indent="0" algn="l" rtl="0">
              <a:spcBef>
                <a:spcPts val="0"/>
              </a:spcBef>
              <a:spcAft>
                <a:spcPts val="0"/>
              </a:spcAft>
              <a:buNone/>
            </a:pPr>
            <a:endParaRPr b="1" dirty="0"/>
          </a:p>
          <a:p>
            <a:pPr marL="0" lvl="0" indent="0" algn="l" rtl="0">
              <a:spcBef>
                <a:spcPts val="0"/>
              </a:spcBef>
              <a:spcAft>
                <a:spcPts val="0"/>
              </a:spcAft>
              <a:buClr>
                <a:schemeClr val="dk1"/>
              </a:buClr>
              <a:buSzPts val="1200"/>
              <a:buFont typeface="Calibri"/>
              <a:buNone/>
            </a:pPr>
            <a:r>
              <a:rPr lang="en-GB" b="1" dirty="0"/>
              <a:t>Procedure: </a:t>
            </a:r>
            <a:endParaRPr dirty="0"/>
          </a:p>
          <a:p>
            <a:pPr marL="228600" lvl="0" indent="-228600" algn="l" rtl="0">
              <a:spcBef>
                <a:spcPts val="0"/>
              </a:spcBef>
              <a:spcAft>
                <a:spcPts val="0"/>
              </a:spcAft>
              <a:buClr>
                <a:schemeClr val="dk1"/>
              </a:buClr>
              <a:buSzPts val="1200"/>
              <a:buFont typeface="Calibri"/>
              <a:buAutoNum type="arabicPeriod"/>
            </a:pPr>
            <a:r>
              <a:rPr lang="en-GB" dirty="0"/>
              <a:t>Person A uses their cards to ask a question in Spanish. </a:t>
            </a:r>
            <a:endParaRPr dirty="0"/>
          </a:p>
          <a:p>
            <a:pPr marL="228600" lvl="0" indent="-228600" algn="l" rtl="0">
              <a:spcBef>
                <a:spcPts val="0"/>
              </a:spcBef>
              <a:spcAft>
                <a:spcPts val="0"/>
              </a:spcAft>
              <a:buClr>
                <a:schemeClr val="dk1"/>
              </a:buClr>
              <a:buSzPts val="1200"/>
              <a:buFont typeface="Calibri"/>
              <a:buAutoNum type="arabicPeriod"/>
            </a:pPr>
            <a:r>
              <a:rPr lang="en-GB" dirty="0"/>
              <a:t>Student B listens and says the corresponding answer depending on the question – does the question refer to ‘you’ (-</a:t>
            </a:r>
            <a:r>
              <a:rPr lang="en-GB" dirty="0" err="1"/>
              <a:t>iste</a:t>
            </a:r>
            <a:r>
              <a:rPr lang="en-GB" dirty="0"/>
              <a:t>) or to the ‘s/he’ (-</a:t>
            </a:r>
            <a:r>
              <a:rPr lang="en-GB" dirty="0" err="1"/>
              <a:t>ió</a:t>
            </a:r>
            <a:r>
              <a:rPr lang="en-GB" dirty="0"/>
              <a:t>)?</a:t>
            </a:r>
            <a:endParaRPr dirty="0"/>
          </a:p>
          <a:p>
            <a:pPr marL="228600" lvl="0" indent="-228600" algn="l" rtl="0">
              <a:spcBef>
                <a:spcPts val="0"/>
              </a:spcBef>
              <a:spcAft>
                <a:spcPts val="0"/>
              </a:spcAft>
              <a:buClr>
                <a:schemeClr val="dk1"/>
              </a:buClr>
              <a:buSzPts val="1200"/>
              <a:buFont typeface="Calibri"/>
              <a:buAutoNum type="arabicPeriod"/>
            </a:pPr>
            <a:r>
              <a:rPr lang="en-GB" dirty="0"/>
              <a:t>Student A then writes down their answer in Spanish.</a:t>
            </a:r>
            <a:endParaRPr dirty="0"/>
          </a:p>
          <a:p>
            <a:pPr marL="228600" lvl="0" indent="-228600" algn="l" rtl="0">
              <a:spcBef>
                <a:spcPts val="0"/>
              </a:spcBef>
              <a:spcAft>
                <a:spcPts val="0"/>
              </a:spcAft>
              <a:buClr>
                <a:schemeClr val="dk1"/>
              </a:buClr>
              <a:buSzPts val="1200"/>
              <a:buFont typeface="Calibri"/>
              <a:buAutoNum type="arabicPeriod"/>
            </a:pPr>
            <a:r>
              <a:rPr lang="en-GB" dirty="0"/>
              <a:t>Teacher uses the answer slide to give feedback.</a:t>
            </a:r>
            <a:endParaRPr dirty="0"/>
          </a:p>
          <a:p>
            <a:pPr marL="228600" lvl="0" indent="-152400" algn="l" rtl="0">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b="1" dirty="0"/>
              <a:t>Notes:</a:t>
            </a:r>
            <a:br>
              <a:rPr lang="en-GB" dirty="0"/>
            </a:br>
            <a:r>
              <a:rPr lang="en-GB" dirty="0"/>
              <a:t>1. </a:t>
            </a:r>
            <a:r>
              <a:rPr lang="en-GB" b="0" dirty="0"/>
              <a:t>An active choice will be needed by the listener depending on the question asked. This makes the identification of the verb ending essential for the completion of the task. </a:t>
            </a:r>
            <a:endParaRPr dirty="0"/>
          </a:p>
          <a:p>
            <a:pPr marL="0" marR="0" lvl="0" indent="0" algn="l" rtl="0">
              <a:lnSpc>
                <a:spcPct val="100000"/>
              </a:lnSpc>
              <a:spcBef>
                <a:spcPts val="0"/>
              </a:spcBef>
              <a:spcAft>
                <a:spcPts val="0"/>
              </a:spcAft>
              <a:buClr>
                <a:schemeClr val="dk1"/>
              </a:buClr>
              <a:buSzPts val="1200"/>
              <a:buFont typeface="Calibri"/>
              <a:buNone/>
            </a:pPr>
            <a:r>
              <a:rPr lang="en-GB" b="0" dirty="0"/>
              <a:t>2. Given that the grammar and vocabulary being practised here was all taught in Year 7 and 8, we can expect many students to use English prompts to produce the Spanish questions. However, there is of course a judgement to be made based on the ability of the group. For lower-ability students, for example, it might be more appropriate to scaffold the sentence, requiring only production of the verb and/or the question word.</a:t>
            </a:r>
            <a:endParaRPr dirty="0"/>
          </a:p>
        </p:txBody>
      </p:sp>
      <p:sp>
        <p:nvSpPr>
          <p:cNvPr id="1023" name="Google Shape;1023;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9.3.1.2</a:t>
            </a:r>
          </a:p>
          <a:p>
            <a:r>
              <a:rPr lang="es-GB" b="1"/>
              <a:t>Timing</a:t>
            </a:r>
            <a:r>
              <a:rPr lang="es-GB" dirty="0"/>
              <a:t>: 10 minutes</a:t>
            </a:r>
          </a:p>
          <a:p>
            <a:endParaRPr lang="es-GB" dirty="0"/>
          </a:p>
          <a:p>
            <a:r>
              <a:rPr lang="es-GB" b="1" dirty="0"/>
              <a:t>Aim</a:t>
            </a:r>
            <a:r>
              <a:rPr lang="es-GB" dirty="0"/>
              <a:t>: </a:t>
            </a:r>
          </a:p>
          <a:p>
            <a:r>
              <a:rPr lang="es-GB" dirty="0"/>
              <a:t>to practise the singular persons of the imperfect tense and the preterite with –er and –ir verbs.</a:t>
            </a:r>
          </a:p>
          <a:p>
            <a:r>
              <a:rPr lang="es-GB" dirty="0"/>
              <a:t>to consolidate understanding of the use of each tense (preterite for completed actions at one specific time in the past vs imperfect for ongoing actions in the past).</a:t>
            </a:r>
          </a:p>
          <a:p>
            <a:endParaRPr lang="es-GB" dirty="0"/>
          </a:p>
          <a:p>
            <a:r>
              <a:rPr lang="es-GB" b="1" dirty="0"/>
              <a:t>Procedure</a:t>
            </a:r>
            <a:r>
              <a:rPr lang="es-GB" dirty="0"/>
              <a:t>:</a:t>
            </a:r>
          </a:p>
          <a:p>
            <a:pPr marL="228600" indent="-228600">
              <a:buAutoNum type="arabicPeriod"/>
            </a:pPr>
            <a:r>
              <a:rPr lang="es-GB" dirty="0"/>
              <a:t>Student A asks each question in Spanish to Student B.</a:t>
            </a:r>
          </a:p>
          <a:p>
            <a:pPr marL="228600" indent="-228600">
              <a:buAutoNum type="arabicPeriod"/>
            </a:pPr>
            <a:r>
              <a:rPr lang="es-GB" dirty="0"/>
              <a:t>Students B listens and chooses the correct answer: if the verb in the queston is imperfect (–ía or –ías), then they have to say the answer under ‘cada año’; if the verb in the question is preterite (–iste or –ió), then they have to sya the answer under ‘El año pasado’.</a:t>
            </a:r>
          </a:p>
          <a:p>
            <a:pPr marL="228600" indent="-228600">
              <a:buAutoNum type="arabicPeriod"/>
            </a:pPr>
            <a:r>
              <a:rPr lang="es-GB" dirty="0"/>
              <a:t>Then studen</a:t>
            </a:r>
            <a:r>
              <a:rPr lang="en-GB" dirty="0"/>
              <a:t>t</a:t>
            </a:r>
            <a:r>
              <a:rPr lang="es-GB" dirty="0"/>
              <a:t>s swap roles.</a:t>
            </a:r>
            <a:endParaRPr lang="en-GB" dirty="0"/>
          </a:p>
          <a:p>
            <a:pPr marL="0" indent="0">
              <a:buNone/>
            </a:pPr>
            <a:endParaRPr lang="es-GB"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A7CE6-FC2E-5844-8E3C-E71D91EF3FB1}"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2083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B" b="1" dirty="0"/>
              <a:t>DO NOT DISPLAY DURING ACTIVITY</a:t>
            </a:r>
          </a:p>
          <a:p>
            <a:r>
              <a:rPr lang="es-GB" b="1" dirty="0"/>
              <a:t>A separate printable handout is also available.</a:t>
            </a:r>
          </a:p>
          <a:p>
            <a:endParaRPr lang="es-GB" b="1" dirty="0"/>
          </a:p>
          <a:p>
            <a:r>
              <a:rPr lang="es-GB" b="1" dirty="0"/>
              <a:t>Target questions:</a:t>
            </a:r>
            <a:endParaRPr lang="es-GB" b="0" dirty="0"/>
          </a:p>
          <a:p>
            <a:pPr marL="228600" indent="-228600">
              <a:buAutoNum type="arabicPeriod"/>
            </a:pPr>
            <a:r>
              <a:rPr lang="es-GB" b="0" dirty="0"/>
              <a:t>¿Reunías a tus amigos en tu casa?</a:t>
            </a:r>
            <a:endParaRPr lang="es-ES" b="0" dirty="0"/>
          </a:p>
          <a:p>
            <a:pPr marL="228600" indent="-228600">
              <a:buAutoNum type="arabicPeriod"/>
            </a:pPr>
            <a:r>
              <a:rPr lang="es-ES" b="0" dirty="0"/>
              <a:t>¿La comida consistía en platos españoles?</a:t>
            </a:r>
          </a:p>
          <a:p>
            <a:pPr marL="228600" indent="-228600">
              <a:buAutoNum type="arabicPeriod"/>
            </a:pPr>
            <a:r>
              <a:rPr lang="es-ES" b="0" dirty="0"/>
              <a:t>¿Saliste a un restaurante?</a:t>
            </a:r>
          </a:p>
          <a:p>
            <a:pPr marL="228600" indent="-228600">
              <a:buAutoNum type="arabicPeriod"/>
            </a:pPr>
            <a:r>
              <a:rPr lang="es-ES" b="0" dirty="0"/>
              <a:t>¿Bebiste chocolate caliente?</a:t>
            </a:r>
          </a:p>
          <a:p>
            <a:pPr marL="228600" indent="-228600">
              <a:buAutoNum type="arabicPeriod"/>
            </a:pPr>
            <a:r>
              <a:rPr lang="es-ES" b="0" dirty="0"/>
              <a:t>¿Rompías una piñata?</a:t>
            </a:r>
          </a:p>
          <a:p>
            <a:pPr marL="228600" indent="-228600">
              <a:buAutoNum type="arabicPeriod"/>
            </a:pPr>
            <a:r>
              <a:rPr lang="es-ES" b="0" dirty="0"/>
              <a:t>¿Tenías juegos en tu fiesta?</a:t>
            </a:r>
            <a:endParaRPr lang="es-GB" b="0" dirty="0"/>
          </a:p>
          <a:p>
            <a:pPr marL="228600" indent="-228600">
              <a:buAutoNum type="arabicPeriod"/>
            </a:pPr>
            <a:endParaRPr lang="es-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GB" b="1" dirty="0"/>
              <a:t>Target answers:</a:t>
            </a:r>
          </a:p>
          <a:p>
            <a:pPr marL="228600" indent="-228600">
              <a:buAutoNum type="arabicPeriod"/>
            </a:pPr>
            <a:r>
              <a:rPr lang="es-GB" b="0" dirty="0"/>
              <a:t>Sí, mi abuela hacía dulces.</a:t>
            </a:r>
            <a:endParaRPr lang="es-ES" b="0" dirty="0"/>
          </a:p>
          <a:p>
            <a:pPr marL="228600" indent="-228600">
              <a:buAutoNum type="arabicPeriod"/>
            </a:pPr>
            <a:r>
              <a:rPr lang="es-ES" b="0" dirty="0"/>
              <a:t>No, recibí mensajes de texto.</a:t>
            </a:r>
          </a:p>
          <a:p>
            <a:pPr marL="228600" indent="-228600">
              <a:buAutoNum type="arabicPeriod"/>
            </a:pPr>
            <a:r>
              <a:rPr lang="es-ES" b="0" dirty="0"/>
              <a:t>Sí, sufrí dos horas de ciencias.</a:t>
            </a:r>
          </a:p>
          <a:p>
            <a:pPr marL="228600" indent="-228600">
              <a:buAutoNum type="arabicPeriod"/>
            </a:pPr>
            <a:r>
              <a:rPr lang="es-ES" b="0" dirty="0"/>
              <a:t>Sí, normalmente recibía ropa y juegos.</a:t>
            </a:r>
          </a:p>
          <a:p>
            <a:pPr marL="228600" indent="-228600">
              <a:buAutoNum type="arabicPeriod"/>
            </a:pPr>
            <a:r>
              <a:rPr lang="es-ES" b="0" dirty="0"/>
              <a:t>Sí, elegí un restaurante chino.</a:t>
            </a:r>
          </a:p>
          <a:p>
            <a:pPr marL="228600" indent="-228600">
              <a:buAutoNum type="arabicPeriod"/>
            </a:pPr>
            <a:r>
              <a:rPr lang="es-ES" b="0" dirty="0"/>
              <a:t>No, decidí ir a un bar.</a:t>
            </a:r>
          </a:p>
          <a:p>
            <a:pPr marL="228600" indent="-228600">
              <a:buAutoNum type="arabicPeriod"/>
            </a:pPr>
            <a:endParaRPr lang="es-ES" b="0" dirty="0"/>
          </a:p>
          <a:p>
            <a:pPr marL="0" indent="0">
              <a:buNone/>
            </a:pPr>
            <a:r>
              <a:rPr lang="es-ES" b="0" dirty="0" err="1"/>
              <a:t>Lesson</a:t>
            </a:r>
            <a:r>
              <a:rPr lang="es-ES" b="0" dirty="0"/>
              <a:t>: 9.3.1.2</a:t>
            </a:r>
          </a:p>
          <a:p>
            <a:pPr marL="228600" indent="-228600">
              <a:buAutoNum type="arabicPeriod"/>
            </a:pPr>
            <a:endParaRPr lang="es-GB" b="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A7CE6-FC2E-5844-8E3C-E71D91EF3FB1}"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63654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B" b="1" dirty="0"/>
              <a:t>DO NOT DISPLAY DURING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s-GB" b="1" dirty="0"/>
              <a:t>A separate printable handout is also available.</a:t>
            </a:r>
          </a:p>
          <a:p>
            <a:endParaRPr lang="es-GB" b="1" dirty="0"/>
          </a:p>
          <a:p>
            <a:r>
              <a:rPr lang="es-GB" b="1" dirty="0"/>
              <a:t>Target questions:</a:t>
            </a:r>
            <a:endParaRPr lang="es-GB" b="0" dirty="0"/>
          </a:p>
          <a:p>
            <a:pPr marL="228600" indent="-228600">
              <a:buAutoNum type="arabicPeriod"/>
            </a:pPr>
            <a:r>
              <a:rPr lang="es-GB" b="0" dirty="0"/>
              <a:t>¿Tu familia traía comida?</a:t>
            </a:r>
            <a:endParaRPr lang="es-ES" b="0" dirty="0"/>
          </a:p>
          <a:p>
            <a:pPr marL="228600" indent="-228600">
              <a:buAutoNum type="arabicPeriod"/>
            </a:pPr>
            <a:r>
              <a:rPr lang="es-ES" b="0" dirty="0"/>
              <a:t>¿Recibiste tarjetas de cumpleaños??</a:t>
            </a:r>
          </a:p>
          <a:p>
            <a:pPr marL="228600" indent="-228600">
              <a:buAutoNum type="arabicPeriod"/>
            </a:pPr>
            <a:r>
              <a:rPr lang="es-ES" b="0" dirty="0"/>
              <a:t>¿Asististe al colegio el día de tu cumpleaños?</a:t>
            </a:r>
          </a:p>
          <a:p>
            <a:pPr marL="228600" indent="-228600">
              <a:buAutoNum type="arabicPeriod"/>
            </a:pPr>
            <a:r>
              <a:rPr lang="es-ES" b="0" dirty="0"/>
              <a:t>¿Recibías muchos regalos?</a:t>
            </a:r>
          </a:p>
          <a:p>
            <a:pPr marL="228600" indent="-228600">
              <a:buAutoNum type="arabicPeriod"/>
            </a:pPr>
            <a:r>
              <a:rPr lang="es-ES" b="0" dirty="0"/>
              <a:t>¿Elegiste el lugar para tu fiesta?</a:t>
            </a:r>
          </a:p>
          <a:p>
            <a:pPr marL="228600" indent="-228600">
              <a:buAutoNum type="arabicPeriod"/>
            </a:pPr>
            <a:r>
              <a:rPr lang="es-ES" b="0" dirty="0"/>
              <a:t>¿Serviste comida y bebidas?</a:t>
            </a:r>
          </a:p>
          <a:p>
            <a:pPr marL="228600" indent="-228600">
              <a:buAutoNum type="arabicPeriod"/>
            </a:pPr>
            <a:endParaRPr lang="es-GB" b="0" dirty="0"/>
          </a:p>
          <a:p>
            <a:pPr marL="0" indent="0">
              <a:buNone/>
            </a:pPr>
            <a:r>
              <a:rPr lang="es-GB" b="1" dirty="0"/>
              <a:t>Target answers:</a:t>
            </a:r>
          </a:p>
          <a:p>
            <a:pPr marL="228600" indent="-228600">
              <a:buAutoNum type="arabicPeriod"/>
            </a:pPr>
            <a:r>
              <a:rPr lang="es-GB" b="0" dirty="0"/>
              <a:t>No, salía con mi familia.</a:t>
            </a:r>
          </a:p>
          <a:p>
            <a:pPr marL="228600" indent="-228600">
              <a:buAutoNum type="arabicPeriod"/>
            </a:pPr>
            <a:r>
              <a:rPr lang="es-ES" b="0" dirty="0"/>
              <a:t>No, serví comida mexicana.</a:t>
            </a:r>
          </a:p>
          <a:p>
            <a:pPr marL="228600" indent="-228600">
              <a:buAutoNum type="arabicPeriod"/>
            </a:pPr>
            <a:r>
              <a:rPr lang="es-ES" b="0" dirty="0"/>
              <a:t>No, comí en casa.</a:t>
            </a:r>
          </a:p>
          <a:p>
            <a:pPr marL="228600" indent="-228600">
              <a:buAutoNum type="arabicPeriod"/>
            </a:pPr>
            <a:r>
              <a:rPr lang="es-ES" b="0" dirty="0"/>
              <a:t>Sí, y también comí churros.</a:t>
            </a:r>
          </a:p>
          <a:p>
            <a:pPr marL="228600" indent="-228600">
              <a:buAutoNum type="arabicPeriod"/>
            </a:pPr>
            <a:r>
              <a:rPr lang="es-ES" b="0" dirty="0"/>
              <a:t>No, pero recibía dulces.</a:t>
            </a:r>
          </a:p>
          <a:p>
            <a:pPr marL="228600" indent="-228600">
              <a:buAutoNum type="arabicPeriod"/>
            </a:pPr>
            <a:r>
              <a:rPr lang="es-ES" b="0" dirty="0"/>
              <a:t>Sí, siempre traía pelotas.</a:t>
            </a:r>
          </a:p>
          <a:p>
            <a:pPr marL="228600" indent="-228600">
              <a:buAutoNum type="arabicPeriod"/>
            </a:pPr>
            <a:endParaRPr lang="es-ES" b="0" dirty="0"/>
          </a:p>
          <a:p>
            <a:pPr marL="0" indent="0">
              <a:buNone/>
            </a:pPr>
            <a:r>
              <a:rPr lang="es-ES" b="0" dirty="0" err="1"/>
              <a:t>Lesson</a:t>
            </a:r>
            <a:r>
              <a:rPr lang="es-ES" b="0"/>
              <a:t>: 9.3.1.2</a:t>
            </a:r>
            <a:endParaRPr lang="es-ES" b="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A7CE6-FC2E-5844-8E3C-E71D91EF3FB1}"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38003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1" dirty="0"/>
              <a:t>9.3.1.5</a:t>
            </a:r>
          </a:p>
          <a:p>
            <a:pPr marL="0" marR="0" lvl="0" indent="0" algn="l" rtl="0">
              <a:lnSpc>
                <a:spcPct val="100000"/>
              </a:lnSpc>
              <a:spcBef>
                <a:spcPts val="0"/>
              </a:spcBef>
              <a:spcAft>
                <a:spcPts val="0"/>
              </a:spcAft>
              <a:buClr>
                <a:schemeClr val="dk1"/>
              </a:buClr>
              <a:buSzPts val="1200"/>
              <a:buFont typeface="Arial"/>
              <a:buNone/>
            </a:pPr>
            <a:r>
              <a:rPr lang="en-GB" b="1" dirty="0"/>
              <a:t>Timing: </a:t>
            </a:r>
            <a:r>
              <a:rPr lang="en-GB" b="0" dirty="0"/>
              <a:t>8 min</a:t>
            </a:r>
            <a:endParaRPr dirty="0"/>
          </a:p>
          <a:p>
            <a:pPr marL="0" marR="0" lvl="0" indent="0" algn="l" rtl="0">
              <a:lnSpc>
                <a:spcPct val="100000"/>
              </a:lnSpc>
              <a:spcBef>
                <a:spcPts val="0"/>
              </a:spcBef>
              <a:spcAft>
                <a:spcPts val="0"/>
              </a:spcAft>
              <a:buClr>
                <a:schemeClr val="dk1"/>
              </a:buClr>
              <a:buSzPts val="1200"/>
              <a:buFont typeface="Arial"/>
              <a:buNone/>
            </a:pPr>
            <a:endParaRPr b="1" dirty="0"/>
          </a:p>
          <a:p>
            <a:pPr marL="0" marR="0" lvl="0" indent="0" algn="l" rtl="0">
              <a:lnSpc>
                <a:spcPct val="100000"/>
              </a:lnSpc>
              <a:spcBef>
                <a:spcPts val="0"/>
              </a:spcBef>
              <a:spcAft>
                <a:spcPts val="0"/>
              </a:spcAft>
              <a:buClr>
                <a:schemeClr val="dk1"/>
              </a:buClr>
              <a:buSzPts val="1200"/>
              <a:buFont typeface="Arial"/>
              <a:buNone/>
            </a:pPr>
            <a:r>
              <a:rPr lang="en-GB" b="1" dirty="0"/>
              <a:t>Aim: </a:t>
            </a:r>
            <a:r>
              <a:rPr lang="en-GB" b="0" dirty="0"/>
              <a:t>to practise oral production and aural recognition of –</a:t>
            </a:r>
            <a:r>
              <a:rPr lang="en-GB" b="0" dirty="0" err="1"/>
              <a:t>ar</a:t>
            </a:r>
            <a:r>
              <a:rPr lang="en-GB" b="0" dirty="0"/>
              <a:t> verbs in second person </a:t>
            </a:r>
            <a:r>
              <a:rPr lang="es-ES" b="0" dirty="0"/>
              <a:t>singular and plural.</a:t>
            </a:r>
          </a:p>
          <a:p>
            <a:pPr marL="0" marR="0" lvl="0" indent="0" algn="l" rtl="0">
              <a:lnSpc>
                <a:spcPct val="100000"/>
              </a:lnSpc>
              <a:spcBef>
                <a:spcPts val="0"/>
              </a:spcBef>
              <a:spcAft>
                <a:spcPts val="0"/>
              </a:spcAft>
              <a:buClr>
                <a:schemeClr val="dk1"/>
              </a:buClr>
              <a:buSzPts val="1200"/>
              <a:buFont typeface="Arial"/>
              <a:buNone/>
            </a:pPr>
            <a:endParaRPr b="1" dirty="0"/>
          </a:p>
          <a:p>
            <a:pPr marL="0" marR="0" lvl="0" indent="0" algn="l" rtl="0">
              <a:lnSpc>
                <a:spcPct val="100000"/>
              </a:lnSpc>
              <a:spcBef>
                <a:spcPts val="0"/>
              </a:spcBef>
              <a:spcAft>
                <a:spcPts val="0"/>
              </a:spcAft>
              <a:buClr>
                <a:schemeClr val="dk1"/>
              </a:buClr>
              <a:buSzPts val="1200"/>
              <a:buFont typeface="Arial"/>
              <a:buNone/>
            </a:pPr>
            <a:r>
              <a:rPr lang="en-GB" b="1" dirty="0"/>
              <a:t>Procedure: </a:t>
            </a:r>
            <a:endParaRPr dirty="0"/>
          </a:p>
          <a:p>
            <a:pPr marL="228600" marR="0" lvl="0" indent="-228600" algn="l" rtl="0">
              <a:lnSpc>
                <a:spcPct val="100000"/>
              </a:lnSpc>
              <a:spcBef>
                <a:spcPts val="0"/>
              </a:spcBef>
              <a:spcAft>
                <a:spcPts val="0"/>
              </a:spcAft>
              <a:buClr>
                <a:schemeClr val="dk1"/>
              </a:buClr>
              <a:buSzPts val="1200"/>
              <a:buFont typeface="Arial"/>
              <a:buAutoNum type="arabicPeriod"/>
            </a:pPr>
            <a:r>
              <a:rPr lang="en-GB" b="0" dirty="0"/>
              <a:t>Students work in pairs.</a:t>
            </a:r>
            <a:endParaRPr dirty="0"/>
          </a:p>
          <a:p>
            <a:pPr marL="228600" marR="0" lvl="0" indent="-228600" algn="l" rtl="0">
              <a:lnSpc>
                <a:spcPct val="100000"/>
              </a:lnSpc>
              <a:spcBef>
                <a:spcPts val="0"/>
              </a:spcBef>
              <a:spcAft>
                <a:spcPts val="0"/>
              </a:spcAft>
              <a:buClr>
                <a:schemeClr val="dk1"/>
              </a:buClr>
              <a:buSzPts val="1200"/>
              <a:buFont typeface="Arial"/>
              <a:buAutoNum type="arabicPeriod"/>
            </a:pPr>
            <a:r>
              <a:rPr lang="en-GB" b="0" dirty="0"/>
              <a:t>Student A looks at their card and says the sentence aloud in Spanish. </a:t>
            </a:r>
            <a:endParaRPr dirty="0"/>
          </a:p>
          <a:p>
            <a:pPr marL="228600" marR="0" lvl="0" indent="-228600" algn="l" rtl="0">
              <a:lnSpc>
                <a:spcPct val="100000"/>
              </a:lnSpc>
              <a:spcBef>
                <a:spcPts val="0"/>
              </a:spcBef>
              <a:spcAft>
                <a:spcPts val="0"/>
              </a:spcAft>
              <a:buClr>
                <a:schemeClr val="dk1"/>
              </a:buClr>
              <a:buSzPts val="1200"/>
              <a:buFont typeface="Arial"/>
              <a:buAutoNum type="arabicPeriod"/>
            </a:pPr>
            <a:r>
              <a:rPr lang="en-GB" b="0" dirty="0"/>
              <a:t>Student B listens and then </a:t>
            </a:r>
            <a:r>
              <a:rPr lang="es-ES" b="0" dirty="0" err="1"/>
              <a:t>gives</a:t>
            </a:r>
            <a:r>
              <a:rPr lang="es-ES" b="0" dirty="0"/>
              <a:t> </a:t>
            </a:r>
            <a:r>
              <a:rPr lang="es-ES" b="0" dirty="0" err="1"/>
              <a:t>the</a:t>
            </a:r>
            <a:r>
              <a:rPr lang="es-ES" b="0" dirty="0"/>
              <a:t> </a:t>
            </a:r>
            <a:r>
              <a:rPr lang="es-ES" b="0" dirty="0" err="1"/>
              <a:t>correct</a:t>
            </a:r>
            <a:r>
              <a:rPr lang="es-ES" b="0" dirty="0"/>
              <a:t> </a:t>
            </a:r>
            <a:r>
              <a:rPr lang="es-ES" b="0" dirty="0" err="1"/>
              <a:t>answer</a:t>
            </a:r>
            <a:r>
              <a:rPr lang="es-ES" b="0" dirty="0"/>
              <a:t> in </a:t>
            </a:r>
            <a:r>
              <a:rPr lang="es-ES" b="0" dirty="0" err="1"/>
              <a:t>Spanish</a:t>
            </a:r>
            <a:r>
              <a:rPr lang="es-ES" b="0" dirty="0"/>
              <a:t> to </a:t>
            </a:r>
            <a:r>
              <a:rPr lang="es-ES" b="0" dirty="0" err="1"/>
              <a:t>their</a:t>
            </a:r>
            <a:r>
              <a:rPr lang="es-ES" b="0" dirty="0"/>
              <a:t> </a:t>
            </a:r>
            <a:r>
              <a:rPr lang="es-ES" b="0" dirty="0" err="1"/>
              <a:t>partner</a:t>
            </a:r>
            <a:r>
              <a:rPr lang="es-ES" b="0" dirty="0"/>
              <a:t>.</a:t>
            </a:r>
            <a:endParaRPr dirty="0"/>
          </a:p>
          <a:p>
            <a:pPr marL="228600" marR="0" lvl="0" indent="-228600" algn="l" rtl="0">
              <a:lnSpc>
                <a:spcPct val="100000"/>
              </a:lnSpc>
              <a:spcBef>
                <a:spcPts val="0"/>
              </a:spcBef>
              <a:spcAft>
                <a:spcPts val="0"/>
              </a:spcAft>
              <a:buClr>
                <a:schemeClr val="dk1"/>
              </a:buClr>
              <a:buSzPts val="1200"/>
              <a:buFont typeface="Arial"/>
              <a:buAutoNum type="arabicPeriod"/>
            </a:pPr>
            <a:r>
              <a:rPr lang="en-GB" b="0" dirty="0"/>
              <a:t>After Student A has done their six sentences, it is Student B’s turn.</a:t>
            </a:r>
          </a:p>
        </p:txBody>
      </p:sp>
      <p:sp>
        <p:nvSpPr>
          <p:cNvPr id="494" name="Google Shape;49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u="none" strike="noStrike" kern="1200" cap="none" spc="0" normalizeH="0" baseline="0" noProof="0">
                <a:ln>
                  <a:noFill/>
                </a:ln>
                <a:solidFill>
                  <a:srgbClr val="000000"/>
                </a:solidFill>
                <a:effectLst/>
                <a:uLnTx/>
                <a:uFillTx/>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200" u="none" strike="noStrike" kern="1200" cap="none" spc="0" normalizeH="0" baseline="0" noProof="0" dirty="0">
              <a:ln>
                <a:noFill/>
              </a:ln>
              <a:solidFill>
                <a:srgbClr val="000000"/>
              </a:solidFill>
              <a:effectLst/>
              <a:uLnTx/>
              <a:uFillTx/>
              <a:ea typeface="Arial"/>
              <a:cs typeface="Arial"/>
              <a:sym typeface="Arial"/>
            </a:endParaRPr>
          </a:p>
        </p:txBody>
      </p:sp>
    </p:spTree>
    <p:extLst>
      <p:ext uri="{BB962C8B-B14F-4D97-AF65-F5344CB8AC3E}">
        <p14:creationId xmlns:p14="http://schemas.microsoft.com/office/powerpoint/2010/main" val="1723278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DO NOT DISPLAY DURING ACTIVITY</a:t>
            </a:r>
            <a:endParaRPr dirty="0"/>
          </a:p>
          <a:p>
            <a:pPr marL="0" lvl="0" indent="0" algn="l" rtl="0">
              <a:spcBef>
                <a:spcPts val="0"/>
              </a:spcBef>
              <a:spcAft>
                <a:spcPts val="0"/>
              </a:spcAft>
              <a:buNone/>
            </a:pPr>
            <a:r>
              <a:rPr lang="en-GB" b="0" dirty="0"/>
              <a:t>See accompanying Word doc for printable version.</a:t>
            </a:r>
          </a:p>
          <a:p>
            <a:pPr marL="0" lvl="0" indent="0" algn="l" rtl="0">
              <a:spcBef>
                <a:spcPts val="0"/>
              </a:spcBef>
              <a:spcAft>
                <a:spcPts val="0"/>
              </a:spcAft>
              <a:buNone/>
            </a:pPr>
            <a:endParaRPr lang="en-GB" b="0" dirty="0"/>
          </a:p>
          <a:p>
            <a:pPr marL="0" lvl="0" indent="0" algn="l" rtl="0">
              <a:spcBef>
                <a:spcPts val="0"/>
              </a:spcBef>
              <a:spcAft>
                <a:spcPts val="0"/>
              </a:spcAft>
              <a:buNone/>
            </a:pPr>
            <a:r>
              <a:rPr lang="en-GB" b="1" dirty="0"/>
              <a:t>Frequency of unknown vocabulary:</a:t>
            </a:r>
          </a:p>
          <a:p>
            <a:pPr marL="0" lvl="0" indent="0" algn="l" rtl="0">
              <a:spcBef>
                <a:spcPts val="0"/>
              </a:spcBef>
              <a:spcAft>
                <a:spcPts val="0"/>
              </a:spcAft>
              <a:buNone/>
            </a:pPr>
            <a:r>
              <a:rPr lang="en-GB" b="0" dirty="0" err="1"/>
              <a:t>detalle</a:t>
            </a:r>
            <a:r>
              <a:rPr lang="en-GB" b="0" dirty="0"/>
              <a:t> [937]</a:t>
            </a:r>
          </a:p>
          <a:p>
            <a:pPr marL="0" lvl="0" indent="0" algn="l" rtl="0">
              <a:spcBef>
                <a:spcPts val="0"/>
              </a:spcBef>
              <a:spcAft>
                <a:spcPts val="0"/>
              </a:spcAft>
              <a:buNone/>
            </a:pPr>
            <a:r>
              <a:rPr lang="en-GB" b="0" dirty="0"/>
              <a:t>Lesson: 9.3.1.5</a:t>
            </a:r>
            <a:endParaRPr b="0" dirty="0"/>
          </a:p>
        </p:txBody>
      </p:sp>
      <p:sp>
        <p:nvSpPr>
          <p:cNvPr id="518" name="Google Shape;51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u="none" strike="noStrike" kern="1200" cap="none" spc="0" normalizeH="0" baseline="0" noProof="0">
                <a:ln>
                  <a:noFill/>
                </a:ln>
                <a:solidFill>
                  <a:srgbClr val="000000"/>
                </a:solidFill>
                <a:effectLst/>
                <a:uLnTx/>
                <a:uFillTx/>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u="none" strike="noStrike" kern="1200" cap="none" spc="0" normalizeH="0" baseline="0" noProof="0" dirty="0">
              <a:ln>
                <a:noFill/>
              </a:ln>
              <a:solidFill>
                <a:srgbClr val="000000"/>
              </a:solidFill>
              <a:effectLst/>
              <a:uLnTx/>
              <a:uFillTx/>
              <a:ea typeface="Arial"/>
              <a:cs typeface="Arial"/>
              <a:sym typeface="Arial"/>
            </a:endParaRPr>
          </a:p>
        </p:txBody>
      </p:sp>
    </p:spTree>
    <p:extLst>
      <p:ext uri="{BB962C8B-B14F-4D97-AF65-F5344CB8AC3E}">
        <p14:creationId xmlns:p14="http://schemas.microsoft.com/office/powerpoint/2010/main" val="3379985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DO NOT DISPLAY DURING ACTIVITY</a:t>
            </a:r>
            <a:endParaRPr dirty="0"/>
          </a:p>
          <a:p>
            <a:pPr marL="0" lvl="0" indent="0" algn="l" rtl="0">
              <a:spcBef>
                <a:spcPts val="0"/>
              </a:spcBef>
              <a:spcAft>
                <a:spcPts val="0"/>
              </a:spcAft>
              <a:buNone/>
            </a:pPr>
            <a:r>
              <a:rPr lang="en-GB" b="0" dirty="0"/>
              <a:t>See accompanying Word doc for printable version.</a:t>
            </a:r>
          </a:p>
          <a:p>
            <a:pPr marL="0" lvl="0" indent="0" algn="l" rtl="0">
              <a:spcBef>
                <a:spcPts val="0"/>
              </a:spcBef>
              <a:spcAft>
                <a:spcPts val="0"/>
              </a:spcAft>
              <a:buNone/>
            </a:pPr>
            <a:r>
              <a:rPr lang="en-GB" b="0" dirty="0"/>
              <a:t>Lesson: 9.3.1.5</a:t>
            </a:r>
            <a:endParaRPr b="0" dirty="0"/>
          </a:p>
        </p:txBody>
      </p:sp>
      <p:sp>
        <p:nvSpPr>
          <p:cNvPr id="518" name="Google Shape;51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u="none" strike="noStrike" kern="1200" cap="none" spc="0" normalizeH="0" baseline="0" noProof="0">
                <a:ln>
                  <a:noFill/>
                </a:ln>
                <a:solidFill>
                  <a:srgbClr val="000000"/>
                </a:solidFill>
                <a:effectLst/>
                <a:uLnTx/>
                <a:uFillTx/>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200" u="none" strike="noStrike" kern="1200" cap="none" spc="0" normalizeH="0" baseline="0" noProof="0" dirty="0">
              <a:ln>
                <a:noFill/>
              </a:ln>
              <a:solidFill>
                <a:srgbClr val="000000"/>
              </a:solidFill>
              <a:effectLst/>
              <a:uLnTx/>
              <a:uFillTx/>
              <a:ea typeface="Arial"/>
              <a:cs typeface="Arial"/>
              <a:sym typeface="Arial"/>
            </a:endParaRPr>
          </a:p>
        </p:txBody>
      </p:sp>
    </p:spTree>
    <p:extLst>
      <p:ext uri="{BB962C8B-B14F-4D97-AF65-F5344CB8AC3E}">
        <p14:creationId xmlns:p14="http://schemas.microsoft.com/office/powerpoint/2010/main" val="159761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ANSWER SLIDE</a:t>
            </a:r>
            <a:endParaRPr lang="en-GB" dirty="0"/>
          </a:p>
          <a:p>
            <a:pPr marL="0" lvl="0" indent="0" algn="l" rtl="0">
              <a:spcBef>
                <a:spcPts val="0"/>
              </a:spcBef>
              <a:spcAft>
                <a:spcPts val="0"/>
              </a:spcAft>
              <a:buNone/>
            </a:pPr>
            <a:r>
              <a:rPr lang="en-GB" b="0" dirty="0"/>
              <a:t>This slide displays the </a:t>
            </a:r>
            <a:r>
              <a:rPr lang="en-GB" b="1" dirty="0"/>
              <a:t>questions</a:t>
            </a:r>
            <a:r>
              <a:rPr lang="en-GB" b="0" dirty="0"/>
              <a:t> that students are expected to produce orally.</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DO NOT DISPLAY DURING ACTIVITY</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0" dirty="0"/>
              <a:t>Lesson: 9.3.1.5</a:t>
            </a:r>
          </a:p>
        </p:txBody>
      </p:sp>
      <p:sp>
        <p:nvSpPr>
          <p:cNvPr id="494" name="Google Shape;49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u="none" strike="noStrike" kern="1200" cap="none" spc="0" normalizeH="0" baseline="0" noProof="0">
                <a:ln>
                  <a:noFill/>
                </a:ln>
                <a:solidFill>
                  <a:srgbClr val="000000"/>
                </a:solidFill>
                <a:effectLst/>
                <a:uLnTx/>
                <a:uFillTx/>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26</a:t>
            </a:fld>
            <a:endParaRPr kumimoji="0" sz="1200" u="none" strike="noStrike" kern="1200" cap="none" spc="0" normalizeH="0" baseline="0" noProof="0" dirty="0">
              <a:ln>
                <a:noFill/>
              </a:ln>
              <a:solidFill>
                <a:srgbClr val="000000"/>
              </a:solidFill>
              <a:effectLst/>
              <a:uLnTx/>
              <a:uFillTx/>
              <a:ea typeface="Arial"/>
              <a:cs typeface="Arial"/>
              <a:sym typeface="Arial"/>
            </a:endParaRPr>
          </a:p>
        </p:txBody>
      </p:sp>
    </p:spTree>
    <p:extLst>
      <p:ext uri="{BB962C8B-B14F-4D97-AF65-F5344CB8AC3E}">
        <p14:creationId xmlns:p14="http://schemas.microsoft.com/office/powerpoint/2010/main" val="1434501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ANSWER SLIDE</a:t>
            </a:r>
            <a:endParaRPr lang="en-GB" dirty="0"/>
          </a:p>
          <a:p>
            <a:pPr marL="0" lvl="0" indent="0" algn="l" rtl="0">
              <a:spcBef>
                <a:spcPts val="0"/>
              </a:spcBef>
              <a:spcAft>
                <a:spcPts val="0"/>
              </a:spcAft>
              <a:buNone/>
            </a:pPr>
            <a:r>
              <a:rPr lang="en-GB" b="0" dirty="0"/>
              <a:t>This slide displays the </a:t>
            </a:r>
            <a:r>
              <a:rPr lang="en-GB" b="1" dirty="0"/>
              <a:t>answers </a:t>
            </a:r>
            <a:r>
              <a:rPr lang="en-GB" b="0" dirty="0"/>
              <a:t>that students are expected to produce orally.</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DO NOT DISPLAY DURING ACTIVITY</a:t>
            </a:r>
            <a:endParaRPr lang="en-GB"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0" dirty="0"/>
              <a:t>Lesson: 9.3.1.5</a:t>
            </a:r>
          </a:p>
        </p:txBody>
      </p:sp>
      <p:sp>
        <p:nvSpPr>
          <p:cNvPr id="494" name="Google Shape;49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u="none" strike="noStrike" kern="1200" cap="none" spc="0" normalizeH="0" baseline="0" noProof="0">
                <a:ln>
                  <a:noFill/>
                </a:ln>
                <a:solidFill>
                  <a:srgbClr val="000000"/>
                </a:solidFill>
                <a:effectLst/>
                <a:uLnTx/>
                <a:uFillTx/>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200" u="none" strike="noStrike" kern="1200" cap="none" spc="0" normalizeH="0" baseline="0" noProof="0" dirty="0">
              <a:ln>
                <a:noFill/>
              </a:ln>
              <a:solidFill>
                <a:srgbClr val="000000"/>
              </a:solidFill>
              <a:effectLst/>
              <a:uLnTx/>
              <a:uFillTx/>
              <a:ea typeface="Arial"/>
              <a:cs typeface="Arial"/>
              <a:sym typeface="Arial"/>
            </a:endParaRPr>
          </a:p>
        </p:txBody>
      </p:sp>
    </p:spTree>
    <p:extLst>
      <p:ext uri="{BB962C8B-B14F-4D97-AF65-F5344CB8AC3E}">
        <p14:creationId xmlns:p14="http://schemas.microsoft.com/office/powerpoint/2010/main" val="2514932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9.3.1.5</a:t>
            </a:r>
          </a:p>
          <a:p>
            <a:r>
              <a:rPr lang="en-GB" b="1" dirty="0"/>
              <a:t>Timing: </a:t>
            </a:r>
            <a:r>
              <a:rPr lang="en-GB" b="0" dirty="0"/>
              <a:t>7 minutes</a:t>
            </a:r>
          </a:p>
          <a:p>
            <a:endParaRPr lang="en-GB" b="1" dirty="0"/>
          </a:p>
          <a:p>
            <a:r>
              <a:rPr lang="en-GB" b="1" dirty="0"/>
              <a:t>Aims:</a:t>
            </a:r>
          </a:p>
          <a:p>
            <a:pPr marL="285750" indent="-285750">
              <a:buAutoNum type="romanLcParenR"/>
            </a:pPr>
            <a:r>
              <a:rPr lang="en-GB" b="0" dirty="0"/>
              <a:t>to produce this week’s grammar features in oral production</a:t>
            </a:r>
            <a:endParaRPr lang="en-GB" b="0" baseline="0" dirty="0"/>
          </a:p>
          <a:p>
            <a:pPr marL="285750" indent="-285750">
              <a:buAutoNum type="romanLcParenR"/>
            </a:pPr>
            <a:r>
              <a:rPr lang="en-GB" b="0" baseline="0" dirty="0"/>
              <a:t>to also produce a range of new and previously taught vocabulary </a:t>
            </a:r>
          </a:p>
          <a:p>
            <a:pPr marL="0" indent="0">
              <a:buNone/>
            </a:pPr>
            <a:endParaRPr lang="en-GB" b="0" baseline="0" dirty="0"/>
          </a:p>
          <a:p>
            <a:pPr marL="0" indent="0">
              <a:buNone/>
            </a:pPr>
            <a:r>
              <a:rPr lang="en-GB" b="1" baseline="0" dirty="0"/>
              <a:t>Procedure:</a:t>
            </a:r>
            <a:endParaRPr lang="en-GB" b="1" dirty="0"/>
          </a:p>
          <a:p>
            <a:pPr marL="228600" indent="-228600">
              <a:buFont typeface="+mj-lt"/>
              <a:buAutoNum type="arabicPeriod"/>
            </a:pPr>
            <a:r>
              <a:rPr lang="en-GB" b="0" baseline="0" dirty="0"/>
              <a:t>Students get into groups of three.</a:t>
            </a:r>
          </a:p>
          <a:p>
            <a:pPr marL="228600" indent="-228600">
              <a:buFont typeface="+mj-lt"/>
              <a:buAutoNum type="arabicPeriod"/>
            </a:pPr>
            <a:r>
              <a:rPr lang="en-GB" b="0" baseline="0" dirty="0"/>
              <a:t>They read the text as a role play, with one student as the teacher, one student as Nadia and one student as Lucía.</a:t>
            </a:r>
          </a:p>
          <a:p>
            <a:pPr marL="228600" indent="-228600">
              <a:buFont typeface="+mj-lt"/>
              <a:buAutoNum type="arabicPeriod"/>
            </a:pPr>
            <a:r>
              <a:rPr lang="en-GB" b="0" baseline="0" dirty="0"/>
              <a:t>They orally translate the words into Spanish where prompted.</a:t>
            </a:r>
          </a:p>
          <a:p>
            <a:pPr marL="228600" indent="-228600">
              <a:buFont typeface="+mj-lt"/>
              <a:buAutoNum type="arabicPeriod"/>
            </a:pPr>
            <a:r>
              <a:rPr lang="en-GB" b="0" baseline="0" dirty="0"/>
              <a:t>Click to reveal the missing Spanish words and give feedback.</a:t>
            </a:r>
          </a:p>
          <a:p>
            <a:pPr marL="228600" indent="-228600">
              <a:buFont typeface="+mj-lt"/>
              <a:buAutoNum type="arabicPeriod"/>
            </a:pPr>
            <a:r>
              <a:rPr lang="en-GB" b="0" baseline="0" dirty="0"/>
              <a:t>Students then swap roles (this can be done once or even twice, given that there are three people in the conversation). </a:t>
            </a:r>
          </a:p>
          <a:p>
            <a:pPr marL="0" indent="0">
              <a:buNone/>
            </a:pPr>
            <a:endParaRPr lang="en-GB" b="0" baseline="0" dirty="0"/>
          </a:p>
          <a:p>
            <a:pPr marL="0" indent="0">
              <a:buNone/>
            </a:pPr>
            <a:r>
              <a:rPr lang="en-GB" b="1" baseline="0" dirty="0"/>
              <a:t>Notes: </a:t>
            </a:r>
            <a:r>
              <a:rPr lang="en-GB" b="0" baseline="0" dirty="0"/>
              <a:t>naturally the text will contain words with penultimate and final syllable stress.  The teacher may want to give feedback on this, too.</a:t>
            </a:r>
          </a:p>
          <a:p>
            <a:pPr marL="0" indent="0">
              <a:buNone/>
            </a:pPr>
            <a:endParaRPr lang="en-GB" b="0" baseline="0" dirty="0"/>
          </a:p>
          <a:p>
            <a:pPr marL="0" indent="0">
              <a:buNone/>
            </a:pPr>
            <a:r>
              <a:rPr lang="en-GB" b="1" baseline="0" dirty="0"/>
              <a:t>Frequency of unknown words and cognates:</a:t>
            </a:r>
          </a:p>
          <a:p>
            <a:pPr marL="0" indent="0">
              <a:buNone/>
            </a:pPr>
            <a:r>
              <a:rPr lang="en-GB" b="0" baseline="0" dirty="0" err="1"/>
              <a:t>adjetivo</a:t>
            </a:r>
            <a:r>
              <a:rPr lang="en-GB" b="0" baseline="0" dirty="0"/>
              <a:t> [&gt;5000]</a:t>
            </a:r>
          </a:p>
          <a:p>
            <a:pPr marL="0" indent="0">
              <a:buNone/>
            </a:pPr>
            <a:endParaRPr lang="en-GB"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A7CE6-FC2E-5844-8E3C-E71D91EF3FB1}"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89657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baseline="0" dirty="0"/>
              <a:t>9.3.2.3</a:t>
            </a:r>
          </a:p>
          <a:p>
            <a:pPr marL="0" lvl="0" indent="0" algn="l" rtl="0">
              <a:spcBef>
                <a:spcPts val="0"/>
              </a:spcBef>
              <a:spcAft>
                <a:spcPts val="0"/>
              </a:spcAft>
              <a:buNone/>
            </a:pPr>
            <a:r>
              <a:rPr lang="en-GB" b="1" dirty="0"/>
              <a:t>Timing: </a:t>
            </a:r>
            <a:r>
              <a:rPr lang="en-GB" b="0" dirty="0"/>
              <a:t>6 minutes (slides 3 – 8)</a:t>
            </a:r>
            <a:br>
              <a:rPr lang="en-GB" dirty="0"/>
            </a:br>
            <a:br>
              <a:rPr lang="en-GB" dirty="0"/>
            </a:br>
            <a:r>
              <a:rPr lang="en-GB" b="1" dirty="0"/>
              <a:t>Aim</a:t>
            </a:r>
            <a:r>
              <a:rPr lang="en-GB" dirty="0"/>
              <a:t>: </a:t>
            </a:r>
          </a:p>
          <a:p>
            <a:pPr marL="0" lvl="0" indent="0" algn="l" rtl="0">
              <a:spcBef>
                <a:spcPts val="0"/>
              </a:spcBef>
              <a:spcAft>
                <a:spcPts val="0"/>
              </a:spcAft>
              <a:buNone/>
            </a:pPr>
            <a:r>
              <a:rPr lang="en-GB" dirty="0" err="1"/>
              <a:t>i</a:t>
            </a:r>
            <a:r>
              <a:rPr lang="en-GB" dirty="0"/>
              <a:t>) to practise gain confidence and fluency</a:t>
            </a:r>
            <a:r>
              <a:rPr lang="en-GB" baseline="0" dirty="0"/>
              <a:t> in oral production of </a:t>
            </a:r>
            <a:r>
              <a:rPr lang="en-GB" dirty="0"/>
              <a:t>SSC</a:t>
            </a:r>
            <a:r>
              <a:rPr lang="en-GB" baseline="0" dirty="0"/>
              <a:t> [cu]+vowel (</a:t>
            </a:r>
            <a:r>
              <a:rPr lang="en-GB" baseline="0" dirty="0" err="1"/>
              <a:t>cua</a:t>
            </a:r>
            <a:r>
              <a:rPr lang="en-GB" baseline="0" dirty="0"/>
              <a:t>, cue, cui)</a:t>
            </a:r>
          </a:p>
          <a:p>
            <a:pPr marL="0" lvl="0" indent="0" algn="l" rtl="0">
              <a:spcBef>
                <a:spcPts val="0"/>
              </a:spcBef>
              <a:spcAft>
                <a:spcPts val="0"/>
              </a:spcAft>
              <a:buNone/>
            </a:pPr>
            <a:r>
              <a:rPr lang="en-GB" baseline="0" dirty="0"/>
              <a:t>ii) to practise producing and understanding a range of previously taught numbers (mostly 1-29)</a:t>
            </a:r>
          </a:p>
          <a:p>
            <a:pPr marL="0" lvl="0" indent="0" algn="l" rtl="0">
              <a:spcBef>
                <a:spcPts val="0"/>
              </a:spcBef>
              <a:spcAft>
                <a:spcPts val="0"/>
              </a:spcAft>
              <a:buNone/>
            </a:pPr>
            <a:endParaRPr dirty="0"/>
          </a:p>
          <a:p>
            <a:pPr marL="0" lvl="0" indent="0" algn="l" rtl="0">
              <a:spcBef>
                <a:spcPts val="0"/>
              </a:spcBef>
              <a:spcAft>
                <a:spcPts val="0"/>
              </a:spcAft>
              <a:buNone/>
            </a:pPr>
            <a:r>
              <a:rPr lang="en-GB" b="1" dirty="0"/>
              <a:t>Procedure:</a:t>
            </a:r>
            <a:endParaRPr dirty="0"/>
          </a:p>
          <a:p>
            <a:pPr marL="228600" lvl="0" indent="-228600" algn="l" rtl="0">
              <a:spcBef>
                <a:spcPts val="0"/>
              </a:spcBef>
              <a:spcAft>
                <a:spcPts val="0"/>
              </a:spcAft>
              <a:buClr>
                <a:schemeClr val="dk1"/>
              </a:buClr>
              <a:buSzPts val="1200"/>
              <a:buFont typeface="Arial"/>
              <a:buAutoNum type="arabicPeriod"/>
            </a:pPr>
            <a:r>
              <a:rPr lang="en-GB" dirty="0"/>
              <a:t>Click to reveal each part of the explanation slide with the students. Check understanding </a:t>
            </a:r>
            <a:r>
              <a:rPr lang="en-GB" baseline="0" dirty="0"/>
              <a:t>via oral translation of the example into English.</a:t>
            </a:r>
          </a:p>
          <a:p>
            <a:pPr marL="228600" lvl="0" indent="-228600" algn="l" rtl="0">
              <a:spcBef>
                <a:spcPts val="0"/>
              </a:spcBef>
              <a:spcAft>
                <a:spcPts val="0"/>
              </a:spcAft>
              <a:buClr>
                <a:schemeClr val="dk1"/>
              </a:buClr>
              <a:buSzPts val="1200"/>
              <a:buFont typeface="Arial"/>
              <a:buAutoNum type="arabicPeriod"/>
            </a:pPr>
            <a:r>
              <a:rPr lang="en-GB" baseline="0" dirty="0"/>
              <a:t>Student A turns away from the board and asks Student B questions based on his/her six cards (slide 3). All questions begin with ‘</a:t>
            </a:r>
            <a:r>
              <a:rPr lang="en-GB" sz="1200" b="0" dirty="0">
                <a:solidFill>
                  <a:srgbClr val="002060"/>
                </a:solidFill>
              </a:rPr>
              <a:t>¿</a:t>
            </a:r>
            <a:r>
              <a:rPr lang="en-GB" sz="1200" b="0" dirty="0" err="1">
                <a:solidFill>
                  <a:srgbClr val="002060"/>
                </a:solidFill>
              </a:rPr>
              <a:t>Cuánto</a:t>
            </a:r>
            <a:r>
              <a:rPr lang="en-GB" sz="1200" b="0" dirty="0">
                <a:solidFill>
                  <a:srgbClr val="002060"/>
                </a:solidFill>
              </a:rPr>
              <a:t> cuesta…?’. Glosses are provided for unknown</a:t>
            </a:r>
            <a:r>
              <a:rPr lang="en-GB" sz="1200" b="0" baseline="0" dirty="0">
                <a:solidFill>
                  <a:srgbClr val="002060"/>
                </a:solidFill>
              </a:rPr>
              <a:t> words.</a:t>
            </a:r>
          </a:p>
          <a:p>
            <a:pPr marL="228600" lvl="0" indent="-228600" algn="l" rtl="0">
              <a:spcBef>
                <a:spcPts val="0"/>
              </a:spcBef>
              <a:spcAft>
                <a:spcPts val="0"/>
              </a:spcAft>
              <a:buClr>
                <a:schemeClr val="dk1"/>
              </a:buClr>
              <a:buSzPts val="1200"/>
              <a:buFont typeface="Arial"/>
              <a:buAutoNum type="arabicPeriod"/>
            </a:pPr>
            <a:r>
              <a:rPr lang="en-GB" sz="1200" b="0" baseline="0" dirty="0">
                <a:solidFill>
                  <a:srgbClr val="002060"/>
                </a:solidFill>
              </a:rPr>
              <a:t>Teacher brings up slide 4. Person B listens, looks at the prices displayed on the board and then says the price for the relevant card in Spanish.</a:t>
            </a:r>
          </a:p>
          <a:p>
            <a:pPr marL="228600" lvl="0" indent="-228600" algn="l" rtl="0">
              <a:spcBef>
                <a:spcPts val="0"/>
              </a:spcBef>
              <a:spcAft>
                <a:spcPts val="0"/>
              </a:spcAft>
              <a:buClr>
                <a:schemeClr val="dk1"/>
              </a:buClr>
              <a:buSzPts val="1200"/>
              <a:buFont typeface="Arial"/>
              <a:buAutoNum type="arabicPeriod"/>
            </a:pPr>
            <a:r>
              <a:rPr lang="en-GB" sz="1200" b="0" baseline="0" dirty="0">
                <a:solidFill>
                  <a:srgbClr val="002060"/>
                </a:solidFill>
              </a:rPr>
              <a:t>Person A then writes the price down in the space provided on his/her prompt card.</a:t>
            </a:r>
          </a:p>
          <a:p>
            <a:pPr marL="228600" lvl="0" indent="-228600" algn="l" rtl="0">
              <a:spcBef>
                <a:spcPts val="0"/>
              </a:spcBef>
              <a:spcAft>
                <a:spcPts val="0"/>
              </a:spcAft>
              <a:buClr>
                <a:schemeClr val="dk1"/>
              </a:buClr>
              <a:buSzPts val="1200"/>
              <a:buFont typeface="Arial"/>
              <a:buAutoNum type="arabicPeriod"/>
            </a:pPr>
            <a:r>
              <a:rPr lang="en-GB" sz="1200" b="0" baseline="0" dirty="0">
                <a:solidFill>
                  <a:srgbClr val="002060"/>
                </a:solidFill>
              </a:rPr>
              <a:t>Students swap roles. The teacher displays slide 6 on the board.</a:t>
            </a:r>
          </a:p>
          <a:p>
            <a:pPr marL="228600" lvl="0" indent="-228600" algn="l" rtl="0">
              <a:spcBef>
                <a:spcPts val="0"/>
              </a:spcBef>
              <a:spcAft>
                <a:spcPts val="0"/>
              </a:spcAft>
              <a:buClr>
                <a:schemeClr val="dk1"/>
              </a:buClr>
              <a:buSzPts val="1200"/>
              <a:buFont typeface="Arial"/>
              <a:buAutoNum type="arabicPeriod"/>
            </a:pPr>
            <a:r>
              <a:rPr lang="en-GB" sz="1200" b="0" baseline="0" dirty="0">
                <a:solidFill>
                  <a:srgbClr val="002060"/>
                </a:solidFill>
              </a:rPr>
              <a:t>Use slide 7 to provide feedback.</a:t>
            </a:r>
            <a:endParaRPr lang="en-GB" b="0" baseline="0" dirty="0"/>
          </a:p>
          <a:p>
            <a:pPr marL="0" lvl="0" indent="0" algn="l" rtl="0">
              <a:spcBef>
                <a:spcPts val="0"/>
              </a:spcBef>
              <a:spcAft>
                <a:spcPts val="0"/>
              </a:spcAft>
              <a:buClr>
                <a:schemeClr val="dk1"/>
              </a:buClr>
              <a:buSzPts val="1200"/>
              <a:buFont typeface="Arial"/>
              <a:buNone/>
            </a:pPr>
            <a:endParaRPr lang="en-GB" dirty="0"/>
          </a:p>
          <a:p>
            <a:pPr marL="0" lvl="0" indent="0" algn="l" rtl="0">
              <a:spcBef>
                <a:spcPts val="0"/>
              </a:spcBef>
              <a:spcAft>
                <a:spcPts val="0"/>
              </a:spcAft>
              <a:buClr>
                <a:schemeClr val="dk1"/>
              </a:buClr>
              <a:buSzPts val="1200"/>
              <a:buFont typeface="Arial"/>
              <a:buNone/>
            </a:pPr>
            <a:r>
              <a:rPr lang="en-GB" b="1" dirty="0"/>
              <a:t>Frequency of unknown</a:t>
            </a:r>
            <a:r>
              <a:rPr lang="en-GB" b="1" baseline="0" dirty="0"/>
              <a:t> words:</a:t>
            </a:r>
          </a:p>
          <a:p>
            <a:pPr marL="0" lvl="0" indent="0" algn="l" rtl="0">
              <a:spcBef>
                <a:spcPts val="0"/>
              </a:spcBef>
              <a:spcAft>
                <a:spcPts val="0"/>
              </a:spcAft>
              <a:buClr>
                <a:schemeClr val="dk1"/>
              </a:buClr>
              <a:buSzPts val="1200"/>
              <a:buFont typeface="Arial"/>
              <a:buNone/>
            </a:pPr>
            <a:r>
              <a:rPr lang="en-GB" baseline="0" dirty="0" err="1"/>
              <a:t>cueva</a:t>
            </a:r>
            <a:r>
              <a:rPr lang="en-GB" baseline="0" dirty="0"/>
              <a:t> [4480]; </a:t>
            </a:r>
            <a:r>
              <a:rPr lang="en-GB" baseline="0" dirty="0" err="1"/>
              <a:t>objeto</a:t>
            </a:r>
            <a:r>
              <a:rPr lang="en-GB" baseline="0" dirty="0"/>
              <a:t> [567]</a:t>
            </a:r>
          </a:p>
          <a:p>
            <a:pPr marL="0" lvl="0" indent="0" algn="l" rtl="0">
              <a:spcBef>
                <a:spcPts val="0"/>
              </a:spcBef>
              <a:spcAft>
                <a:spcPts val="0"/>
              </a:spcAft>
              <a:buClr>
                <a:schemeClr val="dk1"/>
              </a:buClr>
              <a:buSzPts val="1200"/>
              <a:buFont typeface="Arial"/>
              <a:buNone/>
            </a:pPr>
            <a:endParaRPr dirty="0"/>
          </a:p>
        </p:txBody>
      </p:sp>
      <p:sp>
        <p:nvSpPr>
          <p:cNvPr id="147" name="Google Shape;1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u="none" strike="noStrike" kern="1200" cap="none" spc="0" normalizeH="0" baseline="0" noProof="0">
                <a:ln>
                  <a:noFill/>
                </a:ln>
                <a:solidFill>
                  <a:srgbClr val="000000"/>
                </a:solidFill>
                <a:effectLst/>
                <a:uLnTx/>
                <a:uFillTx/>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29</a:t>
            </a:fld>
            <a:endParaRPr kumimoji="0" sz="1200" u="none" strike="noStrike" kern="1200" cap="none" spc="0" normalizeH="0" baseline="0" noProof="0" dirty="0">
              <a:ln>
                <a:noFill/>
              </a:ln>
              <a:solidFill>
                <a:srgbClr val="000000"/>
              </a:solidFill>
              <a:effectLst/>
              <a:uLnTx/>
              <a:uFillTx/>
              <a:ea typeface="Arial"/>
              <a:cs typeface="Arial"/>
              <a:sym typeface="Arial"/>
            </a:endParaRPr>
          </a:p>
        </p:txBody>
      </p:sp>
    </p:spTree>
    <p:extLst>
      <p:ext uri="{BB962C8B-B14F-4D97-AF65-F5344CB8AC3E}">
        <p14:creationId xmlns:p14="http://schemas.microsoft.com/office/powerpoint/2010/main" val="271275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6" name="Google Shape;105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DO NOT DISPLAY DURING ACTIVITY</a:t>
            </a:r>
            <a:endParaRPr/>
          </a:p>
          <a:p>
            <a:pPr marL="0" lvl="0" indent="0" algn="l" rtl="0">
              <a:spcBef>
                <a:spcPts val="0"/>
              </a:spcBef>
              <a:spcAft>
                <a:spcPts val="0"/>
              </a:spcAft>
              <a:buNone/>
            </a:pPr>
            <a:r>
              <a:rPr lang="en-GB" b="0"/>
              <a:t>See accompanying Word doc for printable version.</a:t>
            </a:r>
            <a:endParaRPr/>
          </a:p>
          <a:p>
            <a:pPr marL="0" lvl="0" indent="0" algn="l" rtl="0">
              <a:spcBef>
                <a:spcPts val="0"/>
              </a:spcBef>
              <a:spcAft>
                <a:spcPts val="0"/>
              </a:spcAft>
              <a:buNone/>
            </a:pPr>
            <a:endParaRPr b="1"/>
          </a:p>
          <a:p>
            <a:pPr marL="0" lvl="0" indent="0" algn="l" rtl="0">
              <a:spcBef>
                <a:spcPts val="0"/>
              </a:spcBef>
              <a:spcAft>
                <a:spcPts val="0"/>
              </a:spcAft>
              <a:buNone/>
            </a:pPr>
            <a:r>
              <a:rPr lang="en-GB" b="1"/>
              <a:t>Target answers for Person A during speaking, based on Person B’s questions:</a:t>
            </a:r>
            <a:endParaRPr/>
          </a:p>
          <a:p>
            <a:pPr marL="228600" lvl="0" indent="-228600" algn="l" rtl="0">
              <a:spcBef>
                <a:spcPts val="0"/>
              </a:spcBef>
              <a:spcAft>
                <a:spcPts val="0"/>
              </a:spcAft>
              <a:buClr>
                <a:schemeClr val="dk1"/>
              </a:buClr>
              <a:buSzPts val="1200"/>
              <a:buFont typeface="Calibri"/>
              <a:buAutoNum type="arabicPeriod"/>
            </a:pPr>
            <a:r>
              <a:rPr lang="en-GB" b="0"/>
              <a:t>En agosto.</a:t>
            </a:r>
            <a:endParaRPr/>
          </a:p>
          <a:p>
            <a:pPr marL="228600" lvl="0" indent="-228600" algn="l" rtl="0">
              <a:spcBef>
                <a:spcPts val="0"/>
              </a:spcBef>
              <a:spcAft>
                <a:spcPts val="0"/>
              </a:spcAft>
              <a:buClr>
                <a:schemeClr val="dk1"/>
              </a:buClr>
              <a:buSzPts val="1200"/>
              <a:buFont typeface="Calibri"/>
              <a:buAutoNum type="arabicPeriod"/>
            </a:pPr>
            <a:r>
              <a:rPr lang="en-GB" b="0"/>
              <a:t>Tres.</a:t>
            </a:r>
            <a:endParaRPr/>
          </a:p>
          <a:p>
            <a:pPr marL="228600" lvl="0" indent="-228600" algn="l" rtl="0">
              <a:spcBef>
                <a:spcPts val="0"/>
              </a:spcBef>
              <a:spcAft>
                <a:spcPts val="0"/>
              </a:spcAft>
              <a:buClr>
                <a:schemeClr val="dk1"/>
              </a:buClr>
              <a:buSzPts val="1200"/>
              <a:buFont typeface="Calibri"/>
              <a:buAutoNum type="arabicPeriod"/>
            </a:pPr>
            <a:r>
              <a:rPr lang="en-GB" b="0"/>
              <a:t>A la playa.</a:t>
            </a:r>
            <a:endParaRPr/>
          </a:p>
          <a:p>
            <a:pPr marL="228600" lvl="0" indent="-228600" algn="l" rtl="0">
              <a:spcBef>
                <a:spcPts val="0"/>
              </a:spcBef>
              <a:spcAft>
                <a:spcPts val="0"/>
              </a:spcAft>
              <a:buClr>
                <a:schemeClr val="dk1"/>
              </a:buClr>
              <a:buSzPts val="1200"/>
              <a:buFont typeface="Calibri"/>
              <a:buAutoNum type="arabicPeriod"/>
            </a:pPr>
            <a:r>
              <a:rPr lang="en-GB" b="0"/>
              <a:t>Comida tradicional.</a:t>
            </a:r>
            <a:endParaRPr/>
          </a:p>
          <a:p>
            <a:pPr marL="228600" lvl="0" indent="-228600" algn="l" rtl="0">
              <a:spcBef>
                <a:spcPts val="0"/>
              </a:spcBef>
              <a:spcAft>
                <a:spcPts val="0"/>
              </a:spcAft>
              <a:buClr>
                <a:schemeClr val="dk1"/>
              </a:buClr>
              <a:buSzPts val="1200"/>
              <a:buFont typeface="Calibri"/>
              <a:buAutoNum type="arabicPeriod"/>
            </a:pPr>
            <a:r>
              <a:rPr lang="en-GB" b="0"/>
              <a:t>Porque es genial.</a:t>
            </a:r>
            <a:endParaRPr/>
          </a:p>
          <a:p>
            <a:pPr marL="228600" lvl="0" indent="-228600" algn="l" rtl="0">
              <a:spcBef>
                <a:spcPts val="0"/>
              </a:spcBef>
              <a:spcAft>
                <a:spcPts val="0"/>
              </a:spcAft>
              <a:buClr>
                <a:schemeClr val="dk1"/>
              </a:buClr>
              <a:buSzPts val="1200"/>
              <a:buFont typeface="Calibri"/>
              <a:buAutoNum type="arabicPeriod"/>
            </a:pPr>
            <a:r>
              <a:rPr lang="en-GB" b="0"/>
              <a:t>En autobús.</a:t>
            </a:r>
            <a:endParaRPr/>
          </a:p>
          <a:p>
            <a:pPr marL="228600" lvl="0" indent="-15240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GB" b="1"/>
              <a:t>Translation of questions:</a:t>
            </a:r>
            <a:endParaRPr/>
          </a:p>
          <a:p>
            <a:pPr marL="228600" lvl="0" indent="-228600" algn="l" rtl="0">
              <a:spcBef>
                <a:spcPts val="0"/>
              </a:spcBef>
              <a:spcAft>
                <a:spcPts val="0"/>
              </a:spcAft>
              <a:buClr>
                <a:schemeClr val="dk1"/>
              </a:buClr>
              <a:buSzPts val="1200"/>
              <a:buFont typeface="Calibri"/>
              <a:buAutoNum type="arabicPeriod"/>
            </a:pPr>
            <a:r>
              <a:rPr lang="en-GB" b="0"/>
              <a:t>¿Cuándo recogiste los billetes?</a:t>
            </a:r>
            <a:endParaRPr/>
          </a:p>
          <a:p>
            <a:pPr marL="228600" lvl="0" indent="-228600" algn="l" rtl="0">
              <a:spcBef>
                <a:spcPts val="0"/>
              </a:spcBef>
              <a:spcAft>
                <a:spcPts val="0"/>
              </a:spcAft>
              <a:buClr>
                <a:schemeClr val="dk1"/>
              </a:buClr>
              <a:buSzPts val="1200"/>
              <a:buFont typeface="Calibri"/>
              <a:buAutoNum type="arabicPeriod"/>
            </a:pPr>
            <a:r>
              <a:rPr lang="en-GB" b="0"/>
              <a:t>¿Cuántas zonas descubrió?</a:t>
            </a:r>
            <a:endParaRPr/>
          </a:p>
          <a:p>
            <a:pPr marL="228600" lvl="0" indent="-228600" algn="l" rtl="0">
              <a:spcBef>
                <a:spcPts val="0"/>
              </a:spcBef>
              <a:spcAft>
                <a:spcPts val="0"/>
              </a:spcAft>
              <a:buClr>
                <a:schemeClr val="dk1"/>
              </a:buClr>
              <a:buSzPts val="1200"/>
              <a:buFont typeface="Calibri"/>
              <a:buAutoNum type="arabicPeriod"/>
            </a:pPr>
            <a:r>
              <a:rPr lang="en-GB" b="0"/>
              <a:t>¿Dónde saliste?</a:t>
            </a:r>
            <a:endParaRPr/>
          </a:p>
          <a:p>
            <a:pPr marL="228600" lvl="0" indent="-228600" algn="l" rtl="0">
              <a:spcBef>
                <a:spcPts val="0"/>
              </a:spcBef>
              <a:spcAft>
                <a:spcPts val="0"/>
              </a:spcAft>
              <a:buClr>
                <a:schemeClr val="dk1"/>
              </a:buClr>
              <a:buSzPts val="1200"/>
              <a:buFont typeface="Calibri"/>
              <a:buAutoNum type="arabicPeriod"/>
            </a:pPr>
            <a:r>
              <a:rPr lang="en-GB" b="0"/>
              <a:t>¿Qué comiste?</a:t>
            </a:r>
            <a:endParaRPr/>
          </a:p>
          <a:p>
            <a:pPr marL="228600" lvl="0" indent="-228600" algn="l" rtl="0">
              <a:spcBef>
                <a:spcPts val="0"/>
              </a:spcBef>
              <a:spcAft>
                <a:spcPts val="0"/>
              </a:spcAft>
              <a:buClr>
                <a:schemeClr val="dk1"/>
              </a:buClr>
              <a:buSzPts val="1200"/>
              <a:buFont typeface="Calibri"/>
              <a:buAutoNum type="arabicPeriod"/>
            </a:pPr>
            <a:r>
              <a:rPr lang="en-GB" b="0"/>
              <a:t>¿Por qué cogió un barco?</a:t>
            </a:r>
            <a:endParaRPr/>
          </a:p>
          <a:p>
            <a:pPr marL="228600" lvl="0" indent="-228600" algn="l" rtl="0">
              <a:spcBef>
                <a:spcPts val="0"/>
              </a:spcBef>
              <a:spcAft>
                <a:spcPts val="0"/>
              </a:spcAft>
              <a:buClr>
                <a:schemeClr val="dk1"/>
              </a:buClr>
              <a:buSzPts val="1200"/>
              <a:buFont typeface="Calibri"/>
              <a:buAutoNum type="arabicPeriod"/>
            </a:pPr>
            <a:r>
              <a:rPr lang="en-GB" b="0"/>
              <a:t>¿Cómo decidió viajar?</a:t>
            </a:r>
            <a:endParaRPr b="0"/>
          </a:p>
          <a:p>
            <a:pPr marL="228600" lvl="0" indent="-152400" algn="l" rtl="0">
              <a:spcBef>
                <a:spcPts val="0"/>
              </a:spcBef>
              <a:spcAft>
                <a:spcPts val="0"/>
              </a:spcAft>
              <a:buClr>
                <a:schemeClr val="dk1"/>
              </a:buClr>
              <a:buSzPts val="1200"/>
              <a:buFont typeface="Calibri"/>
              <a:buNone/>
            </a:pPr>
            <a:endParaRPr b="0"/>
          </a:p>
        </p:txBody>
      </p:sp>
      <p:sp>
        <p:nvSpPr>
          <p:cNvPr id="1057" name="Google Shape;105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t>Person A prompt cards (to ask person B questions)</a:t>
            </a:r>
          </a:p>
          <a:p>
            <a:pPr marL="0" lvl="0" indent="0" algn="l" rtl="0">
              <a:spcBef>
                <a:spcPts val="0"/>
              </a:spcBef>
              <a:spcAft>
                <a:spcPts val="0"/>
              </a:spcAft>
              <a:buClr>
                <a:schemeClr val="dk1"/>
              </a:buClr>
              <a:buSzPts val="1200"/>
              <a:buFont typeface="Arial"/>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b="1" baseline="0" dirty="0"/>
              <a:t>Frequency of unknown words and cognates:</a:t>
            </a:r>
            <a:endParaRPr lang="en-GB" b="1" dirty="0"/>
          </a:p>
          <a:p>
            <a:pPr marL="0" lvl="0" indent="0" algn="l" rtl="0">
              <a:spcBef>
                <a:spcPts val="0"/>
              </a:spcBef>
              <a:spcAft>
                <a:spcPts val="0"/>
              </a:spcAft>
              <a:buClr>
                <a:schemeClr val="dk1"/>
              </a:buClr>
              <a:buSzPts val="1200"/>
              <a:buFont typeface="Arial"/>
              <a:buNone/>
            </a:pPr>
            <a:r>
              <a:rPr lang="en-GB" b="0" dirty="0" err="1"/>
              <a:t>cuadro</a:t>
            </a:r>
            <a:r>
              <a:rPr lang="en-GB" b="0" dirty="0"/>
              <a:t> [1017]; kilo [2934]; </a:t>
            </a:r>
            <a:r>
              <a:rPr lang="en-GB" b="0" dirty="0" err="1"/>
              <a:t>maíz</a:t>
            </a:r>
            <a:r>
              <a:rPr lang="en-GB" b="0" dirty="0"/>
              <a:t> [2981]; </a:t>
            </a:r>
            <a:r>
              <a:rPr lang="en-GB" b="0" dirty="0" err="1"/>
              <a:t>cuento</a:t>
            </a:r>
            <a:r>
              <a:rPr lang="en-GB" b="0" dirty="0"/>
              <a:t> [853]</a:t>
            </a:r>
          </a:p>
          <a:p>
            <a:pPr marL="0" lvl="0" indent="0" algn="l" rtl="0">
              <a:spcBef>
                <a:spcPts val="0"/>
              </a:spcBef>
              <a:spcAft>
                <a:spcPts val="0"/>
              </a:spcAft>
              <a:buClr>
                <a:schemeClr val="dk1"/>
              </a:buClr>
              <a:buSzPts val="1200"/>
              <a:buFont typeface="Arial"/>
              <a:buNone/>
            </a:pPr>
            <a:r>
              <a:rPr lang="en-GB" b="0" dirty="0"/>
              <a:t>Lesson: 9.3.2.3</a:t>
            </a:r>
          </a:p>
        </p:txBody>
      </p:sp>
      <p:sp>
        <p:nvSpPr>
          <p:cNvPr id="147" name="Google Shape;1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u="none" strike="noStrike" kern="1200" cap="none" spc="0" normalizeH="0" baseline="0" noProof="0">
                <a:ln>
                  <a:noFill/>
                </a:ln>
                <a:solidFill>
                  <a:srgbClr val="000000"/>
                </a:solidFill>
                <a:effectLst/>
                <a:uLnTx/>
                <a:uFillTx/>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30</a:t>
            </a:fld>
            <a:endParaRPr kumimoji="0" sz="1200" u="none" strike="noStrike" kern="1200" cap="none" spc="0" normalizeH="0" baseline="0" noProof="0" dirty="0">
              <a:ln>
                <a:noFill/>
              </a:ln>
              <a:solidFill>
                <a:srgbClr val="000000"/>
              </a:solidFill>
              <a:effectLst/>
              <a:uLnTx/>
              <a:uFillTx/>
              <a:ea typeface="Arial"/>
              <a:cs typeface="Arial"/>
              <a:sym typeface="Arial"/>
            </a:endParaRPr>
          </a:p>
        </p:txBody>
      </p:sp>
    </p:spTree>
    <p:extLst>
      <p:ext uri="{BB962C8B-B14F-4D97-AF65-F5344CB8AC3E}">
        <p14:creationId xmlns:p14="http://schemas.microsoft.com/office/powerpoint/2010/main" val="3889244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Person B prompt cards</a:t>
            </a:r>
            <a:r>
              <a:rPr lang="en-US" b="1" baseline="0" dirty="0"/>
              <a:t> (to give Person A the prices)</a:t>
            </a:r>
          </a:p>
          <a:p>
            <a:r>
              <a:rPr lang="en-US" b="1" baseline="0" dirty="0"/>
              <a:t>Lesson: 9.3.2.3</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A7CE6-FC2E-5844-8E3C-E71D91EF3FB1}"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12505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1" dirty="0"/>
              <a:t>Person B prompt cards (to ask person A questions)</a:t>
            </a:r>
          </a:p>
          <a:p>
            <a:pPr marL="0" marR="0" lvl="0" indent="0" algn="l" rtl="0">
              <a:lnSpc>
                <a:spcPct val="100000"/>
              </a:lnSpc>
              <a:spcBef>
                <a:spcPts val="0"/>
              </a:spcBef>
              <a:spcAft>
                <a:spcPts val="0"/>
              </a:spcAft>
              <a:buClr>
                <a:schemeClr val="dk1"/>
              </a:buClr>
              <a:buSzPts val="1200"/>
              <a:buFont typeface="Arial"/>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b="1" baseline="0" dirty="0"/>
              <a:t>Frequency of unknown words and cognates:</a:t>
            </a:r>
            <a:endParaRPr lang="en-GB" b="1" dirty="0"/>
          </a:p>
          <a:p>
            <a:pPr marL="0" marR="0" lvl="0" indent="0" algn="l" rtl="0">
              <a:lnSpc>
                <a:spcPct val="100000"/>
              </a:lnSpc>
              <a:spcBef>
                <a:spcPts val="0"/>
              </a:spcBef>
              <a:spcAft>
                <a:spcPts val="0"/>
              </a:spcAft>
              <a:buClr>
                <a:schemeClr val="dk1"/>
              </a:buClr>
              <a:buSzPts val="1200"/>
              <a:buFont typeface="Arial"/>
              <a:buNone/>
            </a:pPr>
            <a:r>
              <a:rPr lang="en-GB" b="0" i="0" dirty="0" err="1"/>
              <a:t>chaqueta</a:t>
            </a:r>
            <a:r>
              <a:rPr lang="en-GB" b="0" i="0" dirty="0"/>
              <a:t> [4565]; </a:t>
            </a:r>
            <a:r>
              <a:rPr lang="en-GB" b="0" i="0" dirty="0" err="1"/>
              <a:t>circuito</a:t>
            </a:r>
            <a:r>
              <a:rPr lang="en-GB" b="0" i="0" dirty="0"/>
              <a:t> [3172]; Pascua [&gt;5000]; Ecuador [&gt;5000]; crema [4138]; </a:t>
            </a:r>
            <a:r>
              <a:rPr lang="en-GB" b="0" i="0" dirty="0" err="1"/>
              <a:t>licuadora</a:t>
            </a:r>
            <a:r>
              <a:rPr lang="en-GB" b="0" i="0" dirty="0"/>
              <a:t> [&gt;5000]</a:t>
            </a:r>
          </a:p>
          <a:p>
            <a:pPr marL="0" marR="0" lvl="0" indent="0" algn="l" rtl="0">
              <a:lnSpc>
                <a:spcPct val="100000"/>
              </a:lnSpc>
              <a:spcBef>
                <a:spcPts val="0"/>
              </a:spcBef>
              <a:spcAft>
                <a:spcPts val="0"/>
              </a:spcAft>
              <a:buClr>
                <a:schemeClr val="dk1"/>
              </a:buClr>
              <a:buSzPts val="1200"/>
              <a:buFont typeface="Arial"/>
              <a:buNone/>
            </a:pPr>
            <a:r>
              <a:rPr lang="en-GB" b="0" i="0" dirty="0"/>
              <a:t>Lesson: 9.3.2.3</a:t>
            </a:r>
          </a:p>
        </p:txBody>
      </p:sp>
      <p:sp>
        <p:nvSpPr>
          <p:cNvPr id="147" name="Google Shape;1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GB" sz="1200" u="none" strike="noStrike" kern="1200" cap="none" spc="0" normalizeH="0" baseline="0" noProof="0">
                <a:ln>
                  <a:noFill/>
                </a:ln>
                <a:solidFill>
                  <a:srgbClr val="000000"/>
                </a:solidFill>
                <a:effectLst/>
                <a:uLnTx/>
                <a:uFillTx/>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200" u="none" strike="noStrike" kern="1200" cap="none" spc="0" normalizeH="0" baseline="0" noProof="0" dirty="0">
              <a:ln>
                <a:noFill/>
              </a:ln>
              <a:solidFill>
                <a:srgbClr val="000000"/>
              </a:solidFill>
              <a:effectLst/>
              <a:uLnTx/>
              <a:uFillTx/>
              <a:ea typeface="Arial"/>
              <a:cs typeface="Arial"/>
              <a:sym typeface="Arial"/>
            </a:endParaRPr>
          </a:p>
        </p:txBody>
      </p:sp>
    </p:spTree>
    <p:extLst>
      <p:ext uri="{BB962C8B-B14F-4D97-AF65-F5344CB8AC3E}">
        <p14:creationId xmlns:p14="http://schemas.microsoft.com/office/powerpoint/2010/main" val="3980549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Person A prompt cards (to give person B the</a:t>
            </a:r>
            <a:r>
              <a:rPr lang="en-GB" b="1" baseline="0" dirty="0"/>
              <a:t> prices</a:t>
            </a:r>
            <a:r>
              <a:rPr lang="en-GB"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Lesson: 9.3.2.3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A7CE6-FC2E-5844-8E3C-E71D91EF3FB1}"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76458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 slide</a:t>
            </a:r>
          </a:p>
          <a:p>
            <a:endParaRPr lang="en-GB" b="1" dirty="0"/>
          </a:p>
          <a:p>
            <a:r>
              <a:rPr lang="en-GB" b="1" dirty="0"/>
              <a:t>Note:</a:t>
            </a:r>
            <a:r>
              <a:rPr lang="en-GB" b="1" baseline="0" dirty="0"/>
              <a:t> </a:t>
            </a:r>
            <a:r>
              <a:rPr lang="en-GB" b="0" baseline="0" dirty="0"/>
              <a:t>students could also be challenged to spell the numbers correctly. </a:t>
            </a:r>
          </a:p>
          <a:p>
            <a:r>
              <a:rPr lang="en-GB" b="0" baseline="0" dirty="0"/>
              <a:t>Lesson: 9.3.2.3</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A7CE6-FC2E-5844-8E3C-E71D91EF3FB1}"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12747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9.3.2.3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10 minutes (slides 43-46)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i</a:t>
            </a:r>
            <a:r>
              <a:rPr lang="en-GB" b="0" baseline="0" dirty="0"/>
              <a:t>) to practise production and comprehension of ‘ese’, ‘</a:t>
            </a:r>
            <a:r>
              <a:rPr lang="en-GB" b="0" baseline="0" dirty="0" err="1"/>
              <a:t>esa</a:t>
            </a:r>
            <a:r>
              <a:rPr lang="en-GB" b="0" baseline="0" dirty="0"/>
              <a:t>’, ‘</a:t>
            </a:r>
            <a:r>
              <a:rPr lang="en-GB" b="0" baseline="0" dirty="0" err="1"/>
              <a:t>esos</a:t>
            </a:r>
            <a:r>
              <a:rPr lang="en-GB" b="0" baseline="0" dirty="0"/>
              <a:t>’, ‘</a:t>
            </a:r>
            <a:r>
              <a:rPr lang="en-GB" b="0" baseline="0" dirty="0" err="1"/>
              <a:t>esas</a:t>
            </a:r>
            <a:r>
              <a:rPr lang="en-GB" b="0" baseline="0" dirty="0"/>
              <a:t>’ and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ii) to practise number agreement on nouns (plural –s and –es)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This is the example slide to explain the activity. Click to go through the example step by step.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Person A begins the activity by orally translating the question into Spanish. All questions begin with ‘how much is/are’ and then prompt ‘that’ or ‘those’ + noun.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Person B listens to Person A’s question and works out which image the question refers to. S/he then orally translates the price below the correct picture into Spanish. Person A writes this next to the question on his/her prompt card.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Students swap roles after doing the first 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The answers to the activity are shown on slide </a:t>
            </a:r>
            <a:r>
              <a:rPr lang="en-GB" b="1" baseline="0" dirty="0"/>
              <a:t>46</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a:t>
            </a:r>
            <a:r>
              <a:rPr lang="en-GB" b="0" baseline="0" dirty="0"/>
              <a:t>across the activity all four adjectives (ese, </a:t>
            </a:r>
            <a:r>
              <a:rPr lang="en-GB" b="0" baseline="0" dirty="0" err="1"/>
              <a:t>esa</a:t>
            </a:r>
            <a:r>
              <a:rPr lang="en-GB" b="0" baseline="0" dirty="0"/>
              <a:t>, </a:t>
            </a:r>
            <a:r>
              <a:rPr lang="en-GB" b="0" baseline="0" dirty="0" err="1"/>
              <a:t>esos</a:t>
            </a:r>
            <a:r>
              <a:rPr lang="en-GB" b="0" baseline="0" dirty="0"/>
              <a:t>, </a:t>
            </a:r>
            <a:r>
              <a:rPr lang="en-GB" b="0" baseline="0" dirty="0" err="1"/>
              <a:t>esas</a:t>
            </a:r>
            <a:r>
              <a:rPr lang="en-GB" b="0" baseline="0" dirty="0"/>
              <a:t>) are practised, but each person will only be practising with two at a time (i.e., ese vs </a:t>
            </a:r>
            <a:r>
              <a:rPr lang="en-GB" b="0" baseline="0" dirty="0" err="1"/>
              <a:t>esos</a:t>
            </a:r>
            <a:r>
              <a:rPr lang="en-GB" b="0" baseline="0" dirty="0"/>
              <a:t> for the first six items, then </a:t>
            </a:r>
            <a:r>
              <a:rPr lang="en-GB" b="0" baseline="0" dirty="0" err="1"/>
              <a:t>esa</a:t>
            </a:r>
            <a:r>
              <a:rPr lang="en-GB" b="0" baseline="0" dirty="0"/>
              <a:t> vs </a:t>
            </a:r>
            <a:r>
              <a:rPr lang="en-GB" b="0" baseline="0" dirty="0" err="1"/>
              <a:t>esas</a:t>
            </a:r>
            <a:r>
              <a:rPr lang="en-GB" b="0" baseline="0" dirty="0"/>
              <a:t> for the second six items).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8922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Prompt</a:t>
            </a:r>
            <a:r>
              <a:rPr lang="en-GB" baseline="0" dirty="0"/>
              <a:t> cards</a:t>
            </a:r>
            <a:endParaRPr lang="en-GB" dirty="0"/>
          </a:p>
          <a:p>
            <a:r>
              <a:rPr lang="en-GB" b="1" dirty="0"/>
              <a:t>DO NOT DISPLAY</a:t>
            </a:r>
            <a:r>
              <a:rPr lang="en-GB" b="1" baseline="0" dirty="0"/>
              <a:t> IN CLASS</a:t>
            </a:r>
          </a:p>
          <a:p>
            <a:endParaRPr lang="en-GB" b="1" baseline="0" dirty="0"/>
          </a:p>
          <a:p>
            <a:r>
              <a:rPr lang="en-GB" b="1" baseline="0" dirty="0"/>
              <a:t>Target sentences:</a:t>
            </a:r>
          </a:p>
          <a:p>
            <a:r>
              <a:rPr lang="en-GB" b="1" baseline="0" dirty="0"/>
              <a:t>Person 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Cuánto</a:t>
            </a:r>
            <a:r>
              <a:rPr lang="en-GB" b="0" baseline="0" dirty="0"/>
              <a:t> son </a:t>
            </a:r>
            <a:r>
              <a:rPr lang="en-GB" b="0" baseline="0" dirty="0" err="1"/>
              <a:t>esos</a:t>
            </a:r>
            <a:r>
              <a:rPr lang="en-GB" b="0" baseline="0" dirty="0"/>
              <a:t> </a:t>
            </a:r>
            <a:r>
              <a:rPr lang="en-GB" b="0" baseline="0" dirty="0" err="1"/>
              <a:t>libros</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Cuánto</a:t>
            </a:r>
            <a:r>
              <a:rPr lang="en-GB" b="0" baseline="0" dirty="0"/>
              <a:t> es ese dulce?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Cuánto</a:t>
            </a:r>
            <a:r>
              <a:rPr lang="en-GB" b="0" baseline="0" dirty="0"/>
              <a:t> son </a:t>
            </a:r>
            <a:r>
              <a:rPr lang="en-GB" b="0" baseline="0" dirty="0" err="1"/>
              <a:t>esos</a:t>
            </a:r>
            <a:r>
              <a:rPr lang="en-GB" b="0" baseline="0" dirty="0"/>
              <a:t> </a:t>
            </a:r>
            <a:r>
              <a:rPr lang="en-GB" b="0" baseline="0" dirty="0" err="1"/>
              <a:t>bolígrafos</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Cuánto</a:t>
            </a:r>
            <a:r>
              <a:rPr lang="en-GB" b="0" baseline="0" dirty="0"/>
              <a:t> ese </a:t>
            </a:r>
            <a:r>
              <a:rPr lang="en-GB" b="0" baseline="0" dirty="0" err="1"/>
              <a:t>ese</a:t>
            </a:r>
            <a:r>
              <a:rPr lang="en-GB" b="0" baseline="0" dirty="0"/>
              <a:t> </a:t>
            </a:r>
            <a:r>
              <a:rPr lang="en-GB" b="0" baseline="0" dirty="0" err="1"/>
              <a:t>vestido</a:t>
            </a:r>
            <a:r>
              <a:rPr lang="en-GB" b="0" baseline="0" dirty="0"/>
              <a:t> de </a:t>
            </a:r>
            <a:r>
              <a:rPr lang="en-GB" b="0" baseline="0" dirty="0" err="1"/>
              <a:t>boda</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Cuánto</a:t>
            </a:r>
            <a:r>
              <a:rPr lang="en-GB" b="0" baseline="0" dirty="0"/>
              <a:t> son </a:t>
            </a:r>
            <a:r>
              <a:rPr lang="en-GB" b="0" baseline="0" dirty="0" err="1"/>
              <a:t>esos</a:t>
            </a:r>
            <a:r>
              <a:rPr lang="en-GB" b="0" baseline="0" dirty="0"/>
              <a:t> </a:t>
            </a:r>
            <a:r>
              <a:rPr lang="en-GB" b="0" baseline="0" dirty="0" err="1"/>
              <a:t>recuerdos</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Cuánto</a:t>
            </a:r>
            <a:r>
              <a:rPr lang="en-GB" b="0" baseline="0" dirty="0"/>
              <a:t> es ese </a:t>
            </a:r>
            <a:r>
              <a:rPr lang="en-GB" b="0" baseline="0" dirty="0" err="1"/>
              <a:t>reloj</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Person B</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Cuánto</a:t>
            </a:r>
            <a:r>
              <a:rPr lang="en-GB" b="0" baseline="0" dirty="0"/>
              <a:t> son </a:t>
            </a:r>
            <a:r>
              <a:rPr lang="en-GB" b="0" baseline="0" dirty="0" err="1"/>
              <a:t>esas</a:t>
            </a:r>
            <a:r>
              <a:rPr lang="en-GB" b="0" baseline="0" dirty="0"/>
              <a:t> </a:t>
            </a:r>
            <a:r>
              <a:rPr lang="en-GB" b="0" baseline="0" dirty="0" err="1"/>
              <a:t>bolsas</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Cuánto</a:t>
            </a:r>
            <a:r>
              <a:rPr lang="en-GB" b="0" baseline="0" dirty="0"/>
              <a:t> es </a:t>
            </a:r>
            <a:r>
              <a:rPr lang="en-GB" b="0" baseline="0" dirty="0" err="1"/>
              <a:t>esa</a:t>
            </a:r>
            <a:r>
              <a:rPr lang="en-GB" b="0" baseline="0" dirty="0"/>
              <a:t> camisa?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Cuánto</a:t>
            </a:r>
            <a:r>
              <a:rPr lang="en-GB" b="0" baseline="0" dirty="0"/>
              <a:t> es </a:t>
            </a:r>
            <a:r>
              <a:rPr lang="en-GB" b="0" baseline="0" dirty="0" err="1"/>
              <a:t>esa</a:t>
            </a:r>
            <a:r>
              <a:rPr lang="en-GB" b="0" baseline="0" dirty="0"/>
              <a:t> </a:t>
            </a:r>
            <a:r>
              <a:rPr lang="en-GB" b="0" baseline="0" dirty="0" err="1"/>
              <a:t>guitarra</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Cuánto</a:t>
            </a:r>
            <a:r>
              <a:rPr lang="en-GB" b="0" baseline="0" dirty="0"/>
              <a:t> son </a:t>
            </a:r>
            <a:r>
              <a:rPr lang="en-GB" b="0" baseline="0" dirty="0" err="1"/>
              <a:t>esas</a:t>
            </a:r>
            <a:r>
              <a:rPr lang="en-GB" b="0" baseline="0" dirty="0"/>
              <a:t> </a:t>
            </a:r>
            <a:r>
              <a:rPr lang="en-GB" b="0" baseline="0" dirty="0" err="1"/>
              <a:t>cajas</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Cuánto</a:t>
            </a:r>
            <a:r>
              <a:rPr lang="en-GB" b="0" baseline="0" dirty="0"/>
              <a:t> son </a:t>
            </a:r>
            <a:r>
              <a:rPr lang="en-GB" b="0" baseline="0" dirty="0" err="1"/>
              <a:t>esas</a:t>
            </a:r>
            <a:r>
              <a:rPr lang="en-GB" b="0" baseline="0" dirty="0"/>
              <a:t> </a:t>
            </a:r>
            <a:r>
              <a:rPr lang="en-GB" b="0" baseline="0" dirty="0" err="1"/>
              <a:t>bebidas</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Cuánto</a:t>
            </a:r>
            <a:r>
              <a:rPr lang="en-GB" b="0" baseline="0" dirty="0"/>
              <a:t> es </a:t>
            </a:r>
            <a:r>
              <a:rPr lang="en-GB" b="0" baseline="0" dirty="0" err="1"/>
              <a:t>esa</a:t>
            </a:r>
            <a:r>
              <a:rPr lang="en-GB" b="0" baseline="0" dirty="0"/>
              <a:t> </a:t>
            </a:r>
            <a:r>
              <a:rPr lang="en-GB" b="0" baseline="0" dirty="0" err="1"/>
              <a:t>camiseta</a:t>
            </a:r>
            <a:r>
              <a:rPr lang="en-GB" b="0" baseline="0" dirty="0"/>
              <a:t> </a:t>
            </a:r>
            <a:r>
              <a:rPr lang="en-GB" b="0" baseline="0" dirty="0" err="1"/>
              <a:t>en</a:t>
            </a:r>
            <a:r>
              <a:rPr lang="en-GB" b="0" baseline="0" dirty="0"/>
              <a:t> </a:t>
            </a:r>
            <a:r>
              <a:rPr lang="en-GB" b="0" baseline="0" dirty="0" err="1"/>
              <a:t>talla</a:t>
            </a:r>
            <a:r>
              <a:rPr lang="en-GB" b="0" baseline="0" dirty="0"/>
              <a:t> </a:t>
            </a:r>
            <a:r>
              <a:rPr lang="en-GB" b="0" baseline="0" dirty="0" err="1"/>
              <a:t>pequeña</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baseline="0" dirty="0"/>
          </a:p>
          <a:p>
            <a:r>
              <a:rPr lang="en-GB" b="1" baseline="0" dirty="0"/>
              <a:t> Lesson: 9.3.2.3</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118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ea typeface="+mn-ea"/>
                <a:cs typeface="+mn-cs"/>
              </a:rPr>
              <a:t>Person B</a:t>
            </a:r>
          </a:p>
          <a:p>
            <a:r>
              <a:rPr lang="en-GB" sz="1200" kern="1200" dirty="0">
                <a:solidFill>
                  <a:schemeClr val="tx1"/>
                </a:solidFill>
                <a:effectLst/>
                <a:ea typeface="+mn-ea"/>
                <a:cs typeface="+mn-cs"/>
              </a:rPr>
              <a:t>DO</a:t>
            </a:r>
            <a:r>
              <a:rPr lang="en-GB" sz="1200" kern="1200" baseline="0" dirty="0">
                <a:solidFill>
                  <a:schemeClr val="tx1"/>
                </a:solidFill>
                <a:effectLst/>
                <a:ea typeface="+mn-ea"/>
                <a:cs typeface="+mn-cs"/>
              </a:rPr>
              <a:t> NOT SHOW THIS SLIDE DURING THE ACTIVITY</a:t>
            </a:r>
          </a:p>
          <a:p>
            <a:endParaRPr lang="en-GB" sz="1200" kern="1200" baseline="0" dirty="0">
              <a:solidFill>
                <a:schemeClr val="tx1"/>
              </a:solidFill>
              <a:effectLst/>
              <a:ea typeface="+mn-ea"/>
              <a:cs typeface="+mn-cs"/>
            </a:endParaRPr>
          </a:p>
          <a:p>
            <a:r>
              <a:rPr lang="en-GB" sz="1200" kern="1200" dirty="0">
                <a:solidFill>
                  <a:schemeClr val="tx1"/>
                </a:solidFill>
                <a:effectLst/>
                <a:ea typeface="+mn-ea"/>
                <a:cs typeface="+mn-cs"/>
              </a:rPr>
              <a:t>Lesson: 9.3.2.3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0642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ea typeface="+mn-ea"/>
                <a:cs typeface="+mn-cs"/>
              </a:rPr>
              <a:t>Person A</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DO</a:t>
            </a:r>
            <a:r>
              <a:rPr lang="en-GB" sz="1200" kern="1200" baseline="0" dirty="0">
                <a:solidFill>
                  <a:schemeClr val="tx1"/>
                </a:solidFill>
                <a:effectLst/>
                <a:ea typeface="+mn-ea"/>
                <a:cs typeface="+mn-cs"/>
              </a:rPr>
              <a:t> NOT SHOW THIS SLIDE DURING THE ACTIVITY</a:t>
            </a:r>
            <a:endParaRPr lang="en-GB" sz="1200" kern="1200" dirty="0">
              <a:solidFill>
                <a:schemeClr val="tx1"/>
              </a:solidFill>
              <a:effectLst/>
              <a:ea typeface="+mn-ea"/>
              <a:cs typeface="+mn-cs"/>
            </a:endParaRPr>
          </a:p>
          <a:p>
            <a:r>
              <a:rPr lang="en-GB" sz="1200" kern="1200" dirty="0">
                <a:solidFill>
                  <a:schemeClr val="tx1"/>
                </a:solidFill>
                <a:effectLst/>
                <a:ea typeface="+mn-ea"/>
                <a:cs typeface="+mn-cs"/>
              </a:rPr>
              <a:t>Lesson: 9.3.2.3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00008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Answers</a:t>
            </a:r>
            <a:r>
              <a:rPr lang="en-GB" b="1" baseline="0" dirty="0"/>
              <a:t> for the speaking, listening and writing </a:t>
            </a:r>
          </a:p>
          <a:p>
            <a:r>
              <a:rPr lang="en-GB" b="1" baseline="0" dirty="0"/>
              <a:t>Lesson: 9.3.2.3</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1388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DO NOT DISPLAY DURING ACTIVITY</a:t>
            </a:r>
            <a:endParaRPr/>
          </a:p>
          <a:p>
            <a:pPr marL="0" lvl="0" indent="0" algn="l" rtl="0">
              <a:spcBef>
                <a:spcPts val="0"/>
              </a:spcBef>
              <a:spcAft>
                <a:spcPts val="0"/>
              </a:spcAft>
              <a:buNone/>
            </a:pPr>
            <a:r>
              <a:rPr lang="en-GB" b="0"/>
              <a:t>See accompanying Word doc for printable version.</a:t>
            </a:r>
            <a:endParaRPr/>
          </a:p>
          <a:p>
            <a:pPr marL="0" lvl="0" indent="0" algn="l" rtl="0">
              <a:spcBef>
                <a:spcPts val="0"/>
              </a:spcBef>
              <a:spcAft>
                <a:spcPts val="0"/>
              </a:spcAft>
              <a:buNone/>
            </a:pPr>
            <a:endParaRPr b="1"/>
          </a:p>
          <a:p>
            <a:pPr marL="0" lvl="0" indent="0" algn="l" rtl="0">
              <a:spcBef>
                <a:spcPts val="0"/>
              </a:spcBef>
              <a:spcAft>
                <a:spcPts val="0"/>
              </a:spcAft>
              <a:buNone/>
            </a:pPr>
            <a:r>
              <a:rPr lang="en-GB" b="1"/>
              <a:t>Target answers for Person B during speaking, based on Person A’s questions:</a:t>
            </a:r>
            <a:endParaRPr/>
          </a:p>
          <a:p>
            <a:pPr marL="228600" lvl="0" indent="-228600" algn="l" rtl="0">
              <a:spcBef>
                <a:spcPts val="0"/>
              </a:spcBef>
              <a:spcAft>
                <a:spcPts val="0"/>
              </a:spcAft>
              <a:buClr>
                <a:schemeClr val="dk1"/>
              </a:buClr>
              <a:buSzPts val="1200"/>
              <a:buFont typeface="Calibri"/>
              <a:buAutoNum type="arabicPeriod"/>
            </a:pPr>
            <a:r>
              <a:rPr lang="en-GB" b="0"/>
              <a:t>En julio.</a:t>
            </a:r>
            <a:endParaRPr/>
          </a:p>
          <a:p>
            <a:pPr marL="228600" lvl="0" indent="-228600" algn="l" rtl="0">
              <a:spcBef>
                <a:spcPts val="0"/>
              </a:spcBef>
              <a:spcAft>
                <a:spcPts val="0"/>
              </a:spcAft>
              <a:buClr>
                <a:schemeClr val="dk1"/>
              </a:buClr>
              <a:buSzPts val="1200"/>
              <a:buFont typeface="Calibri"/>
              <a:buAutoNum type="arabicPeriod"/>
            </a:pPr>
            <a:r>
              <a:rPr lang="en-GB" b="0"/>
              <a:t>Ocho.</a:t>
            </a:r>
            <a:endParaRPr/>
          </a:p>
          <a:p>
            <a:pPr marL="228600" lvl="0" indent="-228600" algn="l" rtl="0">
              <a:spcBef>
                <a:spcPts val="0"/>
              </a:spcBef>
              <a:spcAft>
                <a:spcPts val="0"/>
              </a:spcAft>
              <a:buClr>
                <a:schemeClr val="dk1"/>
              </a:buClr>
              <a:buSzPts val="1200"/>
              <a:buFont typeface="Calibri"/>
              <a:buAutoNum type="arabicPeriod"/>
            </a:pPr>
            <a:r>
              <a:rPr lang="en-GB" b="0"/>
              <a:t>Al centro.</a:t>
            </a:r>
            <a:endParaRPr/>
          </a:p>
          <a:p>
            <a:pPr marL="228600" lvl="0" indent="-228600" algn="l" rtl="0">
              <a:spcBef>
                <a:spcPts val="0"/>
              </a:spcBef>
              <a:spcAft>
                <a:spcPts val="0"/>
              </a:spcAft>
              <a:buClr>
                <a:schemeClr val="dk1"/>
              </a:buClr>
              <a:buSzPts val="1200"/>
              <a:buFont typeface="Calibri"/>
              <a:buAutoNum type="arabicPeriod"/>
            </a:pPr>
            <a:r>
              <a:rPr lang="en-GB" b="0"/>
              <a:t>Carne.</a:t>
            </a:r>
            <a:endParaRPr/>
          </a:p>
          <a:p>
            <a:pPr marL="228600" lvl="0" indent="-228600" algn="l" rtl="0">
              <a:spcBef>
                <a:spcPts val="0"/>
              </a:spcBef>
              <a:spcAft>
                <a:spcPts val="0"/>
              </a:spcAft>
              <a:buClr>
                <a:schemeClr val="dk1"/>
              </a:buClr>
              <a:buSzPts val="1200"/>
              <a:buFont typeface="Calibri"/>
              <a:buAutoNum type="arabicPeriod"/>
            </a:pPr>
            <a:r>
              <a:rPr lang="en-GB" b="0"/>
              <a:t>Porque hay una isla.</a:t>
            </a:r>
            <a:endParaRPr/>
          </a:p>
          <a:p>
            <a:pPr marL="228600" lvl="0" indent="-228600" algn="l" rtl="0">
              <a:spcBef>
                <a:spcPts val="0"/>
              </a:spcBef>
              <a:spcAft>
                <a:spcPts val="0"/>
              </a:spcAft>
              <a:buClr>
                <a:schemeClr val="dk1"/>
              </a:buClr>
              <a:buSzPts val="1200"/>
              <a:buFont typeface="Calibri"/>
              <a:buAutoNum type="arabicPeriod"/>
            </a:pPr>
            <a:r>
              <a:rPr lang="en-GB" b="0"/>
              <a:t>A pie.</a:t>
            </a:r>
            <a:endParaRPr/>
          </a:p>
          <a:p>
            <a:pPr marL="228600" lvl="0" indent="-152400" algn="l" rtl="0">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GB" b="1"/>
              <a:t>Translation of questions:</a:t>
            </a:r>
            <a:endParaRPr/>
          </a:p>
          <a:p>
            <a:pPr marL="228600" lvl="0" indent="-228600" algn="l" rtl="0">
              <a:spcBef>
                <a:spcPts val="0"/>
              </a:spcBef>
              <a:spcAft>
                <a:spcPts val="0"/>
              </a:spcAft>
              <a:buClr>
                <a:schemeClr val="dk1"/>
              </a:buClr>
              <a:buSzPts val="1200"/>
              <a:buFont typeface="Calibri"/>
              <a:buAutoNum type="arabicPeriod"/>
            </a:pPr>
            <a:r>
              <a:rPr lang="en-GB" b="0"/>
              <a:t>¿Cuándo recogió los billetes?</a:t>
            </a:r>
            <a:endParaRPr/>
          </a:p>
          <a:p>
            <a:pPr marL="228600" lvl="0" indent="-228600" algn="l" rtl="0">
              <a:spcBef>
                <a:spcPts val="0"/>
              </a:spcBef>
              <a:spcAft>
                <a:spcPts val="0"/>
              </a:spcAft>
              <a:buClr>
                <a:schemeClr val="dk1"/>
              </a:buClr>
              <a:buSzPts val="1200"/>
              <a:buFont typeface="Calibri"/>
              <a:buAutoNum type="arabicPeriod"/>
            </a:pPr>
            <a:r>
              <a:rPr lang="en-GB" b="0"/>
              <a:t>¿Cuántas zonas descrubriste?</a:t>
            </a:r>
            <a:endParaRPr/>
          </a:p>
          <a:p>
            <a:pPr marL="228600" lvl="0" indent="-228600" algn="l" rtl="0">
              <a:spcBef>
                <a:spcPts val="0"/>
              </a:spcBef>
              <a:spcAft>
                <a:spcPts val="0"/>
              </a:spcAft>
              <a:buClr>
                <a:schemeClr val="dk1"/>
              </a:buClr>
              <a:buSzPts val="1200"/>
              <a:buFont typeface="Calibri"/>
              <a:buAutoNum type="arabicPeriod"/>
            </a:pPr>
            <a:r>
              <a:rPr lang="en-GB" b="0"/>
              <a:t>¿Dónde salió?</a:t>
            </a:r>
            <a:endParaRPr/>
          </a:p>
          <a:p>
            <a:pPr marL="228600" lvl="0" indent="-228600" algn="l" rtl="0">
              <a:spcBef>
                <a:spcPts val="0"/>
              </a:spcBef>
              <a:spcAft>
                <a:spcPts val="0"/>
              </a:spcAft>
              <a:buClr>
                <a:schemeClr val="dk1"/>
              </a:buClr>
              <a:buSzPts val="1200"/>
              <a:buFont typeface="Calibri"/>
              <a:buAutoNum type="arabicPeriod"/>
            </a:pPr>
            <a:r>
              <a:rPr lang="en-GB" b="0"/>
              <a:t>¿Qué comiste?</a:t>
            </a:r>
            <a:endParaRPr/>
          </a:p>
          <a:p>
            <a:pPr marL="228600" lvl="0" indent="-228600" algn="l" rtl="0">
              <a:spcBef>
                <a:spcPts val="0"/>
              </a:spcBef>
              <a:spcAft>
                <a:spcPts val="0"/>
              </a:spcAft>
              <a:buClr>
                <a:schemeClr val="dk1"/>
              </a:buClr>
              <a:buSzPts val="1200"/>
              <a:buFont typeface="Calibri"/>
              <a:buAutoNum type="arabicPeriod"/>
            </a:pPr>
            <a:r>
              <a:rPr lang="en-GB" b="0"/>
              <a:t>¿Por qué cogiste un barco?</a:t>
            </a:r>
            <a:endParaRPr/>
          </a:p>
          <a:p>
            <a:pPr marL="228600" lvl="0" indent="-228600" algn="l" rtl="0">
              <a:spcBef>
                <a:spcPts val="0"/>
              </a:spcBef>
              <a:spcAft>
                <a:spcPts val="0"/>
              </a:spcAft>
              <a:buClr>
                <a:schemeClr val="dk1"/>
              </a:buClr>
              <a:buSzPts val="1200"/>
              <a:buFont typeface="Calibri"/>
              <a:buAutoNum type="arabicPeriod"/>
            </a:pPr>
            <a:r>
              <a:rPr lang="en-GB" b="0"/>
              <a:t>¿Cómo decidió viajar?</a:t>
            </a:r>
            <a:endParaRPr b="0"/>
          </a:p>
          <a:p>
            <a:pPr marL="228600" lvl="0" indent="-152400" algn="l" rtl="0">
              <a:spcBef>
                <a:spcPts val="0"/>
              </a:spcBef>
              <a:spcAft>
                <a:spcPts val="0"/>
              </a:spcAft>
              <a:buClr>
                <a:schemeClr val="dk1"/>
              </a:buClr>
              <a:buSzPts val="1200"/>
              <a:buFont typeface="Calibri"/>
              <a:buNone/>
            </a:pPr>
            <a:endParaRPr b="0"/>
          </a:p>
          <a:p>
            <a:pPr marL="228600" lvl="0" indent="-152400" algn="l" rtl="0">
              <a:spcBef>
                <a:spcPts val="0"/>
              </a:spcBef>
              <a:spcAft>
                <a:spcPts val="0"/>
              </a:spcAft>
              <a:buClr>
                <a:schemeClr val="dk1"/>
              </a:buClr>
              <a:buSzPts val="1200"/>
              <a:buFont typeface="Calibri"/>
              <a:buNone/>
            </a:pPr>
            <a:endParaRPr b="0"/>
          </a:p>
          <a:p>
            <a:pPr marL="228600" lvl="0" indent="-152400" algn="l" rtl="0">
              <a:spcBef>
                <a:spcPts val="0"/>
              </a:spcBef>
              <a:spcAft>
                <a:spcPts val="0"/>
              </a:spcAft>
              <a:buClr>
                <a:schemeClr val="dk1"/>
              </a:buClr>
              <a:buSzPts val="1200"/>
              <a:buFont typeface="Calibri"/>
              <a:buNone/>
            </a:pPr>
            <a:endParaRPr b="0"/>
          </a:p>
          <a:p>
            <a:pPr marL="228600" lvl="0" indent="-152400" algn="l" rtl="0">
              <a:spcBef>
                <a:spcPts val="0"/>
              </a:spcBef>
              <a:spcAft>
                <a:spcPts val="0"/>
              </a:spcAft>
              <a:buClr>
                <a:schemeClr val="dk1"/>
              </a:buClr>
              <a:buSzPts val="1200"/>
              <a:buFont typeface="Calibri"/>
              <a:buNone/>
            </a:pPr>
            <a:endParaRPr b="0"/>
          </a:p>
        </p:txBody>
      </p:sp>
      <p:sp>
        <p:nvSpPr>
          <p:cNvPr id="1101" name="Google Shape;110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9.3.2.4</a:t>
            </a:r>
            <a:endParaRPr lang="en-GB" b="1" dirty="0"/>
          </a:p>
          <a:p>
            <a:r>
              <a:rPr lang="en-GB" b="1" dirty="0"/>
              <a:t>Timing</a:t>
            </a:r>
            <a:r>
              <a:rPr lang="en-GB" dirty="0"/>
              <a:t>: 10</a:t>
            </a:r>
            <a:r>
              <a:rPr lang="en-GB" baseline="0" dirty="0"/>
              <a:t> minutes</a:t>
            </a:r>
            <a:endParaRPr lang="en-GB" dirty="0"/>
          </a:p>
          <a:p>
            <a:endParaRPr lang="en-GB" dirty="0"/>
          </a:p>
          <a:p>
            <a:r>
              <a:rPr lang="en-US" b="1" dirty="0"/>
              <a:t>Aims:</a:t>
            </a:r>
          </a:p>
          <a:p>
            <a:r>
              <a:rPr lang="en-GB" b="0" noProof="0" dirty="0"/>
              <a:t>t</a:t>
            </a:r>
            <a:r>
              <a:rPr lang="en-GB" noProof="0" dirty="0"/>
              <a:t>o practise the use of possessive adjectives ‘</a:t>
            </a:r>
            <a:r>
              <a:rPr lang="en-GB" noProof="0" dirty="0" err="1"/>
              <a:t>mío</a:t>
            </a:r>
            <a:r>
              <a:rPr lang="en-GB" noProof="0" dirty="0"/>
              <a:t>/a’ and ‘</a:t>
            </a:r>
            <a:r>
              <a:rPr lang="en-GB" noProof="0" dirty="0" err="1"/>
              <a:t>tuyo</a:t>
            </a:r>
            <a:r>
              <a:rPr lang="en-GB" noProof="0" dirty="0"/>
              <a:t>/a’.</a:t>
            </a:r>
          </a:p>
          <a:p>
            <a:r>
              <a:rPr lang="en-GB" noProof="0" dirty="0"/>
              <a:t>to</a:t>
            </a:r>
            <a:r>
              <a:rPr lang="en-GB" baseline="0" noProof="0" dirty="0"/>
              <a:t> practise noun-adjective gender agreement.</a:t>
            </a:r>
            <a:endParaRPr lang="en-GB" noProof="0" dirty="0"/>
          </a:p>
          <a:p>
            <a:endParaRPr lang="en-GB" b="1" baseline="0" dirty="0"/>
          </a:p>
          <a:p>
            <a:pPr marL="0" indent="0">
              <a:buFontTx/>
              <a:buNone/>
            </a:pPr>
            <a:r>
              <a:rPr lang="en-GB" b="1" baseline="0" dirty="0"/>
              <a:t>Procedure: </a:t>
            </a:r>
          </a:p>
          <a:p>
            <a:pPr marL="228600" indent="-228600">
              <a:buFontTx/>
              <a:buAutoNum type="arabicPeriod"/>
            </a:pPr>
            <a:r>
              <a:rPr lang="en-GB" baseline="0" dirty="0"/>
              <a:t>Person A uses their cards to ask a question in Spanish. The question will either use the masculine or feminine form of the possessive adjective (‘</a:t>
            </a:r>
            <a:r>
              <a:rPr lang="en-GB" baseline="0" dirty="0" err="1"/>
              <a:t>mío</a:t>
            </a:r>
            <a:r>
              <a:rPr lang="en-GB" baseline="0" dirty="0"/>
              <a:t>/a’ or ‘</a:t>
            </a:r>
            <a:r>
              <a:rPr lang="en-GB" baseline="0" dirty="0" err="1"/>
              <a:t>tuyo</a:t>
            </a:r>
            <a:r>
              <a:rPr lang="en-GB" baseline="0" dirty="0"/>
              <a:t>/a’).</a:t>
            </a:r>
          </a:p>
          <a:p>
            <a:pPr marL="228600" indent="-228600">
              <a:buFontTx/>
              <a:buAutoNum type="arabicPeriod"/>
            </a:pPr>
            <a:r>
              <a:rPr lang="en-GB" baseline="0" dirty="0"/>
              <a:t>Student B listens carefully and gives the answer that matches the question. For example, does the partner ask “is this…yours” (using ‘</a:t>
            </a:r>
            <a:r>
              <a:rPr lang="en-GB" baseline="0" dirty="0" err="1"/>
              <a:t>tuyo</a:t>
            </a:r>
            <a:r>
              <a:rPr lang="en-GB" baseline="0" dirty="0"/>
              <a:t>/a’) or “is this…his or hers” (using ‘</a:t>
            </a:r>
            <a:r>
              <a:rPr lang="en-GB" baseline="0" dirty="0" err="1"/>
              <a:t>suyo</a:t>
            </a:r>
            <a:r>
              <a:rPr lang="en-GB" baseline="0" dirty="0"/>
              <a:t>/a’)?</a:t>
            </a:r>
          </a:p>
          <a:p>
            <a:pPr marL="228600" indent="-228600">
              <a:buFontTx/>
              <a:buAutoNum type="arabicPeriod"/>
            </a:pPr>
            <a:r>
              <a:rPr lang="en-GB" baseline="0" dirty="0"/>
              <a:t>Student A then writes down their answer in Spanish.</a:t>
            </a:r>
          </a:p>
          <a:p>
            <a:pPr marL="228600" indent="-228600">
              <a:buFontTx/>
              <a:buAutoNum type="arabicPeriod"/>
            </a:pPr>
            <a:r>
              <a:rPr lang="en-GB" baseline="0" dirty="0"/>
              <a:t>Students then swap roles. The activity follows the same steps as before.</a:t>
            </a:r>
          </a:p>
          <a:p>
            <a:pPr marL="228600" indent="-228600">
              <a:buFontTx/>
              <a:buAutoNum type="arabicPeriod"/>
            </a:pPr>
            <a:r>
              <a:rPr lang="en-GB" baseline="0" dirty="0"/>
              <a:t>Use the answer slides to give feedback.</a:t>
            </a:r>
          </a:p>
          <a:p>
            <a:pPr marL="228600" indent="-228600">
              <a:buFontTx/>
              <a:buAutoNum type="arabicPeriod"/>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Notes:</a:t>
            </a:r>
            <a:br>
              <a:rPr lang="en-GB" baseline="0" dirty="0"/>
            </a:br>
            <a:r>
              <a:rPr lang="en-GB" baseline="0" dirty="0"/>
              <a:t>1. </a:t>
            </a:r>
            <a:r>
              <a:rPr lang="en-GB" b="0" baseline="0" dirty="0"/>
              <a:t>An active choice will be needed by the listener depending on the question asked. This makes the identification of the correct form of the possessive adjective essential for task completion.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If teachers wish to make the task easier (e.g. for a lower ability group), they could give Spanish prompts for the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Lesson: 9.3.2.4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275093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 NOT DISPLAY DURING ACTIVITY</a:t>
            </a:r>
          </a:p>
          <a:p>
            <a:r>
              <a:rPr lang="en-GB" b="0" dirty="0"/>
              <a:t>See accompanying Word doc for printable version.</a:t>
            </a:r>
          </a:p>
          <a:p>
            <a:endParaRPr lang="en-GB" b="1" dirty="0"/>
          </a:p>
          <a:p>
            <a:r>
              <a:rPr lang="en-GB" b="1" baseline="0" dirty="0"/>
              <a:t>Target questions in Spanish for Person A during speaking:</a:t>
            </a:r>
          </a:p>
          <a:p>
            <a:pPr marL="228600" indent="-228600">
              <a:buAutoNum type="arabicPeriod"/>
            </a:pPr>
            <a:r>
              <a:rPr lang="en-GB" b="0" baseline="0" dirty="0"/>
              <a:t>¿</a:t>
            </a:r>
            <a:r>
              <a:rPr lang="en-GB" b="0" baseline="0" dirty="0" err="1"/>
              <a:t>Esta</a:t>
            </a:r>
            <a:r>
              <a:rPr lang="en-GB" b="0" baseline="0" dirty="0"/>
              <a:t> </a:t>
            </a:r>
            <a:r>
              <a:rPr lang="en-GB" b="0" baseline="0" dirty="0" err="1"/>
              <a:t>camiseta</a:t>
            </a:r>
            <a:r>
              <a:rPr lang="en-GB" b="0" baseline="0" dirty="0"/>
              <a:t> </a:t>
            </a:r>
            <a:r>
              <a:rPr lang="en-GB" b="0" baseline="0" dirty="0" err="1"/>
              <a:t>roja</a:t>
            </a:r>
            <a:r>
              <a:rPr lang="en-GB" b="0" baseline="0" dirty="0"/>
              <a:t> es </a:t>
            </a:r>
            <a:r>
              <a:rPr lang="en-GB" b="0" baseline="0" dirty="0" err="1"/>
              <a:t>tuya</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¿Este </a:t>
            </a:r>
            <a:r>
              <a:rPr lang="en-GB" b="0" baseline="0" dirty="0" err="1"/>
              <a:t>teléfono</a:t>
            </a:r>
            <a:r>
              <a:rPr lang="en-GB" b="0" baseline="0" dirty="0"/>
              <a:t> nuevo es </a:t>
            </a:r>
            <a:r>
              <a:rPr lang="en-GB" b="0" baseline="0" dirty="0" err="1"/>
              <a:t>suyo</a:t>
            </a:r>
            <a:r>
              <a:rPr lang="en-GB" b="0" baseline="0" dirty="0"/>
              <a:t>?</a:t>
            </a:r>
          </a:p>
          <a:p>
            <a:pPr marL="228600" indent="-228600">
              <a:buAutoNum type="arabicPeriod"/>
            </a:pPr>
            <a:r>
              <a:rPr lang="en-GB" b="0" baseline="0" dirty="0"/>
              <a:t>¿</a:t>
            </a:r>
            <a:r>
              <a:rPr lang="en-GB" b="0" baseline="0" dirty="0" err="1"/>
              <a:t>Esta</a:t>
            </a:r>
            <a:r>
              <a:rPr lang="en-GB" b="0" baseline="0" dirty="0"/>
              <a:t> </a:t>
            </a:r>
            <a:r>
              <a:rPr lang="en-GB" b="0" baseline="0" dirty="0" err="1"/>
              <a:t>llave</a:t>
            </a:r>
            <a:r>
              <a:rPr lang="en-GB" b="0" baseline="0" dirty="0"/>
              <a:t> </a:t>
            </a:r>
            <a:r>
              <a:rPr lang="en-GB" b="0" baseline="0" dirty="0" err="1"/>
              <a:t>pequeña</a:t>
            </a:r>
            <a:r>
              <a:rPr lang="en-GB" b="0" baseline="0" dirty="0"/>
              <a:t> es </a:t>
            </a:r>
            <a:r>
              <a:rPr lang="en-GB" b="0" baseline="0" dirty="0" err="1"/>
              <a:t>tuya</a:t>
            </a:r>
            <a:r>
              <a:rPr lang="en-GB" b="0" baseline="0" dirty="0"/>
              <a:t>?</a:t>
            </a:r>
          </a:p>
          <a:p>
            <a:pPr marL="228600" indent="-228600">
              <a:buAutoNum type="arabicPeriod"/>
            </a:pPr>
            <a:r>
              <a:rPr lang="en-GB" b="0" baseline="0" dirty="0"/>
              <a:t>¿</a:t>
            </a:r>
            <a:r>
              <a:rPr lang="en-GB" b="0" baseline="0" dirty="0" err="1"/>
              <a:t>Esta</a:t>
            </a:r>
            <a:r>
              <a:rPr lang="en-GB" b="0" baseline="0" dirty="0"/>
              <a:t> </a:t>
            </a:r>
            <a:r>
              <a:rPr lang="en-GB" b="0" baseline="0" dirty="0" err="1"/>
              <a:t>falda</a:t>
            </a:r>
            <a:r>
              <a:rPr lang="en-GB" b="0" baseline="0" dirty="0"/>
              <a:t> amarilla es </a:t>
            </a:r>
            <a:r>
              <a:rPr lang="en-GB" b="0" baseline="0" dirty="0" err="1"/>
              <a:t>tuya</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a:t>
            </a:r>
            <a:r>
              <a:rPr lang="en-GB" b="0" baseline="0" dirty="0" err="1"/>
              <a:t>Esta</a:t>
            </a:r>
            <a:r>
              <a:rPr lang="en-GB" b="0" baseline="0" dirty="0"/>
              <a:t> </a:t>
            </a:r>
            <a:r>
              <a:rPr lang="en-GB" b="0" baseline="0" dirty="0" err="1"/>
              <a:t>cámara</a:t>
            </a:r>
            <a:r>
              <a:rPr lang="en-GB" b="0" baseline="0" dirty="0"/>
              <a:t> </a:t>
            </a:r>
            <a:r>
              <a:rPr lang="en-GB" b="0" baseline="0" dirty="0" err="1"/>
              <a:t>antigua</a:t>
            </a:r>
            <a:r>
              <a:rPr lang="en-GB" b="0" baseline="0" dirty="0"/>
              <a:t>/</a:t>
            </a:r>
            <a:r>
              <a:rPr lang="en-GB" b="0" baseline="0" dirty="0" err="1"/>
              <a:t>vieja</a:t>
            </a:r>
            <a:r>
              <a:rPr lang="en-GB" b="0" baseline="0" dirty="0"/>
              <a:t> es </a:t>
            </a:r>
            <a:r>
              <a:rPr lang="en-GB" b="0" baseline="0" dirty="0" err="1"/>
              <a:t>suya</a:t>
            </a:r>
            <a:r>
              <a:rPr lang="en-GB" b="0" baseline="0" dirty="0"/>
              <a:t>?</a:t>
            </a:r>
          </a:p>
          <a:p>
            <a:pPr marL="228600" indent="-228600">
              <a:buAutoNum type="arabicPeriod"/>
            </a:pPr>
            <a:r>
              <a:rPr lang="en-GB" b="0" baseline="0" dirty="0"/>
              <a:t>¿Este regalo </a:t>
            </a:r>
            <a:r>
              <a:rPr lang="en-GB" b="0" baseline="0" dirty="0" err="1"/>
              <a:t>caro</a:t>
            </a:r>
            <a:r>
              <a:rPr lang="en-GB" b="0" baseline="0" dirty="0"/>
              <a:t> es </a:t>
            </a:r>
            <a:r>
              <a:rPr lang="en-GB" b="0" baseline="0" dirty="0" err="1"/>
              <a:t>suyo</a:t>
            </a:r>
            <a:r>
              <a:rPr lang="en-GB" b="0" baseline="0" dirty="0"/>
              <a:t>?</a:t>
            </a:r>
          </a:p>
          <a:p>
            <a:pPr marL="228600" indent="-228600">
              <a:buAutoNum type="arabicPeriod"/>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Target answers for Person B during speaking, based on Person A’s questions:</a:t>
            </a:r>
          </a:p>
          <a:p>
            <a:pPr marL="228600" indent="-228600">
              <a:buAutoNum type="arabicPeriod"/>
            </a:pPr>
            <a:r>
              <a:rPr lang="en-GB" b="0" baseline="0" dirty="0"/>
              <a:t>No, </a:t>
            </a:r>
            <a:r>
              <a:rPr lang="en-GB" b="0" baseline="0" dirty="0" err="1"/>
              <a:t>esa</a:t>
            </a:r>
            <a:r>
              <a:rPr lang="en-GB" b="0" baseline="0" dirty="0"/>
              <a:t> pintura es </a:t>
            </a:r>
            <a:r>
              <a:rPr lang="en-GB" b="0" baseline="0" dirty="0" err="1"/>
              <a:t>mía</a:t>
            </a:r>
            <a:r>
              <a:rPr lang="en-GB" b="0" baseline="0" dirty="0"/>
              <a:t>.</a:t>
            </a:r>
          </a:p>
          <a:p>
            <a:pPr marL="228600" indent="-228600">
              <a:buAutoNum type="arabicPeriod"/>
            </a:pPr>
            <a:r>
              <a:rPr lang="en-GB" b="0" baseline="0" dirty="0"/>
              <a:t>No, </a:t>
            </a:r>
            <a:r>
              <a:rPr lang="en-GB" b="0" baseline="0" dirty="0" err="1"/>
              <a:t>esa</a:t>
            </a:r>
            <a:r>
              <a:rPr lang="en-GB" b="0" baseline="0" dirty="0"/>
              <a:t> </a:t>
            </a:r>
            <a:r>
              <a:rPr lang="en-GB" b="0" baseline="0" dirty="0" err="1"/>
              <a:t>moneda</a:t>
            </a:r>
            <a:r>
              <a:rPr lang="en-GB" b="0" baseline="0" dirty="0"/>
              <a:t> es </a:t>
            </a:r>
            <a:r>
              <a:rPr lang="en-GB" b="0" baseline="0" dirty="0" err="1"/>
              <a:t>mía</a:t>
            </a:r>
            <a:r>
              <a:rPr lang="en-GB" b="0" baseline="0" dirty="0"/>
              <a:t>.</a:t>
            </a:r>
          </a:p>
          <a:p>
            <a:pPr marL="228600" indent="-228600">
              <a:buAutoNum type="arabicPeriod"/>
            </a:pPr>
            <a:r>
              <a:rPr lang="en-GB" b="0" baseline="0" dirty="0" err="1"/>
              <a:t>Sí</a:t>
            </a:r>
            <a:r>
              <a:rPr lang="en-GB" b="0" baseline="0" dirty="0"/>
              <a:t>, </a:t>
            </a:r>
            <a:r>
              <a:rPr lang="en-GB" b="0" baseline="0" dirty="0" err="1"/>
              <a:t>siempre</a:t>
            </a:r>
            <a:r>
              <a:rPr lang="en-GB" b="0" baseline="0" dirty="0"/>
              <a:t> </a:t>
            </a:r>
            <a:r>
              <a:rPr lang="en-GB" b="0" baseline="0" dirty="0" err="1"/>
              <a:t>toca</a:t>
            </a:r>
            <a:r>
              <a:rPr lang="en-GB" b="0" baseline="0" dirty="0"/>
              <a:t> </a:t>
            </a:r>
            <a:r>
              <a:rPr lang="en-GB" b="0" baseline="0" dirty="0" err="1"/>
              <a:t>esa</a:t>
            </a:r>
            <a:r>
              <a:rPr lang="en-GB" b="0" baseline="0" dirty="0"/>
              <a:t> </a:t>
            </a:r>
            <a:r>
              <a:rPr lang="en-GB" b="0" baseline="0" dirty="0" err="1"/>
              <a:t>guitarra</a:t>
            </a:r>
            <a:r>
              <a:rPr lang="en-GB" b="0" baseline="0" dirty="0"/>
              <a:t>.</a:t>
            </a:r>
          </a:p>
          <a:p>
            <a:pPr marL="228600" indent="-228600">
              <a:buAutoNum type="arabicPeriod"/>
            </a:pPr>
            <a:r>
              <a:rPr lang="en-GB" b="0" baseline="0" dirty="0" err="1"/>
              <a:t>Sí</a:t>
            </a:r>
            <a:r>
              <a:rPr lang="en-GB" b="0" baseline="0" dirty="0"/>
              <a:t>, ese </a:t>
            </a:r>
            <a:r>
              <a:rPr lang="en-GB" b="0" baseline="0" dirty="0" err="1"/>
              <a:t>bolígrafo</a:t>
            </a:r>
            <a:r>
              <a:rPr lang="en-GB" b="0" baseline="0" dirty="0"/>
              <a:t> es </a:t>
            </a:r>
            <a:r>
              <a:rPr lang="en-GB" b="0" baseline="0" dirty="0" err="1"/>
              <a:t>mío</a:t>
            </a:r>
            <a:r>
              <a:rPr lang="en-GB" b="0" baseline="0" dirty="0"/>
              <a:t>.</a:t>
            </a:r>
          </a:p>
          <a:p>
            <a:pPr marL="228600" indent="-228600">
              <a:buAutoNum type="arabicPeriod"/>
            </a:pPr>
            <a:r>
              <a:rPr lang="en-GB" b="0" baseline="0" dirty="0"/>
              <a:t>No, </a:t>
            </a:r>
            <a:r>
              <a:rPr lang="en-GB" b="0" baseline="0" dirty="0" err="1"/>
              <a:t>nunca</a:t>
            </a:r>
            <a:r>
              <a:rPr lang="en-GB" b="0" baseline="0" dirty="0"/>
              <a:t> </a:t>
            </a:r>
            <a:r>
              <a:rPr lang="en-GB" b="0" baseline="0" dirty="0" err="1"/>
              <a:t>lleva</a:t>
            </a:r>
            <a:r>
              <a:rPr lang="en-GB" b="0" baseline="0" dirty="0"/>
              <a:t> </a:t>
            </a:r>
            <a:r>
              <a:rPr lang="en-GB" b="0" baseline="0" dirty="0" err="1"/>
              <a:t>vestidos</a:t>
            </a:r>
            <a:r>
              <a:rPr lang="en-GB" b="0" baseline="0" dirty="0"/>
              <a:t>.</a:t>
            </a:r>
          </a:p>
          <a:p>
            <a:pPr marL="228600" indent="-228600">
              <a:buAutoNum type="arabicPeriod"/>
            </a:pPr>
            <a:r>
              <a:rPr lang="en-GB" b="0" baseline="0" dirty="0" err="1"/>
              <a:t>Sí</a:t>
            </a:r>
            <a:r>
              <a:rPr lang="en-GB" b="0" baseline="0" dirty="0"/>
              <a:t>, </a:t>
            </a:r>
            <a:r>
              <a:rPr lang="en-GB" b="0" baseline="0" dirty="0" err="1"/>
              <a:t>tiene</a:t>
            </a:r>
            <a:r>
              <a:rPr lang="en-GB" b="0" baseline="0" dirty="0"/>
              <a:t> </a:t>
            </a:r>
            <a:r>
              <a:rPr lang="en-GB" b="0" baseline="0" dirty="0" err="1"/>
              <a:t>muchas</a:t>
            </a:r>
            <a:r>
              <a:rPr lang="en-GB" b="0" baseline="0" dirty="0"/>
              <a:t> </a:t>
            </a:r>
            <a:r>
              <a:rPr lang="en-GB" b="0" baseline="0" dirty="0" err="1"/>
              <a:t>armas</a:t>
            </a:r>
            <a:r>
              <a:rPr lang="en-GB" b="0" baseline="0" dirty="0"/>
              <a:t>.</a:t>
            </a:r>
          </a:p>
          <a:p>
            <a:pPr marL="0" indent="0">
              <a:buNone/>
            </a:pPr>
            <a:r>
              <a:rPr lang="en-GB" b="0" baseline="0" dirty="0"/>
              <a:t>Lesson: 9.3.2.4</a:t>
            </a:r>
          </a:p>
          <a:p>
            <a:pPr marL="228600" indent="-228600">
              <a:buAutoNum type="arabicPeriod"/>
            </a:pPr>
            <a:endParaRPr lang="en-GB" b="0" baseline="0" dirty="0"/>
          </a:p>
          <a:p>
            <a:pPr marL="228600" indent="-228600">
              <a:buAutoNum type="arabicPeriod"/>
            </a:pPr>
            <a:endParaRPr lang="en-GB" b="0" baseline="0" dirty="0"/>
          </a:p>
          <a:p>
            <a:pPr marL="228600" indent="-228600">
              <a:buAutoNum type="arabicPeriod"/>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680146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 NOT DISPLAY DURING ACTIVITY</a:t>
            </a:r>
          </a:p>
          <a:p>
            <a:r>
              <a:rPr lang="en-GB" b="0" dirty="0"/>
              <a:t>See accompanying Word doc for printable version.</a:t>
            </a:r>
          </a:p>
          <a:p>
            <a:endParaRPr lang="en-GB" b="1" dirty="0"/>
          </a:p>
          <a:p>
            <a:r>
              <a:rPr lang="en-GB" b="1" baseline="0" dirty="0"/>
              <a:t>Target questions in Spanish for Person A during speaking:</a:t>
            </a:r>
          </a:p>
          <a:p>
            <a:pPr marL="228600" indent="-228600">
              <a:buAutoNum type="arabicPeriod"/>
            </a:pPr>
            <a:r>
              <a:rPr lang="en-GB" b="0" baseline="0" dirty="0"/>
              <a:t>¿</a:t>
            </a:r>
            <a:r>
              <a:rPr lang="en-GB" b="0" baseline="0" dirty="0" err="1"/>
              <a:t>Esta</a:t>
            </a:r>
            <a:r>
              <a:rPr lang="en-GB" b="0" baseline="0" dirty="0"/>
              <a:t> pintura </a:t>
            </a:r>
            <a:r>
              <a:rPr lang="en-GB" b="0" baseline="0" dirty="0" err="1"/>
              <a:t>barata</a:t>
            </a:r>
            <a:r>
              <a:rPr lang="en-GB" b="0" baseline="0" dirty="0"/>
              <a:t> es </a:t>
            </a:r>
            <a:r>
              <a:rPr lang="en-GB" b="0" baseline="0" dirty="0" err="1"/>
              <a:t>suya</a:t>
            </a:r>
            <a:r>
              <a:rPr lang="en-GB" b="0" baseline="0" dirty="0"/>
              <a:t>?</a:t>
            </a:r>
          </a:p>
          <a:p>
            <a:pPr marL="228600" indent="-228600">
              <a:buAutoNum type="arabicPeriod"/>
            </a:pPr>
            <a:r>
              <a:rPr lang="en-GB" b="0" baseline="0" dirty="0"/>
              <a:t>¿</a:t>
            </a:r>
            <a:r>
              <a:rPr lang="en-GB" b="0" baseline="0" dirty="0" err="1"/>
              <a:t>Esta</a:t>
            </a:r>
            <a:r>
              <a:rPr lang="en-GB" b="0" baseline="0" dirty="0"/>
              <a:t> </a:t>
            </a:r>
            <a:r>
              <a:rPr lang="en-GB" b="0" baseline="0" dirty="0" err="1"/>
              <a:t>moneda</a:t>
            </a:r>
            <a:r>
              <a:rPr lang="en-GB" b="0" baseline="0" dirty="0"/>
              <a:t> </a:t>
            </a:r>
            <a:r>
              <a:rPr lang="en-GB" b="0" baseline="0" dirty="0" err="1"/>
              <a:t>pesada</a:t>
            </a:r>
            <a:r>
              <a:rPr lang="en-GB" b="0" baseline="0" dirty="0"/>
              <a:t> es </a:t>
            </a:r>
            <a:r>
              <a:rPr lang="en-GB" b="0" baseline="0" dirty="0" err="1"/>
              <a:t>tuya</a:t>
            </a:r>
            <a:r>
              <a:rPr lang="en-GB" b="0" baseline="0" dirty="0"/>
              <a:t>?</a:t>
            </a:r>
          </a:p>
          <a:p>
            <a:pPr marL="228600" indent="-228600">
              <a:buAutoNum type="arabicPeriod"/>
            </a:pPr>
            <a:r>
              <a:rPr lang="en-GB" b="0" baseline="0" dirty="0"/>
              <a:t>¿</a:t>
            </a:r>
            <a:r>
              <a:rPr lang="en-GB" b="0" baseline="0" dirty="0" err="1"/>
              <a:t>Esta</a:t>
            </a:r>
            <a:r>
              <a:rPr lang="en-GB" b="0" baseline="0" dirty="0"/>
              <a:t> </a:t>
            </a:r>
            <a:r>
              <a:rPr lang="en-GB" b="0" baseline="0" dirty="0" err="1"/>
              <a:t>guitarra</a:t>
            </a:r>
            <a:r>
              <a:rPr lang="en-GB" b="0" baseline="0" dirty="0"/>
              <a:t> </a:t>
            </a:r>
            <a:r>
              <a:rPr lang="en-GB" b="0" baseline="0" dirty="0" err="1"/>
              <a:t>vieja</a:t>
            </a:r>
            <a:r>
              <a:rPr lang="en-GB" b="0" baseline="0" dirty="0"/>
              <a:t>/</a:t>
            </a:r>
            <a:r>
              <a:rPr lang="en-GB" b="0" baseline="0" dirty="0" err="1"/>
              <a:t>antigua</a:t>
            </a:r>
            <a:r>
              <a:rPr lang="en-GB" b="0" baseline="0" dirty="0"/>
              <a:t> es </a:t>
            </a:r>
            <a:r>
              <a:rPr lang="en-GB" b="0" baseline="0" dirty="0" err="1"/>
              <a:t>suya</a:t>
            </a:r>
            <a:r>
              <a:rPr lang="en-GB" b="0" baseline="0" dirty="0"/>
              <a:t>?</a:t>
            </a:r>
          </a:p>
          <a:p>
            <a:pPr marL="228600" indent="-228600">
              <a:buAutoNum type="arabicPeriod"/>
            </a:pPr>
            <a:r>
              <a:rPr lang="en-GB" b="0" baseline="0" dirty="0"/>
              <a:t>¿Este </a:t>
            </a:r>
            <a:r>
              <a:rPr lang="en-GB" b="0" baseline="0" dirty="0" err="1"/>
              <a:t>bolígrafo</a:t>
            </a:r>
            <a:r>
              <a:rPr lang="en-GB" b="0" baseline="0" dirty="0"/>
              <a:t> negro es </a:t>
            </a:r>
            <a:r>
              <a:rPr lang="en-GB" b="0" baseline="0" dirty="0" err="1"/>
              <a:t>tuyo</a:t>
            </a:r>
            <a:r>
              <a:rPr lang="en-GB" b="0" baseline="0" dirty="0"/>
              <a:t>?</a:t>
            </a:r>
          </a:p>
          <a:p>
            <a:pPr marL="228600" indent="-228600">
              <a:buAutoNum type="arabicPeriod"/>
            </a:pPr>
            <a:r>
              <a:rPr lang="en-GB" b="0" baseline="0" dirty="0"/>
              <a:t>¿Este </a:t>
            </a:r>
            <a:r>
              <a:rPr lang="en-GB" b="0" baseline="0" dirty="0" err="1"/>
              <a:t>vestido</a:t>
            </a:r>
            <a:r>
              <a:rPr lang="en-GB" b="0" baseline="0" dirty="0"/>
              <a:t> </a:t>
            </a:r>
            <a:r>
              <a:rPr lang="en-GB" b="0" baseline="0" dirty="0" err="1"/>
              <a:t>blanco</a:t>
            </a:r>
            <a:r>
              <a:rPr lang="en-GB" b="0" baseline="0" dirty="0"/>
              <a:t> es </a:t>
            </a:r>
            <a:r>
              <a:rPr lang="en-GB" b="0" baseline="0" dirty="0" err="1"/>
              <a:t>suyo</a:t>
            </a:r>
            <a:r>
              <a:rPr lang="en-GB" b="0" baseline="0" dirty="0"/>
              <a:t>?</a:t>
            </a:r>
          </a:p>
          <a:p>
            <a:pPr marL="228600" indent="-228600">
              <a:buAutoNum type="arabicPeriod"/>
            </a:pPr>
            <a:r>
              <a:rPr lang="en-GB" b="0" baseline="0" dirty="0"/>
              <a:t>¿</a:t>
            </a:r>
            <a:r>
              <a:rPr lang="en-GB" b="0" baseline="0" dirty="0" err="1"/>
              <a:t>Esta</a:t>
            </a:r>
            <a:r>
              <a:rPr lang="en-GB" b="0" baseline="0" dirty="0"/>
              <a:t> </a:t>
            </a:r>
            <a:r>
              <a:rPr lang="en-GB" b="0" baseline="0" dirty="0" err="1"/>
              <a:t>arma</a:t>
            </a:r>
            <a:r>
              <a:rPr lang="en-GB" b="0" baseline="0" dirty="0"/>
              <a:t> </a:t>
            </a:r>
            <a:r>
              <a:rPr lang="en-GB" b="0" baseline="0" dirty="0" err="1"/>
              <a:t>peligrosa</a:t>
            </a:r>
            <a:r>
              <a:rPr lang="en-GB" b="0" baseline="0" dirty="0"/>
              <a:t> es </a:t>
            </a:r>
            <a:r>
              <a:rPr lang="en-GB" b="0" baseline="0" dirty="0" err="1"/>
              <a:t>suya</a:t>
            </a:r>
            <a:r>
              <a:rPr lang="en-GB" b="0" baseline="0" dirty="0"/>
              <a:t>?</a:t>
            </a:r>
          </a:p>
          <a:p>
            <a:pPr marL="228600" indent="-228600">
              <a:buAutoNum type="arabicPeriod"/>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Target answers for Person A during speaking, based on Person B’s questions: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No, </a:t>
            </a:r>
            <a:r>
              <a:rPr lang="en-GB" b="0" baseline="0" dirty="0" err="1"/>
              <a:t>esa</a:t>
            </a:r>
            <a:r>
              <a:rPr lang="en-GB" b="0" baseline="0" dirty="0"/>
              <a:t> </a:t>
            </a:r>
            <a:r>
              <a:rPr lang="en-GB" b="0" baseline="0" dirty="0" err="1"/>
              <a:t>camiseta</a:t>
            </a:r>
            <a:r>
              <a:rPr lang="en-GB" b="0" baseline="0" dirty="0"/>
              <a:t> es </a:t>
            </a:r>
            <a:r>
              <a:rPr lang="en-GB" b="0" baseline="0" dirty="0" err="1"/>
              <a:t>suya</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No, ese </a:t>
            </a:r>
            <a:r>
              <a:rPr lang="en-GB" b="0" baseline="0" dirty="0" err="1"/>
              <a:t>teléfono</a:t>
            </a:r>
            <a:r>
              <a:rPr lang="en-GB" b="0" baseline="0" dirty="0"/>
              <a:t> es </a:t>
            </a:r>
            <a:r>
              <a:rPr lang="en-GB" b="0" baseline="0" dirty="0" err="1"/>
              <a:t>mío</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err="1"/>
              <a:t>Sí</a:t>
            </a:r>
            <a:r>
              <a:rPr lang="en-GB" b="0" baseline="0" dirty="0"/>
              <a:t>, </a:t>
            </a:r>
            <a:r>
              <a:rPr lang="en-GB" b="0" baseline="0" dirty="0" err="1"/>
              <a:t>esa</a:t>
            </a:r>
            <a:r>
              <a:rPr lang="en-GB" b="0" baseline="0" dirty="0"/>
              <a:t> </a:t>
            </a:r>
            <a:r>
              <a:rPr lang="en-GB" b="0" baseline="0" dirty="0" err="1"/>
              <a:t>llave</a:t>
            </a:r>
            <a:r>
              <a:rPr lang="en-GB" b="0" baseline="0" dirty="0"/>
              <a:t> </a:t>
            </a:r>
            <a:r>
              <a:rPr lang="en-GB" b="0" baseline="0" dirty="0" err="1"/>
              <a:t>abre</a:t>
            </a:r>
            <a:r>
              <a:rPr lang="en-GB" b="0" baseline="0" dirty="0"/>
              <a:t> la </a:t>
            </a:r>
            <a:r>
              <a:rPr lang="en-GB" b="0" baseline="0" dirty="0" err="1"/>
              <a:t>puerta</a:t>
            </a:r>
            <a:r>
              <a:rPr lang="en-GB" b="0" baseline="0" dirty="0"/>
              <a:t> de mi </a:t>
            </a:r>
            <a:r>
              <a:rPr lang="en-GB" b="0" baseline="0" dirty="0" err="1"/>
              <a:t>habitación</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No, no </a:t>
            </a:r>
            <a:r>
              <a:rPr lang="en-GB" b="0" baseline="0" dirty="0" err="1"/>
              <a:t>llevo</a:t>
            </a:r>
            <a:r>
              <a:rPr lang="en-GB" b="0" baseline="0" dirty="0"/>
              <a:t> </a:t>
            </a:r>
            <a:r>
              <a:rPr lang="en-GB" b="0" baseline="0" dirty="0" err="1"/>
              <a:t>faldas</a:t>
            </a:r>
            <a:r>
              <a:rPr lang="en-GB" b="0" baseline="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err="1"/>
              <a:t>Sí</a:t>
            </a:r>
            <a:r>
              <a:rPr lang="en-GB" b="0" baseline="0" dirty="0"/>
              <a:t>, </a:t>
            </a:r>
            <a:r>
              <a:rPr lang="en-GB" b="0" baseline="0" dirty="0" err="1"/>
              <a:t>usa</a:t>
            </a:r>
            <a:r>
              <a:rPr lang="en-GB" b="0" baseline="0" dirty="0"/>
              <a:t> </a:t>
            </a:r>
            <a:r>
              <a:rPr lang="en-GB" b="0" baseline="0" dirty="0" err="1"/>
              <a:t>esa</a:t>
            </a:r>
            <a:r>
              <a:rPr lang="en-GB" b="0" baseline="0" dirty="0"/>
              <a:t> </a:t>
            </a:r>
            <a:r>
              <a:rPr lang="en-GB" b="0" baseline="0" dirty="0" err="1"/>
              <a:t>cámara</a:t>
            </a:r>
            <a:r>
              <a:rPr lang="en-GB" b="0" baseline="0" dirty="0"/>
              <a:t> a menudo.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err="1"/>
              <a:t>Sí</a:t>
            </a:r>
            <a:r>
              <a:rPr lang="en-GB" b="0" baseline="0" dirty="0"/>
              <a:t>, hoy es </a:t>
            </a:r>
            <a:r>
              <a:rPr lang="en-GB" b="0" baseline="0" dirty="0" err="1"/>
              <a:t>su</a:t>
            </a:r>
            <a:r>
              <a:rPr lang="en-GB" b="0" baseline="0" dirty="0"/>
              <a:t> </a:t>
            </a:r>
            <a:r>
              <a:rPr lang="en-GB" b="0" baseline="0" dirty="0" err="1"/>
              <a:t>cumpleaños</a:t>
            </a:r>
            <a:r>
              <a:rPr lang="en-GB" b="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Lesson: 9.3.2.4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904529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FEEDBACK - DISPLAY AFTER THE ACTIVITY</a:t>
            </a:r>
          </a:p>
          <a:p>
            <a:r>
              <a:rPr lang="en-GB" b="1" baseline="0" dirty="0"/>
              <a:t>Lesson: 9.3.2.4</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06486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9.3.2.5</a:t>
            </a:r>
            <a:endParaRPr lang="en-GB" b="1" dirty="0"/>
          </a:p>
          <a:p>
            <a:r>
              <a:rPr lang="en-GB" b="1" dirty="0"/>
              <a:t>Timing</a:t>
            </a:r>
            <a:r>
              <a:rPr lang="en-GB" dirty="0"/>
              <a:t>: 10</a:t>
            </a:r>
            <a:r>
              <a:rPr lang="en-GB" baseline="0" dirty="0"/>
              <a:t> minutes</a:t>
            </a:r>
            <a:endParaRPr lang="en-GB" dirty="0"/>
          </a:p>
          <a:p>
            <a:endParaRPr lang="en-GB" dirty="0"/>
          </a:p>
          <a:p>
            <a:r>
              <a:rPr lang="en-US" b="1" dirty="0"/>
              <a:t>Aims:</a:t>
            </a:r>
          </a:p>
          <a:p>
            <a:r>
              <a:rPr lang="en-GB" b="0" noProof="0" dirty="0" err="1"/>
              <a:t>i</a:t>
            </a:r>
            <a:r>
              <a:rPr lang="en-GB" b="0" noProof="0" dirty="0"/>
              <a:t>) t</a:t>
            </a:r>
            <a:r>
              <a:rPr lang="en-GB" noProof="0" dirty="0"/>
              <a:t>o practise using question words</a:t>
            </a:r>
          </a:p>
          <a:p>
            <a:r>
              <a:rPr lang="en-GB" noProof="0" dirty="0"/>
              <a:t>ii) to</a:t>
            </a:r>
            <a:r>
              <a:rPr lang="en-GB" baseline="0" noProof="0" dirty="0"/>
              <a:t> practise asking questions with –</a:t>
            </a:r>
            <a:r>
              <a:rPr lang="en-GB" baseline="0" noProof="0" dirty="0" err="1"/>
              <a:t>ar</a:t>
            </a:r>
            <a:r>
              <a:rPr lang="en-GB" baseline="0" noProof="0" dirty="0"/>
              <a:t> verbs in the 2</a:t>
            </a:r>
            <a:r>
              <a:rPr lang="en-GB" baseline="30000" noProof="0" dirty="0"/>
              <a:t>nd</a:t>
            </a:r>
            <a:r>
              <a:rPr lang="en-GB" baseline="0" noProof="0" dirty="0"/>
              <a:t> person singular (-</a:t>
            </a:r>
            <a:r>
              <a:rPr lang="en-GB" baseline="0" noProof="0" dirty="0" err="1"/>
              <a:t>aste</a:t>
            </a:r>
            <a:r>
              <a:rPr lang="en-GB" baseline="0" noProof="0" dirty="0"/>
              <a:t>)</a:t>
            </a:r>
          </a:p>
          <a:p>
            <a:r>
              <a:rPr lang="en-GB" baseline="0" noProof="0" dirty="0"/>
              <a:t>iii) to understand questions and give answers using known (or glossed) language</a:t>
            </a:r>
          </a:p>
          <a:p>
            <a:endParaRPr lang="en-GB" b="1" baseline="0" dirty="0"/>
          </a:p>
          <a:p>
            <a:pPr marL="0" indent="0">
              <a:buFontTx/>
              <a:buNone/>
            </a:pPr>
            <a:r>
              <a:rPr lang="en-GB" b="1" baseline="0" dirty="0"/>
              <a:t>Procedure: </a:t>
            </a:r>
          </a:p>
          <a:p>
            <a:pPr marL="228600" indent="-228600">
              <a:buFontTx/>
              <a:buAutoNum type="arabicPeriod"/>
            </a:pPr>
            <a:r>
              <a:rPr lang="en-GB" b="0" baseline="0" dirty="0"/>
              <a:t>Go through the worked example with students. Check understanding.</a:t>
            </a:r>
          </a:p>
          <a:p>
            <a:pPr marL="228600" indent="-228600">
              <a:buFontTx/>
              <a:buAutoNum type="arabicPeriod"/>
            </a:pPr>
            <a:r>
              <a:rPr lang="en-GB" b="0" baseline="0" dirty="0"/>
              <a:t>Then give each student one A4 piece of paper. Each piece of paper will have information already complete for </a:t>
            </a:r>
            <a:r>
              <a:rPr lang="en-GB" b="1" baseline="0" dirty="0"/>
              <a:t>one</a:t>
            </a:r>
            <a:r>
              <a:rPr lang="en-GB" b="0" baseline="0" dirty="0"/>
              <a:t> of the four people. This is the person that the student is role-playing (i.e. they will respond to questions from classmates imagining that they were this person and using the information on the card). There will be </a:t>
            </a:r>
            <a:r>
              <a:rPr lang="en-GB" b="1" baseline="0" dirty="0"/>
              <a:t>three</a:t>
            </a:r>
            <a:r>
              <a:rPr lang="en-GB" b="0" baseline="0" dirty="0"/>
              <a:t> people left on the A4 piece of paper whose information needs to be added. Students will have to go around the classroom asking their peers who they are and then asking further questions to get the information needed to complete the card in full. The prompts for these questions are displayed on the next slide. To avoid making the activity too predictable, the information is not listed on the cards in order, so students will need to listen carefully to the questions and answer accordingly.</a:t>
            </a:r>
          </a:p>
          <a:p>
            <a:pPr marL="228600" indent="-228600">
              <a:buFontTx/>
              <a:buAutoNum type="arabicPeriod"/>
            </a:pPr>
            <a:r>
              <a:rPr lang="en-GB" b="0" baseline="0" dirty="0"/>
              <a:t>Give students feedback after the activity using the answer slide.</a:t>
            </a:r>
          </a:p>
          <a:p>
            <a:pPr marL="0" indent="0">
              <a:buFontTx/>
              <a:buNone/>
            </a:pPr>
            <a:endParaRPr lang="en-GB" b="0" baseline="0" dirty="0"/>
          </a:p>
          <a:p>
            <a:pPr marL="0" indent="0">
              <a:buFontTx/>
              <a:buNone/>
            </a:pPr>
            <a:r>
              <a:rPr lang="en-GB" b="1" baseline="0" dirty="0"/>
              <a:t>Note: </a:t>
            </a:r>
            <a:r>
              <a:rPr lang="en-GB" b="0" baseline="0" dirty="0"/>
              <a:t>it is important to have approximately the same number of person A, B, C and D for the activity to work effectively. Before the lesson, order the sheets in a pile with roughly equal numbers of cards A-D in random order. This way, when the cards are given out, all four individuals will be represented within the class (so students will be able to complete their cards in full).</a:t>
            </a:r>
          </a:p>
          <a:p>
            <a:pPr marL="0" indent="0">
              <a:buFontTx/>
              <a:buNone/>
            </a:pPr>
            <a:r>
              <a:rPr lang="en-GB" b="0" baseline="0" dirty="0"/>
              <a:t>Lesson: 9.3.2.5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231923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DISPLAY DURING THE ACTIVITY</a:t>
            </a:r>
          </a:p>
          <a:p>
            <a:r>
              <a:rPr lang="en-GB" b="0" dirty="0"/>
              <a:t>The</a:t>
            </a:r>
            <a:r>
              <a:rPr lang="en-GB" b="0" baseline="0" dirty="0"/>
              <a:t> hints are for language previously covered in resources that may be useful to recap before starting.</a:t>
            </a:r>
          </a:p>
          <a:p>
            <a:r>
              <a:rPr lang="en-GB" b="0" baseline="0" dirty="0"/>
              <a:t>Lesson: 9.3.2.5</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A7CE6-FC2E-5844-8E3C-E71D91EF3FB1}"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62789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Picture cards (Do not show during the activity – students will have a separate handout)</a:t>
            </a:r>
          </a:p>
          <a:p>
            <a:endParaRPr lang="en-GB" dirty="0"/>
          </a:p>
          <a:p>
            <a:r>
              <a:rPr lang="en-GB" dirty="0"/>
              <a:t>Sources of pictures and facts:</a:t>
            </a:r>
          </a:p>
          <a:p>
            <a:endParaRPr lang="en-GB" dirty="0"/>
          </a:p>
          <a:p>
            <a:r>
              <a:rPr lang="en-GB" dirty="0"/>
              <a:t>Pedro Almodóvar</a:t>
            </a:r>
          </a:p>
          <a:p>
            <a:r>
              <a:rPr lang="en-GB" dirty="0"/>
              <a:t>https://commons.wikimedia.org/wiki/File:Pedro_Almodovar_C%C3%A9sars_2017.jpg</a:t>
            </a:r>
          </a:p>
          <a:p>
            <a:r>
              <a:rPr lang="en-GB" dirty="0"/>
              <a:t>https://www.imdb.com/name/nm0000264/awards </a:t>
            </a:r>
          </a:p>
          <a:p>
            <a:r>
              <a:rPr lang="en-GB" dirty="0"/>
              <a:t>https://www.imdb.com/name/nm0000264/</a:t>
            </a:r>
          </a:p>
          <a:p>
            <a:endParaRPr lang="en-GB" dirty="0"/>
          </a:p>
          <a:p>
            <a:r>
              <a:rPr lang="en-GB" dirty="0"/>
              <a:t>Carlos</a:t>
            </a:r>
            <a:r>
              <a:rPr lang="en-GB" baseline="0" dirty="0"/>
              <a:t> Sainz</a:t>
            </a:r>
          </a:p>
          <a:p>
            <a:r>
              <a:rPr lang="en-GB" dirty="0"/>
              <a:t>By </a:t>
            </a:r>
            <a:r>
              <a:rPr lang="en-GB" dirty="0" err="1"/>
              <a:t>XaviYuahanda</a:t>
            </a:r>
            <a:r>
              <a:rPr lang="en-GB" dirty="0"/>
              <a:t> - File:Formel12021-SchlossGabelhofen(15).jpg, CC BY-SA 4.0, https://commons.wikimedia.org/w/index.php?curid=107650937</a:t>
            </a:r>
          </a:p>
          <a:p>
            <a:r>
              <a:rPr lang="en-GB" dirty="0"/>
              <a:t>https://childhoodbiography.com/carlos-sainz-childhood-biography/</a:t>
            </a:r>
          </a:p>
          <a:p>
            <a:endParaRPr lang="en-GB" dirty="0"/>
          </a:p>
          <a:p>
            <a:r>
              <a:rPr lang="en-GB" dirty="0"/>
              <a:t>Laura Chinchilla</a:t>
            </a:r>
          </a:p>
          <a:p>
            <a:r>
              <a:rPr lang="en-GB" dirty="0"/>
              <a:t>https://commons.wikimedia.org/wiki/File:Laura_4.jpg</a:t>
            </a:r>
          </a:p>
          <a:p>
            <a:endParaRPr lang="en-GB" dirty="0"/>
          </a:p>
          <a:p>
            <a:r>
              <a:rPr lang="en-GB" dirty="0"/>
              <a:t>Francia Marquez</a:t>
            </a:r>
          </a:p>
          <a:p>
            <a:r>
              <a:rPr lang="en-GB" dirty="0"/>
              <a:t>https://en.wikipedia.org/wiki/Francia_M%C3%A1rquez#/media/File:(Francia_M%C3%A1rquez)_F70A6326_(49199213312)_(cropped).jpg</a:t>
            </a:r>
          </a:p>
          <a:p>
            <a:r>
              <a:rPr lang="en-GB" dirty="0"/>
              <a:t>https://www.huffingtonpost.co.uk/patrick-kane/colombia-women_b_6255064.html</a:t>
            </a:r>
          </a:p>
          <a:p>
            <a:r>
              <a:rPr lang="en-GB" dirty="0"/>
              <a:t>https://www.goldmanprize.org/recipient/francia-marquez/</a:t>
            </a:r>
          </a:p>
          <a:p>
            <a:r>
              <a:rPr lang="en-GB" dirty="0"/>
              <a:t>Lesson: 9.3.2.5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7E9F8B-BBBE-47D4-A529-CA6C67CC3B64}"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1242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4" name="Google Shape;114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ANSWER SLIDE</a:t>
            </a:r>
            <a:endParaRPr b="1"/>
          </a:p>
          <a:p>
            <a:pPr marL="0" lvl="0" indent="0" algn="l" rtl="0">
              <a:spcBef>
                <a:spcPts val="0"/>
              </a:spcBef>
              <a:spcAft>
                <a:spcPts val="0"/>
              </a:spcAft>
              <a:buNone/>
            </a:pPr>
            <a:endParaRPr b="1"/>
          </a:p>
          <a:p>
            <a:pPr marL="0" lvl="0" indent="0" algn="l" rtl="0">
              <a:spcBef>
                <a:spcPts val="0"/>
              </a:spcBef>
              <a:spcAft>
                <a:spcPts val="0"/>
              </a:spcAft>
              <a:buNone/>
            </a:pPr>
            <a:r>
              <a:rPr lang="en-GB" b="0"/>
              <a:t>Teacher can use this slide to give feedback.</a:t>
            </a:r>
            <a:endParaRPr b="0"/>
          </a:p>
        </p:txBody>
      </p:sp>
      <p:sp>
        <p:nvSpPr>
          <p:cNvPr id="1145" name="Google Shape;1145;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u="none" strike="noStrike" cap="none">
                <a:solidFill>
                  <a:srgbClr val="000000"/>
                </a:solidFill>
                <a:ea typeface="Calibri"/>
                <a:cs typeface="Calibri"/>
                <a:sym typeface="Calibri"/>
              </a:rPr>
              <a:t>5</a:t>
            </a:fld>
            <a:endParaRPr sz="1200" u="none" strike="noStrike" cap="none" dirty="0">
              <a:solidFill>
                <a:srgbClr val="000000"/>
              </a:solidFill>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9.1.2.1</a:t>
            </a:r>
          </a:p>
          <a:p>
            <a:r>
              <a:rPr lang="en-GB" b="1" dirty="0"/>
              <a:t>Timing:</a:t>
            </a:r>
            <a:r>
              <a:rPr lang="en-GB" b="0" dirty="0"/>
              <a:t> </a:t>
            </a:r>
            <a:r>
              <a:rPr lang="en-GB" b="0" baseline="0" dirty="0"/>
              <a:t>5 minutes</a:t>
            </a:r>
            <a:endParaRPr lang="en-GB" b="0" dirty="0"/>
          </a:p>
          <a:p>
            <a:endParaRPr lang="en-GB" b="1" dirty="0"/>
          </a:p>
          <a:p>
            <a:r>
              <a:rPr lang="en-GB" b="1" dirty="0"/>
              <a:t>Aim: </a:t>
            </a:r>
          </a:p>
          <a:p>
            <a:r>
              <a:rPr lang="en-GB" dirty="0"/>
              <a:t>to practise pronouncing</a:t>
            </a:r>
            <a:r>
              <a:rPr lang="en-GB" baseline="0" dirty="0"/>
              <a:t> words with the diphthongs [ai], [</a:t>
            </a:r>
            <a:r>
              <a:rPr lang="en-GB" baseline="0" dirty="0" err="1"/>
              <a:t>ei</a:t>
            </a:r>
            <a:r>
              <a:rPr lang="en-GB" baseline="0" dirty="0"/>
              <a:t>], [</a:t>
            </a:r>
            <a:r>
              <a:rPr lang="en-GB" baseline="0" dirty="0" err="1"/>
              <a:t>ie</a:t>
            </a:r>
            <a:r>
              <a:rPr lang="en-GB" baseline="0" dirty="0"/>
              <a:t>], [</a:t>
            </a:r>
            <a:r>
              <a:rPr lang="en-GB" baseline="0" dirty="0" err="1"/>
              <a:t>ia</a:t>
            </a:r>
            <a:r>
              <a:rPr lang="en-GB" baseline="0" dirty="0"/>
              <a:t>].</a:t>
            </a:r>
          </a:p>
          <a:p>
            <a:r>
              <a:rPr lang="en-GB" baseline="0" dirty="0"/>
              <a:t>to practise pronouncing words with different stress positions (</a:t>
            </a:r>
            <a:r>
              <a:rPr lang="en-GB" baseline="0" dirty="0" err="1"/>
              <a:t>penultiamate</a:t>
            </a:r>
            <a:r>
              <a:rPr lang="en-GB" baseline="0" dirty="0"/>
              <a:t>, final syllable).</a:t>
            </a:r>
          </a:p>
          <a:p>
            <a:r>
              <a:rPr lang="en-GB" baseline="0" dirty="0"/>
              <a:t>to gain fluency and confidence in oral production.</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Students practise reading the conversation in pairs.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Students take turns at playing different roles.</a:t>
            </a:r>
          </a:p>
          <a:p>
            <a:endParaRPr lang="en-GB" baseline="0" dirty="0"/>
          </a:p>
          <a:p>
            <a:r>
              <a:rPr lang="en-GB" b="1" baseline="0" dirty="0"/>
              <a:t>Notes: </a:t>
            </a:r>
          </a:p>
          <a:p>
            <a:pPr marL="228600" indent="-228600">
              <a:buAutoNum type="arabicPeriod"/>
            </a:pPr>
            <a:r>
              <a:rPr lang="en-GB" b="0" baseline="0" dirty="0"/>
              <a:t>The sentences have been modified slightly to include more examples of diphthongs.</a:t>
            </a:r>
          </a:p>
          <a:p>
            <a:pPr marL="228600" indent="-228600">
              <a:buAutoNum type="arabicPeriod"/>
            </a:pPr>
            <a:r>
              <a:rPr lang="en-GB" b="0" baseline="0" dirty="0"/>
              <a:t>In year 8, students learnt about the concept of ‘strong’ and ‘weak’ vowels and the way in which a diphthong is formed when they appear next to each other. The focus is now on automatising that knowledge in oral production. </a:t>
            </a:r>
            <a:endParaRPr lang="en-GB" b="1" baseline="0" dirty="0"/>
          </a:p>
          <a:p>
            <a:pPr marL="228600" indent="-228600">
              <a:buAutoNum type="arabicPeriod"/>
            </a:pPr>
            <a:endParaRPr lang="en-GB" b="1" baseline="0" dirty="0"/>
          </a:p>
          <a:p>
            <a:pPr marL="0" indent="0">
              <a:buNone/>
            </a:pPr>
            <a:r>
              <a:rPr lang="en-GB" b="1" baseline="0" dirty="0"/>
              <a:t>Frequency of unknown words and cognates:</a:t>
            </a:r>
          </a:p>
          <a:p>
            <a:pPr marL="0" indent="0">
              <a:buNone/>
            </a:pPr>
            <a:r>
              <a:rPr lang="en-GB" b="0" baseline="0" dirty="0" err="1"/>
              <a:t>aire</a:t>
            </a:r>
            <a:r>
              <a:rPr lang="en-GB" b="0" baseline="0" dirty="0"/>
              <a:t> libre [libre [471] </a:t>
            </a:r>
            <a:r>
              <a:rPr lang="en-GB" b="0" baseline="0" dirty="0" err="1"/>
              <a:t>competición</a:t>
            </a:r>
            <a:r>
              <a:rPr lang="en-GB" b="0" baseline="0" dirty="0"/>
              <a:t> [4738]</a:t>
            </a:r>
          </a:p>
          <a:p>
            <a:pPr marL="0" indent="0">
              <a:buNone/>
            </a:pPr>
            <a:endParaRPr lang="en-GB" b="0" baseline="0" dirty="0"/>
          </a:p>
        </p:txBody>
      </p:sp>
      <p:sp>
        <p:nvSpPr>
          <p:cNvPr id="4" name="Slide Number Placeholder 3"/>
          <p:cNvSpPr>
            <a:spLocks noGrp="1"/>
          </p:cNvSpPr>
          <p:nvPr>
            <p:ph type="sldNum" sz="quarter" idx="10"/>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3546575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a:r>
              <a:rPr lang="en-US" b="1" dirty="0"/>
              <a:t>9.1.2.3</a:t>
            </a:r>
          </a:p>
          <a:p>
            <a:pPr marL="0"/>
            <a:r>
              <a:rPr lang="en-US" b="1" dirty="0"/>
              <a:t>Timing: </a:t>
            </a:r>
            <a:r>
              <a:rPr lang="en-US" b="0" dirty="0"/>
              <a:t>10 minutes</a:t>
            </a:r>
          </a:p>
          <a:p>
            <a:pPr marL="0"/>
            <a:endParaRPr lang="en-US" b="1" dirty="0"/>
          </a:p>
          <a:p>
            <a:pPr marL="0"/>
            <a:r>
              <a:rPr lang="en-US" b="1" dirty="0"/>
              <a:t>Aims:</a:t>
            </a:r>
          </a:p>
          <a:p>
            <a:pPr marL="57150" indent="-285750">
              <a:buAutoNum type="romanLcParenR"/>
            </a:pPr>
            <a:r>
              <a:rPr lang="en-US" b="0" baseline="0" dirty="0"/>
              <a:t>to successfully produce sentences with soy/</a:t>
            </a:r>
            <a:r>
              <a:rPr lang="en-US" b="0" baseline="0" dirty="0" err="1"/>
              <a:t>somos</a:t>
            </a:r>
            <a:r>
              <a:rPr lang="en-US" b="0" baseline="0" dirty="0"/>
              <a:t> and </a:t>
            </a:r>
            <a:r>
              <a:rPr lang="en-US" b="0" baseline="0" dirty="0" err="1"/>
              <a:t>estoy</a:t>
            </a:r>
            <a:r>
              <a:rPr lang="en-US" b="0" baseline="0" dirty="0"/>
              <a:t>/</a:t>
            </a:r>
            <a:r>
              <a:rPr lang="en-US" b="0" baseline="0" dirty="0" err="1"/>
              <a:t>estamos</a:t>
            </a:r>
            <a:r>
              <a:rPr lang="en-US" b="0" baseline="0" dirty="0"/>
              <a:t> with adjectives in oral production.</a:t>
            </a:r>
          </a:p>
          <a:p>
            <a:pPr marL="57150" indent="-285750">
              <a:buAutoNum type="romanLcParenR"/>
            </a:pPr>
            <a:r>
              <a:rPr lang="en-US" b="0" baseline="0" dirty="0"/>
              <a:t>to understand a partner’s sentences and use the information to complete the grid.</a:t>
            </a:r>
            <a:endParaRPr lang="en-US" b="0" dirty="0"/>
          </a:p>
          <a:p>
            <a:endParaRPr lang="en-US" b="1" dirty="0"/>
          </a:p>
          <a:p>
            <a:pPr marL="0"/>
            <a:r>
              <a:rPr lang="en-US" b="1" dirty="0"/>
              <a:t>Procedure:</a:t>
            </a:r>
          </a:p>
          <a:p>
            <a:pPr marL="228600" indent="-228600">
              <a:buAutoNum type="arabicPeriod"/>
            </a:pPr>
            <a:r>
              <a:rPr lang="en-GB" b="0" noProof="0" dirty="0"/>
              <a:t>Go</a:t>
            </a:r>
            <a:r>
              <a:rPr lang="en-GB" b="0" baseline="0" noProof="0" dirty="0"/>
              <a:t> through the instructions with students. </a:t>
            </a:r>
          </a:p>
          <a:p>
            <a:pPr marL="228600" indent="-228600">
              <a:buAutoNum type="arabicPeriod"/>
            </a:pPr>
            <a:r>
              <a:rPr lang="en-GB" b="0" noProof="0" dirty="0"/>
              <a:t>Student A speaks each sentence in Spanish.</a:t>
            </a:r>
          </a:p>
          <a:p>
            <a:pPr marL="228600" indent="-228600">
              <a:buAutoNum type="arabicPeriod"/>
            </a:pPr>
            <a:r>
              <a:rPr lang="en-GB" b="0" noProof="0" dirty="0"/>
              <a:t>Student B completes the grid.</a:t>
            </a:r>
          </a:p>
          <a:p>
            <a:pPr marL="228600" indent="-228600">
              <a:buAutoNum type="arabicPeriod"/>
            </a:pPr>
            <a:r>
              <a:rPr lang="en-GB" b="0" noProof="0" dirty="0"/>
              <a:t>Then students swap roles.</a:t>
            </a:r>
          </a:p>
          <a:p>
            <a:pPr marL="0" indent="0">
              <a:buNone/>
            </a:pPr>
            <a:endParaRPr lang="en-GB" b="0" noProof="0" dirty="0"/>
          </a:p>
          <a:p>
            <a:pPr marL="0" indent="0">
              <a:buNone/>
            </a:pPr>
            <a:endParaRPr lang="en-GB" b="0" noProof="0" dirty="0"/>
          </a:p>
          <a:p>
            <a:pPr marL="228600" indent="-228600">
              <a:buAutoNum type="arabicPeriod"/>
            </a:pPr>
            <a:endParaRPr lang="en-US" b="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934811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PROMPT CARDS</a:t>
            </a:r>
            <a:r>
              <a:rPr lang="en-GB" b="1" baseline="0" dirty="0"/>
              <a:t> - </a:t>
            </a:r>
            <a:r>
              <a:rPr lang="en-GB" b="1" dirty="0"/>
              <a:t>DO NOT DISPLAY DURING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Target sentences (produced by Person A):</a:t>
            </a:r>
          </a:p>
          <a:p>
            <a:r>
              <a:rPr lang="en-GB" dirty="0"/>
              <a:t>1. </a:t>
            </a:r>
            <a:r>
              <a:rPr lang="en-GB" dirty="0" err="1"/>
              <a:t>Somos</a:t>
            </a:r>
            <a:r>
              <a:rPr lang="en-GB" dirty="0"/>
              <a:t> </a:t>
            </a:r>
            <a:r>
              <a:rPr lang="en-GB" dirty="0" err="1"/>
              <a:t>bastante</a:t>
            </a:r>
            <a:r>
              <a:rPr lang="en-GB" dirty="0"/>
              <a:t> </a:t>
            </a:r>
            <a:r>
              <a:rPr lang="en-GB" dirty="0" err="1"/>
              <a:t>morenos</a:t>
            </a:r>
            <a:r>
              <a:rPr lang="en-GB" dirty="0"/>
              <a:t>/</a:t>
            </a:r>
            <a:r>
              <a:rPr lang="en-GB" dirty="0" err="1"/>
              <a:t>morenas</a:t>
            </a:r>
            <a:r>
              <a:rPr lang="en-GB" dirty="0"/>
              <a:t>.</a:t>
            </a:r>
            <a:br>
              <a:rPr lang="en-GB" dirty="0"/>
            </a:br>
            <a:r>
              <a:rPr lang="en-GB" dirty="0"/>
              <a:t>2. Estamos </a:t>
            </a:r>
            <a:r>
              <a:rPr lang="en-GB" dirty="0" err="1"/>
              <a:t>emocionados</a:t>
            </a:r>
            <a:r>
              <a:rPr lang="en-GB" dirty="0"/>
              <a:t>/</a:t>
            </a:r>
            <a:r>
              <a:rPr lang="en-GB" dirty="0" err="1"/>
              <a:t>emocionadas</a:t>
            </a:r>
            <a:r>
              <a:rPr lang="en-GB" dirty="0"/>
              <a:t>.</a:t>
            </a:r>
            <a:br>
              <a:rPr lang="en-GB" dirty="0"/>
            </a:br>
            <a:r>
              <a:rPr lang="en-GB" dirty="0"/>
              <a:t>3. </a:t>
            </a:r>
            <a:r>
              <a:rPr lang="en-GB" dirty="0" err="1"/>
              <a:t>Estoy</a:t>
            </a:r>
            <a:r>
              <a:rPr lang="en-GB" dirty="0"/>
              <a:t> un </a:t>
            </a:r>
            <a:r>
              <a:rPr lang="en-GB" dirty="0" err="1"/>
              <a:t>poco</a:t>
            </a:r>
            <a:r>
              <a:rPr lang="en-GB" dirty="0"/>
              <a:t> </a:t>
            </a:r>
            <a:r>
              <a:rPr lang="en-GB" dirty="0" err="1"/>
              <a:t>enfermo</a:t>
            </a:r>
            <a:r>
              <a:rPr lang="en-GB" dirty="0"/>
              <a:t>/</a:t>
            </a:r>
            <a:r>
              <a:rPr lang="en-GB" dirty="0" err="1"/>
              <a:t>enferma</a:t>
            </a:r>
            <a:r>
              <a:rPr lang="en-GB" dirty="0"/>
              <a:t>.</a:t>
            </a:r>
          </a:p>
          <a:p>
            <a:r>
              <a:rPr lang="en-GB" dirty="0"/>
              <a:t>4. No </a:t>
            </a:r>
            <a:r>
              <a:rPr lang="en-GB" dirty="0" err="1"/>
              <a:t>somos</a:t>
            </a:r>
            <a:r>
              <a:rPr lang="en-GB" dirty="0"/>
              <a:t> </a:t>
            </a:r>
            <a:r>
              <a:rPr lang="en-GB" dirty="0" err="1"/>
              <a:t>muy</a:t>
            </a:r>
            <a:r>
              <a:rPr lang="en-GB" dirty="0"/>
              <a:t> </a:t>
            </a:r>
            <a:r>
              <a:rPr lang="en-GB" dirty="0" err="1"/>
              <a:t>aburridos</a:t>
            </a:r>
            <a:r>
              <a:rPr lang="en-GB" dirty="0"/>
              <a:t>/</a:t>
            </a:r>
            <a:r>
              <a:rPr lang="en-GB" dirty="0" err="1"/>
              <a:t>aburridas</a:t>
            </a:r>
            <a:r>
              <a:rPr lang="en-GB" dirty="0"/>
              <a:t>.</a:t>
            </a:r>
          </a:p>
          <a:p>
            <a:r>
              <a:rPr lang="en-GB" dirty="0"/>
              <a:t>5. Soy </a:t>
            </a:r>
            <a:r>
              <a:rPr lang="en-GB" dirty="0" err="1"/>
              <a:t>muy</a:t>
            </a:r>
            <a:r>
              <a:rPr lang="en-GB" dirty="0"/>
              <a:t> serio/</a:t>
            </a:r>
            <a:r>
              <a:rPr lang="en-GB" dirty="0" err="1"/>
              <a:t>seria</a:t>
            </a:r>
            <a:r>
              <a:rPr lang="en-GB" dirty="0"/>
              <a:t>.</a:t>
            </a:r>
          </a:p>
          <a:p>
            <a:r>
              <a:rPr lang="en-GB" dirty="0"/>
              <a:t>6. </a:t>
            </a:r>
            <a:r>
              <a:rPr lang="en-GB" dirty="0" err="1"/>
              <a:t>Estoy</a:t>
            </a:r>
            <a:r>
              <a:rPr lang="en-GB" dirty="0"/>
              <a:t> </a:t>
            </a:r>
            <a:r>
              <a:rPr lang="en-GB" dirty="0" err="1"/>
              <a:t>muy</a:t>
            </a:r>
            <a:r>
              <a:rPr lang="en-GB" dirty="0"/>
              <a:t> tonto/</a:t>
            </a:r>
            <a:r>
              <a:rPr lang="en-GB" dirty="0" err="1"/>
              <a:t>tonta</a:t>
            </a:r>
            <a:r>
              <a:rPr lang="en-GB"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2246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PROMPT CARDS</a:t>
            </a:r>
            <a:r>
              <a:rPr lang="en-GB" b="1" baseline="0" dirty="0"/>
              <a:t> - </a:t>
            </a:r>
            <a:r>
              <a:rPr lang="en-GB" b="1" dirty="0"/>
              <a:t>DO NOT DISPLAY DURING ACTIVITY</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Target sentences (produced by Person B):</a:t>
            </a:r>
            <a:br>
              <a:rPr lang="en-GB" b="1" dirty="0"/>
            </a:br>
            <a:r>
              <a:rPr lang="en-GB" b="0" dirty="0"/>
              <a:t>1. Soy </a:t>
            </a:r>
            <a:r>
              <a:rPr lang="en-GB" b="0" dirty="0" err="1"/>
              <a:t>bastante</a:t>
            </a:r>
            <a:r>
              <a:rPr lang="en-GB" b="0" dirty="0"/>
              <a:t> </a:t>
            </a:r>
            <a:r>
              <a:rPr lang="en-GB" b="0" dirty="0" err="1"/>
              <a:t>débil</a:t>
            </a:r>
            <a:r>
              <a:rPr lang="en-GB" b="0" dirty="0"/>
              <a:t>.</a:t>
            </a:r>
            <a:br>
              <a:rPr lang="en-GB" b="0" dirty="0"/>
            </a:br>
            <a:r>
              <a:rPr lang="en-GB" b="0" dirty="0"/>
              <a:t>2. </a:t>
            </a:r>
            <a:r>
              <a:rPr lang="en-GB" b="0" dirty="0" err="1"/>
              <a:t>Somos</a:t>
            </a:r>
            <a:r>
              <a:rPr lang="en-GB" b="0" dirty="0"/>
              <a:t> </a:t>
            </a:r>
            <a:r>
              <a:rPr lang="en-GB" b="0" dirty="0" err="1"/>
              <a:t>muy</a:t>
            </a:r>
            <a:r>
              <a:rPr lang="en-GB" b="0" dirty="0"/>
              <a:t> graciosos/</a:t>
            </a:r>
            <a:r>
              <a:rPr lang="en-GB" b="0" dirty="0" err="1"/>
              <a:t>graciosas</a:t>
            </a:r>
            <a:r>
              <a:rPr lang="en-GB" b="0" dirty="0"/>
              <a:t>.</a:t>
            </a:r>
            <a:br>
              <a:rPr lang="en-GB" b="0" dirty="0"/>
            </a:br>
            <a:r>
              <a:rPr lang="en-GB" b="0" dirty="0"/>
              <a:t>3. </a:t>
            </a:r>
            <a:r>
              <a:rPr lang="en-GB" b="0" dirty="0" err="1"/>
              <a:t>Estoy</a:t>
            </a:r>
            <a:r>
              <a:rPr lang="en-GB" b="0" dirty="0"/>
              <a:t> </a:t>
            </a:r>
            <a:r>
              <a:rPr lang="en-GB" b="0" dirty="0" err="1"/>
              <a:t>listo</a:t>
            </a:r>
            <a:r>
              <a:rPr lang="en-GB" b="0" dirty="0"/>
              <a:t>/</a:t>
            </a:r>
            <a:r>
              <a:rPr lang="en-GB" b="0" dirty="0" err="1"/>
              <a:t>lista</a:t>
            </a:r>
            <a:r>
              <a:rPr lang="en-GB" b="0" dirty="0"/>
              <a:t>.</a:t>
            </a:r>
            <a:br>
              <a:rPr lang="en-GB" b="0" dirty="0"/>
            </a:br>
            <a:r>
              <a:rPr lang="en-GB" b="0" dirty="0"/>
              <a:t>4. Estamos </a:t>
            </a:r>
            <a:r>
              <a:rPr lang="en-GB" b="0" dirty="0" err="1"/>
              <a:t>nerviosos</a:t>
            </a:r>
            <a:r>
              <a:rPr lang="en-GB" b="0" dirty="0"/>
              <a:t>/</a:t>
            </a:r>
            <a:r>
              <a:rPr lang="en-GB" b="0" dirty="0" err="1"/>
              <a:t>nerviosas</a:t>
            </a:r>
            <a:r>
              <a:rPr lang="en-GB" b="0" dirty="0"/>
              <a:t>.</a:t>
            </a:r>
            <a:br>
              <a:rPr lang="en-GB" b="0" dirty="0"/>
            </a:br>
            <a:r>
              <a:rPr lang="en-GB" b="0" dirty="0"/>
              <a:t>5. Estamos </a:t>
            </a:r>
            <a:r>
              <a:rPr lang="en-GB" b="0" dirty="0" err="1"/>
              <a:t>muy</a:t>
            </a:r>
            <a:r>
              <a:rPr lang="en-GB" b="0" dirty="0"/>
              <a:t> </a:t>
            </a:r>
            <a:r>
              <a:rPr lang="en-GB" b="0" dirty="0" err="1"/>
              <a:t>contentos</a:t>
            </a:r>
            <a:r>
              <a:rPr lang="en-GB" b="0" dirty="0"/>
              <a:t>/</a:t>
            </a:r>
            <a:r>
              <a:rPr lang="en-GB" b="0" dirty="0" err="1"/>
              <a:t>contentas</a:t>
            </a:r>
            <a:r>
              <a:rPr lang="en-GB" b="0" dirty="0"/>
              <a:t> (</a:t>
            </a:r>
            <a:r>
              <a:rPr lang="en-GB" b="0" dirty="0" err="1"/>
              <a:t>felices</a:t>
            </a:r>
            <a:r>
              <a:rPr lang="en-GB" b="0" dirty="0"/>
              <a:t>).</a:t>
            </a:r>
            <a:br>
              <a:rPr lang="en-GB" b="0" dirty="0"/>
            </a:br>
            <a:r>
              <a:rPr lang="en-GB" b="0" dirty="0"/>
              <a:t>6. No soy </a:t>
            </a:r>
            <a:r>
              <a:rPr lang="en-GB" b="0" dirty="0" err="1"/>
              <a:t>muy</a:t>
            </a:r>
            <a:r>
              <a:rPr lang="en-GB" b="0" dirty="0"/>
              <a:t> </a:t>
            </a:r>
            <a:r>
              <a:rPr lang="en-GB" b="0" dirty="0" err="1"/>
              <a:t>activo</a:t>
            </a:r>
            <a:r>
              <a:rPr lang="en-GB" b="0" dirty="0"/>
              <a:t>/</a:t>
            </a:r>
            <a:r>
              <a:rPr lang="en-GB" b="0" dirty="0" err="1"/>
              <a:t>activa</a:t>
            </a:r>
            <a:r>
              <a:rPr lang="en-GB" b="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72275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9190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734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436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5057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8178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4914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069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7616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A586DACE-91D4-F84C-BC79-BE1BB5A5CA8D}"/>
              </a:ext>
            </a:extLst>
          </p:cNvPr>
          <p:cNvSpPr txBox="1"/>
          <p:nvPr userDrawn="1"/>
        </p:nvSpPr>
        <p:spPr>
          <a:xfrm>
            <a:off x="838200" y="1923393"/>
            <a:ext cx="6035566" cy="461665"/>
          </a:xfrm>
          <a:prstGeom prst="rect">
            <a:avLst/>
          </a:prstGeom>
          <a:noFill/>
        </p:spPr>
        <p:txBody>
          <a:bodyPr wrap="square" rtlCol="0">
            <a:spAutoFit/>
          </a:bodyPr>
          <a:lstStyle/>
          <a:p>
            <a:r>
              <a:rPr lang="en-US" sz="2400" dirty="0">
                <a:solidFill>
                  <a:schemeClr val="accent5">
                    <a:lumMod val="50000"/>
                  </a:schemeClr>
                </a:solidFill>
              </a:rPr>
              <a:t>Text</a:t>
            </a:r>
          </a:p>
        </p:txBody>
      </p:sp>
    </p:spTree>
    <p:extLst>
      <p:ext uri="{BB962C8B-B14F-4D97-AF65-F5344CB8AC3E}">
        <p14:creationId xmlns:p14="http://schemas.microsoft.com/office/powerpoint/2010/main" val="325160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842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2803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5562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881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117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5764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70660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3097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74814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7986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631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132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22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44220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61457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10432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9652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345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646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670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A586DACE-91D4-F84C-BC79-BE1BB5A5CA8D}"/>
              </a:ext>
            </a:extLst>
          </p:cNvPr>
          <p:cNvSpPr txBox="1"/>
          <p:nvPr userDrawn="1"/>
        </p:nvSpPr>
        <p:spPr>
          <a:xfrm>
            <a:off x="838200" y="1923393"/>
            <a:ext cx="6035566" cy="461665"/>
          </a:xfrm>
          <a:prstGeom prst="rect">
            <a:avLst/>
          </a:prstGeom>
          <a:noFill/>
        </p:spPr>
        <p:txBody>
          <a:bodyPr wrap="square" rtlCol="0">
            <a:spAutoFit/>
          </a:bodyPr>
          <a:lstStyle/>
          <a:p>
            <a:r>
              <a:rPr lang="en-US" sz="2400" dirty="0">
                <a:solidFill>
                  <a:srgbClr val="4472C4">
                    <a:lumMod val="50000"/>
                  </a:srgbClr>
                </a:solidFill>
                <a:latin typeface="Century Gothic"/>
              </a:rPr>
              <a:t>Text</a:t>
            </a:r>
          </a:p>
        </p:txBody>
      </p:sp>
    </p:spTree>
    <p:extLst>
      <p:ext uri="{BB962C8B-B14F-4D97-AF65-F5344CB8AC3E}">
        <p14:creationId xmlns:p14="http://schemas.microsoft.com/office/powerpoint/2010/main" val="299121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37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7239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5578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a:extLst>
              <a:ext uri="{FF2B5EF4-FFF2-40B4-BE49-F238E27FC236}">
                <a16:creationId xmlns:a16="http://schemas.microsoft.com/office/drawing/2014/main" id="{2C4B177A-FB9B-624B-90F1-42CB20E9E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2904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a:extLst>
              <a:ext uri="{FF2B5EF4-FFF2-40B4-BE49-F238E27FC236}">
                <a16:creationId xmlns:a16="http://schemas.microsoft.com/office/drawing/2014/main" id="{2C4B177A-FB9B-624B-90F1-42CB20E9E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974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3138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2.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tiff"/><Relationship Id="rId3" Type="http://schemas.openxmlformats.org/officeDocument/2006/relationships/image" Target="../media/image27.png"/><Relationship Id="rId7" Type="http://schemas.microsoft.com/office/2007/relationships/hdphoto" Target="../media/hdphoto4.wdp"/><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3.wdp"/><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microsoft.com/office/2007/relationships/hdphoto" Target="../media/hdphoto6.wdp"/><Relationship Id="rId5" Type="http://schemas.openxmlformats.org/officeDocument/2006/relationships/image" Target="../media/image31.pn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6.wdp"/><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31.png"/><Relationship Id="rId5" Type="http://schemas.microsoft.com/office/2007/relationships/hdphoto" Target="../media/hdphoto5.wdp"/><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7.wdp"/><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microsoft.com/office/2007/relationships/hdphoto" Target="../media/hdphoto6.wdp"/><Relationship Id="rId5" Type="http://schemas.openxmlformats.org/officeDocument/2006/relationships/image" Target="../media/image31.png"/><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2.png"/></Relationships>
</file>

<file path=ppt/slides/_rels/slide3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8.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36.tif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3.png"/><Relationship Id="rId7"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8.xml"/><Relationship Id="rId6" Type="http://schemas.openxmlformats.org/officeDocument/2006/relationships/image" Target="../media/image51.jpeg"/><Relationship Id="rId11" Type="http://schemas.openxmlformats.org/officeDocument/2006/relationships/image" Target="../media/image58.png"/><Relationship Id="rId5" Type="http://schemas.openxmlformats.org/officeDocument/2006/relationships/image" Target="../media/image55.jpeg"/><Relationship Id="rId10"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image" Target="../media/image56.png"/></Relationships>
</file>

<file path=ppt/slides/_rels/slide3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8.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eg"/><Relationship Id="rId9"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microsoft.com/office/2007/relationships/hdphoto" Target="../media/hdphoto8.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fi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 descr="background rectangle"/>
          <p:cNvPicPr preferRelativeResize="0"/>
          <p:nvPr/>
        </p:nvPicPr>
        <p:blipFill rotWithShape="1">
          <a:blip r:embed="rId3">
            <a:alphaModFix/>
          </a:blip>
          <a:srcRect/>
          <a:stretch/>
        </p:blipFill>
        <p:spPr>
          <a:xfrm>
            <a:off x="0" y="296863"/>
            <a:ext cx="5765800" cy="867128"/>
          </a:xfrm>
          <a:prstGeom prst="rect">
            <a:avLst/>
          </a:prstGeom>
          <a:noFill/>
          <a:ln>
            <a:noFill/>
          </a:ln>
        </p:spPr>
      </p:pic>
      <p:sp>
        <p:nvSpPr>
          <p:cNvPr id="150" name="Google Shape;150;p2"/>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r>
              <a:rPr lang="en-GB" sz="3600" b="1" dirty="0">
                <a:solidFill>
                  <a:schemeClr val="bg1"/>
                </a:solidFill>
              </a:rPr>
              <a:t>Examples</a:t>
            </a:r>
          </a:p>
        </p:txBody>
      </p:sp>
      <p:sp>
        <p:nvSpPr>
          <p:cNvPr id="151" name="Google Shape;151;p2"/>
          <p:cNvSpPr/>
          <p:nvPr/>
        </p:nvSpPr>
        <p:spPr>
          <a:xfrm>
            <a:off x="10261600" y="258166"/>
            <a:ext cx="1666542"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GB" sz="2000" u="none" strike="noStrike" kern="1200" cap="none" spc="0" normalizeH="0" baseline="0" noProof="0" dirty="0">
                <a:ln>
                  <a:noFill/>
                </a:ln>
                <a:solidFill>
                  <a:srgbClr val="FFFFFF"/>
                </a:solidFill>
                <a:effectLst/>
                <a:uLnTx/>
                <a:uFillTx/>
                <a:latin typeface="Century Gothic"/>
                <a:ea typeface="Arial"/>
                <a:cs typeface="Arial"/>
                <a:sym typeface="Arial"/>
              </a:rPr>
              <a:t>production</a:t>
            </a:r>
            <a:endParaRPr kumimoji="0" sz="2000" u="none" strike="noStrike" kern="1200" cap="none" spc="0" normalizeH="0" baseline="0" noProof="0" dirty="0">
              <a:ln>
                <a:noFill/>
              </a:ln>
              <a:solidFill>
                <a:srgbClr val="FFFFFF"/>
              </a:solidFill>
              <a:effectLst/>
              <a:uLnTx/>
              <a:uFillTx/>
              <a:latin typeface="Century Gothic"/>
              <a:ea typeface="Arial"/>
              <a:cs typeface="Arial"/>
              <a:sym typeface="Arial"/>
            </a:endParaRPr>
          </a:p>
        </p:txBody>
      </p:sp>
      <p:sp>
        <p:nvSpPr>
          <p:cNvPr id="28" name="TextBox 27">
            <a:extLst>
              <a:ext uri="{FF2B5EF4-FFF2-40B4-BE49-F238E27FC236}">
                <a16:creationId xmlns:a16="http://schemas.microsoft.com/office/drawing/2014/main" id="{75C2F975-91D8-9E55-8DCF-78BB21E9A5E5}"/>
              </a:ext>
            </a:extLst>
          </p:cNvPr>
          <p:cNvSpPr txBox="1"/>
          <p:nvPr/>
        </p:nvSpPr>
        <p:spPr>
          <a:xfrm>
            <a:off x="907617" y="1720840"/>
            <a:ext cx="10376766" cy="3416320"/>
          </a:xfrm>
          <a:prstGeom prst="rect">
            <a:avLst/>
          </a:prstGeom>
          <a:noFill/>
        </p:spPr>
        <p:txBody>
          <a:bodyPr wrap="square" rtlCol="0">
            <a:spAutoFit/>
          </a:bodyPr>
          <a:lstStyle/>
          <a:p>
            <a:pPr lvl="0" algn="ctr">
              <a:defRPr/>
            </a:pPr>
            <a:r>
              <a:rPr lang="en-US" sz="7200" b="1" dirty="0">
                <a:solidFill>
                  <a:srgbClr val="4472C4">
                    <a:lumMod val="50000"/>
                  </a:srgbClr>
                </a:solidFill>
                <a:latin typeface="Century Gothic" panose="020B0502020202020204" pitchFamily="34" charset="0"/>
              </a:rPr>
              <a:t>Role play tasks (including transactional)</a:t>
            </a:r>
          </a:p>
        </p:txBody>
      </p:sp>
    </p:spTree>
    <p:extLst>
      <p:ext uri="{BB962C8B-B14F-4D97-AF65-F5344CB8AC3E}">
        <p14:creationId xmlns:p14="http://schemas.microsoft.com/office/powerpoint/2010/main" val="221907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Tabla 54">
            <a:extLst>
              <a:ext uri="{FF2B5EF4-FFF2-40B4-BE49-F238E27FC236}">
                <a16:creationId xmlns:a16="http://schemas.microsoft.com/office/drawing/2014/main" id="{91CA78D0-388A-0E45-ADC8-CB5F55179DA5}"/>
              </a:ext>
            </a:extLst>
          </p:cNvPr>
          <p:cNvGraphicFramePr>
            <a:graphicFrameLocks noGrp="1"/>
          </p:cNvGraphicFramePr>
          <p:nvPr/>
        </p:nvGraphicFramePr>
        <p:xfrm>
          <a:off x="250603" y="710906"/>
          <a:ext cx="5730263" cy="5477931"/>
        </p:xfrm>
        <a:graphic>
          <a:graphicData uri="http://schemas.openxmlformats.org/drawingml/2006/table">
            <a:tbl>
              <a:tblPr firstRow="1" bandRow="1">
                <a:tableStyleId>{5DA37D80-6434-44D0-A028-1B22A696006F}</a:tableStyleId>
              </a:tblPr>
              <a:tblGrid>
                <a:gridCol w="399959">
                  <a:extLst>
                    <a:ext uri="{9D8B030D-6E8A-4147-A177-3AD203B41FA5}">
                      <a16:colId xmlns:a16="http://schemas.microsoft.com/office/drawing/2014/main" val="427075754"/>
                    </a:ext>
                  </a:extLst>
                </a:gridCol>
                <a:gridCol w="1700630">
                  <a:extLst>
                    <a:ext uri="{9D8B030D-6E8A-4147-A177-3AD203B41FA5}">
                      <a16:colId xmlns:a16="http://schemas.microsoft.com/office/drawing/2014/main" val="3597540125"/>
                    </a:ext>
                  </a:extLst>
                </a:gridCol>
                <a:gridCol w="1553029">
                  <a:extLst>
                    <a:ext uri="{9D8B030D-6E8A-4147-A177-3AD203B41FA5}">
                      <a16:colId xmlns:a16="http://schemas.microsoft.com/office/drawing/2014/main" val="286162898"/>
                    </a:ext>
                  </a:extLst>
                </a:gridCol>
                <a:gridCol w="2076645">
                  <a:extLst>
                    <a:ext uri="{9D8B030D-6E8A-4147-A177-3AD203B41FA5}">
                      <a16:colId xmlns:a16="http://schemas.microsoft.com/office/drawing/2014/main" val="2480172020"/>
                    </a:ext>
                  </a:extLst>
                </a:gridCol>
              </a:tblGrid>
              <a:tr h="1583259">
                <a:tc>
                  <a:txBody>
                    <a:bodyPr/>
                    <a:lstStyle/>
                    <a:p>
                      <a:pPr algn="ctr"/>
                      <a:endParaRPr lang="es-GB" sz="2000" dirty="0">
                        <a:solidFill>
                          <a:srgbClr val="203864"/>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203864"/>
                          </a:solidFill>
                        </a:rPr>
                        <a:t>¿Es ‘I’ o ‘</a:t>
                      </a:r>
                      <a:r>
                        <a:rPr lang="es-ES" sz="2000" dirty="0" err="1">
                          <a:solidFill>
                            <a:srgbClr val="203864"/>
                          </a:solidFill>
                        </a:rPr>
                        <a:t>we</a:t>
                      </a:r>
                      <a:r>
                        <a:rPr lang="es-ES" sz="2000" dirty="0">
                          <a:solidFill>
                            <a:srgbClr val="203864"/>
                          </a:solidFill>
                        </a:rPr>
                        <a:t>’?</a:t>
                      </a:r>
                      <a:endParaRPr lang="es-GB" sz="2000" dirty="0">
                        <a:solidFill>
                          <a:srgbClr val="203864"/>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203864"/>
                          </a:solidFill>
                        </a:rPr>
                        <a:t>¿Es ahora o en general?</a:t>
                      </a:r>
                      <a:endParaRPr lang="es-GB" sz="2000" dirty="0">
                        <a:solidFill>
                          <a:srgbClr val="203864"/>
                        </a:solidFill>
                      </a:endParaRPr>
                    </a:p>
                  </a:txBody>
                  <a:tcPr anchor="ctr"/>
                </a:tc>
                <a:tc>
                  <a:txBody>
                    <a:bodyPr/>
                    <a:lstStyle/>
                    <a:p>
                      <a:pPr algn="ctr"/>
                      <a:r>
                        <a:rPr lang="es-GB" sz="2000" dirty="0">
                          <a:solidFill>
                            <a:srgbClr val="203864"/>
                          </a:solidFill>
                        </a:rPr>
                        <a:t>¿Qué adjetivo?</a:t>
                      </a:r>
                      <a:r>
                        <a:rPr lang="en-GB" sz="2000" dirty="0">
                          <a:solidFill>
                            <a:srgbClr val="203864"/>
                          </a:solidFill>
                        </a:rPr>
                        <a:t> </a:t>
                      </a:r>
                    </a:p>
                    <a:p>
                      <a:pPr algn="ctr"/>
                      <a:r>
                        <a:rPr lang="en-GB" sz="2000" dirty="0">
                          <a:solidFill>
                            <a:srgbClr val="203864"/>
                          </a:solidFill>
                        </a:rPr>
                        <a:t>(</a:t>
                      </a:r>
                      <a:r>
                        <a:rPr lang="en-GB" sz="2000" dirty="0" err="1">
                          <a:solidFill>
                            <a:srgbClr val="203864"/>
                          </a:solidFill>
                        </a:rPr>
                        <a:t>en</a:t>
                      </a:r>
                      <a:r>
                        <a:rPr lang="en-GB" sz="2000" dirty="0">
                          <a:solidFill>
                            <a:srgbClr val="203864"/>
                          </a:solidFill>
                        </a:rPr>
                        <a:t> </a:t>
                      </a:r>
                      <a:r>
                        <a:rPr lang="en-GB" sz="2000" dirty="0" err="1">
                          <a:solidFill>
                            <a:srgbClr val="203864"/>
                          </a:solidFill>
                        </a:rPr>
                        <a:t>inglés</a:t>
                      </a:r>
                      <a:r>
                        <a:rPr lang="en-GB" sz="2000" dirty="0">
                          <a:solidFill>
                            <a:srgbClr val="203864"/>
                          </a:solidFill>
                        </a:rPr>
                        <a:t>)</a:t>
                      </a:r>
                      <a:endParaRPr lang="es-GB" sz="2000" dirty="0">
                        <a:solidFill>
                          <a:srgbClr val="203864"/>
                        </a:solidFill>
                      </a:endParaRPr>
                    </a:p>
                  </a:txBody>
                  <a:tcPr anchor="ctr"/>
                </a:tc>
                <a:extLst>
                  <a:ext uri="{0D108BD9-81ED-4DB2-BD59-A6C34878D82A}">
                    <a16:rowId xmlns:a16="http://schemas.microsoft.com/office/drawing/2014/main" val="361029179"/>
                  </a:ext>
                </a:extLst>
              </a:tr>
              <a:tr h="649112">
                <a:tc>
                  <a:txBody>
                    <a:bodyPr/>
                    <a:lstStyle/>
                    <a:p>
                      <a:pPr algn="ctr"/>
                      <a:r>
                        <a:rPr lang="es-GB" sz="2000" b="1" dirty="0">
                          <a:solidFill>
                            <a:srgbClr val="203864"/>
                          </a:solidFill>
                        </a:rPr>
                        <a:t>1</a:t>
                      </a:r>
                    </a:p>
                  </a:txBody>
                  <a:tcPr anchor="ctr"/>
                </a:tc>
                <a:tc>
                  <a:txBody>
                    <a:bodyPr/>
                    <a:lstStyle/>
                    <a:p>
                      <a:pPr algn="ctr"/>
                      <a:endParaRPr lang="es-GB" sz="2000" dirty="0">
                        <a:solidFill>
                          <a:srgbClr val="203864"/>
                        </a:solidFill>
                      </a:endParaRPr>
                    </a:p>
                  </a:txBody>
                  <a:tcPr anchor="ctr"/>
                </a:tc>
                <a:tc>
                  <a:txBody>
                    <a:bodyPr/>
                    <a:lstStyle/>
                    <a:p>
                      <a:pPr algn="ctr"/>
                      <a:endParaRPr lang="es-GB" sz="200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3008434656"/>
                  </a:ext>
                </a:extLst>
              </a:tr>
              <a:tr h="649112">
                <a:tc>
                  <a:txBody>
                    <a:bodyPr/>
                    <a:lstStyle/>
                    <a:p>
                      <a:pPr algn="ctr"/>
                      <a:r>
                        <a:rPr lang="es-GB" sz="2000" b="1" dirty="0">
                          <a:solidFill>
                            <a:srgbClr val="203864"/>
                          </a:solidFill>
                        </a:rPr>
                        <a:t>2</a:t>
                      </a: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1141097834"/>
                  </a:ext>
                </a:extLst>
              </a:tr>
              <a:tr h="649112">
                <a:tc>
                  <a:txBody>
                    <a:bodyPr/>
                    <a:lstStyle/>
                    <a:p>
                      <a:pPr algn="ctr"/>
                      <a:r>
                        <a:rPr lang="es-GB" sz="2000" b="1" dirty="0">
                          <a:solidFill>
                            <a:srgbClr val="203864"/>
                          </a:solidFill>
                        </a:rPr>
                        <a:t>3</a:t>
                      </a:r>
                    </a:p>
                  </a:txBody>
                  <a:tcPr anchor="ctr"/>
                </a:tc>
                <a:tc>
                  <a:txBody>
                    <a:bodyPr/>
                    <a:lstStyle/>
                    <a:p>
                      <a:pPr algn="ctr"/>
                      <a:endParaRPr lang="es-GB" sz="2000" dirty="0">
                        <a:solidFill>
                          <a:srgbClr val="203864"/>
                        </a:solidFill>
                      </a:endParaRPr>
                    </a:p>
                  </a:txBody>
                  <a:tcPr anchor="ctr"/>
                </a:tc>
                <a:tc>
                  <a:txBody>
                    <a:bodyPr/>
                    <a:lstStyle/>
                    <a:p>
                      <a:pPr algn="ctr"/>
                      <a:endParaRPr lang="es-GB" sz="200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486787065"/>
                  </a:ext>
                </a:extLst>
              </a:tr>
              <a:tr h="649112">
                <a:tc>
                  <a:txBody>
                    <a:bodyPr/>
                    <a:lstStyle/>
                    <a:p>
                      <a:pPr algn="ctr"/>
                      <a:r>
                        <a:rPr lang="es-GB" sz="2000" b="1" dirty="0">
                          <a:solidFill>
                            <a:srgbClr val="203864"/>
                          </a:solidFill>
                        </a:rPr>
                        <a:t>4</a:t>
                      </a: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717278994"/>
                  </a:ext>
                </a:extLst>
              </a:tr>
              <a:tr h="649112">
                <a:tc>
                  <a:txBody>
                    <a:bodyPr/>
                    <a:lstStyle/>
                    <a:p>
                      <a:pPr algn="ctr"/>
                      <a:r>
                        <a:rPr lang="es-GB" sz="2000" b="1" dirty="0">
                          <a:solidFill>
                            <a:srgbClr val="203864"/>
                          </a:solidFill>
                        </a:rPr>
                        <a:t>5</a:t>
                      </a:r>
                    </a:p>
                  </a:txBody>
                  <a:tcPr anchor="ctr"/>
                </a:tc>
                <a:tc>
                  <a:txBody>
                    <a:bodyPr/>
                    <a:lstStyle/>
                    <a:p>
                      <a:pPr algn="ctr"/>
                      <a:endParaRPr lang="es-GB" sz="200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1447886631"/>
                  </a:ext>
                </a:extLst>
              </a:tr>
              <a:tr h="649112">
                <a:tc>
                  <a:txBody>
                    <a:bodyPr/>
                    <a:lstStyle/>
                    <a:p>
                      <a:pPr algn="ctr"/>
                      <a:r>
                        <a:rPr lang="es-GB" sz="2000" b="1" dirty="0">
                          <a:solidFill>
                            <a:srgbClr val="203864"/>
                          </a:solidFill>
                        </a:rPr>
                        <a:t>6</a:t>
                      </a: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3499685773"/>
                  </a:ext>
                </a:extLst>
              </a:tr>
            </a:tbl>
          </a:graphicData>
        </a:graphic>
      </p:graphicFrame>
      <p:sp>
        <p:nvSpPr>
          <p:cNvPr id="4" name="Rounded Rectangle 11">
            <a:extLst>
              <a:ext uri="{FF2B5EF4-FFF2-40B4-BE49-F238E27FC236}">
                <a16:creationId xmlns:a16="http://schemas.microsoft.com/office/drawing/2014/main" id="{A316DD52-7894-4A75-969C-CA0645DA2978}"/>
              </a:ext>
            </a:extLst>
          </p:cNvPr>
          <p:cNvSpPr/>
          <p:nvPr/>
        </p:nvSpPr>
        <p:spPr>
          <a:xfrm>
            <a:off x="10946115" y="180905"/>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10853355" y="51821"/>
            <a:ext cx="1273903" cy="659085"/>
          </a:xfrm>
        </p:spPr>
        <p:txBody>
          <a:bodyPr>
            <a:normAutofit/>
          </a:bodyPr>
          <a:lstStyle/>
          <a:p>
            <a:pPr algn="ctr"/>
            <a:r>
              <a:rPr lang="en-GB" sz="2000" b="1" dirty="0" err="1">
                <a:solidFill>
                  <a:schemeClr val="bg1"/>
                </a:solidFill>
              </a:rPr>
              <a:t>hablar</a:t>
            </a:r>
            <a:endParaRPr lang="en-GB" sz="2000" b="1" dirty="0">
              <a:solidFill>
                <a:schemeClr val="bg1"/>
              </a:solidFill>
            </a:endParaRPr>
          </a:p>
        </p:txBody>
      </p:sp>
      <p:sp>
        <p:nvSpPr>
          <p:cNvPr id="5" name="CuadroTexto 4">
            <a:extLst>
              <a:ext uri="{FF2B5EF4-FFF2-40B4-BE49-F238E27FC236}">
                <a16:creationId xmlns:a16="http://schemas.microsoft.com/office/drawing/2014/main" id="{5E5F786F-FE48-7B4A-8559-76A7E69CF2DA}"/>
              </a:ext>
            </a:extLst>
          </p:cNvPr>
          <p:cNvSpPr txBox="1"/>
          <p:nvPr/>
        </p:nvSpPr>
        <p:spPr>
          <a:xfrm>
            <a:off x="6144503" y="310796"/>
            <a:ext cx="267893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Persona B</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solución</a:t>
            </a:r>
            <a:endParaRPr kumimoji="0" lang="es-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4" name="CuadroTexto 4">
            <a:extLst>
              <a:ext uri="{FF2B5EF4-FFF2-40B4-BE49-F238E27FC236}">
                <a16:creationId xmlns:a16="http://schemas.microsoft.com/office/drawing/2014/main" id="{5E5F786F-FE48-7B4A-8559-76A7E69CF2DA}"/>
              </a:ext>
            </a:extLst>
          </p:cNvPr>
          <p:cNvSpPr txBox="1"/>
          <p:nvPr/>
        </p:nvSpPr>
        <p:spPr>
          <a:xfrm>
            <a:off x="120957" y="310796"/>
            <a:ext cx="28029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Persona </a:t>
            </a: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 -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solución</a:t>
            </a:r>
            <a:endParaRPr kumimoji="0" lang="es-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aphicFrame>
        <p:nvGraphicFramePr>
          <p:cNvPr id="25" name="Tabla 54">
            <a:extLst>
              <a:ext uri="{FF2B5EF4-FFF2-40B4-BE49-F238E27FC236}">
                <a16:creationId xmlns:a16="http://schemas.microsoft.com/office/drawing/2014/main" id="{91CA78D0-388A-0E45-ADC8-CB5F55179DA5}"/>
              </a:ext>
            </a:extLst>
          </p:cNvPr>
          <p:cNvGraphicFramePr>
            <a:graphicFrameLocks noGrp="1"/>
          </p:cNvGraphicFramePr>
          <p:nvPr/>
        </p:nvGraphicFramePr>
        <p:xfrm>
          <a:off x="6242227" y="727556"/>
          <a:ext cx="5730263" cy="5477931"/>
        </p:xfrm>
        <a:graphic>
          <a:graphicData uri="http://schemas.openxmlformats.org/drawingml/2006/table">
            <a:tbl>
              <a:tblPr firstRow="1" bandRow="1">
                <a:tableStyleId>{5DA37D80-6434-44D0-A028-1B22A696006F}</a:tableStyleId>
              </a:tblPr>
              <a:tblGrid>
                <a:gridCol w="399959">
                  <a:extLst>
                    <a:ext uri="{9D8B030D-6E8A-4147-A177-3AD203B41FA5}">
                      <a16:colId xmlns:a16="http://schemas.microsoft.com/office/drawing/2014/main" val="427075754"/>
                    </a:ext>
                  </a:extLst>
                </a:gridCol>
                <a:gridCol w="1700630">
                  <a:extLst>
                    <a:ext uri="{9D8B030D-6E8A-4147-A177-3AD203B41FA5}">
                      <a16:colId xmlns:a16="http://schemas.microsoft.com/office/drawing/2014/main" val="3597540125"/>
                    </a:ext>
                  </a:extLst>
                </a:gridCol>
                <a:gridCol w="1553029">
                  <a:extLst>
                    <a:ext uri="{9D8B030D-6E8A-4147-A177-3AD203B41FA5}">
                      <a16:colId xmlns:a16="http://schemas.microsoft.com/office/drawing/2014/main" val="286162898"/>
                    </a:ext>
                  </a:extLst>
                </a:gridCol>
                <a:gridCol w="2076645">
                  <a:extLst>
                    <a:ext uri="{9D8B030D-6E8A-4147-A177-3AD203B41FA5}">
                      <a16:colId xmlns:a16="http://schemas.microsoft.com/office/drawing/2014/main" val="2480172020"/>
                    </a:ext>
                  </a:extLst>
                </a:gridCol>
              </a:tblGrid>
              <a:tr h="1583259">
                <a:tc>
                  <a:txBody>
                    <a:bodyPr/>
                    <a:lstStyle/>
                    <a:p>
                      <a:pPr algn="ctr"/>
                      <a:endParaRPr lang="es-GB" sz="2000" dirty="0">
                        <a:solidFill>
                          <a:srgbClr val="203864"/>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203864"/>
                          </a:solidFill>
                        </a:rPr>
                        <a:t>¿Es ‘I’ o ‘</a:t>
                      </a:r>
                      <a:r>
                        <a:rPr lang="es-ES" sz="2000" dirty="0" err="1">
                          <a:solidFill>
                            <a:srgbClr val="203864"/>
                          </a:solidFill>
                        </a:rPr>
                        <a:t>we</a:t>
                      </a:r>
                      <a:r>
                        <a:rPr lang="es-ES" sz="2000" dirty="0">
                          <a:solidFill>
                            <a:srgbClr val="203864"/>
                          </a:solidFill>
                        </a:rPr>
                        <a:t>’?</a:t>
                      </a:r>
                      <a:endParaRPr lang="es-GB" sz="2000" dirty="0">
                        <a:solidFill>
                          <a:srgbClr val="203864"/>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203864"/>
                          </a:solidFill>
                        </a:rPr>
                        <a:t>¿Es ahora o en general?</a:t>
                      </a:r>
                      <a:endParaRPr lang="es-GB" sz="2000" dirty="0">
                        <a:solidFill>
                          <a:srgbClr val="203864"/>
                        </a:solidFill>
                      </a:endParaRPr>
                    </a:p>
                  </a:txBody>
                  <a:tcPr anchor="ctr"/>
                </a:tc>
                <a:tc>
                  <a:txBody>
                    <a:bodyPr/>
                    <a:lstStyle/>
                    <a:p>
                      <a:pPr algn="ctr"/>
                      <a:r>
                        <a:rPr lang="es-GB" sz="2000" dirty="0">
                          <a:solidFill>
                            <a:srgbClr val="203864"/>
                          </a:solidFill>
                        </a:rPr>
                        <a:t>¿Qué adjetivo?</a:t>
                      </a:r>
                      <a:r>
                        <a:rPr lang="en-GB" sz="2000" dirty="0">
                          <a:solidFill>
                            <a:srgbClr val="203864"/>
                          </a:solidFill>
                        </a:rPr>
                        <a:t> </a:t>
                      </a:r>
                    </a:p>
                    <a:p>
                      <a:pPr algn="ctr"/>
                      <a:r>
                        <a:rPr lang="en-GB" sz="2000" dirty="0">
                          <a:solidFill>
                            <a:srgbClr val="203864"/>
                          </a:solidFill>
                        </a:rPr>
                        <a:t>(</a:t>
                      </a:r>
                      <a:r>
                        <a:rPr lang="en-GB" sz="2000" dirty="0" err="1">
                          <a:solidFill>
                            <a:srgbClr val="203864"/>
                          </a:solidFill>
                        </a:rPr>
                        <a:t>en</a:t>
                      </a:r>
                      <a:r>
                        <a:rPr lang="en-GB" sz="2000" dirty="0">
                          <a:solidFill>
                            <a:srgbClr val="203864"/>
                          </a:solidFill>
                        </a:rPr>
                        <a:t> </a:t>
                      </a:r>
                      <a:r>
                        <a:rPr lang="en-GB" sz="2000" dirty="0" err="1">
                          <a:solidFill>
                            <a:srgbClr val="203864"/>
                          </a:solidFill>
                        </a:rPr>
                        <a:t>inglés</a:t>
                      </a:r>
                      <a:r>
                        <a:rPr lang="en-GB" sz="2000" dirty="0">
                          <a:solidFill>
                            <a:srgbClr val="203864"/>
                          </a:solidFill>
                        </a:rPr>
                        <a:t>)</a:t>
                      </a:r>
                      <a:endParaRPr lang="es-GB" sz="2000" dirty="0">
                        <a:solidFill>
                          <a:srgbClr val="203864"/>
                        </a:solidFill>
                      </a:endParaRPr>
                    </a:p>
                  </a:txBody>
                  <a:tcPr anchor="ctr"/>
                </a:tc>
                <a:extLst>
                  <a:ext uri="{0D108BD9-81ED-4DB2-BD59-A6C34878D82A}">
                    <a16:rowId xmlns:a16="http://schemas.microsoft.com/office/drawing/2014/main" val="361029179"/>
                  </a:ext>
                </a:extLst>
              </a:tr>
              <a:tr h="649112">
                <a:tc>
                  <a:txBody>
                    <a:bodyPr/>
                    <a:lstStyle/>
                    <a:p>
                      <a:pPr algn="ctr"/>
                      <a:r>
                        <a:rPr lang="es-GB" sz="2000" b="1">
                          <a:solidFill>
                            <a:srgbClr val="203864"/>
                          </a:solidFill>
                        </a:rPr>
                        <a:t>1</a:t>
                      </a:r>
                      <a:endParaRPr lang="es-GB" sz="2000" b="1"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3008434656"/>
                  </a:ext>
                </a:extLst>
              </a:tr>
              <a:tr h="649112">
                <a:tc>
                  <a:txBody>
                    <a:bodyPr/>
                    <a:lstStyle/>
                    <a:p>
                      <a:pPr algn="ctr"/>
                      <a:r>
                        <a:rPr lang="es-GB" sz="2000" b="1">
                          <a:solidFill>
                            <a:srgbClr val="203864"/>
                          </a:solidFill>
                        </a:rPr>
                        <a:t>2</a:t>
                      </a:r>
                      <a:endParaRPr lang="es-GB" sz="2000" b="1"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1141097834"/>
                  </a:ext>
                </a:extLst>
              </a:tr>
              <a:tr h="649112">
                <a:tc>
                  <a:txBody>
                    <a:bodyPr/>
                    <a:lstStyle/>
                    <a:p>
                      <a:pPr algn="ctr"/>
                      <a:r>
                        <a:rPr lang="es-GB" sz="2000" b="1">
                          <a:solidFill>
                            <a:srgbClr val="203864"/>
                          </a:solidFill>
                        </a:rPr>
                        <a:t>3</a:t>
                      </a:r>
                      <a:endParaRPr lang="es-GB" sz="2000" b="1"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486787065"/>
                  </a:ext>
                </a:extLst>
              </a:tr>
              <a:tr h="649112">
                <a:tc>
                  <a:txBody>
                    <a:bodyPr/>
                    <a:lstStyle/>
                    <a:p>
                      <a:pPr algn="ctr"/>
                      <a:r>
                        <a:rPr lang="es-GB" sz="2000" b="1">
                          <a:solidFill>
                            <a:srgbClr val="203864"/>
                          </a:solidFill>
                        </a:rPr>
                        <a:t>4</a:t>
                      </a:r>
                      <a:endParaRPr lang="es-GB" sz="2000" b="1"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717278994"/>
                  </a:ext>
                </a:extLst>
              </a:tr>
              <a:tr h="649112">
                <a:tc>
                  <a:txBody>
                    <a:bodyPr/>
                    <a:lstStyle/>
                    <a:p>
                      <a:pPr algn="ctr"/>
                      <a:r>
                        <a:rPr lang="es-GB" sz="2000" b="1">
                          <a:solidFill>
                            <a:srgbClr val="203864"/>
                          </a:solidFill>
                        </a:rPr>
                        <a:t>5</a:t>
                      </a:r>
                      <a:endParaRPr lang="es-GB" sz="2000" b="1" dirty="0">
                        <a:solidFill>
                          <a:srgbClr val="203864"/>
                        </a:solidFill>
                      </a:endParaRPr>
                    </a:p>
                  </a:txBody>
                  <a:tcPr anchor="ctr"/>
                </a:tc>
                <a:tc>
                  <a:txBody>
                    <a:bodyPr/>
                    <a:lstStyle/>
                    <a:p>
                      <a:pPr algn="ctr"/>
                      <a:endParaRPr lang="es-GB" sz="200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1447886631"/>
                  </a:ext>
                </a:extLst>
              </a:tr>
              <a:tr h="649112">
                <a:tc>
                  <a:txBody>
                    <a:bodyPr/>
                    <a:lstStyle/>
                    <a:p>
                      <a:pPr algn="ctr"/>
                      <a:r>
                        <a:rPr lang="es-GB" sz="2000" b="1">
                          <a:solidFill>
                            <a:srgbClr val="203864"/>
                          </a:solidFill>
                        </a:rPr>
                        <a:t>6</a:t>
                      </a:r>
                      <a:endParaRPr lang="es-GB" sz="2000" b="1"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3499685773"/>
                  </a:ext>
                </a:extLst>
              </a:tr>
            </a:tbl>
          </a:graphicData>
        </a:graphic>
      </p:graphicFrame>
      <p:sp>
        <p:nvSpPr>
          <p:cNvPr id="39" name="Text Box 2">
            <a:extLst>
              <a:ext uri="{FF2B5EF4-FFF2-40B4-BE49-F238E27FC236}">
                <a16:creationId xmlns:a16="http://schemas.microsoft.com/office/drawing/2014/main" id="{9E0B6178-4B8C-7043-A2EB-EE63CB7A7956}"/>
              </a:ext>
            </a:extLst>
          </p:cNvPr>
          <p:cNvSpPr txBox="1">
            <a:spLocks noChangeArrowheads="1"/>
          </p:cNvSpPr>
          <p:nvPr/>
        </p:nvSpPr>
        <p:spPr bwMode="auto">
          <a:xfrm>
            <a:off x="4066883" y="2246153"/>
            <a:ext cx="1671768" cy="39619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43" name="Text Box 2">
            <a:extLst>
              <a:ext uri="{FF2B5EF4-FFF2-40B4-BE49-F238E27FC236}">
                <a16:creationId xmlns:a16="http://schemas.microsoft.com/office/drawing/2014/main" id="{8E1E5C83-6704-C24E-A36F-7B18EACE4B30}"/>
              </a:ext>
            </a:extLst>
          </p:cNvPr>
          <p:cNvSpPr txBox="1">
            <a:spLocks noChangeArrowheads="1"/>
          </p:cNvSpPr>
          <p:nvPr/>
        </p:nvSpPr>
        <p:spPr bwMode="auto">
          <a:xfrm>
            <a:off x="3770302" y="4868117"/>
            <a:ext cx="2237396" cy="39619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s-GB" sz="2000" u="none" strike="noStrike" kern="1200" cap="none" spc="0" normalizeH="0" baseline="0" noProof="0" dirty="0">
              <a:ln>
                <a:noFill/>
              </a:ln>
              <a:solidFill>
                <a:srgbClr val="203864"/>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10" name="CuadroTexto 32">
            <a:extLst>
              <a:ext uri="{FF2B5EF4-FFF2-40B4-BE49-F238E27FC236}">
                <a16:creationId xmlns:a16="http://schemas.microsoft.com/office/drawing/2014/main" id="{486B957C-954D-4D26-84E2-AC41817D1F37}"/>
              </a:ext>
            </a:extLst>
          </p:cNvPr>
          <p:cNvSpPr txBox="1"/>
          <p:nvPr/>
        </p:nvSpPr>
        <p:spPr>
          <a:xfrm>
            <a:off x="550617" y="3049761"/>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w</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1" name="CuadroTexto 32">
            <a:extLst>
              <a:ext uri="{FF2B5EF4-FFF2-40B4-BE49-F238E27FC236}">
                <a16:creationId xmlns:a16="http://schemas.microsoft.com/office/drawing/2014/main" id="{1734C2E0-A31E-441B-89AC-1C2961E41230}"/>
              </a:ext>
            </a:extLst>
          </p:cNvPr>
          <p:cNvSpPr txBox="1"/>
          <p:nvPr/>
        </p:nvSpPr>
        <p:spPr>
          <a:xfrm>
            <a:off x="528849" y="4377819"/>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w</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2" name="CuadroTexto 32">
            <a:extLst>
              <a:ext uri="{FF2B5EF4-FFF2-40B4-BE49-F238E27FC236}">
                <a16:creationId xmlns:a16="http://schemas.microsoft.com/office/drawing/2014/main" id="{C8ABB276-F844-4DDA-899C-15941452273C}"/>
              </a:ext>
            </a:extLst>
          </p:cNvPr>
          <p:cNvSpPr txBox="1"/>
          <p:nvPr/>
        </p:nvSpPr>
        <p:spPr>
          <a:xfrm>
            <a:off x="528849" y="5009186"/>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w</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3" name="CuadroTexto 32">
            <a:extLst>
              <a:ext uri="{FF2B5EF4-FFF2-40B4-BE49-F238E27FC236}">
                <a16:creationId xmlns:a16="http://schemas.microsoft.com/office/drawing/2014/main" id="{99C0F77B-0701-49C9-B5EC-315955465D72}"/>
              </a:ext>
            </a:extLst>
          </p:cNvPr>
          <p:cNvSpPr txBox="1"/>
          <p:nvPr/>
        </p:nvSpPr>
        <p:spPr>
          <a:xfrm>
            <a:off x="6733689" y="3071535"/>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w</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4" name="CuadroTexto 32">
            <a:extLst>
              <a:ext uri="{FF2B5EF4-FFF2-40B4-BE49-F238E27FC236}">
                <a16:creationId xmlns:a16="http://schemas.microsoft.com/office/drawing/2014/main" id="{4D53945B-C95E-49D4-9AE8-0DE2C0021156}"/>
              </a:ext>
            </a:extLst>
          </p:cNvPr>
          <p:cNvSpPr txBox="1"/>
          <p:nvPr/>
        </p:nvSpPr>
        <p:spPr>
          <a:xfrm>
            <a:off x="6711921" y="2440165"/>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w</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5" name="CuadroTexto 32">
            <a:extLst>
              <a:ext uri="{FF2B5EF4-FFF2-40B4-BE49-F238E27FC236}">
                <a16:creationId xmlns:a16="http://schemas.microsoft.com/office/drawing/2014/main" id="{6D413105-0FA4-4D0B-A959-68160BC285A6}"/>
              </a:ext>
            </a:extLst>
          </p:cNvPr>
          <p:cNvSpPr txBox="1"/>
          <p:nvPr/>
        </p:nvSpPr>
        <p:spPr>
          <a:xfrm>
            <a:off x="6711921" y="4377816"/>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w</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6" name="CuadroTexto 32">
            <a:extLst>
              <a:ext uri="{FF2B5EF4-FFF2-40B4-BE49-F238E27FC236}">
                <a16:creationId xmlns:a16="http://schemas.microsoft.com/office/drawing/2014/main" id="{0FF45120-C6ED-4A7C-95E9-0C66CBB5F853}"/>
              </a:ext>
            </a:extLst>
          </p:cNvPr>
          <p:cNvSpPr txBox="1"/>
          <p:nvPr/>
        </p:nvSpPr>
        <p:spPr>
          <a:xfrm>
            <a:off x="560319" y="2459936"/>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4472C4">
                    <a:lumMod val="50000"/>
                  </a:srgbClr>
                </a:solidFill>
                <a:latin typeface="Century Gothic" panose="020F0302020204030204"/>
              </a:rPr>
              <a:t>I</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7" name="CuadroTexto 32">
            <a:extLst>
              <a:ext uri="{FF2B5EF4-FFF2-40B4-BE49-F238E27FC236}">
                <a16:creationId xmlns:a16="http://schemas.microsoft.com/office/drawing/2014/main" id="{BEE1E963-839C-4C04-B8A6-AC758770A79E}"/>
              </a:ext>
            </a:extLst>
          </p:cNvPr>
          <p:cNvSpPr txBox="1"/>
          <p:nvPr/>
        </p:nvSpPr>
        <p:spPr>
          <a:xfrm>
            <a:off x="538551" y="3744449"/>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4472C4">
                    <a:lumMod val="50000"/>
                  </a:srgbClr>
                </a:solidFill>
                <a:latin typeface="Century Gothic" panose="020F0302020204030204"/>
              </a:rPr>
              <a:t>I</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8" name="CuadroTexto 32">
            <a:extLst>
              <a:ext uri="{FF2B5EF4-FFF2-40B4-BE49-F238E27FC236}">
                <a16:creationId xmlns:a16="http://schemas.microsoft.com/office/drawing/2014/main" id="{4EAB644C-7FA7-4DC6-9697-28CAB2C6C5D8}"/>
              </a:ext>
            </a:extLst>
          </p:cNvPr>
          <p:cNvSpPr txBox="1"/>
          <p:nvPr/>
        </p:nvSpPr>
        <p:spPr>
          <a:xfrm>
            <a:off x="516779" y="5682099"/>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4472C4">
                    <a:lumMod val="50000"/>
                  </a:srgbClr>
                </a:solidFill>
                <a:latin typeface="Century Gothic" panose="020F0302020204030204"/>
              </a:rPr>
              <a:t>I</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9" name="CuadroTexto 32">
            <a:extLst>
              <a:ext uri="{FF2B5EF4-FFF2-40B4-BE49-F238E27FC236}">
                <a16:creationId xmlns:a16="http://schemas.microsoft.com/office/drawing/2014/main" id="{5A7AFC97-51E1-4FA1-AB6F-3FBF7A9B6DA5}"/>
              </a:ext>
            </a:extLst>
          </p:cNvPr>
          <p:cNvSpPr txBox="1"/>
          <p:nvPr/>
        </p:nvSpPr>
        <p:spPr>
          <a:xfrm>
            <a:off x="6699859" y="3744440"/>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4472C4">
                    <a:lumMod val="50000"/>
                  </a:srgbClr>
                </a:solidFill>
                <a:latin typeface="Century Gothic" panose="020F0302020204030204"/>
              </a:rPr>
              <a:t>I</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0" name="CuadroTexto 32">
            <a:extLst>
              <a:ext uri="{FF2B5EF4-FFF2-40B4-BE49-F238E27FC236}">
                <a16:creationId xmlns:a16="http://schemas.microsoft.com/office/drawing/2014/main" id="{BCF77E5E-6A48-485B-B65C-06DFD36822EA}"/>
              </a:ext>
            </a:extLst>
          </p:cNvPr>
          <p:cNvSpPr txBox="1"/>
          <p:nvPr/>
        </p:nvSpPr>
        <p:spPr>
          <a:xfrm>
            <a:off x="6699862" y="5028956"/>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4472C4">
                    <a:lumMod val="50000"/>
                  </a:srgbClr>
                </a:solidFill>
                <a:latin typeface="Century Gothic" panose="020F0302020204030204"/>
              </a:rPr>
              <a:t>I</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1" name="CuadroTexto 32">
            <a:extLst>
              <a:ext uri="{FF2B5EF4-FFF2-40B4-BE49-F238E27FC236}">
                <a16:creationId xmlns:a16="http://schemas.microsoft.com/office/drawing/2014/main" id="{16095556-4039-41B1-AC42-033B3F04FC2F}"/>
              </a:ext>
            </a:extLst>
          </p:cNvPr>
          <p:cNvSpPr txBox="1"/>
          <p:nvPr/>
        </p:nvSpPr>
        <p:spPr>
          <a:xfrm>
            <a:off x="6699862" y="5660327"/>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4472C4">
                    <a:lumMod val="50000"/>
                  </a:srgbClr>
                </a:solidFill>
                <a:latin typeface="Century Gothic" panose="020F0302020204030204"/>
              </a:rPr>
              <a:t>I</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2" name="CuadroTexto 32">
            <a:extLst>
              <a:ext uri="{FF2B5EF4-FFF2-40B4-BE49-F238E27FC236}">
                <a16:creationId xmlns:a16="http://schemas.microsoft.com/office/drawing/2014/main" id="{03AE7816-1A87-49D1-8C41-992196B0051A}"/>
              </a:ext>
            </a:extLst>
          </p:cNvPr>
          <p:cNvSpPr txBox="1"/>
          <p:nvPr/>
        </p:nvSpPr>
        <p:spPr>
          <a:xfrm>
            <a:off x="2316522" y="3744440"/>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err="1">
                <a:solidFill>
                  <a:srgbClr val="4472C4">
                    <a:lumMod val="50000"/>
                  </a:srgbClr>
                </a:solidFill>
                <a:latin typeface="Century Gothic" panose="020F0302020204030204"/>
              </a:rPr>
              <a:t>ahora</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3" name="CuadroTexto 32">
            <a:extLst>
              <a:ext uri="{FF2B5EF4-FFF2-40B4-BE49-F238E27FC236}">
                <a16:creationId xmlns:a16="http://schemas.microsoft.com/office/drawing/2014/main" id="{B045251A-4568-438F-932F-CD97509AC899}"/>
              </a:ext>
            </a:extLst>
          </p:cNvPr>
          <p:cNvSpPr txBox="1"/>
          <p:nvPr/>
        </p:nvSpPr>
        <p:spPr>
          <a:xfrm>
            <a:off x="2316522" y="4359100"/>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err="1">
                <a:solidFill>
                  <a:srgbClr val="4472C4">
                    <a:lumMod val="50000"/>
                  </a:srgbClr>
                </a:solidFill>
                <a:latin typeface="Century Gothic" panose="020F0302020204030204"/>
              </a:rPr>
              <a:t>ahora</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6" name="CuadroTexto 32">
            <a:extLst>
              <a:ext uri="{FF2B5EF4-FFF2-40B4-BE49-F238E27FC236}">
                <a16:creationId xmlns:a16="http://schemas.microsoft.com/office/drawing/2014/main" id="{ED0EEEBA-ABB4-46B1-8EA2-55F34DF91C4C}"/>
              </a:ext>
            </a:extLst>
          </p:cNvPr>
          <p:cNvSpPr txBox="1"/>
          <p:nvPr/>
        </p:nvSpPr>
        <p:spPr>
          <a:xfrm>
            <a:off x="2316522" y="5009186"/>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err="1">
                <a:solidFill>
                  <a:srgbClr val="4472C4">
                    <a:lumMod val="50000"/>
                  </a:srgbClr>
                </a:solidFill>
                <a:latin typeface="Century Gothic" panose="020F0302020204030204"/>
              </a:rPr>
              <a:t>ahora</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7" name="CuadroTexto 32">
            <a:extLst>
              <a:ext uri="{FF2B5EF4-FFF2-40B4-BE49-F238E27FC236}">
                <a16:creationId xmlns:a16="http://schemas.microsoft.com/office/drawing/2014/main" id="{2362455C-44BB-49BC-9993-4712803E0CDD}"/>
              </a:ext>
            </a:extLst>
          </p:cNvPr>
          <p:cNvSpPr txBox="1"/>
          <p:nvPr/>
        </p:nvSpPr>
        <p:spPr>
          <a:xfrm>
            <a:off x="8302128" y="3049761"/>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err="1">
                <a:solidFill>
                  <a:srgbClr val="4472C4">
                    <a:lumMod val="50000"/>
                  </a:srgbClr>
                </a:solidFill>
                <a:latin typeface="Century Gothic" panose="020F0302020204030204"/>
              </a:rPr>
              <a:t>ahora</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8" name="CuadroTexto 32">
            <a:extLst>
              <a:ext uri="{FF2B5EF4-FFF2-40B4-BE49-F238E27FC236}">
                <a16:creationId xmlns:a16="http://schemas.microsoft.com/office/drawing/2014/main" id="{188DC809-C00D-4E7C-909A-355D45FB497E}"/>
              </a:ext>
            </a:extLst>
          </p:cNvPr>
          <p:cNvSpPr txBox="1"/>
          <p:nvPr/>
        </p:nvSpPr>
        <p:spPr>
          <a:xfrm>
            <a:off x="8323902" y="3702897"/>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err="1">
                <a:solidFill>
                  <a:srgbClr val="4472C4">
                    <a:lumMod val="50000"/>
                  </a:srgbClr>
                </a:solidFill>
                <a:latin typeface="Century Gothic" panose="020F0302020204030204"/>
              </a:rPr>
              <a:t>ahora</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9" name="CuadroTexto 32">
            <a:extLst>
              <a:ext uri="{FF2B5EF4-FFF2-40B4-BE49-F238E27FC236}">
                <a16:creationId xmlns:a16="http://schemas.microsoft.com/office/drawing/2014/main" id="{F76585E1-8F9D-45C4-B7FE-6F4C0F0EFE8D}"/>
              </a:ext>
            </a:extLst>
          </p:cNvPr>
          <p:cNvSpPr txBox="1"/>
          <p:nvPr/>
        </p:nvSpPr>
        <p:spPr>
          <a:xfrm>
            <a:off x="8302134" y="5640547"/>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err="1">
                <a:solidFill>
                  <a:srgbClr val="4472C4">
                    <a:lumMod val="50000"/>
                  </a:srgbClr>
                </a:solidFill>
                <a:latin typeface="Century Gothic" panose="020F0302020204030204"/>
              </a:rPr>
              <a:t>ahora</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0" name="CuadroTexto 32">
            <a:extLst>
              <a:ext uri="{FF2B5EF4-FFF2-40B4-BE49-F238E27FC236}">
                <a16:creationId xmlns:a16="http://schemas.microsoft.com/office/drawing/2014/main" id="{D885C2C3-E7CF-46E9-803E-D5DAB312F41B}"/>
              </a:ext>
            </a:extLst>
          </p:cNvPr>
          <p:cNvSpPr txBox="1"/>
          <p:nvPr/>
        </p:nvSpPr>
        <p:spPr>
          <a:xfrm>
            <a:off x="2337779" y="2459936"/>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4472C4">
                    <a:lumMod val="50000"/>
                  </a:srgbClr>
                </a:solidFill>
                <a:latin typeface="Century Gothic" panose="020F0302020204030204"/>
              </a:rPr>
              <a:t>en</a:t>
            </a:r>
            <a:r>
              <a:rPr lang="en-GB" sz="2000" dirty="0">
                <a:solidFill>
                  <a:srgbClr val="4472C4">
                    <a:lumMod val="50000"/>
                  </a:srgbClr>
                </a:solidFill>
                <a:latin typeface="Century Gothic" panose="020F0302020204030204"/>
              </a:rPr>
              <a:t> general</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1" name="CuadroTexto 32">
            <a:extLst>
              <a:ext uri="{FF2B5EF4-FFF2-40B4-BE49-F238E27FC236}">
                <a16:creationId xmlns:a16="http://schemas.microsoft.com/office/drawing/2014/main" id="{FE7B32E4-AC73-485D-A0ED-0888673E0FAD}"/>
              </a:ext>
            </a:extLst>
          </p:cNvPr>
          <p:cNvSpPr txBox="1"/>
          <p:nvPr/>
        </p:nvSpPr>
        <p:spPr>
          <a:xfrm>
            <a:off x="2337782" y="3047759"/>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4472C4">
                    <a:lumMod val="50000"/>
                  </a:srgbClr>
                </a:solidFill>
                <a:latin typeface="Century Gothic" panose="020F0302020204030204"/>
              </a:rPr>
              <a:t>en</a:t>
            </a:r>
            <a:r>
              <a:rPr lang="en-GB" sz="2000" dirty="0">
                <a:solidFill>
                  <a:srgbClr val="4472C4">
                    <a:lumMod val="50000"/>
                  </a:srgbClr>
                </a:solidFill>
                <a:latin typeface="Century Gothic" panose="020F0302020204030204"/>
              </a:rPr>
              <a:t> general</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2" name="CuadroTexto 32">
            <a:extLst>
              <a:ext uri="{FF2B5EF4-FFF2-40B4-BE49-F238E27FC236}">
                <a16:creationId xmlns:a16="http://schemas.microsoft.com/office/drawing/2014/main" id="{5AF06AAB-32F9-41FE-8949-0223AE89D528}"/>
              </a:ext>
            </a:extLst>
          </p:cNvPr>
          <p:cNvSpPr txBox="1"/>
          <p:nvPr/>
        </p:nvSpPr>
        <p:spPr>
          <a:xfrm>
            <a:off x="2337782" y="5660341"/>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4472C4">
                    <a:lumMod val="50000"/>
                  </a:srgbClr>
                </a:solidFill>
                <a:latin typeface="Century Gothic" panose="020F0302020204030204"/>
              </a:rPr>
              <a:t>en</a:t>
            </a:r>
            <a:r>
              <a:rPr lang="en-GB" sz="2000" dirty="0">
                <a:solidFill>
                  <a:srgbClr val="4472C4">
                    <a:lumMod val="50000"/>
                  </a:srgbClr>
                </a:solidFill>
                <a:latin typeface="Century Gothic" panose="020F0302020204030204"/>
              </a:rPr>
              <a:t> general</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3" name="CuadroTexto 32">
            <a:extLst>
              <a:ext uri="{FF2B5EF4-FFF2-40B4-BE49-F238E27FC236}">
                <a16:creationId xmlns:a16="http://schemas.microsoft.com/office/drawing/2014/main" id="{BFA6AE3D-466A-4028-9A16-510B36FEEF66}"/>
              </a:ext>
            </a:extLst>
          </p:cNvPr>
          <p:cNvSpPr txBox="1"/>
          <p:nvPr/>
        </p:nvSpPr>
        <p:spPr>
          <a:xfrm>
            <a:off x="8324911" y="2438168"/>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4472C4">
                    <a:lumMod val="50000"/>
                  </a:srgbClr>
                </a:solidFill>
                <a:latin typeface="Century Gothic" panose="020F0302020204030204"/>
              </a:rPr>
              <a:t>en</a:t>
            </a:r>
            <a:r>
              <a:rPr lang="en-GB" sz="2000" dirty="0">
                <a:solidFill>
                  <a:srgbClr val="4472C4">
                    <a:lumMod val="50000"/>
                  </a:srgbClr>
                </a:solidFill>
                <a:latin typeface="Century Gothic" panose="020F0302020204030204"/>
              </a:rPr>
              <a:t> general</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4" name="CuadroTexto 32">
            <a:extLst>
              <a:ext uri="{FF2B5EF4-FFF2-40B4-BE49-F238E27FC236}">
                <a16:creationId xmlns:a16="http://schemas.microsoft.com/office/drawing/2014/main" id="{FCFBB269-D9DF-4C60-BF20-AC9032B128AF}"/>
              </a:ext>
            </a:extLst>
          </p:cNvPr>
          <p:cNvSpPr txBox="1"/>
          <p:nvPr/>
        </p:nvSpPr>
        <p:spPr>
          <a:xfrm>
            <a:off x="8346685" y="4375820"/>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4472C4">
                    <a:lumMod val="50000"/>
                  </a:srgbClr>
                </a:solidFill>
                <a:latin typeface="Century Gothic" panose="020F0302020204030204"/>
              </a:rPr>
              <a:t>en</a:t>
            </a:r>
            <a:r>
              <a:rPr lang="en-GB" sz="2000" dirty="0">
                <a:solidFill>
                  <a:srgbClr val="4472C4">
                    <a:lumMod val="50000"/>
                  </a:srgbClr>
                </a:solidFill>
                <a:latin typeface="Century Gothic" panose="020F0302020204030204"/>
              </a:rPr>
              <a:t> general</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5" name="CuadroTexto 32">
            <a:extLst>
              <a:ext uri="{FF2B5EF4-FFF2-40B4-BE49-F238E27FC236}">
                <a16:creationId xmlns:a16="http://schemas.microsoft.com/office/drawing/2014/main" id="{8C62DECF-5611-4AAE-9B56-8561040CAB17}"/>
              </a:ext>
            </a:extLst>
          </p:cNvPr>
          <p:cNvSpPr txBox="1"/>
          <p:nvPr/>
        </p:nvSpPr>
        <p:spPr>
          <a:xfrm>
            <a:off x="8346685" y="5007190"/>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err="1">
                <a:solidFill>
                  <a:srgbClr val="4472C4">
                    <a:lumMod val="50000"/>
                  </a:srgbClr>
                </a:solidFill>
                <a:latin typeface="Century Gothic" panose="020F0302020204030204"/>
              </a:rPr>
              <a:t>en</a:t>
            </a:r>
            <a:r>
              <a:rPr lang="en-GB" sz="2000" dirty="0">
                <a:solidFill>
                  <a:srgbClr val="4472C4">
                    <a:lumMod val="50000"/>
                  </a:srgbClr>
                </a:solidFill>
                <a:latin typeface="Century Gothic" panose="020F0302020204030204"/>
              </a:rPr>
              <a:t> general</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6" name="CuadroTexto 32">
            <a:extLst>
              <a:ext uri="{FF2B5EF4-FFF2-40B4-BE49-F238E27FC236}">
                <a16:creationId xmlns:a16="http://schemas.microsoft.com/office/drawing/2014/main" id="{8E432738-4F52-42A9-8E5A-8667F88C69E6}"/>
              </a:ext>
            </a:extLst>
          </p:cNvPr>
          <p:cNvSpPr txBox="1"/>
          <p:nvPr/>
        </p:nvSpPr>
        <p:spPr>
          <a:xfrm>
            <a:off x="4052317" y="2459936"/>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4472C4">
                    <a:lumMod val="50000"/>
                  </a:srgbClr>
                </a:solidFill>
                <a:latin typeface="Century Gothic" panose="020F0302020204030204"/>
              </a:rPr>
              <a:t>weak</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7" name="CuadroTexto 32">
            <a:extLst>
              <a:ext uri="{FF2B5EF4-FFF2-40B4-BE49-F238E27FC236}">
                <a16:creationId xmlns:a16="http://schemas.microsoft.com/office/drawing/2014/main" id="{82237973-BB3B-49EC-B835-89837B2130D6}"/>
              </a:ext>
            </a:extLst>
          </p:cNvPr>
          <p:cNvSpPr txBox="1"/>
          <p:nvPr/>
        </p:nvSpPr>
        <p:spPr>
          <a:xfrm>
            <a:off x="4052320" y="3069530"/>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funny</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8" name="CuadroTexto 32">
            <a:extLst>
              <a:ext uri="{FF2B5EF4-FFF2-40B4-BE49-F238E27FC236}">
                <a16:creationId xmlns:a16="http://schemas.microsoft.com/office/drawing/2014/main" id="{D845997C-EA37-4B56-BE5D-E4F28DCBE556}"/>
              </a:ext>
            </a:extLst>
          </p:cNvPr>
          <p:cNvSpPr txBox="1"/>
          <p:nvPr/>
        </p:nvSpPr>
        <p:spPr>
          <a:xfrm>
            <a:off x="4008778" y="3744449"/>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ready</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0" name="CuadroTexto 32">
            <a:extLst>
              <a:ext uri="{FF2B5EF4-FFF2-40B4-BE49-F238E27FC236}">
                <a16:creationId xmlns:a16="http://schemas.microsoft.com/office/drawing/2014/main" id="{595D8119-523F-47D1-8FCF-D981A578079F}"/>
              </a:ext>
            </a:extLst>
          </p:cNvPr>
          <p:cNvSpPr txBox="1"/>
          <p:nvPr/>
        </p:nvSpPr>
        <p:spPr>
          <a:xfrm>
            <a:off x="4008778" y="4354046"/>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nervous</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1" name="CuadroTexto 32">
            <a:extLst>
              <a:ext uri="{FF2B5EF4-FFF2-40B4-BE49-F238E27FC236}">
                <a16:creationId xmlns:a16="http://schemas.microsoft.com/office/drawing/2014/main" id="{2B3EB366-A856-4794-A9F4-E7D68E5B72F9}"/>
              </a:ext>
            </a:extLst>
          </p:cNvPr>
          <p:cNvSpPr txBox="1"/>
          <p:nvPr/>
        </p:nvSpPr>
        <p:spPr>
          <a:xfrm>
            <a:off x="4008778" y="5007191"/>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happy</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2" name="CuadroTexto 32">
            <a:extLst>
              <a:ext uri="{FF2B5EF4-FFF2-40B4-BE49-F238E27FC236}">
                <a16:creationId xmlns:a16="http://schemas.microsoft.com/office/drawing/2014/main" id="{F61B5FC2-D4A7-4398-B89A-CE393029D65A}"/>
              </a:ext>
            </a:extLst>
          </p:cNvPr>
          <p:cNvSpPr txBox="1"/>
          <p:nvPr/>
        </p:nvSpPr>
        <p:spPr>
          <a:xfrm>
            <a:off x="3987007" y="5660330"/>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not active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4" name="CuadroTexto 32">
            <a:extLst>
              <a:ext uri="{FF2B5EF4-FFF2-40B4-BE49-F238E27FC236}">
                <a16:creationId xmlns:a16="http://schemas.microsoft.com/office/drawing/2014/main" id="{86A7D154-6698-4DB4-B9BD-35BECD6BFAC5}"/>
              </a:ext>
            </a:extLst>
          </p:cNvPr>
          <p:cNvSpPr txBox="1"/>
          <p:nvPr/>
        </p:nvSpPr>
        <p:spPr>
          <a:xfrm>
            <a:off x="9945109" y="2438168"/>
            <a:ext cx="17784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d</a:t>
            </a:r>
            <a:r>
              <a:rPr lang="en-GB" sz="2000" noProof="0" dirty="0">
                <a:solidFill>
                  <a:srgbClr val="4472C4">
                    <a:lumMod val="50000"/>
                  </a:srgbClr>
                </a:solidFill>
                <a:latin typeface="Century Gothic" panose="020F0302020204030204"/>
              </a:rPr>
              <a:t>ark-skinned</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5" name="CuadroTexto 32">
            <a:extLst>
              <a:ext uri="{FF2B5EF4-FFF2-40B4-BE49-F238E27FC236}">
                <a16:creationId xmlns:a16="http://schemas.microsoft.com/office/drawing/2014/main" id="{FFFBE5D3-0342-4FFB-B8C8-8B1753B39C34}"/>
              </a:ext>
            </a:extLst>
          </p:cNvPr>
          <p:cNvSpPr txBox="1"/>
          <p:nvPr/>
        </p:nvSpPr>
        <p:spPr>
          <a:xfrm>
            <a:off x="9966883" y="3047764"/>
            <a:ext cx="17784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4472C4">
                    <a:lumMod val="50000"/>
                  </a:srgbClr>
                </a:solidFill>
                <a:latin typeface="Century Gothic" panose="020F0302020204030204"/>
              </a:rPr>
              <a:t>excited</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6" name="CuadroTexto 32">
            <a:extLst>
              <a:ext uri="{FF2B5EF4-FFF2-40B4-BE49-F238E27FC236}">
                <a16:creationId xmlns:a16="http://schemas.microsoft.com/office/drawing/2014/main" id="{5F0434CB-D4E9-4682-AB0B-CA7A5323A79A}"/>
              </a:ext>
            </a:extLst>
          </p:cNvPr>
          <p:cNvSpPr txBox="1"/>
          <p:nvPr/>
        </p:nvSpPr>
        <p:spPr>
          <a:xfrm>
            <a:off x="10096931" y="3744439"/>
            <a:ext cx="149602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4472C4">
                    <a:lumMod val="50000"/>
                  </a:srgbClr>
                </a:solidFill>
                <a:latin typeface="Century Gothic" panose="020F0302020204030204"/>
              </a:rPr>
              <a:t>ill</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7" name="CuadroTexto 32">
            <a:extLst>
              <a:ext uri="{FF2B5EF4-FFF2-40B4-BE49-F238E27FC236}">
                <a16:creationId xmlns:a16="http://schemas.microsoft.com/office/drawing/2014/main" id="{1F1B509A-D828-4618-A2B0-D1205380BA98}"/>
              </a:ext>
            </a:extLst>
          </p:cNvPr>
          <p:cNvSpPr txBox="1"/>
          <p:nvPr/>
        </p:nvSpPr>
        <p:spPr>
          <a:xfrm>
            <a:off x="10069561" y="4375820"/>
            <a:ext cx="17784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n</a:t>
            </a:r>
            <a:r>
              <a:rPr lang="en-GB" sz="2000" noProof="0" dirty="0" err="1">
                <a:solidFill>
                  <a:srgbClr val="4472C4">
                    <a:lumMod val="50000"/>
                  </a:srgbClr>
                </a:solidFill>
                <a:latin typeface="Century Gothic" panose="020F0302020204030204"/>
              </a:rPr>
              <a:t>ot</a:t>
            </a:r>
            <a:r>
              <a:rPr lang="en-GB" sz="2000" noProof="0" dirty="0">
                <a:solidFill>
                  <a:srgbClr val="4472C4">
                    <a:lumMod val="50000"/>
                  </a:srgbClr>
                </a:solidFill>
                <a:latin typeface="Century Gothic" panose="020F0302020204030204"/>
              </a:rPr>
              <a:t> boring</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8" name="CuadroTexto 32">
            <a:extLst>
              <a:ext uri="{FF2B5EF4-FFF2-40B4-BE49-F238E27FC236}">
                <a16:creationId xmlns:a16="http://schemas.microsoft.com/office/drawing/2014/main" id="{D7294591-1204-4A19-A61C-9C1D96816153}"/>
              </a:ext>
            </a:extLst>
          </p:cNvPr>
          <p:cNvSpPr txBox="1"/>
          <p:nvPr/>
        </p:nvSpPr>
        <p:spPr>
          <a:xfrm>
            <a:off x="10005415" y="5007190"/>
            <a:ext cx="17784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4472C4">
                    <a:lumMod val="50000"/>
                  </a:srgbClr>
                </a:solidFill>
                <a:latin typeface="Century Gothic" panose="020F0302020204030204"/>
              </a:rPr>
              <a:t>serious</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9" name="CuadroTexto 32">
            <a:extLst>
              <a:ext uri="{FF2B5EF4-FFF2-40B4-BE49-F238E27FC236}">
                <a16:creationId xmlns:a16="http://schemas.microsoft.com/office/drawing/2014/main" id="{232E7107-973E-478C-A23F-7DB81816FED8}"/>
              </a:ext>
            </a:extLst>
          </p:cNvPr>
          <p:cNvSpPr txBox="1"/>
          <p:nvPr/>
        </p:nvSpPr>
        <p:spPr>
          <a:xfrm>
            <a:off x="9945109" y="5660328"/>
            <a:ext cx="17784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noProof="0" dirty="0">
                <a:solidFill>
                  <a:srgbClr val="4472C4">
                    <a:lumMod val="50000"/>
                  </a:srgbClr>
                </a:solidFill>
                <a:latin typeface="Century Gothic" panose="020F0302020204030204"/>
              </a:rPr>
              <a:t>silly</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8888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6" grpId="0"/>
      <p:bldP spid="27" grpId="0"/>
      <p:bldP spid="28" grpId="0"/>
      <p:bldP spid="29" grpId="0"/>
      <p:bldP spid="30" grpId="0"/>
      <p:bldP spid="31" grpId="0"/>
      <p:bldP spid="32" grpId="0"/>
      <p:bldP spid="33" grpId="0"/>
      <p:bldP spid="34" grpId="0"/>
      <p:bldP spid="35" grpId="0"/>
      <p:bldP spid="36" grpId="0"/>
      <p:bldP spid="37" grpId="0"/>
      <p:bldP spid="38" grpId="0"/>
      <p:bldP spid="40" grpId="0"/>
      <p:bldP spid="41" grpId="0"/>
      <p:bldP spid="42" grpId="0"/>
      <p:bldP spid="44" grpId="0"/>
      <p:bldP spid="45" grpId="0"/>
      <p:bldP spid="46" grpId="0"/>
      <p:bldP spid="47"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9496339" y="174522"/>
            <a:ext cx="2533712"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lIns="91439" tIns="45719" rIns="91439" bIns="45719" rtlCol="0" anchor="ctr"/>
          <a:lstStyle/>
          <a:p>
            <a:pPr algn="ctr" defTabSz="914354">
              <a:defRPr/>
            </a:pPr>
            <a:endParaRPr lang="en-GB" sz="2000" b="1" dirty="0">
              <a:solidFill>
                <a:prstClr val="white"/>
              </a:solidFill>
              <a:latin typeface="Century Gothic" panose="020B0502020202020204" pitchFamily="34" charset="0"/>
            </a:endParaRPr>
          </a:p>
        </p:txBody>
      </p:sp>
      <p:sp>
        <p:nvSpPr>
          <p:cNvPr id="7" name="TextBox 6">
            <a:extLst>
              <a:ext uri="{FF2B5EF4-FFF2-40B4-BE49-F238E27FC236}">
                <a16:creationId xmlns:a16="http://schemas.microsoft.com/office/drawing/2014/main" id="{EB2573ED-B4A5-1D4C-AFCC-06101CBAFA6A}"/>
              </a:ext>
            </a:extLst>
          </p:cNvPr>
          <p:cNvSpPr txBox="1"/>
          <p:nvPr/>
        </p:nvSpPr>
        <p:spPr>
          <a:xfrm>
            <a:off x="248245" y="507573"/>
            <a:ext cx="10585359" cy="461663"/>
          </a:xfrm>
          <a:prstGeom prst="rect">
            <a:avLst/>
          </a:prstGeom>
          <a:noFill/>
        </p:spPr>
        <p:txBody>
          <a:bodyPr wrap="square" lIns="91439" tIns="45719" rIns="91439" bIns="45719" rtlCol="0">
            <a:spAutoFit/>
          </a:bodyPr>
          <a:lstStyle/>
          <a:p>
            <a:r>
              <a:rPr lang="en-US" sz="2400" b="1" dirty="0" err="1">
                <a:solidFill>
                  <a:srgbClr val="002060"/>
                </a:solidFill>
              </a:rPr>
              <a:t>Hablas</a:t>
            </a:r>
            <a:r>
              <a:rPr lang="en-US" sz="2400" b="1" dirty="0">
                <a:solidFill>
                  <a:srgbClr val="002060"/>
                </a:solidFill>
              </a:rPr>
              <a:t> con </a:t>
            </a:r>
            <a:r>
              <a:rPr lang="en-US" sz="2400" b="1" dirty="0" err="1">
                <a:solidFill>
                  <a:srgbClr val="002060"/>
                </a:solidFill>
              </a:rPr>
              <a:t>tu</a:t>
            </a:r>
            <a:r>
              <a:rPr lang="en-US" sz="2400" b="1" dirty="0">
                <a:solidFill>
                  <a:srgbClr val="002060"/>
                </a:solidFill>
              </a:rPr>
              <a:t> </a:t>
            </a:r>
            <a:r>
              <a:rPr lang="en-US" sz="2400" b="1" dirty="0" err="1">
                <a:solidFill>
                  <a:srgbClr val="002060"/>
                </a:solidFill>
              </a:rPr>
              <a:t>compañero</a:t>
            </a:r>
            <a:r>
              <a:rPr lang="en-US" sz="2400" b="1" dirty="0">
                <a:solidFill>
                  <a:srgbClr val="002060"/>
                </a:solidFill>
              </a:rPr>
              <a:t> </a:t>
            </a:r>
            <a:r>
              <a:rPr lang="en-US" sz="2400" b="1" dirty="0" err="1">
                <a:solidFill>
                  <a:srgbClr val="002060"/>
                </a:solidFill>
              </a:rPr>
              <a:t>sobre</a:t>
            </a:r>
            <a:r>
              <a:rPr lang="en-US" sz="2400" b="1" dirty="0">
                <a:solidFill>
                  <a:srgbClr val="002060"/>
                </a:solidFill>
              </a:rPr>
              <a:t> las </a:t>
            </a:r>
            <a:r>
              <a:rPr lang="en-US" sz="2400" b="1" dirty="0" err="1">
                <a:solidFill>
                  <a:srgbClr val="002060"/>
                </a:solidFill>
              </a:rPr>
              <a:t>vacaciones</a:t>
            </a:r>
            <a:r>
              <a:rPr lang="en-US" sz="2400" b="1" dirty="0">
                <a:solidFill>
                  <a:srgbClr val="002060"/>
                </a:solidFill>
              </a:rPr>
              <a:t> de Navidad.</a:t>
            </a:r>
          </a:p>
        </p:txBody>
      </p:sp>
      <p:sp>
        <p:nvSpPr>
          <p:cNvPr id="2" name="Title 1"/>
          <p:cNvSpPr>
            <a:spLocks noGrp="1"/>
          </p:cNvSpPr>
          <p:nvPr>
            <p:ph type="title"/>
          </p:nvPr>
        </p:nvSpPr>
        <p:spPr>
          <a:xfrm>
            <a:off x="9432179" y="45438"/>
            <a:ext cx="2662032" cy="659085"/>
          </a:xfrm>
        </p:spPr>
        <p:txBody>
          <a:bodyPr>
            <a:normAutofit fontScale="90000"/>
          </a:bodyPr>
          <a:lstStyle/>
          <a:p>
            <a:pPr algn="ctr"/>
            <a:r>
              <a:rPr lang="en-GB" sz="2400" b="1" dirty="0" err="1">
                <a:solidFill>
                  <a:schemeClr val="bg1"/>
                </a:solidFill>
              </a:rPr>
              <a:t>hablar</a:t>
            </a:r>
            <a:r>
              <a:rPr lang="en-GB" sz="2400" b="1" dirty="0">
                <a:solidFill>
                  <a:schemeClr val="bg1"/>
                </a:solidFill>
              </a:rPr>
              <a:t> / </a:t>
            </a:r>
            <a:r>
              <a:rPr lang="en-GB" sz="2400" b="1" dirty="0" err="1">
                <a:solidFill>
                  <a:schemeClr val="bg1"/>
                </a:solidFill>
              </a:rPr>
              <a:t>escuchar</a:t>
            </a:r>
            <a:endParaRPr lang="en-GB" sz="2667" b="1" dirty="0">
              <a:solidFill>
                <a:schemeClr val="bg1"/>
              </a:solidFill>
            </a:endParaRPr>
          </a:p>
        </p:txBody>
      </p:sp>
      <p:sp>
        <p:nvSpPr>
          <p:cNvPr id="25" name="TextBox 6">
            <a:extLst>
              <a:ext uri="{FF2B5EF4-FFF2-40B4-BE49-F238E27FC236}">
                <a16:creationId xmlns:a16="http://schemas.microsoft.com/office/drawing/2014/main" id="{C51E761F-383A-9442-AA22-F984E1D4E13F}"/>
              </a:ext>
            </a:extLst>
          </p:cNvPr>
          <p:cNvSpPr txBox="1"/>
          <p:nvPr/>
        </p:nvSpPr>
        <p:spPr>
          <a:xfrm>
            <a:off x="248245" y="1085951"/>
            <a:ext cx="11397689" cy="830995"/>
          </a:xfrm>
          <a:prstGeom prst="rect">
            <a:avLst/>
          </a:prstGeom>
          <a:noFill/>
        </p:spPr>
        <p:txBody>
          <a:bodyPr wrap="square" lIns="91439" tIns="45719" rIns="91439" bIns="45719" rtlCol="0">
            <a:spAutoFit/>
          </a:bodyPr>
          <a:lstStyle/>
          <a:p>
            <a:r>
              <a:rPr lang="en-US" sz="2400" dirty="0">
                <a:solidFill>
                  <a:srgbClr val="002060"/>
                </a:solidFill>
              </a:rPr>
              <a:t>Persona A </a:t>
            </a:r>
            <a:r>
              <a:rPr lang="en-US" sz="2400" dirty="0" err="1">
                <a:solidFill>
                  <a:srgbClr val="002060"/>
                </a:solidFill>
              </a:rPr>
              <a:t>habla</a:t>
            </a:r>
            <a:r>
              <a:rPr lang="en-US" sz="2400" dirty="0">
                <a:solidFill>
                  <a:srgbClr val="002060"/>
                </a:solidFill>
              </a:rPr>
              <a:t>: lee las </a:t>
            </a:r>
            <a:r>
              <a:rPr lang="en-US" sz="2400" dirty="0" err="1">
                <a:solidFill>
                  <a:srgbClr val="002060"/>
                </a:solidFill>
              </a:rPr>
              <a:t>frases</a:t>
            </a:r>
            <a:r>
              <a:rPr lang="en-US" sz="2400" dirty="0">
                <a:solidFill>
                  <a:srgbClr val="002060"/>
                </a:solidFill>
              </a:rPr>
              <a:t> en </a:t>
            </a:r>
            <a:r>
              <a:rPr lang="en-US" sz="2400" dirty="0" err="1">
                <a:solidFill>
                  <a:srgbClr val="002060"/>
                </a:solidFill>
              </a:rPr>
              <a:t>inglés</a:t>
            </a:r>
            <a:r>
              <a:rPr lang="en-US" sz="2400" dirty="0">
                <a:solidFill>
                  <a:srgbClr val="002060"/>
                </a:solidFill>
              </a:rPr>
              <a:t>. Debe </a:t>
            </a:r>
            <a:r>
              <a:rPr lang="en-US" sz="2400" dirty="0" err="1">
                <a:solidFill>
                  <a:srgbClr val="002060"/>
                </a:solidFill>
              </a:rPr>
              <a:t>decir</a:t>
            </a:r>
            <a:r>
              <a:rPr lang="en-US" sz="2400" dirty="0">
                <a:solidFill>
                  <a:srgbClr val="002060"/>
                </a:solidFill>
              </a:rPr>
              <a:t> las </a:t>
            </a:r>
            <a:r>
              <a:rPr lang="en-US" sz="2400" dirty="0" err="1">
                <a:solidFill>
                  <a:srgbClr val="002060"/>
                </a:solidFill>
              </a:rPr>
              <a:t>frases</a:t>
            </a:r>
            <a:r>
              <a:rPr lang="en-US" sz="2400" dirty="0">
                <a:solidFill>
                  <a:srgbClr val="002060"/>
                </a:solidFill>
              </a:rPr>
              <a:t> </a:t>
            </a:r>
            <a:r>
              <a:rPr lang="en-US" sz="2400" dirty="0" err="1">
                <a:solidFill>
                  <a:srgbClr val="002060"/>
                </a:solidFill>
              </a:rPr>
              <a:t>en</a:t>
            </a:r>
            <a:r>
              <a:rPr lang="en-US" sz="2400" dirty="0">
                <a:solidFill>
                  <a:srgbClr val="002060"/>
                </a:solidFill>
              </a:rPr>
              <a:t> </a:t>
            </a:r>
            <a:r>
              <a:rPr lang="en-US" sz="2400" dirty="0" err="1">
                <a:solidFill>
                  <a:srgbClr val="002060"/>
                </a:solidFill>
              </a:rPr>
              <a:t>español</a:t>
            </a:r>
            <a:r>
              <a:rPr lang="en-US" sz="2400" dirty="0">
                <a:solidFill>
                  <a:srgbClr val="002060"/>
                </a:solidFill>
              </a:rPr>
              <a:t> con </a:t>
            </a:r>
            <a:r>
              <a:rPr lang="en-US" sz="2400" b="1" dirty="0" err="1">
                <a:solidFill>
                  <a:srgbClr val="002060"/>
                </a:solidFill>
              </a:rPr>
              <a:t>vamos</a:t>
            </a:r>
            <a:r>
              <a:rPr lang="en-US" sz="2400" dirty="0">
                <a:solidFill>
                  <a:srgbClr val="002060"/>
                </a:solidFill>
              </a:rPr>
              <a:t>, </a:t>
            </a:r>
            <a:r>
              <a:rPr lang="en-US" sz="2400" b="1" dirty="0" err="1">
                <a:solidFill>
                  <a:srgbClr val="002060"/>
                </a:solidFill>
              </a:rPr>
              <a:t>vais</a:t>
            </a:r>
            <a:r>
              <a:rPr lang="en-US" sz="2400" b="1" dirty="0">
                <a:solidFill>
                  <a:srgbClr val="002060"/>
                </a:solidFill>
              </a:rPr>
              <a:t> </a:t>
            </a:r>
            <a:r>
              <a:rPr lang="en-US" sz="2400" dirty="0">
                <a:solidFill>
                  <a:srgbClr val="002060"/>
                </a:solidFill>
              </a:rPr>
              <a:t>o </a:t>
            </a:r>
            <a:r>
              <a:rPr lang="en-US" sz="2400" b="1" dirty="0">
                <a:solidFill>
                  <a:srgbClr val="002060"/>
                </a:solidFill>
              </a:rPr>
              <a:t>van </a:t>
            </a:r>
            <a:r>
              <a:rPr lang="en-US" sz="2400" dirty="0" err="1">
                <a:solidFill>
                  <a:srgbClr val="002060"/>
                </a:solidFill>
              </a:rPr>
              <a:t>según</a:t>
            </a:r>
            <a:r>
              <a:rPr lang="en-US" sz="2400" dirty="0">
                <a:solidFill>
                  <a:srgbClr val="002060"/>
                </a:solidFill>
              </a:rPr>
              <a:t> la persona.</a:t>
            </a:r>
          </a:p>
        </p:txBody>
      </p:sp>
      <p:sp>
        <p:nvSpPr>
          <p:cNvPr id="19" name="TextBox 6">
            <a:extLst>
              <a:ext uri="{FF2B5EF4-FFF2-40B4-BE49-F238E27FC236}">
                <a16:creationId xmlns:a16="http://schemas.microsoft.com/office/drawing/2014/main" id="{6853AE64-D9FC-2148-9592-C911E1B3CE84}"/>
              </a:ext>
            </a:extLst>
          </p:cNvPr>
          <p:cNvSpPr txBox="1"/>
          <p:nvPr/>
        </p:nvSpPr>
        <p:spPr>
          <a:xfrm>
            <a:off x="253371" y="2055527"/>
            <a:ext cx="9640438" cy="830995"/>
          </a:xfrm>
          <a:prstGeom prst="rect">
            <a:avLst/>
          </a:prstGeom>
          <a:noFill/>
        </p:spPr>
        <p:txBody>
          <a:bodyPr wrap="square" lIns="91439" tIns="45719" rIns="91439" bIns="45719" rtlCol="0">
            <a:spAutoFit/>
          </a:bodyPr>
          <a:lstStyle/>
          <a:p>
            <a:r>
              <a:rPr lang="en-US" sz="2400" dirty="0">
                <a:solidFill>
                  <a:srgbClr val="002060"/>
                </a:solidFill>
              </a:rPr>
              <a:t>Persona B </a:t>
            </a:r>
            <a:r>
              <a:rPr lang="en-US" sz="2400" dirty="0" err="1">
                <a:solidFill>
                  <a:srgbClr val="002060"/>
                </a:solidFill>
              </a:rPr>
              <a:t>escucha</a:t>
            </a:r>
            <a:r>
              <a:rPr lang="en-US" sz="2400" dirty="0">
                <a:solidFill>
                  <a:srgbClr val="002060"/>
                </a:solidFill>
              </a:rPr>
              <a:t>: </a:t>
            </a:r>
            <a:r>
              <a:rPr lang="en-US" sz="2400" dirty="0" err="1">
                <a:solidFill>
                  <a:srgbClr val="002060"/>
                </a:solidFill>
              </a:rPr>
              <a:t>marca</a:t>
            </a:r>
            <a:r>
              <a:rPr lang="en-US" sz="2400" dirty="0">
                <a:solidFill>
                  <a:srgbClr val="002060"/>
                </a:solidFill>
              </a:rPr>
              <a:t> </a:t>
            </a:r>
            <a:r>
              <a:rPr lang="en-US" sz="2400" b="1" dirty="0">
                <a:solidFill>
                  <a:srgbClr val="002060"/>
                </a:solidFill>
              </a:rPr>
              <a:t>‘</a:t>
            </a:r>
            <a:r>
              <a:rPr lang="en-US" sz="2400" b="1" dirty="0" err="1">
                <a:solidFill>
                  <a:srgbClr val="002060"/>
                </a:solidFill>
              </a:rPr>
              <a:t>nosotros</a:t>
            </a:r>
            <a:r>
              <a:rPr lang="en-US" sz="2400" b="1" dirty="0">
                <a:solidFill>
                  <a:srgbClr val="002060"/>
                </a:solidFill>
              </a:rPr>
              <a:t>’</a:t>
            </a:r>
            <a:r>
              <a:rPr lang="en-US" sz="2400" dirty="0">
                <a:solidFill>
                  <a:srgbClr val="002060"/>
                </a:solidFill>
              </a:rPr>
              <a:t> (</a:t>
            </a:r>
            <a:r>
              <a:rPr lang="en-US" sz="2400" i="1" dirty="0" err="1">
                <a:solidFill>
                  <a:srgbClr val="002060"/>
                </a:solidFill>
              </a:rPr>
              <a:t>vamos</a:t>
            </a:r>
            <a:r>
              <a:rPr lang="en-US" sz="2400" i="1" dirty="0">
                <a:solidFill>
                  <a:srgbClr val="002060"/>
                </a:solidFill>
              </a:rPr>
              <a:t> a…</a:t>
            </a:r>
            <a:r>
              <a:rPr lang="en-US" sz="2400" dirty="0">
                <a:solidFill>
                  <a:srgbClr val="002060"/>
                </a:solidFill>
              </a:rPr>
              <a:t>), </a:t>
            </a:r>
            <a:r>
              <a:rPr lang="en-US" sz="2400" b="1" dirty="0">
                <a:solidFill>
                  <a:srgbClr val="002060"/>
                </a:solidFill>
              </a:rPr>
              <a:t>‘</a:t>
            </a:r>
            <a:r>
              <a:rPr lang="en-US" sz="2400" b="1" dirty="0" err="1">
                <a:solidFill>
                  <a:srgbClr val="002060"/>
                </a:solidFill>
              </a:rPr>
              <a:t>vosotros</a:t>
            </a:r>
            <a:r>
              <a:rPr lang="en-US" sz="2400" b="1" dirty="0">
                <a:solidFill>
                  <a:srgbClr val="002060"/>
                </a:solidFill>
              </a:rPr>
              <a:t>’</a:t>
            </a:r>
            <a:r>
              <a:rPr lang="en-US" sz="2400" dirty="0">
                <a:solidFill>
                  <a:srgbClr val="002060"/>
                </a:solidFill>
              </a:rPr>
              <a:t> (</a:t>
            </a:r>
            <a:r>
              <a:rPr lang="en-US" sz="2400" i="1" dirty="0" err="1">
                <a:solidFill>
                  <a:srgbClr val="002060"/>
                </a:solidFill>
              </a:rPr>
              <a:t>vais</a:t>
            </a:r>
            <a:r>
              <a:rPr lang="en-US" sz="2400" i="1" dirty="0">
                <a:solidFill>
                  <a:srgbClr val="002060"/>
                </a:solidFill>
              </a:rPr>
              <a:t> a…</a:t>
            </a:r>
            <a:r>
              <a:rPr lang="en-US" sz="2400" dirty="0">
                <a:solidFill>
                  <a:srgbClr val="002060"/>
                </a:solidFill>
              </a:rPr>
              <a:t>) o </a:t>
            </a:r>
            <a:r>
              <a:rPr lang="en-US" sz="2400" b="1" dirty="0">
                <a:solidFill>
                  <a:srgbClr val="002060"/>
                </a:solidFill>
              </a:rPr>
              <a:t>‘</a:t>
            </a:r>
            <a:r>
              <a:rPr lang="en-US" sz="2400" b="1" dirty="0" err="1">
                <a:solidFill>
                  <a:srgbClr val="002060"/>
                </a:solidFill>
              </a:rPr>
              <a:t>ellos</a:t>
            </a:r>
            <a:r>
              <a:rPr lang="en-US" sz="2400" dirty="0">
                <a:solidFill>
                  <a:srgbClr val="002060"/>
                </a:solidFill>
              </a:rPr>
              <a:t>’ (</a:t>
            </a:r>
            <a:r>
              <a:rPr lang="en-US" sz="2400" i="1" dirty="0">
                <a:solidFill>
                  <a:srgbClr val="002060"/>
                </a:solidFill>
              </a:rPr>
              <a:t>van a...</a:t>
            </a:r>
            <a:r>
              <a:rPr lang="en-US" sz="2400" dirty="0">
                <a:solidFill>
                  <a:srgbClr val="002060"/>
                </a:solidFill>
              </a:rPr>
              <a:t>) y escribe la </a:t>
            </a:r>
            <a:r>
              <a:rPr lang="en-US" sz="2400" dirty="0" err="1">
                <a:solidFill>
                  <a:srgbClr val="002060"/>
                </a:solidFill>
              </a:rPr>
              <a:t>actividad</a:t>
            </a:r>
            <a:r>
              <a:rPr lang="en-US" sz="2400" dirty="0">
                <a:solidFill>
                  <a:srgbClr val="002060"/>
                </a:solidFill>
              </a:rPr>
              <a:t> en </a:t>
            </a:r>
            <a:r>
              <a:rPr lang="en-US" sz="2400" dirty="0" err="1">
                <a:solidFill>
                  <a:srgbClr val="002060"/>
                </a:solidFill>
              </a:rPr>
              <a:t>inglés</a:t>
            </a:r>
            <a:r>
              <a:rPr lang="en-US" sz="2400" dirty="0">
                <a:solidFill>
                  <a:srgbClr val="002060"/>
                </a:solidFill>
              </a:rPr>
              <a:t>.</a:t>
            </a:r>
          </a:p>
        </p:txBody>
      </p:sp>
      <p:sp>
        <p:nvSpPr>
          <p:cNvPr id="20" name="TextBox 6">
            <a:extLst>
              <a:ext uri="{FF2B5EF4-FFF2-40B4-BE49-F238E27FC236}">
                <a16:creationId xmlns:a16="http://schemas.microsoft.com/office/drawing/2014/main" id="{F7501631-685D-D44C-83F3-9CBC2E6DB6C2}"/>
              </a:ext>
            </a:extLst>
          </p:cNvPr>
          <p:cNvSpPr txBox="1"/>
          <p:nvPr/>
        </p:nvSpPr>
        <p:spPr>
          <a:xfrm>
            <a:off x="286309" y="3016096"/>
            <a:ext cx="1666163" cy="461663"/>
          </a:xfrm>
          <a:prstGeom prst="rect">
            <a:avLst/>
          </a:prstGeom>
          <a:noFill/>
        </p:spPr>
        <p:txBody>
          <a:bodyPr wrap="square" lIns="91439" tIns="45719" rIns="91439" bIns="45719" rtlCol="0">
            <a:spAutoFit/>
          </a:bodyPr>
          <a:lstStyle/>
          <a:p>
            <a:r>
              <a:rPr lang="en-US" sz="2400" b="1" dirty="0" err="1">
                <a:solidFill>
                  <a:srgbClr val="002060"/>
                </a:solidFill>
              </a:rPr>
              <a:t>Ejemplo</a:t>
            </a:r>
            <a:r>
              <a:rPr lang="en-US" sz="2400" b="1" dirty="0">
                <a:solidFill>
                  <a:srgbClr val="002060"/>
                </a:solidFill>
              </a:rPr>
              <a:t>:</a:t>
            </a:r>
          </a:p>
        </p:txBody>
      </p:sp>
      <p:sp>
        <p:nvSpPr>
          <p:cNvPr id="21" name="Rectángulo 20">
            <a:extLst>
              <a:ext uri="{FF2B5EF4-FFF2-40B4-BE49-F238E27FC236}">
                <a16:creationId xmlns:a16="http://schemas.microsoft.com/office/drawing/2014/main" id="{92469AC4-FD6D-164B-ABBD-F7BBA97351B6}"/>
              </a:ext>
            </a:extLst>
          </p:cNvPr>
          <p:cNvSpPr/>
          <p:nvPr/>
        </p:nvSpPr>
        <p:spPr>
          <a:xfrm>
            <a:off x="291742" y="4182447"/>
            <a:ext cx="2979036" cy="1986168"/>
          </a:xfrm>
          <a:prstGeom prst="rect">
            <a:avLst/>
          </a:prstGeom>
          <a:solidFill>
            <a:srgbClr val="FBF0D5"/>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x-none" sz="2400" b="1" dirty="0">
                <a:solidFill>
                  <a:srgbClr val="002060"/>
                </a:solidFill>
              </a:rPr>
              <a:t>1</a:t>
            </a:r>
            <a:r>
              <a:rPr lang="x-none" sz="2400" b="1">
                <a:solidFill>
                  <a:srgbClr val="002060"/>
                </a:solidFill>
              </a:rPr>
              <a:t>) </a:t>
            </a:r>
            <a:r>
              <a:rPr lang="en-GB" sz="2400" b="1" dirty="0">
                <a:solidFill>
                  <a:srgbClr val="002060"/>
                </a:solidFill>
              </a:rPr>
              <a:t>We are going to </a:t>
            </a:r>
            <a:r>
              <a:rPr lang="en-GB" sz="2400" dirty="0">
                <a:solidFill>
                  <a:srgbClr val="002060"/>
                </a:solidFill>
              </a:rPr>
              <a:t>sing Christmas songs in the square.</a:t>
            </a:r>
            <a:endParaRPr lang="x-none" sz="2400" dirty="0">
              <a:solidFill>
                <a:srgbClr val="002060"/>
              </a:solidFill>
            </a:endParaRPr>
          </a:p>
        </p:txBody>
      </p:sp>
      <p:graphicFrame>
        <p:nvGraphicFramePr>
          <p:cNvPr id="3" name="Tabla 2">
            <a:extLst>
              <a:ext uri="{FF2B5EF4-FFF2-40B4-BE49-F238E27FC236}">
                <a16:creationId xmlns:a16="http://schemas.microsoft.com/office/drawing/2014/main" id="{29B82EBD-DEA3-E240-B415-928262553EC0}"/>
              </a:ext>
            </a:extLst>
          </p:cNvPr>
          <p:cNvGraphicFramePr>
            <a:graphicFrameLocks noGrp="1"/>
          </p:cNvGraphicFramePr>
          <p:nvPr/>
        </p:nvGraphicFramePr>
        <p:xfrm>
          <a:off x="4519246" y="4027416"/>
          <a:ext cx="7537570" cy="2164425"/>
        </p:xfrm>
        <a:graphic>
          <a:graphicData uri="http://schemas.openxmlformats.org/drawingml/2006/table">
            <a:tbl>
              <a:tblPr firstRow="1" bandRow="1">
                <a:tableStyleId>{5DA37D80-6434-44D0-A028-1B22A696006F}</a:tableStyleId>
              </a:tblPr>
              <a:tblGrid>
                <a:gridCol w="1315616">
                  <a:extLst>
                    <a:ext uri="{9D8B030D-6E8A-4147-A177-3AD203B41FA5}">
                      <a16:colId xmlns:a16="http://schemas.microsoft.com/office/drawing/2014/main" val="2034685978"/>
                    </a:ext>
                  </a:extLst>
                </a:gridCol>
                <a:gridCol w="1344048">
                  <a:extLst>
                    <a:ext uri="{9D8B030D-6E8A-4147-A177-3AD203B41FA5}">
                      <a16:colId xmlns:a16="http://schemas.microsoft.com/office/drawing/2014/main" val="2787285574"/>
                    </a:ext>
                  </a:extLst>
                </a:gridCol>
                <a:gridCol w="1344048">
                  <a:extLst>
                    <a:ext uri="{9D8B030D-6E8A-4147-A177-3AD203B41FA5}">
                      <a16:colId xmlns:a16="http://schemas.microsoft.com/office/drawing/2014/main" val="3861968725"/>
                    </a:ext>
                  </a:extLst>
                </a:gridCol>
                <a:gridCol w="3533858">
                  <a:extLst>
                    <a:ext uri="{9D8B030D-6E8A-4147-A177-3AD203B41FA5}">
                      <a16:colId xmlns:a16="http://schemas.microsoft.com/office/drawing/2014/main" val="1608079510"/>
                    </a:ext>
                  </a:extLst>
                </a:gridCol>
              </a:tblGrid>
              <a:tr h="580601">
                <a:tc gridSpan="3">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r>
                        <a:rPr lang="es-ES" sz="2200" b="1" dirty="0">
                          <a:solidFill>
                            <a:srgbClr val="002060"/>
                          </a:solidFill>
                        </a:rPr>
                        <a:t>¿Quién?</a:t>
                      </a:r>
                      <a:endParaRPr lang="x-none" sz="2200" b="1">
                        <a:solidFill>
                          <a:srgbClr val="002060"/>
                        </a:solidFill>
                      </a:endParaRPr>
                    </a:p>
                  </a:txBody>
                  <a:tcPr anchor="ctr"/>
                </a:tc>
                <a:tc hMerge="1">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r>
                        <a:rPr lang="es-ES" sz="2700" b="1" dirty="0">
                          <a:solidFill>
                            <a:srgbClr val="002060"/>
                          </a:solidFill>
                        </a:rPr>
                        <a:t>¿Quién?</a:t>
                      </a:r>
                      <a:endParaRPr lang="x-none" sz="2700" b="1">
                        <a:solidFill>
                          <a:srgbClr val="002060"/>
                        </a:solidFill>
                      </a:endParaRPr>
                    </a:p>
                  </a:txBody>
                  <a:tcPr anchor="ctr"/>
                </a:tc>
                <a:tc hMerge="1">
                  <a:txBody>
                    <a:bodyPr/>
                    <a:lstStyle/>
                    <a:p>
                      <a:pPr algn="ctr"/>
                      <a:endParaRPr lang="x-none" sz="2000" b="1" dirty="0">
                        <a:solidFill>
                          <a:srgbClr val="002060"/>
                        </a:solidFill>
                      </a:endParaRPr>
                    </a:p>
                  </a:txBody>
                  <a:tcPr marL="68580" marR="68580" marT="34290" marB="34290" anchor="ctr"/>
                </a:tc>
                <a:tc>
                  <a:txBody>
                    <a:bodyPr/>
                    <a:lstStyle/>
                    <a:p>
                      <a:pPr algn="ctr"/>
                      <a:endParaRPr lang="x-none" sz="2700" b="1" dirty="0">
                        <a:solidFill>
                          <a:srgbClr val="002060"/>
                        </a:solidFill>
                      </a:endParaRPr>
                    </a:p>
                  </a:txBody>
                  <a:tcPr anchor="ctr"/>
                </a:tc>
                <a:extLst>
                  <a:ext uri="{0D108BD9-81ED-4DB2-BD59-A6C34878D82A}">
                    <a16:rowId xmlns:a16="http://schemas.microsoft.com/office/drawing/2014/main" val="999975706"/>
                  </a:ext>
                </a:extLst>
              </a:tr>
              <a:tr h="559267">
                <a:tc>
                  <a:txBody>
                    <a:bodyPr/>
                    <a:lstStyle/>
                    <a:p>
                      <a:pPr algn="ctr"/>
                      <a:r>
                        <a:rPr lang="es-ES" sz="2200" b="1" dirty="0" err="1">
                          <a:solidFill>
                            <a:srgbClr val="002060"/>
                          </a:solidFill>
                        </a:rPr>
                        <a:t>we</a:t>
                      </a:r>
                      <a:endParaRPr lang="x-none" sz="2200" b="1" dirty="0">
                        <a:solidFill>
                          <a:srgbClr val="002060"/>
                        </a:solidFill>
                      </a:endParaRPr>
                    </a:p>
                  </a:txBody>
                  <a:tcPr anchor="ctr"/>
                </a:tc>
                <a:tc>
                  <a:txBody>
                    <a:bodyPr/>
                    <a:lstStyle/>
                    <a:p>
                      <a:pPr algn="ctr"/>
                      <a:r>
                        <a:rPr lang="es-ES" sz="2200" b="1" dirty="0" err="1">
                          <a:solidFill>
                            <a:srgbClr val="002060"/>
                          </a:solidFill>
                        </a:rPr>
                        <a:t>you</a:t>
                      </a:r>
                      <a:r>
                        <a:rPr lang="es-ES" sz="2200" b="1" dirty="0">
                          <a:solidFill>
                            <a:srgbClr val="002060"/>
                          </a:solidFill>
                        </a:rPr>
                        <a:t> </a:t>
                      </a:r>
                      <a:r>
                        <a:rPr lang="es-ES" sz="2200" b="1" dirty="0" err="1">
                          <a:solidFill>
                            <a:srgbClr val="002060"/>
                          </a:solidFill>
                        </a:rPr>
                        <a:t>all</a:t>
                      </a:r>
                      <a:endParaRPr lang="x-none" sz="2200" b="1" dirty="0">
                        <a:solidFill>
                          <a:srgbClr val="002060"/>
                        </a:solidFill>
                      </a:endParaRPr>
                    </a:p>
                  </a:txBody>
                  <a:tcPr anchor="ctr"/>
                </a:tc>
                <a:tc>
                  <a:txBody>
                    <a:bodyPr/>
                    <a:lstStyle/>
                    <a:p>
                      <a:pPr algn="ctr"/>
                      <a:r>
                        <a:rPr lang="en-GB" sz="2200" b="1" dirty="0">
                          <a:solidFill>
                            <a:srgbClr val="002060"/>
                          </a:solidFill>
                        </a:rPr>
                        <a:t>they</a:t>
                      </a:r>
                      <a:endParaRPr lang="x-none" sz="2200" b="1" dirty="0">
                        <a:solidFill>
                          <a:srgbClr val="002060"/>
                        </a:solidFill>
                      </a:endParaRPr>
                    </a:p>
                  </a:txBody>
                  <a:tcPr anchor="ctr"/>
                </a:tc>
                <a:tc>
                  <a:txBody>
                    <a:bodyPr/>
                    <a:lstStyle/>
                    <a:p>
                      <a:pPr algn="ctr"/>
                      <a:r>
                        <a:rPr lang="es-ES" sz="2200" b="1" dirty="0">
                          <a:solidFill>
                            <a:srgbClr val="002060"/>
                          </a:solidFill>
                        </a:rPr>
                        <a:t>el plan (en inglés)</a:t>
                      </a:r>
                      <a:endParaRPr lang="x-none" sz="2200" b="1" dirty="0">
                        <a:solidFill>
                          <a:srgbClr val="002060"/>
                        </a:solidFill>
                      </a:endParaRPr>
                    </a:p>
                  </a:txBody>
                  <a:tcPr anchor="ctr"/>
                </a:tc>
                <a:extLst>
                  <a:ext uri="{0D108BD9-81ED-4DB2-BD59-A6C34878D82A}">
                    <a16:rowId xmlns:a16="http://schemas.microsoft.com/office/drawing/2014/main" val="1548896538"/>
                  </a:ext>
                </a:extLst>
              </a:tr>
              <a:tr h="1024557">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122319523"/>
                  </a:ext>
                </a:extLst>
              </a:tr>
            </a:tbl>
          </a:graphicData>
        </a:graphic>
      </p:graphicFrame>
      <p:sp>
        <p:nvSpPr>
          <p:cNvPr id="5" name="Llamada rectangular redondeada 4">
            <a:extLst>
              <a:ext uri="{FF2B5EF4-FFF2-40B4-BE49-F238E27FC236}">
                <a16:creationId xmlns:a16="http://schemas.microsoft.com/office/drawing/2014/main" id="{BC4D8A4E-DBEE-0D4A-875A-EBEFA968DF8E}"/>
              </a:ext>
            </a:extLst>
          </p:cNvPr>
          <p:cNvSpPr/>
          <p:nvPr/>
        </p:nvSpPr>
        <p:spPr>
          <a:xfrm>
            <a:off x="2064839" y="3009649"/>
            <a:ext cx="2629894" cy="1296584"/>
          </a:xfrm>
          <a:prstGeom prst="wedgeRoundRectCallout">
            <a:avLst>
              <a:gd name="adj1" fmla="val -59724"/>
              <a:gd name="adj2" fmla="val 47523"/>
              <a:gd name="adj3" fmla="val 16667"/>
            </a:avLst>
          </a:prstGeom>
          <a:solidFill>
            <a:srgbClr val="EB959C"/>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s-ES" sz="2200" dirty="0">
                <a:solidFill>
                  <a:srgbClr val="002060"/>
                </a:solidFill>
              </a:rPr>
              <a:t>Vamos a cantar canciones de Navidad en la plaza.</a:t>
            </a:r>
            <a:endParaRPr lang="x-none" sz="2200" dirty="0">
              <a:solidFill>
                <a:srgbClr val="002060"/>
              </a:solidFill>
            </a:endParaRPr>
          </a:p>
        </p:txBody>
      </p:sp>
      <p:sp>
        <p:nvSpPr>
          <p:cNvPr id="26" name="Título 1">
            <a:extLst>
              <a:ext uri="{FF2B5EF4-FFF2-40B4-BE49-F238E27FC236}">
                <a16:creationId xmlns:a16="http://schemas.microsoft.com/office/drawing/2014/main" id="{977C934C-D9A1-3046-8EB5-724F7AE8ED2F}"/>
              </a:ext>
            </a:extLst>
          </p:cNvPr>
          <p:cNvSpPr txBox="1">
            <a:spLocks/>
          </p:cNvSpPr>
          <p:nvPr/>
        </p:nvSpPr>
        <p:spPr>
          <a:xfrm>
            <a:off x="286309" y="3579790"/>
            <a:ext cx="2222500" cy="445927"/>
          </a:xfrm>
          <a:prstGeom prst="rect">
            <a:avLst/>
          </a:prstGeom>
        </p:spPr>
        <p:txBody>
          <a:bodyPr vert="horz" lIns="91439" tIns="45719" rIns="91439" bIns="45719"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s-ES" sz="2400" b="1" dirty="0">
                <a:solidFill>
                  <a:srgbClr val="002060"/>
                </a:solidFill>
              </a:rPr>
              <a:t>Persona</a:t>
            </a:r>
            <a:r>
              <a:rPr lang="x-none" sz="2400" b="1">
                <a:solidFill>
                  <a:srgbClr val="002060"/>
                </a:solidFill>
              </a:rPr>
              <a:t> </a:t>
            </a:r>
            <a:r>
              <a:rPr lang="x-none" sz="2400" b="1" dirty="0">
                <a:solidFill>
                  <a:srgbClr val="002060"/>
                </a:solidFill>
              </a:rPr>
              <a:t>A</a:t>
            </a:r>
          </a:p>
        </p:txBody>
      </p:sp>
      <p:sp>
        <p:nvSpPr>
          <p:cNvPr id="27" name="Título 1">
            <a:extLst>
              <a:ext uri="{FF2B5EF4-FFF2-40B4-BE49-F238E27FC236}">
                <a16:creationId xmlns:a16="http://schemas.microsoft.com/office/drawing/2014/main" id="{56E98740-D3E0-F94A-A28C-A51934926636}"/>
              </a:ext>
            </a:extLst>
          </p:cNvPr>
          <p:cNvSpPr txBox="1">
            <a:spLocks/>
          </p:cNvSpPr>
          <p:nvPr/>
        </p:nvSpPr>
        <p:spPr>
          <a:xfrm>
            <a:off x="4807100" y="3579790"/>
            <a:ext cx="2222500" cy="445927"/>
          </a:xfrm>
          <a:prstGeom prst="rect">
            <a:avLst/>
          </a:prstGeom>
        </p:spPr>
        <p:txBody>
          <a:bodyPr vert="horz" lIns="91439" tIns="45719" rIns="91439" bIns="45719"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s-ES" sz="2400" b="1" dirty="0">
                <a:solidFill>
                  <a:srgbClr val="002060"/>
                </a:solidFill>
              </a:rPr>
              <a:t>Persona</a:t>
            </a:r>
            <a:r>
              <a:rPr lang="x-none" sz="2400" b="1">
                <a:solidFill>
                  <a:srgbClr val="002060"/>
                </a:solidFill>
              </a:rPr>
              <a:t> </a:t>
            </a:r>
            <a:r>
              <a:rPr lang="x-none" sz="2400" b="1" dirty="0">
                <a:solidFill>
                  <a:srgbClr val="002060"/>
                </a:solidFill>
              </a:rPr>
              <a:t>B</a:t>
            </a:r>
          </a:p>
        </p:txBody>
      </p:sp>
      <p:pic>
        <p:nvPicPr>
          <p:cNvPr id="31" name="Imagen 30">
            <a:extLst>
              <a:ext uri="{FF2B5EF4-FFF2-40B4-BE49-F238E27FC236}">
                <a16:creationId xmlns:a16="http://schemas.microsoft.com/office/drawing/2014/main" id="{AD6F7DD6-7CED-3F49-9716-E2FB61C91904}"/>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5139" b="98194" l="3000" r="97778">
                        <a14:foregroundMark x1="84889" y1="5139" x2="74556" y2="13889"/>
                        <a14:foregroundMark x1="74556" y1="13889" x2="74556" y2="14028"/>
                        <a14:foregroundMark x1="94000" y1="72222" x2="91111" y2="80833"/>
                        <a14:foregroundMark x1="72333" y1="14861" x2="56111" y2="30694"/>
                        <a14:foregroundMark x1="8889" y1="79722" x2="3222" y2="83611"/>
                        <a14:foregroundMark x1="44778" y1="43194" x2="40889" y2="45694"/>
                        <a14:foregroundMark x1="74000" y1="12917" x2="70000" y2="19028"/>
                        <a14:foregroundMark x1="70000" y1="19028" x2="48667" y2="39306"/>
                        <a14:foregroundMark x1="48667" y1="39306" x2="39222" y2="50000"/>
                        <a14:foregroundMark x1="39222" y1="50000" x2="22667" y2="63194"/>
                        <a14:foregroundMark x1="22667" y1="63194" x2="21222" y2="65139"/>
                        <a14:foregroundMark x1="97778" y1="69167" x2="97556" y2="72778"/>
                        <a14:foregroundMark x1="86778" y1="93750" x2="83889" y2="98194"/>
                      </a14:backgroundRemoval>
                    </a14:imgEffect>
                  </a14:imgLayer>
                </a14:imgProps>
              </a:ext>
              <a:ext uri="{28A0092B-C50C-407E-A947-70E740481C1C}">
                <a14:useLocalDpi xmlns:a14="http://schemas.microsoft.com/office/drawing/2010/main"/>
              </a:ext>
            </a:extLst>
          </a:blip>
          <a:stretch>
            <a:fillRect/>
          </a:stretch>
        </p:blipFill>
        <p:spPr>
          <a:xfrm>
            <a:off x="11153330" y="4733275"/>
            <a:ext cx="940881" cy="752705"/>
          </a:xfrm>
          <a:prstGeom prst="rect">
            <a:avLst/>
          </a:prstGeom>
        </p:spPr>
      </p:pic>
      <p:sp>
        <p:nvSpPr>
          <p:cNvPr id="9" name="TextBox 8"/>
          <p:cNvSpPr txBox="1"/>
          <p:nvPr/>
        </p:nvSpPr>
        <p:spPr>
          <a:xfrm>
            <a:off x="8451734" y="5294908"/>
            <a:ext cx="3657312" cy="943974"/>
          </a:xfrm>
          <a:prstGeom prst="rect">
            <a:avLst/>
          </a:prstGeom>
          <a:noFill/>
        </p:spPr>
        <p:txBody>
          <a:bodyPr wrap="square" lIns="121917" tIns="60959" rIns="121917" bIns="60959" rtlCol="0">
            <a:spAutoFit/>
          </a:bodyPr>
          <a:lstStyle/>
          <a:p>
            <a:pPr algn="ctr"/>
            <a:r>
              <a:rPr lang="en-US" sz="2667" dirty="0">
                <a:solidFill>
                  <a:srgbClr val="002060"/>
                </a:solidFill>
              </a:rPr>
              <a:t>sing Christmas songs in the square</a:t>
            </a:r>
          </a:p>
        </p:txBody>
      </p:sp>
      <p:pic>
        <p:nvPicPr>
          <p:cNvPr id="18" name="Picture 17" descr="green checkmark">
            <a:extLst>
              <a:ext uri="{FF2B5EF4-FFF2-40B4-BE49-F238E27FC236}">
                <a16:creationId xmlns:a16="http://schemas.microsoft.com/office/drawing/2014/main" id="{9B1A1948-2BF0-7647-9D12-1C87A74462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34263" y="5411625"/>
            <a:ext cx="376696" cy="392392"/>
          </a:xfrm>
          <a:prstGeom prst="rect">
            <a:avLst/>
          </a:prstGeom>
        </p:spPr>
      </p:pic>
      <p:pic>
        <p:nvPicPr>
          <p:cNvPr id="2052" name="Picture 4" descr="people singing christmas carols clipart - Clip Art Library">
            <a:extLst>
              <a:ext uri="{FF2B5EF4-FFF2-40B4-BE49-F238E27FC236}">
                <a16:creationId xmlns:a16="http://schemas.microsoft.com/office/drawing/2014/main" id="{71CE2D23-04C9-D34D-AA27-3948CA0F2568}"/>
              </a:ext>
            </a:extLst>
          </p:cNvPr>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327891" y="1592553"/>
            <a:ext cx="2577800" cy="23708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insettia Flower Oleander Plant Christmas - flower png download ...">
            <a:extLst>
              <a:ext uri="{FF2B5EF4-FFF2-40B4-BE49-F238E27FC236}">
                <a16:creationId xmlns:a16="http://schemas.microsoft.com/office/drawing/2014/main" id="{EEC82DD8-47DA-A24F-B996-21EC1D5B7B7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80657" y="2769723"/>
            <a:ext cx="2026178" cy="143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84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19" grpId="0"/>
      <p:bldP spid="20" grpId="0"/>
      <p:bldP spid="21" grpId="0" animBg="1"/>
      <p:bldP spid="5" grpId="0" animBg="1"/>
      <p:bldP spid="26" grpId="0"/>
      <p:bldP spid="2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669" y="764730"/>
            <a:ext cx="5320052" cy="565149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15" tIns="60957" rIns="121915" bIns="60957" spcCol="0" rtlCol="0" anchor="ctr"/>
          <a:lstStyle/>
          <a:p>
            <a:pPr marL="609555" indent="-609555">
              <a:buAutoNum type="arabicPeriod"/>
            </a:pPr>
            <a:r>
              <a:rPr lang="en-US" sz="2667" b="1" dirty="0">
                <a:solidFill>
                  <a:srgbClr val="002060"/>
                </a:solidFill>
              </a:rPr>
              <a:t>We are going to </a:t>
            </a:r>
            <a:r>
              <a:rPr lang="en-US" sz="2667" dirty="0">
                <a:solidFill>
                  <a:srgbClr val="002060"/>
                </a:solidFill>
              </a:rPr>
              <a:t>play the guitar for my family.</a:t>
            </a:r>
            <a:endParaRPr lang="en-US" sz="2667" b="1" dirty="0">
              <a:solidFill>
                <a:srgbClr val="002060"/>
              </a:solidFill>
            </a:endParaRPr>
          </a:p>
          <a:p>
            <a:pPr marL="609555" indent="-609555">
              <a:buAutoNum type="arabicPeriod"/>
            </a:pPr>
            <a:r>
              <a:rPr lang="en-US" sz="2667" b="1" dirty="0">
                <a:solidFill>
                  <a:srgbClr val="002060"/>
                </a:solidFill>
              </a:rPr>
              <a:t>They are going to </a:t>
            </a:r>
            <a:r>
              <a:rPr lang="en-US" sz="2667" dirty="0">
                <a:solidFill>
                  <a:srgbClr val="002060"/>
                </a:solidFill>
              </a:rPr>
              <a:t>break the piñata.</a:t>
            </a:r>
          </a:p>
          <a:p>
            <a:pPr marL="609555" indent="-609555">
              <a:buAutoNum type="arabicPeriod"/>
            </a:pPr>
            <a:r>
              <a:rPr lang="en-US" sz="2667" b="1" dirty="0">
                <a:solidFill>
                  <a:srgbClr val="002060"/>
                </a:solidFill>
              </a:rPr>
              <a:t>They are going to </a:t>
            </a:r>
            <a:r>
              <a:rPr lang="en-US" sz="2667" dirty="0">
                <a:solidFill>
                  <a:srgbClr val="002060"/>
                </a:solidFill>
              </a:rPr>
              <a:t>leave the shoes next to the door.</a:t>
            </a:r>
            <a:endParaRPr lang="en-US" sz="2667" b="1" dirty="0">
              <a:solidFill>
                <a:srgbClr val="002060"/>
              </a:solidFill>
            </a:endParaRPr>
          </a:p>
          <a:p>
            <a:pPr marL="609555" indent="-609555">
              <a:buFontTx/>
              <a:buAutoNum type="arabicPeriod"/>
            </a:pPr>
            <a:r>
              <a:rPr lang="en-US" sz="2667" b="1" dirty="0">
                <a:solidFill>
                  <a:srgbClr val="002060"/>
                </a:solidFill>
              </a:rPr>
              <a:t>You all go to </a:t>
            </a:r>
            <a:r>
              <a:rPr lang="en-US" sz="2667" dirty="0">
                <a:solidFill>
                  <a:srgbClr val="002060"/>
                </a:solidFill>
              </a:rPr>
              <a:t>the market to buy a Christmas flower.</a:t>
            </a:r>
          </a:p>
          <a:p>
            <a:pPr marL="609555" indent="-609555">
              <a:buAutoNum type="arabicPeriod"/>
            </a:pPr>
            <a:r>
              <a:rPr lang="en-US" sz="2667" b="1" dirty="0">
                <a:solidFill>
                  <a:srgbClr val="002060"/>
                </a:solidFill>
              </a:rPr>
              <a:t>They go to </a:t>
            </a:r>
            <a:r>
              <a:rPr lang="en-US" sz="2667" dirty="0">
                <a:solidFill>
                  <a:srgbClr val="002060"/>
                </a:solidFill>
              </a:rPr>
              <a:t>the shops to buy clothes for winter.</a:t>
            </a:r>
          </a:p>
          <a:p>
            <a:pPr marL="609555" indent="-609555">
              <a:buAutoNum type="arabicPeriod"/>
            </a:pPr>
            <a:r>
              <a:rPr lang="en-US" sz="2667" b="1" dirty="0">
                <a:solidFill>
                  <a:srgbClr val="002060"/>
                </a:solidFill>
              </a:rPr>
              <a:t>We are going to </a:t>
            </a:r>
            <a:r>
              <a:rPr lang="en-US" sz="2667" dirty="0">
                <a:solidFill>
                  <a:srgbClr val="002060"/>
                </a:solidFill>
              </a:rPr>
              <a:t>eat a large quantity of food.</a:t>
            </a:r>
          </a:p>
        </p:txBody>
      </p:sp>
      <p:graphicFrame>
        <p:nvGraphicFramePr>
          <p:cNvPr id="8" name="Tabla 2">
            <a:extLst>
              <a:ext uri="{FF2B5EF4-FFF2-40B4-BE49-F238E27FC236}">
                <a16:creationId xmlns:a16="http://schemas.microsoft.com/office/drawing/2014/main" id="{29B82EBD-DEA3-E240-B415-928262553EC0}"/>
              </a:ext>
            </a:extLst>
          </p:cNvPr>
          <p:cNvGraphicFramePr>
            <a:graphicFrameLocks noGrp="1"/>
          </p:cNvGraphicFramePr>
          <p:nvPr/>
        </p:nvGraphicFramePr>
        <p:xfrm>
          <a:off x="5710714" y="764730"/>
          <a:ext cx="6080915" cy="5349510"/>
        </p:xfrm>
        <a:graphic>
          <a:graphicData uri="http://schemas.openxmlformats.org/drawingml/2006/table">
            <a:tbl>
              <a:tblPr firstRow="1" bandRow="1">
                <a:tableStyleId>{5DA37D80-6434-44D0-A028-1B22A696006F}</a:tableStyleId>
              </a:tblPr>
              <a:tblGrid>
                <a:gridCol w="363990">
                  <a:extLst>
                    <a:ext uri="{9D8B030D-6E8A-4147-A177-3AD203B41FA5}">
                      <a16:colId xmlns:a16="http://schemas.microsoft.com/office/drawing/2014/main" val="1975583231"/>
                    </a:ext>
                  </a:extLst>
                </a:gridCol>
                <a:gridCol w="863978">
                  <a:extLst>
                    <a:ext uri="{9D8B030D-6E8A-4147-A177-3AD203B41FA5}">
                      <a16:colId xmlns:a16="http://schemas.microsoft.com/office/drawing/2014/main" val="2787285574"/>
                    </a:ext>
                  </a:extLst>
                </a:gridCol>
                <a:gridCol w="860611">
                  <a:extLst>
                    <a:ext uri="{9D8B030D-6E8A-4147-A177-3AD203B41FA5}">
                      <a16:colId xmlns:a16="http://schemas.microsoft.com/office/drawing/2014/main" val="3861968725"/>
                    </a:ext>
                  </a:extLst>
                </a:gridCol>
                <a:gridCol w="950259">
                  <a:extLst>
                    <a:ext uri="{9D8B030D-6E8A-4147-A177-3AD203B41FA5}">
                      <a16:colId xmlns:a16="http://schemas.microsoft.com/office/drawing/2014/main" val="408821343"/>
                    </a:ext>
                  </a:extLst>
                </a:gridCol>
                <a:gridCol w="3042077">
                  <a:extLst>
                    <a:ext uri="{9D8B030D-6E8A-4147-A177-3AD203B41FA5}">
                      <a16:colId xmlns:a16="http://schemas.microsoft.com/office/drawing/2014/main" val="1608079510"/>
                    </a:ext>
                  </a:extLst>
                </a:gridCol>
              </a:tblGrid>
              <a:tr h="497840">
                <a:tc>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endParaRPr lang="x-none" sz="2700" b="1">
                        <a:solidFill>
                          <a:srgbClr val="002060"/>
                        </a:solidFill>
                      </a:endParaRPr>
                    </a:p>
                  </a:txBody>
                  <a:tcPr anchor="ctr"/>
                </a:tc>
                <a:tc gridSpan="3">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r>
                        <a:rPr lang="es-ES" sz="2700" b="1" dirty="0">
                          <a:solidFill>
                            <a:srgbClr val="002060"/>
                          </a:solidFill>
                        </a:rPr>
                        <a:t>¿Quién?</a:t>
                      </a:r>
                      <a:endParaRPr lang="x-none" sz="2700" b="1">
                        <a:solidFill>
                          <a:srgbClr val="002060"/>
                        </a:solidFill>
                      </a:endParaRPr>
                    </a:p>
                  </a:txBody>
                  <a:tcPr anchor="ctr"/>
                </a:tc>
                <a:tc hMerge="1">
                  <a:txBody>
                    <a:bodyPr/>
                    <a:lstStyle/>
                    <a:p>
                      <a:pPr algn="ctr"/>
                      <a:endParaRPr lang="x-none" sz="2000" b="1" dirty="0">
                        <a:solidFill>
                          <a:srgbClr val="002060"/>
                        </a:solidFill>
                      </a:endParaRPr>
                    </a:p>
                  </a:txBody>
                  <a:tcPr marL="68580" marR="68580" marT="34290" marB="34290" anchor="ctr"/>
                </a:tc>
                <a:tc hMerge="1">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endParaRPr lang="x-none" sz="2700" b="1">
                        <a:solidFill>
                          <a:srgbClr val="002060"/>
                        </a:solidFill>
                      </a:endParaRPr>
                    </a:p>
                  </a:txBody>
                  <a:tcPr anchor="ctr"/>
                </a:tc>
                <a:tc>
                  <a:txBody>
                    <a:bodyPr/>
                    <a:lstStyle/>
                    <a:p>
                      <a:pPr algn="ctr"/>
                      <a:endParaRPr lang="x-none" sz="2700" b="1" dirty="0">
                        <a:solidFill>
                          <a:srgbClr val="002060"/>
                        </a:solidFill>
                      </a:endParaRPr>
                    </a:p>
                  </a:txBody>
                  <a:tcPr anchor="ctr"/>
                </a:tc>
                <a:extLst>
                  <a:ext uri="{0D108BD9-81ED-4DB2-BD59-A6C34878D82A}">
                    <a16:rowId xmlns:a16="http://schemas.microsoft.com/office/drawing/2014/main" val="999975706"/>
                  </a:ext>
                </a:extLst>
              </a:tr>
              <a:tr h="833505">
                <a:tc>
                  <a:txBody>
                    <a:bodyPr/>
                    <a:lstStyle/>
                    <a:p>
                      <a:pPr algn="ctr"/>
                      <a:endParaRPr lang="x-none" sz="2700" b="1" dirty="0">
                        <a:solidFill>
                          <a:srgbClr val="002060"/>
                        </a:solidFill>
                      </a:endParaRPr>
                    </a:p>
                  </a:txBody>
                  <a:tcPr anchor="ctr">
                    <a:solidFill>
                      <a:schemeClr val="accent2">
                        <a:lumMod val="20000"/>
                        <a:lumOff val="80000"/>
                      </a:schemeClr>
                    </a:solidFill>
                  </a:tcPr>
                </a:tc>
                <a:tc>
                  <a:txBody>
                    <a:bodyPr/>
                    <a:lstStyle/>
                    <a:p>
                      <a:pPr algn="ctr"/>
                      <a:r>
                        <a:rPr lang="en-GB" sz="2700" b="1" dirty="0">
                          <a:solidFill>
                            <a:srgbClr val="002060"/>
                          </a:solidFill>
                        </a:rPr>
                        <a:t>we</a:t>
                      </a:r>
                      <a:endParaRPr lang="x-none" sz="2700" b="1" dirty="0">
                        <a:solidFill>
                          <a:srgbClr val="002060"/>
                        </a:solidFill>
                      </a:endParaRPr>
                    </a:p>
                  </a:txBody>
                  <a:tcPr anchor="ctr">
                    <a:solidFill>
                      <a:schemeClr val="accent2">
                        <a:lumMod val="20000"/>
                        <a:lumOff val="80000"/>
                      </a:schemeClr>
                    </a:solidFill>
                  </a:tcPr>
                </a:tc>
                <a:tc>
                  <a:txBody>
                    <a:bodyPr/>
                    <a:lstStyle/>
                    <a:p>
                      <a:pPr algn="ctr"/>
                      <a:r>
                        <a:rPr lang="en-GB" sz="2700" b="1" dirty="0">
                          <a:solidFill>
                            <a:srgbClr val="002060"/>
                          </a:solidFill>
                        </a:rPr>
                        <a:t>you all </a:t>
                      </a:r>
                      <a:endParaRPr lang="x-none" sz="2700" b="1" dirty="0">
                        <a:solidFill>
                          <a:srgbClr val="002060"/>
                        </a:solidFill>
                      </a:endParaRPr>
                    </a:p>
                  </a:txBody>
                  <a:tcPr anchor="ctr">
                    <a:solidFill>
                      <a:schemeClr val="accent2">
                        <a:lumMod val="20000"/>
                        <a:lumOff val="80000"/>
                      </a:schemeClr>
                    </a:solidFill>
                  </a:tcPr>
                </a:tc>
                <a:tc>
                  <a:txBody>
                    <a:bodyPr/>
                    <a:lstStyle/>
                    <a:p>
                      <a:pPr algn="ctr"/>
                      <a:r>
                        <a:rPr lang="es-ES" sz="2700" b="1" dirty="0" err="1">
                          <a:solidFill>
                            <a:srgbClr val="002060"/>
                          </a:solidFill>
                        </a:rPr>
                        <a:t>they</a:t>
                      </a:r>
                      <a:endParaRPr lang="x-none" sz="2700" b="1" dirty="0">
                        <a:solidFill>
                          <a:srgbClr val="002060"/>
                        </a:solidFill>
                      </a:endParaRPr>
                    </a:p>
                  </a:txBody>
                  <a:tcPr anchor="ctr">
                    <a:solidFill>
                      <a:schemeClr val="accent2">
                        <a:lumMod val="20000"/>
                        <a:lumOff val="80000"/>
                      </a:schemeClr>
                    </a:solidFill>
                  </a:tcPr>
                </a:tc>
                <a:tc>
                  <a:txBody>
                    <a:bodyPr/>
                    <a:lstStyle/>
                    <a:p>
                      <a:pPr algn="ctr"/>
                      <a:r>
                        <a:rPr lang="es-ES" sz="2700" b="1">
                          <a:solidFill>
                            <a:srgbClr val="002060"/>
                          </a:solidFill>
                        </a:rPr>
                        <a:t>el plan (en inglés)</a:t>
                      </a:r>
                      <a:endParaRPr lang="x-none" sz="2700" b="1" dirty="0">
                        <a:solidFill>
                          <a:srgbClr val="002060"/>
                        </a:solidFill>
                      </a:endParaRPr>
                    </a:p>
                  </a:txBody>
                  <a:tcPr anchor="ctr">
                    <a:solidFill>
                      <a:schemeClr val="accent2">
                        <a:lumMod val="20000"/>
                        <a:lumOff val="80000"/>
                      </a:schemeClr>
                    </a:solidFill>
                  </a:tcPr>
                </a:tc>
                <a:extLst>
                  <a:ext uri="{0D108BD9-81ED-4DB2-BD59-A6C34878D82A}">
                    <a16:rowId xmlns:a16="http://schemas.microsoft.com/office/drawing/2014/main" val="1548896538"/>
                  </a:ext>
                </a:extLst>
              </a:tr>
              <a:tr h="655365">
                <a:tc>
                  <a:txBody>
                    <a:bodyPr/>
                    <a:lstStyle/>
                    <a:p>
                      <a:pPr algn="ctr"/>
                      <a:r>
                        <a:rPr lang="en-GB" sz="2000" b="1">
                          <a:solidFill>
                            <a:srgbClr val="203864"/>
                          </a:solidFill>
                        </a:rPr>
                        <a:t>1</a:t>
                      </a: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122319523"/>
                  </a:ext>
                </a:extLst>
              </a:tr>
              <a:tr h="655365">
                <a:tc>
                  <a:txBody>
                    <a:bodyPr/>
                    <a:lstStyle/>
                    <a:p>
                      <a:pPr algn="ctr"/>
                      <a:r>
                        <a:rPr lang="en-GB" sz="2000" b="1">
                          <a:solidFill>
                            <a:srgbClr val="203864"/>
                          </a:solidFill>
                        </a:rPr>
                        <a:t>2</a:t>
                      </a: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extLst>
                  <a:ext uri="{0D108BD9-81ED-4DB2-BD59-A6C34878D82A}">
                    <a16:rowId xmlns:a16="http://schemas.microsoft.com/office/drawing/2014/main" val="865955813"/>
                  </a:ext>
                </a:extLst>
              </a:tr>
              <a:tr h="655365">
                <a:tc>
                  <a:txBody>
                    <a:bodyPr/>
                    <a:lstStyle/>
                    <a:p>
                      <a:pPr algn="ctr"/>
                      <a:r>
                        <a:rPr lang="en-GB" sz="2000" b="1">
                          <a:solidFill>
                            <a:srgbClr val="203864"/>
                          </a:solidFill>
                        </a:rPr>
                        <a:t>3</a:t>
                      </a: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882403760"/>
                  </a:ext>
                </a:extLst>
              </a:tr>
              <a:tr h="655365">
                <a:tc>
                  <a:txBody>
                    <a:bodyPr/>
                    <a:lstStyle/>
                    <a:p>
                      <a:pPr algn="ctr"/>
                      <a:r>
                        <a:rPr lang="en-GB" sz="2000" b="1">
                          <a:solidFill>
                            <a:srgbClr val="203864"/>
                          </a:solidFill>
                        </a:rPr>
                        <a:t>4</a:t>
                      </a: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extLst>
                  <a:ext uri="{0D108BD9-81ED-4DB2-BD59-A6C34878D82A}">
                    <a16:rowId xmlns:a16="http://schemas.microsoft.com/office/drawing/2014/main" val="1766618113"/>
                  </a:ext>
                </a:extLst>
              </a:tr>
              <a:tr h="655365">
                <a:tc>
                  <a:txBody>
                    <a:bodyPr/>
                    <a:lstStyle/>
                    <a:p>
                      <a:pPr algn="ctr"/>
                      <a:r>
                        <a:rPr lang="en-GB" sz="2000" b="1">
                          <a:solidFill>
                            <a:srgbClr val="203864"/>
                          </a:solidFill>
                        </a:rPr>
                        <a:t>5</a:t>
                      </a: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296959537"/>
                  </a:ext>
                </a:extLst>
              </a:tr>
              <a:tr h="655365">
                <a:tc>
                  <a:txBody>
                    <a:bodyPr/>
                    <a:lstStyle/>
                    <a:p>
                      <a:pPr algn="ctr"/>
                      <a:r>
                        <a:rPr lang="en-GB" sz="2000" b="1">
                          <a:solidFill>
                            <a:srgbClr val="203864"/>
                          </a:solidFill>
                        </a:rPr>
                        <a:t>6</a:t>
                      </a: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extLst>
                  <a:ext uri="{0D108BD9-81ED-4DB2-BD59-A6C34878D82A}">
                    <a16:rowId xmlns:a16="http://schemas.microsoft.com/office/drawing/2014/main" val="2412182973"/>
                  </a:ext>
                </a:extLst>
              </a:tr>
            </a:tbl>
          </a:graphicData>
        </a:graphic>
      </p:graphicFrame>
      <p:sp>
        <p:nvSpPr>
          <p:cNvPr id="2" name="Título 1">
            <a:extLst>
              <a:ext uri="{FF2B5EF4-FFF2-40B4-BE49-F238E27FC236}">
                <a16:creationId xmlns:a16="http://schemas.microsoft.com/office/drawing/2014/main" id="{11C6616C-D558-C74C-8169-E08B1E63AA7E}"/>
              </a:ext>
            </a:extLst>
          </p:cNvPr>
          <p:cNvSpPr>
            <a:spLocks noGrp="1"/>
          </p:cNvSpPr>
          <p:nvPr>
            <p:ph type="title"/>
          </p:nvPr>
        </p:nvSpPr>
        <p:spPr>
          <a:xfrm>
            <a:off x="211669" y="325976"/>
            <a:ext cx="10515600" cy="461663"/>
          </a:xfrm>
        </p:spPr>
        <p:txBody>
          <a:bodyPr>
            <a:noAutofit/>
          </a:bodyPr>
          <a:lstStyle/>
          <a:p>
            <a:r>
              <a:rPr lang="es-GB" sz="3200" b="1" dirty="0">
                <a:solidFill>
                  <a:srgbClr val="002060"/>
                </a:solidFill>
              </a:rPr>
              <a:t>Persona A</a:t>
            </a:r>
          </a:p>
        </p:txBody>
      </p:sp>
    </p:spTree>
    <p:extLst>
      <p:ext uri="{BB962C8B-B14F-4D97-AF65-F5344CB8AC3E}">
        <p14:creationId xmlns:p14="http://schemas.microsoft.com/office/powerpoint/2010/main" val="26001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136" y="764730"/>
            <a:ext cx="5249333" cy="553819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21915" tIns="60957" rIns="121915" bIns="60957" spcCol="0" rtlCol="0" anchor="ctr"/>
          <a:lstStyle/>
          <a:p>
            <a:pPr marL="609555" indent="-609555">
              <a:buAutoNum type="arabicPeriod"/>
            </a:pPr>
            <a:r>
              <a:rPr lang="en-US" sz="2667" b="1" dirty="0">
                <a:solidFill>
                  <a:srgbClr val="002060"/>
                </a:solidFill>
              </a:rPr>
              <a:t>We are going to </a:t>
            </a:r>
            <a:r>
              <a:rPr lang="en-US" sz="2667" dirty="0">
                <a:solidFill>
                  <a:srgbClr val="002060"/>
                </a:solidFill>
              </a:rPr>
              <a:t>buy a grey t-shirt for my dad.</a:t>
            </a:r>
          </a:p>
          <a:p>
            <a:pPr marL="609555" indent="-609555">
              <a:buAutoNum type="arabicPeriod"/>
            </a:pPr>
            <a:r>
              <a:rPr lang="en-US" sz="2667" b="1" dirty="0">
                <a:solidFill>
                  <a:srgbClr val="002060"/>
                </a:solidFill>
              </a:rPr>
              <a:t>We go to </a:t>
            </a:r>
            <a:r>
              <a:rPr lang="en-US" sz="2667" dirty="0">
                <a:solidFill>
                  <a:srgbClr val="002060"/>
                </a:solidFill>
              </a:rPr>
              <a:t>the church at midnight.</a:t>
            </a:r>
          </a:p>
          <a:p>
            <a:pPr marL="609555" indent="-609555">
              <a:buAutoNum type="arabicPeriod"/>
            </a:pPr>
            <a:r>
              <a:rPr lang="en-US" sz="2667" b="1" dirty="0">
                <a:solidFill>
                  <a:srgbClr val="002060"/>
                </a:solidFill>
              </a:rPr>
              <a:t>They are going to </a:t>
            </a:r>
            <a:r>
              <a:rPr lang="en-US" sz="2667" dirty="0">
                <a:solidFill>
                  <a:srgbClr val="002060"/>
                </a:solidFill>
              </a:rPr>
              <a:t>leave the shoes under the tree.</a:t>
            </a:r>
          </a:p>
          <a:p>
            <a:pPr marL="609555" indent="-609555">
              <a:buAutoNum type="arabicPeriod"/>
            </a:pPr>
            <a:r>
              <a:rPr lang="en-US" sz="2667" b="1" dirty="0">
                <a:solidFill>
                  <a:srgbClr val="002060"/>
                </a:solidFill>
              </a:rPr>
              <a:t>You all are going to </a:t>
            </a:r>
            <a:r>
              <a:rPr lang="en-US" sz="2667" dirty="0">
                <a:solidFill>
                  <a:srgbClr val="002060"/>
                </a:solidFill>
              </a:rPr>
              <a:t>spend so much money!</a:t>
            </a:r>
            <a:r>
              <a:rPr lang="en-US" sz="2667" b="1" dirty="0">
                <a:solidFill>
                  <a:srgbClr val="002060"/>
                </a:solidFill>
              </a:rPr>
              <a:t> </a:t>
            </a:r>
          </a:p>
          <a:p>
            <a:pPr marL="609555" indent="-609555">
              <a:buAutoNum type="arabicPeriod"/>
            </a:pPr>
            <a:r>
              <a:rPr lang="en-US" sz="2667" b="1" dirty="0">
                <a:solidFill>
                  <a:srgbClr val="002060"/>
                </a:solidFill>
              </a:rPr>
              <a:t>You all are going to </a:t>
            </a:r>
            <a:r>
              <a:rPr lang="en-US" sz="2667" dirty="0">
                <a:solidFill>
                  <a:srgbClr val="002060"/>
                </a:solidFill>
              </a:rPr>
              <a:t>watch Christmas </a:t>
            </a:r>
            <a:r>
              <a:rPr lang="en-US" sz="2667" dirty="0" err="1">
                <a:solidFill>
                  <a:srgbClr val="002060"/>
                </a:solidFill>
              </a:rPr>
              <a:t>programmes</a:t>
            </a:r>
            <a:r>
              <a:rPr lang="en-US" sz="2667" dirty="0">
                <a:solidFill>
                  <a:srgbClr val="002060"/>
                </a:solidFill>
              </a:rPr>
              <a:t> on the television.</a:t>
            </a:r>
          </a:p>
          <a:p>
            <a:pPr marL="609555" indent="-609555">
              <a:buAutoNum type="arabicPeriod"/>
            </a:pPr>
            <a:r>
              <a:rPr lang="en-US" sz="2667" b="1" dirty="0">
                <a:solidFill>
                  <a:srgbClr val="002060"/>
                </a:solidFill>
              </a:rPr>
              <a:t>They go</a:t>
            </a:r>
            <a:r>
              <a:rPr lang="en-US" sz="2667" dirty="0">
                <a:solidFill>
                  <a:srgbClr val="002060"/>
                </a:solidFill>
              </a:rPr>
              <a:t> to a restaurant to eat chicken and rice.</a:t>
            </a:r>
          </a:p>
        </p:txBody>
      </p:sp>
      <p:sp>
        <p:nvSpPr>
          <p:cNvPr id="2" name="Título 1">
            <a:extLst>
              <a:ext uri="{FF2B5EF4-FFF2-40B4-BE49-F238E27FC236}">
                <a16:creationId xmlns:a16="http://schemas.microsoft.com/office/drawing/2014/main" id="{885C643E-AA02-0A45-9A3F-683ED132383B}"/>
              </a:ext>
            </a:extLst>
          </p:cNvPr>
          <p:cNvSpPr>
            <a:spLocks noGrp="1"/>
          </p:cNvSpPr>
          <p:nvPr>
            <p:ph type="title"/>
          </p:nvPr>
        </p:nvSpPr>
        <p:spPr>
          <a:xfrm>
            <a:off x="220136" y="131636"/>
            <a:ext cx="10515600" cy="764731"/>
          </a:xfrm>
        </p:spPr>
        <p:txBody>
          <a:bodyPr>
            <a:normAutofit/>
          </a:bodyPr>
          <a:lstStyle/>
          <a:p>
            <a:r>
              <a:rPr lang="es-GB" sz="3200" b="1" dirty="0">
                <a:solidFill>
                  <a:srgbClr val="002060"/>
                </a:solidFill>
              </a:rPr>
              <a:t>Persona B</a:t>
            </a:r>
          </a:p>
        </p:txBody>
      </p:sp>
      <p:graphicFrame>
        <p:nvGraphicFramePr>
          <p:cNvPr id="7" name="Tabla 2">
            <a:extLst>
              <a:ext uri="{FF2B5EF4-FFF2-40B4-BE49-F238E27FC236}">
                <a16:creationId xmlns:a16="http://schemas.microsoft.com/office/drawing/2014/main" id="{046BF5D6-51C9-4542-8044-590695F24449}"/>
              </a:ext>
            </a:extLst>
          </p:cNvPr>
          <p:cNvGraphicFramePr>
            <a:graphicFrameLocks noGrp="1"/>
          </p:cNvGraphicFramePr>
          <p:nvPr/>
        </p:nvGraphicFramePr>
        <p:xfrm>
          <a:off x="5674856" y="764730"/>
          <a:ext cx="6080915" cy="5349510"/>
        </p:xfrm>
        <a:graphic>
          <a:graphicData uri="http://schemas.openxmlformats.org/drawingml/2006/table">
            <a:tbl>
              <a:tblPr firstRow="1" bandRow="1">
                <a:tableStyleId>{5DA37D80-6434-44D0-A028-1B22A696006F}</a:tableStyleId>
              </a:tblPr>
              <a:tblGrid>
                <a:gridCol w="363990">
                  <a:extLst>
                    <a:ext uri="{9D8B030D-6E8A-4147-A177-3AD203B41FA5}">
                      <a16:colId xmlns:a16="http://schemas.microsoft.com/office/drawing/2014/main" val="1975583231"/>
                    </a:ext>
                  </a:extLst>
                </a:gridCol>
                <a:gridCol w="863978">
                  <a:extLst>
                    <a:ext uri="{9D8B030D-6E8A-4147-A177-3AD203B41FA5}">
                      <a16:colId xmlns:a16="http://schemas.microsoft.com/office/drawing/2014/main" val="2787285574"/>
                    </a:ext>
                  </a:extLst>
                </a:gridCol>
                <a:gridCol w="860611">
                  <a:extLst>
                    <a:ext uri="{9D8B030D-6E8A-4147-A177-3AD203B41FA5}">
                      <a16:colId xmlns:a16="http://schemas.microsoft.com/office/drawing/2014/main" val="3861968725"/>
                    </a:ext>
                  </a:extLst>
                </a:gridCol>
                <a:gridCol w="950259">
                  <a:extLst>
                    <a:ext uri="{9D8B030D-6E8A-4147-A177-3AD203B41FA5}">
                      <a16:colId xmlns:a16="http://schemas.microsoft.com/office/drawing/2014/main" val="408821343"/>
                    </a:ext>
                  </a:extLst>
                </a:gridCol>
                <a:gridCol w="3042077">
                  <a:extLst>
                    <a:ext uri="{9D8B030D-6E8A-4147-A177-3AD203B41FA5}">
                      <a16:colId xmlns:a16="http://schemas.microsoft.com/office/drawing/2014/main" val="1608079510"/>
                    </a:ext>
                  </a:extLst>
                </a:gridCol>
              </a:tblGrid>
              <a:tr h="497840">
                <a:tc>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endParaRPr lang="x-none" sz="2700" b="1">
                        <a:solidFill>
                          <a:srgbClr val="002060"/>
                        </a:solidFill>
                      </a:endParaRPr>
                    </a:p>
                  </a:txBody>
                  <a:tcPr anchor="ctr"/>
                </a:tc>
                <a:tc gridSpan="3">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r>
                        <a:rPr lang="es-ES" sz="2700" b="1" dirty="0">
                          <a:solidFill>
                            <a:srgbClr val="002060"/>
                          </a:solidFill>
                        </a:rPr>
                        <a:t>¿Quién?</a:t>
                      </a:r>
                      <a:endParaRPr lang="x-none" sz="2700" b="1">
                        <a:solidFill>
                          <a:srgbClr val="002060"/>
                        </a:solidFill>
                      </a:endParaRPr>
                    </a:p>
                  </a:txBody>
                  <a:tcPr anchor="ctr"/>
                </a:tc>
                <a:tc hMerge="1">
                  <a:txBody>
                    <a:bodyPr/>
                    <a:lstStyle/>
                    <a:p>
                      <a:pPr algn="ctr"/>
                      <a:endParaRPr lang="x-none" sz="2000" b="1" dirty="0">
                        <a:solidFill>
                          <a:srgbClr val="002060"/>
                        </a:solidFill>
                      </a:endParaRPr>
                    </a:p>
                  </a:txBody>
                  <a:tcPr marL="68580" marR="68580" marT="34290" marB="34290" anchor="ctr"/>
                </a:tc>
                <a:tc hMerge="1">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endParaRPr lang="x-none" sz="2700" b="1">
                        <a:solidFill>
                          <a:srgbClr val="002060"/>
                        </a:solidFill>
                      </a:endParaRPr>
                    </a:p>
                  </a:txBody>
                  <a:tcPr anchor="ctr"/>
                </a:tc>
                <a:tc>
                  <a:txBody>
                    <a:bodyPr/>
                    <a:lstStyle/>
                    <a:p>
                      <a:pPr algn="ctr"/>
                      <a:endParaRPr lang="x-none" sz="2700" b="1" dirty="0">
                        <a:solidFill>
                          <a:srgbClr val="002060"/>
                        </a:solidFill>
                      </a:endParaRPr>
                    </a:p>
                  </a:txBody>
                  <a:tcPr anchor="ctr"/>
                </a:tc>
                <a:extLst>
                  <a:ext uri="{0D108BD9-81ED-4DB2-BD59-A6C34878D82A}">
                    <a16:rowId xmlns:a16="http://schemas.microsoft.com/office/drawing/2014/main" val="999975706"/>
                  </a:ext>
                </a:extLst>
              </a:tr>
              <a:tr h="833505">
                <a:tc>
                  <a:txBody>
                    <a:bodyPr/>
                    <a:lstStyle/>
                    <a:p>
                      <a:pPr algn="ctr"/>
                      <a:endParaRPr lang="x-none" sz="2700" b="1" dirty="0">
                        <a:solidFill>
                          <a:srgbClr val="002060"/>
                        </a:solidFill>
                      </a:endParaRPr>
                    </a:p>
                  </a:txBody>
                  <a:tcPr anchor="ctr">
                    <a:solidFill>
                      <a:schemeClr val="accent2">
                        <a:lumMod val="20000"/>
                        <a:lumOff val="80000"/>
                      </a:schemeClr>
                    </a:solidFill>
                  </a:tcPr>
                </a:tc>
                <a:tc>
                  <a:txBody>
                    <a:bodyPr/>
                    <a:lstStyle/>
                    <a:p>
                      <a:pPr algn="ctr"/>
                      <a:r>
                        <a:rPr lang="en-GB" sz="2700" b="1" dirty="0">
                          <a:solidFill>
                            <a:srgbClr val="002060"/>
                          </a:solidFill>
                        </a:rPr>
                        <a:t>we</a:t>
                      </a:r>
                      <a:endParaRPr lang="x-none" sz="2700" b="1" dirty="0">
                        <a:solidFill>
                          <a:srgbClr val="002060"/>
                        </a:solidFill>
                      </a:endParaRPr>
                    </a:p>
                  </a:txBody>
                  <a:tcPr anchor="ctr">
                    <a:solidFill>
                      <a:schemeClr val="accent2">
                        <a:lumMod val="20000"/>
                        <a:lumOff val="80000"/>
                      </a:schemeClr>
                    </a:solidFill>
                  </a:tcPr>
                </a:tc>
                <a:tc>
                  <a:txBody>
                    <a:bodyPr/>
                    <a:lstStyle/>
                    <a:p>
                      <a:pPr algn="ctr"/>
                      <a:r>
                        <a:rPr lang="en-GB" sz="2700" b="1" dirty="0">
                          <a:solidFill>
                            <a:srgbClr val="002060"/>
                          </a:solidFill>
                        </a:rPr>
                        <a:t>you all </a:t>
                      </a:r>
                      <a:endParaRPr lang="x-none" sz="2700" b="1" dirty="0">
                        <a:solidFill>
                          <a:srgbClr val="002060"/>
                        </a:solidFill>
                      </a:endParaRPr>
                    </a:p>
                  </a:txBody>
                  <a:tcPr anchor="ctr">
                    <a:solidFill>
                      <a:schemeClr val="accent2">
                        <a:lumMod val="20000"/>
                        <a:lumOff val="80000"/>
                      </a:schemeClr>
                    </a:solidFill>
                  </a:tcPr>
                </a:tc>
                <a:tc>
                  <a:txBody>
                    <a:bodyPr/>
                    <a:lstStyle/>
                    <a:p>
                      <a:pPr algn="ctr"/>
                      <a:r>
                        <a:rPr lang="es-ES" sz="2700" b="1" dirty="0" err="1">
                          <a:solidFill>
                            <a:srgbClr val="002060"/>
                          </a:solidFill>
                        </a:rPr>
                        <a:t>they</a:t>
                      </a:r>
                      <a:endParaRPr lang="x-none" sz="2700" b="1" dirty="0">
                        <a:solidFill>
                          <a:srgbClr val="002060"/>
                        </a:solidFill>
                      </a:endParaRPr>
                    </a:p>
                  </a:txBody>
                  <a:tcPr anchor="ctr">
                    <a:solidFill>
                      <a:schemeClr val="accent2">
                        <a:lumMod val="20000"/>
                        <a:lumOff val="80000"/>
                      </a:schemeClr>
                    </a:solidFill>
                  </a:tcPr>
                </a:tc>
                <a:tc>
                  <a:txBody>
                    <a:bodyPr/>
                    <a:lstStyle/>
                    <a:p>
                      <a:pPr algn="ctr"/>
                      <a:r>
                        <a:rPr lang="es-ES" sz="2700" b="1">
                          <a:solidFill>
                            <a:srgbClr val="002060"/>
                          </a:solidFill>
                        </a:rPr>
                        <a:t>el plan (en inglés)</a:t>
                      </a:r>
                      <a:endParaRPr lang="x-none" sz="2700" b="1" dirty="0">
                        <a:solidFill>
                          <a:srgbClr val="002060"/>
                        </a:solidFill>
                      </a:endParaRPr>
                    </a:p>
                  </a:txBody>
                  <a:tcPr anchor="ctr">
                    <a:solidFill>
                      <a:schemeClr val="accent2">
                        <a:lumMod val="20000"/>
                        <a:lumOff val="80000"/>
                      </a:schemeClr>
                    </a:solidFill>
                  </a:tcPr>
                </a:tc>
                <a:extLst>
                  <a:ext uri="{0D108BD9-81ED-4DB2-BD59-A6C34878D82A}">
                    <a16:rowId xmlns:a16="http://schemas.microsoft.com/office/drawing/2014/main" val="1548896538"/>
                  </a:ext>
                </a:extLst>
              </a:tr>
              <a:tr h="655365">
                <a:tc>
                  <a:txBody>
                    <a:bodyPr/>
                    <a:lstStyle/>
                    <a:p>
                      <a:pPr algn="ctr"/>
                      <a:r>
                        <a:rPr lang="en-GB" sz="2000" b="1">
                          <a:solidFill>
                            <a:srgbClr val="203864"/>
                          </a:solidFill>
                        </a:rPr>
                        <a:t>1</a:t>
                      </a: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122319523"/>
                  </a:ext>
                </a:extLst>
              </a:tr>
              <a:tr h="655365">
                <a:tc>
                  <a:txBody>
                    <a:bodyPr/>
                    <a:lstStyle/>
                    <a:p>
                      <a:pPr algn="ctr"/>
                      <a:r>
                        <a:rPr lang="en-GB" sz="2000" b="1">
                          <a:solidFill>
                            <a:srgbClr val="203864"/>
                          </a:solidFill>
                        </a:rPr>
                        <a:t>2</a:t>
                      </a: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extLst>
                  <a:ext uri="{0D108BD9-81ED-4DB2-BD59-A6C34878D82A}">
                    <a16:rowId xmlns:a16="http://schemas.microsoft.com/office/drawing/2014/main" val="865955813"/>
                  </a:ext>
                </a:extLst>
              </a:tr>
              <a:tr h="655365">
                <a:tc>
                  <a:txBody>
                    <a:bodyPr/>
                    <a:lstStyle/>
                    <a:p>
                      <a:pPr algn="ctr"/>
                      <a:r>
                        <a:rPr lang="en-GB" sz="2000" b="1">
                          <a:solidFill>
                            <a:srgbClr val="203864"/>
                          </a:solidFill>
                        </a:rPr>
                        <a:t>3</a:t>
                      </a: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882403760"/>
                  </a:ext>
                </a:extLst>
              </a:tr>
              <a:tr h="655365">
                <a:tc>
                  <a:txBody>
                    <a:bodyPr/>
                    <a:lstStyle/>
                    <a:p>
                      <a:pPr algn="ctr"/>
                      <a:r>
                        <a:rPr lang="en-GB" sz="2000" b="1">
                          <a:solidFill>
                            <a:srgbClr val="203864"/>
                          </a:solidFill>
                        </a:rPr>
                        <a:t>4</a:t>
                      </a: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extLst>
                  <a:ext uri="{0D108BD9-81ED-4DB2-BD59-A6C34878D82A}">
                    <a16:rowId xmlns:a16="http://schemas.microsoft.com/office/drawing/2014/main" val="1766618113"/>
                  </a:ext>
                </a:extLst>
              </a:tr>
              <a:tr h="655365">
                <a:tc>
                  <a:txBody>
                    <a:bodyPr/>
                    <a:lstStyle/>
                    <a:p>
                      <a:pPr algn="ctr"/>
                      <a:r>
                        <a:rPr lang="en-GB" sz="2000" b="1">
                          <a:solidFill>
                            <a:srgbClr val="203864"/>
                          </a:solidFill>
                        </a:rPr>
                        <a:t>5</a:t>
                      </a: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296959537"/>
                  </a:ext>
                </a:extLst>
              </a:tr>
              <a:tr h="655365">
                <a:tc>
                  <a:txBody>
                    <a:bodyPr/>
                    <a:lstStyle/>
                    <a:p>
                      <a:pPr algn="ctr"/>
                      <a:r>
                        <a:rPr lang="en-GB" sz="2000" b="1">
                          <a:solidFill>
                            <a:srgbClr val="203864"/>
                          </a:solidFill>
                        </a:rPr>
                        <a:t>6</a:t>
                      </a: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extLst>
                  <a:ext uri="{0D108BD9-81ED-4DB2-BD59-A6C34878D82A}">
                    <a16:rowId xmlns:a16="http://schemas.microsoft.com/office/drawing/2014/main" val="2412182973"/>
                  </a:ext>
                </a:extLst>
              </a:tr>
            </a:tbl>
          </a:graphicData>
        </a:graphic>
      </p:graphicFrame>
    </p:spTree>
    <p:extLst>
      <p:ext uri="{BB962C8B-B14F-4D97-AF65-F5344CB8AC3E}">
        <p14:creationId xmlns:p14="http://schemas.microsoft.com/office/powerpoint/2010/main" val="1233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a 2">
            <a:extLst>
              <a:ext uri="{FF2B5EF4-FFF2-40B4-BE49-F238E27FC236}">
                <a16:creationId xmlns:a16="http://schemas.microsoft.com/office/drawing/2014/main" id="{BE5576DC-6D4B-3040-8A24-88397A2D638C}"/>
              </a:ext>
            </a:extLst>
          </p:cNvPr>
          <p:cNvGraphicFramePr>
            <a:graphicFrameLocks noGrp="1"/>
          </p:cNvGraphicFramePr>
          <p:nvPr/>
        </p:nvGraphicFramePr>
        <p:xfrm>
          <a:off x="6151022" y="716411"/>
          <a:ext cx="5931443" cy="5526606"/>
        </p:xfrm>
        <a:graphic>
          <a:graphicData uri="http://schemas.openxmlformats.org/drawingml/2006/table">
            <a:tbl>
              <a:tblPr firstRow="1" bandRow="1">
                <a:tableStyleId>{5DA37D80-6434-44D0-A028-1B22A696006F}</a:tableStyleId>
              </a:tblPr>
              <a:tblGrid>
                <a:gridCol w="355043">
                  <a:extLst>
                    <a:ext uri="{9D8B030D-6E8A-4147-A177-3AD203B41FA5}">
                      <a16:colId xmlns:a16="http://schemas.microsoft.com/office/drawing/2014/main" val="1975583231"/>
                    </a:ext>
                  </a:extLst>
                </a:gridCol>
                <a:gridCol w="842741">
                  <a:extLst>
                    <a:ext uri="{9D8B030D-6E8A-4147-A177-3AD203B41FA5}">
                      <a16:colId xmlns:a16="http://schemas.microsoft.com/office/drawing/2014/main" val="2787285574"/>
                    </a:ext>
                  </a:extLst>
                </a:gridCol>
                <a:gridCol w="839457">
                  <a:extLst>
                    <a:ext uri="{9D8B030D-6E8A-4147-A177-3AD203B41FA5}">
                      <a16:colId xmlns:a16="http://schemas.microsoft.com/office/drawing/2014/main" val="3861968725"/>
                    </a:ext>
                  </a:extLst>
                </a:gridCol>
                <a:gridCol w="926901">
                  <a:extLst>
                    <a:ext uri="{9D8B030D-6E8A-4147-A177-3AD203B41FA5}">
                      <a16:colId xmlns:a16="http://schemas.microsoft.com/office/drawing/2014/main" val="408821343"/>
                    </a:ext>
                  </a:extLst>
                </a:gridCol>
                <a:gridCol w="2967301">
                  <a:extLst>
                    <a:ext uri="{9D8B030D-6E8A-4147-A177-3AD203B41FA5}">
                      <a16:colId xmlns:a16="http://schemas.microsoft.com/office/drawing/2014/main" val="1608079510"/>
                    </a:ext>
                  </a:extLst>
                </a:gridCol>
              </a:tblGrid>
              <a:tr h="499453">
                <a:tc>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endParaRPr lang="x-none" sz="2700" b="1">
                        <a:solidFill>
                          <a:srgbClr val="002060"/>
                        </a:solidFill>
                      </a:endParaRPr>
                    </a:p>
                  </a:txBody>
                  <a:tcPr anchor="ctr"/>
                </a:tc>
                <a:tc gridSpan="3">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r>
                        <a:rPr lang="es-ES" sz="2700" b="1" dirty="0">
                          <a:solidFill>
                            <a:srgbClr val="002060"/>
                          </a:solidFill>
                        </a:rPr>
                        <a:t>¿Quién?</a:t>
                      </a:r>
                      <a:endParaRPr lang="x-none" sz="2700" b="1">
                        <a:solidFill>
                          <a:srgbClr val="002060"/>
                        </a:solidFill>
                      </a:endParaRPr>
                    </a:p>
                  </a:txBody>
                  <a:tcPr anchor="ctr"/>
                </a:tc>
                <a:tc hMerge="1">
                  <a:txBody>
                    <a:bodyPr/>
                    <a:lstStyle/>
                    <a:p>
                      <a:pPr algn="ctr"/>
                      <a:endParaRPr lang="x-none" sz="2000" b="1" dirty="0">
                        <a:solidFill>
                          <a:srgbClr val="002060"/>
                        </a:solidFill>
                      </a:endParaRPr>
                    </a:p>
                  </a:txBody>
                  <a:tcPr marL="68580" marR="68580" marT="34290" marB="34290" anchor="ctr"/>
                </a:tc>
                <a:tc hMerge="1">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endParaRPr lang="x-none" sz="2700" b="1">
                        <a:solidFill>
                          <a:srgbClr val="002060"/>
                        </a:solidFill>
                      </a:endParaRPr>
                    </a:p>
                  </a:txBody>
                  <a:tcPr anchor="ctr"/>
                </a:tc>
                <a:tc>
                  <a:txBody>
                    <a:bodyPr/>
                    <a:lstStyle/>
                    <a:p>
                      <a:pPr algn="ctr"/>
                      <a:endParaRPr lang="x-none" sz="2700" b="1" dirty="0">
                        <a:solidFill>
                          <a:srgbClr val="002060"/>
                        </a:solidFill>
                      </a:endParaRPr>
                    </a:p>
                  </a:txBody>
                  <a:tcPr anchor="ctr"/>
                </a:tc>
                <a:extLst>
                  <a:ext uri="{0D108BD9-81ED-4DB2-BD59-A6C34878D82A}">
                    <a16:rowId xmlns:a16="http://schemas.microsoft.com/office/drawing/2014/main" val="999975706"/>
                  </a:ext>
                </a:extLst>
              </a:tr>
              <a:tr h="908096">
                <a:tc>
                  <a:txBody>
                    <a:bodyPr/>
                    <a:lstStyle/>
                    <a:p>
                      <a:pPr algn="ctr"/>
                      <a:endParaRPr lang="x-none" sz="2700" b="1" dirty="0">
                        <a:solidFill>
                          <a:srgbClr val="002060"/>
                        </a:solidFill>
                      </a:endParaRPr>
                    </a:p>
                  </a:txBody>
                  <a:tcPr anchor="ctr">
                    <a:solidFill>
                      <a:schemeClr val="accent2">
                        <a:lumMod val="20000"/>
                        <a:lumOff val="80000"/>
                      </a:schemeClr>
                    </a:solidFill>
                  </a:tcPr>
                </a:tc>
                <a:tc>
                  <a:txBody>
                    <a:bodyPr/>
                    <a:lstStyle/>
                    <a:p>
                      <a:pPr algn="ctr"/>
                      <a:r>
                        <a:rPr lang="en-GB" sz="2700" b="1" dirty="0">
                          <a:solidFill>
                            <a:srgbClr val="002060"/>
                          </a:solidFill>
                        </a:rPr>
                        <a:t>we</a:t>
                      </a:r>
                      <a:endParaRPr lang="x-none" sz="2700" b="1" dirty="0">
                        <a:solidFill>
                          <a:srgbClr val="002060"/>
                        </a:solidFill>
                      </a:endParaRPr>
                    </a:p>
                  </a:txBody>
                  <a:tcPr anchor="ctr">
                    <a:solidFill>
                      <a:schemeClr val="accent2">
                        <a:lumMod val="20000"/>
                        <a:lumOff val="80000"/>
                      </a:schemeClr>
                    </a:solidFill>
                  </a:tcPr>
                </a:tc>
                <a:tc>
                  <a:txBody>
                    <a:bodyPr/>
                    <a:lstStyle/>
                    <a:p>
                      <a:pPr algn="ctr"/>
                      <a:r>
                        <a:rPr lang="en-GB" sz="2700" b="1" dirty="0">
                          <a:solidFill>
                            <a:srgbClr val="002060"/>
                          </a:solidFill>
                        </a:rPr>
                        <a:t>you all </a:t>
                      </a:r>
                      <a:endParaRPr lang="x-none" sz="2700" b="1" dirty="0">
                        <a:solidFill>
                          <a:srgbClr val="002060"/>
                        </a:solidFill>
                      </a:endParaRPr>
                    </a:p>
                  </a:txBody>
                  <a:tcPr anchor="ctr">
                    <a:solidFill>
                      <a:schemeClr val="accent2">
                        <a:lumMod val="20000"/>
                        <a:lumOff val="80000"/>
                      </a:schemeClr>
                    </a:solidFill>
                  </a:tcPr>
                </a:tc>
                <a:tc>
                  <a:txBody>
                    <a:bodyPr/>
                    <a:lstStyle/>
                    <a:p>
                      <a:pPr algn="ctr"/>
                      <a:r>
                        <a:rPr lang="es-ES" sz="2700" b="1" dirty="0" err="1">
                          <a:solidFill>
                            <a:srgbClr val="002060"/>
                          </a:solidFill>
                        </a:rPr>
                        <a:t>they</a:t>
                      </a:r>
                      <a:endParaRPr lang="x-none" sz="2700" b="1" dirty="0">
                        <a:solidFill>
                          <a:srgbClr val="002060"/>
                        </a:solidFill>
                      </a:endParaRPr>
                    </a:p>
                  </a:txBody>
                  <a:tcPr anchor="ctr">
                    <a:solidFill>
                      <a:schemeClr val="accent2">
                        <a:lumMod val="20000"/>
                        <a:lumOff val="80000"/>
                      </a:schemeClr>
                    </a:solidFill>
                  </a:tcPr>
                </a:tc>
                <a:tc>
                  <a:txBody>
                    <a:bodyPr/>
                    <a:lstStyle/>
                    <a:p>
                      <a:pPr algn="ctr"/>
                      <a:r>
                        <a:rPr lang="es-ES" sz="2700" b="1">
                          <a:solidFill>
                            <a:srgbClr val="002060"/>
                          </a:solidFill>
                        </a:rPr>
                        <a:t>el plan (en inglés)</a:t>
                      </a:r>
                      <a:endParaRPr lang="x-none" sz="2700" b="1" dirty="0">
                        <a:solidFill>
                          <a:srgbClr val="002060"/>
                        </a:solidFill>
                      </a:endParaRPr>
                    </a:p>
                  </a:txBody>
                  <a:tcPr anchor="ctr">
                    <a:solidFill>
                      <a:schemeClr val="accent2">
                        <a:lumMod val="20000"/>
                        <a:lumOff val="80000"/>
                      </a:schemeClr>
                    </a:solidFill>
                  </a:tcPr>
                </a:tc>
                <a:extLst>
                  <a:ext uri="{0D108BD9-81ED-4DB2-BD59-A6C34878D82A}">
                    <a16:rowId xmlns:a16="http://schemas.microsoft.com/office/drawing/2014/main" val="1548896538"/>
                  </a:ext>
                </a:extLst>
              </a:tr>
              <a:tr h="734821">
                <a:tc>
                  <a:txBody>
                    <a:bodyPr/>
                    <a:lstStyle/>
                    <a:p>
                      <a:pPr algn="ctr"/>
                      <a:r>
                        <a:rPr lang="en-GB" sz="2000" b="1">
                          <a:solidFill>
                            <a:srgbClr val="203864"/>
                          </a:solidFill>
                        </a:rPr>
                        <a:t>1</a:t>
                      </a: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122319523"/>
                  </a:ext>
                </a:extLst>
              </a:tr>
              <a:tr h="679621">
                <a:tc>
                  <a:txBody>
                    <a:bodyPr/>
                    <a:lstStyle/>
                    <a:p>
                      <a:pPr algn="ctr"/>
                      <a:r>
                        <a:rPr lang="en-GB" sz="2000" b="1">
                          <a:solidFill>
                            <a:srgbClr val="203864"/>
                          </a:solidFill>
                        </a:rPr>
                        <a:t>2</a:t>
                      </a: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extLst>
                  <a:ext uri="{0D108BD9-81ED-4DB2-BD59-A6C34878D82A}">
                    <a16:rowId xmlns:a16="http://schemas.microsoft.com/office/drawing/2014/main" val="865955813"/>
                  </a:ext>
                </a:extLst>
              </a:tr>
              <a:tr h="690195">
                <a:tc>
                  <a:txBody>
                    <a:bodyPr/>
                    <a:lstStyle/>
                    <a:p>
                      <a:pPr algn="ctr"/>
                      <a:r>
                        <a:rPr lang="en-GB" sz="2000" b="1">
                          <a:solidFill>
                            <a:srgbClr val="203864"/>
                          </a:solidFill>
                        </a:rPr>
                        <a:t>3</a:t>
                      </a: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882403760"/>
                  </a:ext>
                </a:extLst>
              </a:tr>
              <a:tr h="667264">
                <a:tc>
                  <a:txBody>
                    <a:bodyPr/>
                    <a:lstStyle/>
                    <a:p>
                      <a:pPr algn="ctr"/>
                      <a:r>
                        <a:rPr lang="en-GB" sz="2000" b="1">
                          <a:solidFill>
                            <a:srgbClr val="203864"/>
                          </a:solidFill>
                        </a:rPr>
                        <a:t>4</a:t>
                      </a: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extLst>
                  <a:ext uri="{0D108BD9-81ED-4DB2-BD59-A6C34878D82A}">
                    <a16:rowId xmlns:a16="http://schemas.microsoft.com/office/drawing/2014/main" val="1766618113"/>
                  </a:ext>
                </a:extLst>
              </a:tr>
              <a:tr h="704336">
                <a:tc>
                  <a:txBody>
                    <a:bodyPr/>
                    <a:lstStyle/>
                    <a:p>
                      <a:pPr algn="ctr"/>
                      <a:r>
                        <a:rPr lang="en-GB" sz="2000" b="1">
                          <a:solidFill>
                            <a:srgbClr val="203864"/>
                          </a:solidFill>
                        </a:rPr>
                        <a:t>5</a:t>
                      </a: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296959537"/>
                  </a:ext>
                </a:extLst>
              </a:tr>
              <a:tr h="633049">
                <a:tc>
                  <a:txBody>
                    <a:bodyPr/>
                    <a:lstStyle/>
                    <a:p>
                      <a:pPr algn="ctr"/>
                      <a:r>
                        <a:rPr lang="en-GB" sz="2000" b="1">
                          <a:solidFill>
                            <a:srgbClr val="203864"/>
                          </a:solidFill>
                        </a:rPr>
                        <a:t>6</a:t>
                      </a: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extLst>
                  <a:ext uri="{0D108BD9-81ED-4DB2-BD59-A6C34878D82A}">
                    <a16:rowId xmlns:a16="http://schemas.microsoft.com/office/drawing/2014/main" val="2412182973"/>
                  </a:ext>
                </a:extLst>
              </a:tr>
            </a:tbl>
          </a:graphicData>
        </a:graphic>
      </p:graphicFrame>
      <p:graphicFrame>
        <p:nvGraphicFramePr>
          <p:cNvPr id="42" name="Tabla 2">
            <a:extLst>
              <a:ext uri="{FF2B5EF4-FFF2-40B4-BE49-F238E27FC236}">
                <a16:creationId xmlns:a16="http://schemas.microsoft.com/office/drawing/2014/main" id="{5518762A-BF80-E24B-8674-78A428FC240B}"/>
              </a:ext>
            </a:extLst>
          </p:cNvPr>
          <p:cNvGraphicFramePr>
            <a:graphicFrameLocks noGrp="1"/>
          </p:cNvGraphicFramePr>
          <p:nvPr/>
        </p:nvGraphicFramePr>
        <p:xfrm>
          <a:off x="177797" y="681257"/>
          <a:ext cx="5884638" cy="5604054"/>
        </p:xfrm>
        <a:graphic>
          <a:graphicData uri="http://schemas.openxmlformats.org/drawingml/2006/table">
            <a:tbl>
              <a:tblPr firstRow="1" bandRow="1">
                <a:tableStyleId>{5DA37D80-6434-44D0-A028-1B22A696006F}</a:tableStyleId>
              </a:tblPr>
              <a:tblGrid>
                <a:gridCol w="352241">
                  <a:extLst>
                    <a:ext uri="{9D8B030D-6E8A-4147-A177-3AD203B41FA5}">
                      <a16:colId xmlns:a16="http://schemas.microsoft.com/office/drawing/2014/main" val="1975583231"/>
                    </a:ext>
                  </a:extLst>
                </a:gridCol>
                <a:gridCol w="836091">
                  <a:extLst>
                    <a:ext uri="{9D8B030D-6E8A-4147-A177-3AD203B41FA5}">
                      <a16:colId xmlns:a16="http://schemas.microsoft.com/office/drawing/2014/main" val="2787285574"/>
                    </a:ext>
                  </a:extLst>
                </a:gridCol>
                <a:gridCol w="832833">
                  <a:extLst>
                    <a:ext uri="{9D8B030D-6E8A-4147-A177-3AD203B41FA5}">
                      <a16:colId xmlns:a16="http://schemas.microsoft.com/office/drawing/2014/main" val="3861968725"/>
                    </a:ext>
                  </a:extLst>
                </a:gridCol>
                <a:gridCol w="919587">
                  <a:extLst>
                    <a:ext uri="{9D8B030D-6E8A-4147-A177-3AD203B41FA5}">
                      <a16:colId xmlns:a16="http://schemas.microsoft.com/office/drawing/2014/main" val="408821343"/>
                    </a:ext>
                  </a:extLst>
                </a:gridCol>
                <a:gridCol w="2943886">
                  <a:extLst>
                    <a:ext uri="{9D8B030D-6E8A-4147-A177-3AD203B41FA5}">
                      <a16:colId xmlns:a16="http://schemas.microsoft.com/office/drawing/2014/main" val="1608079510"/>
                    </a:ext>
                  </a:extLst>
                </a:gridCol>
              </a:tblGrid>
              <a:tr h="526850">
                <a:tc>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endParaRPr lang="x-none" sz="2700" b="1">
                        <a:solidFill>
                          <a:srgbClr val="002060"/>
                        </a:solidFill>
                      </a:endParaRPr>
                    </a:p>
                  </a:txBody>
                  <a:tcPr anchor="ctr"/>
                </a:tc>
                <a:tc gridSpan="3">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r>
                        <a:rPr lang="es-ES" sz="2700" b="1" dirty="0">
                          <a:solidFill>
                            <a:srgbClr val="002060"/>
                          </a:solidFill>
                        </a:rPr>
                        <a:t>¿Quién?</a:t>
                      </a:r>
                      <a:endParaRPr lang="x-none" sz="2700" b="1">
                        <a:solidFill>
                          <a:srgbClr val="002060"/>
                        </a:solidFill>
                      </a:endParaRPr>
                    </a:p>
                  </a:txBody>
                  <a:tcPr anchor="ctr"/>
                </a:tc>
                <a:tc hMerge="1">
                  <a:txBody>
                    <a:bodyPr/>
                    <a:lstStyle/>
                    <a:p>
                      <a:pPr algn="ctr"/>
                      <a:endParaRPr lang="x-none" sz="2000" b="1" dirty="0">
                        <a:solidFill>
                          <a:srgbClr val="002060"/>
                        </a:solidFill>
                      </a:endParaRPr>
                    </a:p>
                  </a:txBody>
                  <a:tcPr marL="68580" marR="68580" marT="34290" marB="34290" anchor="ctr"/>
                </a:tc>
                <a:tc hMerge="1">
                  <a:txBody>
                    <a:bodyPr/>
                    <a:lstStyle/>
                    <a:p>
                      <a:pPr marL="0" marR="0" lvl="0" indent="0" algn="ctr" defTabSz="685358" rtl="0" eaLnBrk="1" fontAlgn="auto" latinLnBrk="0" hangingPunct="1">
                        <a:lnSpc>
                          <a:spcPct val="100000"/>
                        </a:lnSpc>
                        <a:spcBef>
                          <a:spcPts val="0"/>
                        </a:spcBef>
                        <a:spcAft>
                          <a:spcPts val="0"/>
                        </a:spcAft>
                        <a:buClrTx/>
                        <a:buSzTx/>
                        <a:buFontTx/>
                        <a:buNone/>
                        <a:tabLst/>
                        <a:defRPr/>
                      </a:pPr>
                      <a:endParaRPr lang="x-none" sz="2700" b="1">
                        <a:solidFill>
                          <a:srgbClr val="002060"/>
                        </a:solidFill>
                      </a:endParaRPr>
                    </a:p>
                  </a:txBody>
                  <a:tcPr anchor="ctr"/>
                </a:tc>
                <a:tc>
                  <a:txBody>
                    <a:bodyPr/>
                    <a:lstStyle/>
                    <a:p>
                      <a:pPr algn="ctr"/>
                      <a:endParaRPr lang="x-none" sz="2700" b="1" dirty="0">
                        <a:solidFill>
                          <a:srgbClr val="002060"/>
                        </a:solidFill>
                      </a:endParaRPr>
                    </a:p>
                  </a:txBody>
                  <a:tcPr anchor="ctr"/>
                </a:tc>
                <a:extLst>
                  <a:ext uri="{0D108BD9-81ED-4DB2-BD59-A6C34878D82A}">
                    <a16:rowId xmlns:a16="http://schemas.microsoft.com/office/drawing/2014/main" val="999975706"/>
                  </a:ext>
                </a:extLst>
              </a:tr>
              <a:tr h="957910">
                <a:tc>
                  <a:txBody>
                    <a:bodyPr/>
                    <a:lstStyle/>
                    <a:p>
                      <a:pPr algn="ctr"/>
                      <a:endParaRPr lang="x-none" sz="2700" b="1" dirty="0">
                        <a:solidFill>
                          <a:srgbClr val="002060"/>
                        </a:solidFill>
                      </a:endParaRPr>
                    </a:p>
                  </a:txBody>
                  <a:tcPr anchor="ctr">
                    <a:solidFill>
                      <a:schemeClr val="accent2">
                        <a:lumMod val="20000"/>
                        <a:lumOff val="80000"/>
                      </a:schemeClr>
                    </a:solidFill>
                  </a:tcPr>
                </a:tc>
                <a:tc>
                  <a:txBody>
                    <a:bodyPr/>
                    <a:lstStyle/>
                    <a:p>
                      <a:pPr algn="ctr"/>
                      <a:r>
                        <a:rPr lang="en-GB" sz="2700" b="1" dirty="0">
                          <a:solidFill>
                            <a:srgbClr val="002060"/>
                          </a:solidFill>
                        </a:rPr>
                        <a:t>we</a:t>
                      </a:r>
                      <a:endParaRPr lang="x-none" sz="2700" b="1" dirty="0">
                        <a:solidFill>
                          <a:srgbClr val="002060"/>
                        </a:solidFill>
                      </a:endParaRPr>
                    </a:p>
                  </a:txBody>
                  <a:tcPr anchor="ctr">
                    <a:solidFill>
                      <a:schemeClr val="accent2">
                        <a:lumMod val="20000"/>
                        <a:lumOff val="80000"/>
                      </a:schemeClr>
                    </a:solidFill>
                  </a:tcPr>
                </a:tc>
                <a:tc>
                  <a:txBody>
                    <a:bodyPr/>
                    <a:lstStyle/>
                    <a:p>
                      <a:pPr algn="ctr"/>
                      <a:r>
                        <a:rPr lang="en-GB" sz="2700" b="1" dirty="0">
                          <a:solidFill>
                            <a:srgbClr val="002060"/>
                          </a:solidFill>
                        </a:rPr>
                        <a:t>you all </a:t>
                      </a:r>
                      <a:endParaRPr lang="x-none" sz="2700" b="1" dirty="0">
                        <a:solidFill>
                          <a:srgbClr val="002060"/>
                        </a:solidFill>
                      </a:endParaRPr>
                    </a:p>
                  </a:txBody>
                  <a:tcPr anchor="ctr">
                    <a:solidFill>
                      <a:schemeClr val="accent2">
                        <a:lumMod val="20000"/>
                        <a:lumOff val="80000"/>
                      </a:schemeClr>
                    </a:solidFill>
                  </a:tcPr>
                </a:tc>
                <a:tc>
                  <a:txBody>
                    <a:bodyPr/>
                    <a:lstStyle/>
                    <a:p>
                      <a:pPr algn="ctr"/>
                      <a:r>
                        <a:rPr lang="es-ES" sz="2700" b="1" dirty="0" err="1">
                          <a:solidFill>
                            <a:srgbClr val="002060"/>
                          </a:solidFill>
                        </a:rPr>
                        <a:t>they</a:t>
                      </a:r>
                      <a:endParaRPr lang="x-none" sz="2700" b="1" dirty="0">
                        <a:solidFill>
                          <a:srgbClr val="002060"/>
                        </a:solidFill>
                      </a:endParaRPr>
                    </a:p>
                  </a:txBody>
                  <a:tcPr anchor="ctr">
                    <a:solidFill>
                      <a:schemeClr val="accent2">
                        <a:lumMod val="20000"/>
                        <a:lumOff val="80000"/>
                      </a:schemeClr>
                    </a:solidFill>
                  </a:tcPr>
                </a:tc>
                <a:tc>
                  <a:txBody>
                    <a:bodyPr/>
                    <a:lstStyle/>
                    <a:p>
                      <a:pPr algn="ctr"/>
                      <a:r>
                        <a:rPr lang="es-ES" sz="2700" b="1">
                          <a:solidFill>
                            <a:srgbClr val="002060"/>
                          </a:solidFill>
                        </a:rPr>
                        <a:t>el plan (en inglés)</a:t>
                      </a:r>
                      <a:endParaRPr lang="x-none" sz="2700" b="1" dirty="0">
                        <a:solidFill>
                          <a:srgbClr val="002060"/>
                        </a:solidFill>
                      </a:endParaRPr>
                    </a:p>
                  </a:txBody>
                  <a:tcPr anchor="ctr">
                    <a:solidFill>
                      <a:schemeClr val="accent2">
                        <a:lumMod val="20000"/>
                        <a:lumOff val="80000"/>
                      </a:schemeClr>
                    </a:solidFill>
                  </a:tcPr>
                </a:tc>
                <a:extLst>
                  <a:ext uri="{0D108BD9-81ED-4DB2-BD59-A6C34878D82A}">
                    <a16:rowId xmlns:a16="http://schemas.microsoft.com/office/drawing/2014/main" val="1548896538"/>
                  </a:ext>
                </a:extLst>
              </a:tr>
              <a:tr h="686549">
                <a:tc>
                  <a:txBody>
                    <a:bodyPr/>
                    <a:lstStyle/>
                    <a:p>
                      <a:pPr algn="ctr"/>
                      <a:r>
                        <a:rPr lang="en-GB" sz="2000" b="1">
                          <a:solidFill>
                            <a:srgbClr val="203864"/>
                          </a:solidFill>
                        </a:rPr>
                        <a:t>1</a:t>
                      </a: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122319523"/>
                  </a:ext>
                </a:extLst>
              </a:tr>
              <a:tr h="686549">
                <a:tc>
                  <a:txBody>
                    <a:bodyPr/>
                    <a:lstStyle/>
                    <a:p>
                      <a:pPr algn="ctr"/>
                      <a:r>
                        <a:rPr lang="en-GB" sz="2000" b="1">
                          <a:solidFill>
                            <a:srgbClr val="203864"/>
                          </a:solidFill>
                        </a:rPr>
                        <a:t>2</a:t>
                      </a: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extLst>
                  <a:ext uri="{0D108BD9-81ED-4DB2-BD59-A6C34878D82A}">
                    <a16:rowId xmlns:a16="http://schemas.microsoft.com/office/drawing/2014/main" val="865955813"/>
                  </a:ext>
                </a:extLst>
              </a:tr>
              <a:tr h="686549">
                <a:tc>
                  <a:txBody>
                    <a:bodyPr/>
                    <a:lstStyle/>
                    <a:p>
                      <a:pPr algn="ctr"/>
                      <a:r>
                        <a:rPr lang="en-GB" sz="2000" b="1">
                          <a:solidFill>
                            <a:srgbClr val="203864"/>
                          </a:solidFill>
                        </a:rPr>
                        <a:t>3</a:t>
                      </a: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882403760"/>
                  </a:ext>
                </a:extLst>
              </a:tr>
              <a:tr h="686549">
                <a:tc>
                  <a:txBody>
                    <a:bodyPr/>
                    <a:lstStyle/>
                    <a:p>
                      <a:pPr algn="ctr"/>
                      <a:r>
                        <a:rPr lang="en-GB" sz="2000" b="1">
                          <a:solidFill>
                            <a:srgbClr val="203864"/>
                          </a:solidFill>
                        </a:rPr>
                        <a:t>4</a:t>
                      </a: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extLst>
                  <a:ext uri="{0D108BD9-81ED-4DB2-BD59-A6C34878D82A}">
                    <a16:rowId xmlns:a16="http://schemas.microsoft.com/office/drawing/2014/main" val="1766618113"/>
                  </a:ext>
                </a:extLst>
              </a:tr>
              <a:tr h="686549">
                <a:tc>
                  <a:txBody>
                    <a:bodyPr/>
                    <a:lstStyle/>
                    <a:p>
                      <a:pPr algn="ctr"/>
                      <a:r>
                        <a:rPr lang="en-GB" sz="2000" b="1">
                          <a:solidFill>
                            <a:srgbClr val="203864"/>
                          </a:solidFill>
                        </a:rPr>
                        <a:t>5</a:t>
                      </a: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tc>
                  <a:txBody>
                    <a:bodyPr/>
                    <a:lstStyle/>
                    <a:p>
                      <a:pPr algn="ctr"/>
                      <a:endParaRPr lang="x-none" sz="2000" b="1" dirty="0">
                        <a:solidFill>
                          <a:srgbClr val="203864"/>
                        </a:solidFill>
                      </a:endParaRPr>
                    </a:p>
                  </a:txBody>
                  <a:tcPr anchor="ctr"/>
                </a:tc>
                <a:extLst>
                  <a:ext uri="{0D108BD9-81ED-4DB2-BD59-A6C34878D82A}">
                    <a16:rowId xmlns:a16="http://schemas.microsoft.com/office/drawing/2014/main" val="1296959537"/>
                  </a:ext>
                </a:extLst>
              </a:tr>
              <a:tr h="686549">
                <a:tc>
                  <a:txBody>
                    <a:bodyPr/>
                    <a:lstStyle/>
                    <a:p>
                      <a:pPr algn="ctr"/>
                      <a:r>
                        <a:rPr lang="en-GB" sz="2000" b="1">
                          <a:solidFill>
                            <a:srgbClr val="203864"/>
                          </a:solidFill>
                        </a:rPr>
                        <a:t>6</a:t>
                      </a: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tc>
                  <a:txBody>
                    <a:bodyPr/>
                    <a:lstStyle/>
                    <a:p>
                      <a:pPr algn="ctr"/>
                      <a:endParaRPr lang="x-none" sz="2000" b="1" dirty="0">
                        <a:solidFill>
                          <a:srgbClr val="203864"/>
                        </a:solidFill>
                      </a:endParaRPr>
                    </a:p>
                  </a:txBody>
                  <a:tcPr anchor="ctr">
                    <a:noFill/>
                  </a:tcPr>
                </a:tc>
                <a:extLst>
                  <a:ext uri="{0D108BD9-81ED-4DB2-BD59-A6C34878D82A}">
                    <a16:rowId xmlns:a16="http://schemas.microsoft.com/office/drawing/2014/main" val="2412182973"/>
                  </a:ext>
                </a:extLst>
              </a:tr>
            </a:tbl>
          </a:graphicData>
        </a:graphic>
      </p:graphicFrame>
      <p:sp>
        <p:nvSpPr>
          <p:cNvPr id="5" name="TextBox 4"/>
          <p:cNvSpPr txBox="1"/>
          <p:nvPr/>
        </p:nvSpPr>
        <p:spPr>
          <a:xfrm>
            <a:off x="9116743" y="2085936"/>
            <a:ext cx="2878667" cy="738658"/>
          </a:xfrm>
          <a:prstGeom prst="rect">
            <a:avLst/>
          </a:prstGeom>
          <a:noFill/>
        </p:spPr>
        <p:txBody>
          <a:bodyPr wrap="square" lIns="121915" tIns="60957" rIns="121915" bIns="60957" rtlCol="0">
            <a:spAutoFit/>
          </a:bodyPr>
          <a:lstStyle/>
          <a:p>
            <a:pPr algn="l"/>
            <a:r>
              <a:rPr lang="en-US" sz="2000" dirty="0">
                <a:solidFill>
                  <a:srgbClr val="002060"/>
                </a:solidFill>
              </a:rPr>
              <a:t>buy a grey t-shirt for my dad.</a:t>
            </a:r>
          </a:p>
        </p:txBody>
      </p:sp>
      <p:sp>
        <p:nvSpPr>
          <p:cNvPr id="21" name="TextBox 20"/>
          <p:cNvSpPr txBox="1"/>
          <p:nvPr/>
        </p:nvSpPr>
        <p:spPr>
          <a:xfrm>
            <a:off x="9104156" y="2802249"/>
            <a:ext cx="3087166" cy="738658"/>
          </a:xfrm>
          <a:prstGeom prst="rect">
            <a:avLst/>
          </a:prstGeom>
          <a:noFill/>
        </p:spPr>
        <p:txBody>
          <a:bodyPr wrap="square" lIns="121915" tIns="60957" rIns="121915" bIns="60957" rtlCol="0">
            <a:spAutoFit/>
          </a:bodyPr>
          <a:lstStyle/>
          <a:p>
            <a:pPr algn="l"/>
            <a:r>
              <a:rPr lang="en-US" sz="2000" dirty="0">
                <a:solidFill>
                  <a:srgbClr val="002060"/>
                </a:solidFill>
              </a:rPr>
              <a:t>go to church at midnight</a:t>
            </a:r>
          </a:p>
        </p:txBody>
      </p:sp>
      <p:sp>
        <p:nvSpPr>
          <p:cNvPr id="23" name="TextBox 22"/>
          <p:cNvSpPr txBox="1"/>
          <p:nvPr/>
        </p:nvSpPr>
        <p:spPr>
          <a:xfrm>
            <a:off x="9104156" y="3472410"/>
            <a:ext cx="2991574" cy="738658"/>
          </a:xfrm>
          <a:prstGeom prst="rect">
            <a:avLst/>
          </a:prstGeom>
          <a:noFill/>
        </p:spPr>
        <p:txBody>
          <a:bodyPr wrap="square" lIns="121915" tIns="60957" rIns="121915" bIns="60957" rtlCol="0">
            <a:spAutoFit/>
          </a:bodyPr>
          <a:lstStyle/>
          <a:p>
            <a:pPr algn="l"/>
            <a:r>
              <a:rPr lang="en-US" sz="2000" dirty="0">
                <a:solidFill>
                  <a:srgbClr val="002060"/>
                </a:solidFill>
              </a:rPr>
              <a:t>leave the shoes under the tree</a:t>
            </a:r>
          </a:p>
        </p:txBody>
      </p:sp>
      <p:sp>
        <p:nvSpPr>
          <p:cNvPr id="24" name="TextBox 23"/>
          <p:cNvSpPr txBox="1"/>
          <p:nvPr/>
        </p:nvSpPr>
        <p:spPr>
          <a:xfrm>
            <a:off x="9086417" y="4331780"/>
            <a:ext cx="3074579" cy="430881"/>
          </a:xfrm>
          <a:prstGeom prst="rect">
            <a:avLst/>
          </a:prstGeom>
          <a:noFill/>
        </p:spPr>
        <p:txBody>
          <a:bodyPr wrap="square" lIns="121915" tIns="60957" rIns="121915" bIns="60957" rtlCol="0">
            <a:spAutoFit/>
          </a:bodyPr>
          <a:lstStyle/>
          <a:p>
            <a:pPr algn="l"/>
            <a:r>
              <a:rPr lang="en-US" sz="2000" dirty="0">
                <a:solidFill>
                  <a:srgbClr val="002060"/>
                </a:solidFill>
              </a:rPr>
              <a:t>spend so much money</a:t>
            </a:r>
          </a:p>
        </p:txBody>
      </p:sp>
      <p:sp>
        <p:nvSpPr>
          <p:cNvPr id="25" name="TextBox 24"/>
          <p:cNvSpPr txBox="1"/>
          <p:nvPr/>
        </p:nvSpPr>
        <p:spPr>
          <a:xfrm>
            <a:off x="9104156" y="4825123"/>
            <a:ext cx="3152604" cy="738658"/>
          </a:xfrm>
          <a:prstGeom prst="rect">
            <a:avLst/>
          </a:prstGeom>
          <a:noFill/>
        </p:spPr>
        <p:txBody>
          <a:bodyPr wrap="square" lIns="121915" tIns="60957" rIns="121915" bIns="60957" rtlCol="0">
            <a:spAutoFit/>
          </a:bodyPr>
          <a:lstStyle/>
          <a:p>
            <a:pPr algn="l"/>
            <a:r>
              <a:rPr lang="en-US" sz="2000" dirty="0">
                <a:solidFill>
                  <a:srgbClr val="002060"/>
                </a:solidFill>
              </a:rPr>
              <a:t>watch Christmas </a:t>
            </a:r>
            <a:r>
              <a:rPr lang="en-US" sz="2000" dirty="0" err="1">
                <a:solidFill>
                  <a:srgbClr val="002060"/>
                </a:solidFill>
              </a:rPr>
              <a:t>programmes</a:t>
            </a:r>
            <a:r>
              <a:rPr lang="en-US" sz="2000" dirty="0">
                <a:solidFill>
                  <a:srgbClr val="002060"/>
                </a:solidFill>
              </a:rPr>
              <a:t> on TV</a:t>
            </a:r>
          </a:p>
        </p:txBody>
      </p:sp>
      <p:sp>
        <p:nvSpPr>
          <p:cNvPr id="26" name="TextBox 25"/>
          <p:cNvSpPr txBox="1"/>
          <p:nvPr/>
        </p:nvSpPr>
        <p:spPr>
          <a:xfrm>
            <a:off x="9092279" y="5544850"/>
            <a:ext cx="3204728" cy="738658"/>
          </a:xfrm>
          <a:prstGeom prst="rect">
            <a:avLst/>
          </a:prstGeom>
          <a:noFill/>
        </p:spPr>
        <p:txBody>
          <a:bodyPr wrap="square" lIns="121915" tIns="60957" rIns="121915" bIns="60957" rtlCol="0">
            <a:spAutoFit/>
          </a:bodyPr>
          <a:lstStyle/>
          <a:p>
            <a:pPr algn="l"/>
            <a:r>
              <a:rPr lang="en-US" sz="2000" dirty="0">
                <a:solidFill>
                  <a:srgbClr val="002060"/>
                </a:solidFill>
              </a:rPr>
              <a:t>go to a restaurant to eat chicken and rice</a:t>
            </a:r>
          </a:p>
        </p:txBody>
      </p:sp>
      <p:sp>
        <p:nvSpPr>
          <p:cNvPr id="27" name="TextBox 26"/>
          <p:cNvSpPr txBox="1"/>
          <p:nvPr/>
        </p:nvSpPr>
        <p:spPr>
          <a:xfrm>
            <a:off x="3070309" y="2146224"/>
            <a:ext cx="2616033" cy="738658"/>
          </a:xfrm>
          <a:prstGeom prst="rect">
            <a:avLst/>
          </a:prstGeom>
          <a:noFill/>
        </p:spPr>
        <p:txBody>
          <a:bodyPr wrap="square" lIns="121915" tIns="60957" rIns="121915" bIns="60957" rtlCol="0">
            <a:spAutoFit/>
          </a:bodyPr>
          <a:lstStyle/>
          <a:p>
            <a:pPr algn="l"/>
            <a:r>
              <a:rPr lang="en-US" sz="2000" dirty="0">
                <a:solidFill>
                  <a:srgbClr val="002060"/>
                </a:solidFill>
              </a:rPr>
              <a:t>play guitar for my family</a:t>
            </a:r>
          </a:p>
        </p:txBody>
      </p:sp>
      <p:sp>
        <p:nvSpPr>
          <p:cNvPr id="28" name="TextBox 27"/>
          <p:cNvSpPr txBox="1"/>
          <p:nvPr/>
        </p:nvSpPr>
        <p:spPr>
          <a:xfrm>
            <a:off x="3101240" y="2971527"/>
            <a:ext cx="3708400" cy="430881"/>
          </a:xfrm>
          <a:prstGeom prst="rect">
            <a:avLst/>
          </a:prstGeom>
          <a:noFill/>
        </p:spPr>
        <p:txBody>
          <a:bodyPr wrap="square" lIns="121915" tIns="60957" rIns="121915" bIns="60957" rtlCol="0">
            <a:spAutoFit/>
          </a:bodyPr>
          <a:lstStyle/>
          <a:p>
            <a:pPr algn="l"/>
            <a:r>
              <a:rPr lang="en-US" sz="2000" dirty="0">
                <a:solidFill>
                  <a:srgbClr val="002060"/>
                </a:solidFill>
              </a:rPr>
              <a:t>break the piñata</a:t>
            </a:r>
          </a:p>
        </p:txBody>
      </p:sp>
      <p:sp>
        <p:nvSpPr>
          <p:cNvPr id="29" name="TextBox 28"/>
          <p:cNvSpPr txBox="1"/>
          <p:nvPr/>
        </p:nvSpPr>
        <p:spPr>
          <a:xfrm>
            <a:off x="3104027" y="3491733"/>
            <a:ext cx="2971673" cy="738658"/>
          </a:xfrm>
          <a:prstGeom prst="rect">
            <a:avLst/>
          </a:prstGeom>
          <a:noFill/>
        </p:spPr>
        <p:txBody>
          <a:bodyPr wrap="square" lIns="121915" tIns="60957" rIns="121915" bIns="60957" rtlCol="0">
            <a:spAutoFit/>
          </a:bodyPr>
          <a:lstStyle/>
          <a:p>
            <a:pPr algn="l"/>
            <a:r>
              <a:rPr lang="en-US" sz="2000" dirty="0">
                <a:solidFill>
                  <a:srgbClr val="002060"/>
                </a:solidFill>
              </a:rPr>
              <a:t>leave shoes next to  the door</a:t>
            </a:r>
          </a:p>
        </p:txBody>
      </p:sp>
      <p:sp>
        <p:nvSpPr>
          <p:cNvPr id="30" name="TextBox 29"/>
          <p:cNvSpPr txBox="1"/>
          <p:nvPr/>
        </p:nvSpPr>
        <p:spPr>
          <a:xfrm>
            <a:off x="3106312" y="4203361"/>
            <a:ext cx="3026776" cy="738658"/>
          </a:xfrm>
          <a:prstGeom prst="rect">
            <a:avLst/>
          </a:prstGeom>
          <a:noFill/>
        </p:spPr>
        <p:txBody>
          <a:bodyPr wrap="square" lIns="121915" tIns="60957" rIns="121915" bIns="60957" rtlCol="0">
            <a:spAutoFit/>
          </a:bodyPr>
          <a:lstStyle/>
          <a:p>
            <a:r>
              <a:rPr lang="en-US" sz="2000" dirty="0">
                <a:solidFill>
                  <a:srgbClr val="002060"/>
                </a:solidFill>
              </a:rPr>
              <a:t>go to the market to buy a Christmas flower</a:t>
            </a:r>
          </a:p>
        </p:txBody>
      </p:sp>
      <p:sp>
        <p:nvSpPr>
          <p:cNvPr id="31" name="TextBox 30"/>
          <p:cNvSpPr txBox="1"/>
          <p:nvPr/>
        </p:nvSpPr>
        <p:spPr>
          <a:xfrm>
            <a:off x="3065696" y="4867375"/>
            <a:ext cx="3204728" cy="738658"/>
          </a:xfrm>
          <a:prstGeom prst="rect">
            <a:avLst/>
          </a:prstGeom>
          <a:noFill/>
        </p:spPr>
        <p:txBody>
          <a:bodyPr wrap="square" lIns="121915" tIns="60957" rIns="121915" bIns="60957" rtlCol="0">
            <a:spAutoFit/>
          </a:bodyPr>
          <a:lstStyle/>
          <a:p>
            <a:pPr algn="l"/>
            <a:r>
              <a:rPr lang="en-US" sz="2000" dirty="0">
                <a:solidFill>
                  <a:srgbClr val="002060"/>
                </a:solidFill>
              </a:rPr>
              <a:t>go to the shops to buy clothes for the winter</a:t>
            </a:r>
          </a:p>
        </p:txBody>
      </p:sp>
      <p:sp>
        <p:nvSpPr>
          <p:cNvPr id="32" name="TextBox 31"/>
          <p:cNvSpPr txBox="1"/>
          <p:nvPr/>
        </p:nvSpPr>
        <p:spPr>
          <a:xfrm>
            <a:off x="3128615" y="5562731"/>
            <a:ext cx="3139866" cy="738658"/>
          </a:xfrm>
          <a:prstGeom prst="rect">
            <a:avLst/>
          </a:prstGeom>
          <a:noFill/>
        </p:spPr>
        <p:txBody>
          <a:bodyPr wrap="square" lIns="121915" tIns="60957" rIns="121915" bIns="60957" rtlCol="0">
            <a:spAutoFit/>
          </a:bodyPr>
          <a:lstStyle/>
          <a:p>
            <a:pPr algn="l"/>
            <a:r>
              <a:rPr lang="en-US" sz="2000" dirty="0">
                <a:solidFill>
                  <a:srgbClr val="002060"/>
                </a:solidFill>
              </a:rPr>
              <a:t>eat a large quantity of food</a:t>
            </a:r>
          </a:p>
        </p:txBody>
      </p:sp>
      <p:pic>
        <p:nvPicPr>
          <p:cNvPr id="36" name="Picture 35" descr="green checkmark">
            <a:extLst>
              <a:ext uri="{FF2B5EF4-FFF2-40B4-BE49-F238E27FC236}">
                <a16:creationId xmlns:a16="http://schemas.microsoft.com/office/drawing/2014/main" id="{9B1A1948-2BF0-7647-9D12-1C87A7446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394" y="2247060"/>
            <a:ext cx="376696" cy="392392"/>
          </a:xfrm>
          <a:prstGeom prst="rect">
            <a:avLst/>
          </a:prstGeom>
        </p:spPr>
      </p:pic>
      <p:sp>
        <p:nvSpPr>
          <p:cNvPr id="3" name="Rectangle 2"/>
          <p:cNvSpPr/>
          <p:nvPr/>
        </p:nvSpPr>
        <p:spPr>
          <a:xfrm>
            <a:off x="8427783" y="182810"/>
            <a:ext cx="2185788" cy="502766"/>
          </a:xfrm>
          <a:prstGeom prst="rect">
            <a:avLst/>
          </a:prstGeom>
        </p:spPr>
        <p:txBody>
          <a:bodyPr wrap="square">
            <a:spAutoFit/>
          </a:bodyPr>
          <a:lstStyle/>
          <a:p>
            <a:r>
              <a:rPr lang="en-US" sz="2667" dirty="0">
                <a:solidFill>
                  <a:srgbClr val="002060"/>
                </a:solidFill>
              </a:rPr>
              <a:t>Persona B</a:t>
            </a:r>
          </a:p>
        </p:txBody>
      </p:sp>
      <p:pic>
        <p:nvPicPr>
          <p:cNvPr id="37" name="Picture 36" descr="green checkmark">
            <a:extLst>
              <a:ext uri="{FF2B5EF4-FFF2-40B4-BE49-F238E27FC236}">
                <a16:creationId xmlns:a16="http://schemas.microsoft.com/office/drawing/2014/main" id="{9B1A1948-2BF0-7647-9D12-1C87A7446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1903" y="3010016"/>
            <a:ext cx="376696" cy="392392"/>
          </a:xfrm>
          <a:prstGeom prst="rect">
            <a:avLst/>
          </a:prstGeom>
        </p:spPr>
      </p:pic>
      <p:pic>
        <p:nvPicPr>
          <p:cNvPr id="38" name="Picture 37" descr="green checkmark">
            <a:extLst>
              <a:ext uri="{FF2B5EF4-FFF2-40B4-BE49-F238E27FC236}">
                <a16:creationId xmlns:a16="http://schemas.microsoft.com/office/drawing/2014/main" id="{9B1A1948-2BF0-7647-9D12-1C87A7446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9012" y="3705846"/>
            <a:ext cx="376696" cy="392392"/>
          </a:xfrm>
          <a:prstGeom prst="rect">
            <a:avLst/>
          </a:prstGeom>
        </p:spPr>
      </p:pic>
      <p:pic>
        <p:nvPicPr>
          <p:cNvPr id="39" name="Picture 38" descr="green checkmark">
            <a:extLst>
              <a:ext uri="{FF2B5EF4-FFF2-40B4-BE49-F238E27FC236}">
                <a16:creationId xmlns:a16="http://schemas.microsoft.com/office/drawing/2014/main" id="{9B1A1948-2BF0-7647-9D12-1C87A7446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8293" y="4341680"/>
            <a:ext cx="376696" cy="392392"/>
          </a:xfrm>
          <a:prstGeom prst="rect">
            <a:avLst/>
          </a:prstGeom>
        </p:spPr>
      </p:pic>
      <p:pic>
        <p:nvPicPr>
          <p:cNvPr id="40" name="Picture 39" descr="green checkmark">
            <a:extLst>
              <a:ext uri="{FF2B5EF4-FFF2-40B4-BE49-F238E27FC236}">
                <a16:creationId xmlns:a16="http://schemas.microsoft.com/office/drawing/2014/main" id="{9B1A1948-2BF0-7647-9D12-1C87A7446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0174" y="5120938"/>
            <a:ext cx="376696" cy="392392"/>
          </a:xfrm>
          <a:prstGeom prst="rect">
            <a:avLst/>
          </a:prstGeom>
        </p:spPr>
      </p:pic>
      <p:pic>
        <p:nvPicPr>
          <p:cNvPr id="41" name="Picture 40" descr="green checkmark">
            <a:extLst>
              <a:ext uri="{FF2B5EF4-FFF2-40B4-BE49-F238E27FC236}">
                <a16:creationId xmlns:a16="http://schemas.microsoft.com/office/drawing/2014/main" id="{9B1A1948-2BF0-7647-9D12-1C87A7446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394" y="5743007"/>
            <a:ext cx="376696" cy="392392"/>
          </a:xfrm>
          <a:prstGeom prst="rect">
            <a:avLst/>
          </a:prstGeom>
        </p:spPr>
      </p:pic>
      <p:sp>
        <p:nvSpPr>
          <p:cNvPr id="4" name="Rectangle 3"/>
          <p:cNvSpPr/>
          <p:nvPr/>
        </p:nvSpPr>
        <p:spPr>
          <a:xfrm>
            <a:off x="2555506" y="178491"/>
            <a:ext cx="1859805" cy="502766"/>
          </a:xfrm>
          <a:prstGeom prst="rect">
            <a:avLst/>
          </a:prstGeom>
        </p:spPr>
        <p:txBody>
          <a:bodyPr wrap="none">
            <a:spAutoFit/>
          </a:bodyPr>
          <a:lstStyle/>
          <a:p>
            <a:r>
              <a:rPr lang="en-US" sz="2667" dirty="0">
                <a:solidFill>
                  <a:srgbClr val="002060"/>
                </a:solidFill>
              </a:rPr>
              <a:t>Persona A</a:t>
            </a:r>
          </a:p>
        </p:txBody>
      </p:sp>
      <p:pic>
        <p:nvPicPr>
          <p:cNvPr id="43" name="Picture 42" descr="green checkmark">
            <a:extLst>
              <a:ext uri="{FF2B5EF4-FFF2-40B4-BE49-F238E27FC236}">
                <a16:creationId xmlns:a16="http://schemas.microsoft.com/office/drawing/2014/main" id="{9B1A1948-2BF0-7647-9D12-1C87A7446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8853" y="2330691"/>
            <a:ext cx="376696" cy="392392"/>
          </a:xfrm>
          <a:prstGeom prst="rect">
            <a:avLst/>
          </a:prstGeom>
        </p:spPr>
      </p:pic>
      <p:pic>
        <p:nvPicPr>
          <p:cNvPr id="44" name="Picture 43" descr="green checkmark">
            <a:extLst>
              <a:ext uri="{FF2B5EF4-FFF2-40B4-BE49-F238E27FC236}">
                <a16:creationId xmlns:a16="http://schemas.microsoft.com/office/drawing/2014/main" id="{9B1A1948-2BF0-7647-9D12-1C87A7446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3080" y="4315592"/>
            <a:ext cx="376696" cy="392392"/>
          </a:xfrm>
          <a:prstGeom prst="rect">
            <a:avLst/>
          </a:prstGeom>
        </p:spPr>
      </p:pic>
      <p:pic>
        <p:nvPicPr>
          <p:cNvPr id="45" name="Picture 44" descr="green checkmark">
            <a:extLst>
              <a:ext uri="{FF2B5EF4-FFF2-40B4-BE49-F238E27FC236}">
                <a16:creationId xmlns:a16="http://schemas.microsoft.com/office/drawing/2014/main" id="{9B1A1948-2BF0-7647-9D12-1C87A7446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3080" y="5120938"/>
            <a:ext cx="376696" cy="392392"/>
          </a:xfrm>
          <a:prstGeom prst="rect">
            <a:avLst/>
          </a:prstGeom>
        </p:spPr>
      </p:pic>
      <p:pic>
        <p:nvPicPr>
          <p:cNvPr id="46" name="Picture 45" descr="green checkmark">
            <a:extLst>
              <a:ext uri="{FF2B5EF4-FFF2-40B4-BE49-F238E27FC236}">
                <a16:creationId xmlns:a16="http://schemas.microsoft.com/office/drawing/2014/main" id="{9B1A1948-2BF0-7647-9D12-1C87A7446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8853" y="3063174"/>
            <a:ext cx="376696" cy="392392"/>
          </a:xfrm>
          <a:prstGeom prst="rect">
            <a:avLst/>
          </a:prstGeom>
        </p:spPr>
      </p:pic>
      <p:pic>
        <p:nvPicPr>
          <p:cNvPr id="47" name="Picture 46" descr="green checkmark">
            <a:extLst>
              <a:ext uri="{FF2B5EF4-FFF2-40B4-BE49-F238E27FC236}">
                <a16:creationId xmlns:a16="http://schemas.microsoft.com/office/drawing/2014/main" id="{9B1A1948-2BF0-7647-9D12-1C87A7446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7783" y="3705846"/>
            <a:ext cx="376696" cy="392392"/>
          </a:xfrm>
          <a:prstGeom prst="rect">
            <a:avLst/>
          </a:prstGeom>
        </p:spPr>
      </p:pic>
      <p:pic>
        <p:nvPicPr>
          <p:cNvPr id="48" name="Picture 47" descr="green checkmark">
            <a:extLst>
              <a:ext uri="{FF2B5EF4-FFF2-40B4-BE49-F238E27FC236}">
                <a16:creationId xmlns:a16="http://schemas.microsoft.com/office/drawing/2014/main" id="{9B1A1948-2BF0-7647-9D12-1C87A7446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7783" y="5718732"/>
            <a:ext cx="376696" cy="392392"/>
          </a:xfrm>
          <a:prstGeom prst="rect">
            <a:avLst/>
          </a:prstGeom>
        </p:spPr>
      </p:pic>
      <p:sp>
        <p:nvSpPr>
          <p:cNvPr id="2" name="Título 1">
            <a:extLst>
              <a:ext uri="{FF2B5EF4-FFF2-40B4-BE49-F238E27FC236}">
                <a16:creationId xmlns:a16="http://schemas.microsoft.com/office/drawing/2014/main" id="{9AA79761-3750-C14A-8CF5-07F8ACFE46E1}"/>
              </a:ext>
            </a:extLst>
          </p:cNvPr>
          <p:cNvSpPr>
            <a:spLocks noGrp="1"/>
          </p:cNvSpPr>
          <p:nvPr>
            <p:ph type="title"/>
          </p:nvPr>
        </p:nvSpPr>
        <p:spPr>
          <a:xfrm>
            <a:off x="246094" y="49560"/>
            <a:ext cx="2717785" cy="755109"/>
          </a:xfrm>
        </p:spPr>
        <p:txBody>
          <a:bodyPr>
            <a:normAutofit/>
          </a:bodyPr>
          <a:lstStyle/>
          <a:p>
            <a:r>
              <a:rPr lang="es-GB" sz="2933" b="1" dirty="0">
                <a:solidFill>
                  <a:srgbClr val="002060"/>
                </a:solidFill>
              </a:rPr>
              <a:t>Respuestas</a:t>
            </a:r>
          </a:p>
        </p:txBody>
      </p:sp>
    </p:spTree>
    <p:extLst>
      <p:ext uri="{BB962C8B-B14F-4D97-AF65-F5344CB8AC3E}">
        <p14:creationId xmlns:p14="http://schemas.microsoft.com/office/powerpoint/2010/main" val="266114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3" grpId="0"/>
      <p:bldP spid="24" grpId="0"/>
      <p:bldP spid="25" grpId="0"/>
      <p:bldP spid="26" grpId="0"/>
      <p:bldP spid="27" grpId="0"/>
      <p:bldP spid="28"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2573ED-B4A5-1D4C-AFCC-06101CBAFA6A}"/>
              </a:ext>
            </a:extLst>
          </p:cNvPr>
          <p:cNvSpPr txBox="1"/>
          <p:nvPr/>
        </p:nvSpPr>
        <p:spPr>
          <a:xfrm>
            <a:off x="214130" y="233317"/>
            <a:ext cx="10585358" cy="492443"/>
          </a:xfrm>
          <a:prstGeom prst="rect">
            <a:avLst/>
          </a:prstGeom>
          <a:noFill/>
        </p:spPr>
        <p:txBody>
          <a:bodyPr wrap="square" rtlCol="0">
            <a:spAutoFit/>
          </a:bodyPr>
          <a:lstStyle/>
          <a:p>
            <a:r>
              <a:rPr lang="en-US" sz="2600" b="1" dirty="0">
                <a:solidFill>
                  <a:srgbClr val="002060"/>
                </a:solidFill>
              </a:rPr>
              <a:t>Un </a:t>
            </a:r>
            <a:r>
              <a:rPr lang="en-US" sz="2600" b="1" dirty="0" err="1">
                <a:solidFill>
                  <a:srgbClr val="002060"/>
                </a:solidFill>
              </a:rPr>
              <a:t>centro</a:t>
            </a:r>
            <a:r>
              <a:rPr lang="en-US" sz="2600" b="1" dirty="0">
                <a:solidFill>
                  <a:srgbClr val="002060"/>
                </a:solidFill>
              </a:rPr>
              <a:t> cultural </a:t>
            </a:r>
            <a:r>
              <a:rPr lang="en-US" sz="2600" b="1" dirty="0" err="1">
                <a:solidFill>
                  <a:srgbClr val="002060"/>
                </a:solidFill>
              </a:rPr>
              <a:t>divertido</a:t>
            </a:r>
            <a:endParaRPr lang="en-US" sz="2600" b="1" dirty="0">
              <a:solidFill>
                <a:srgbClr val="002060"/>
              </a:solidFill>
            </a:endParaRPr>
          </a:p>
        </p:txBody>
      </p:sp>
      <p:sp>
        <p:nvSpPr>
          <p:cNvPr id="2" name="Title 1"/>
          <p:cNvSpPr>
            <a:spLocks noGrp="1"/>
          </p:cNvSpPr>
          <p:nvPr>
            <p:ph type="title"/>
          </p:nvPr>
        </p:nvSpPr>
        <p:spPr>
          <a:xfrm>
            <a:off x="10856685" y="136475"/>
            <a:ext cx="1273903" cy="659085"/>
          </a:xfrm>
        </p:spPr>
        <p:txBody>
          <a:bodyPr>
            <a:normAutofit/>
          </a:bodyPr>
          <a:lstStyle/>
          <a:p>
            <a:pPr algn="ctr"/>
            <a:r>
              <a:rPr lang="en-GB" sz="2000" b="1" dirty="0" err="1">
                <a:solidFill>
                  <a:schemeClr val="bg1"/>
                </a:solidFill>
              </a:rPr>
              <a:t>hablar</a:t>
            </a:r>
            <a:endParaRPr lang="en-GB" sz="2000" b="1" dirty="0">
              <a:solidFill>
                <a:schemeClr val="bg1"/>
              </a:solidFill>
            </a:endParaRPr>
          </a:p>
        </p:txBody>
      </p:sp>
      <p:sp>
        <p:nvSpPr>
          <p:cNvPr id="25" name="TextBox 6">
            <a:extLst>
              <a:ext uri="{FF2B5EF4-FFF2-40B4-BE49-F238E27FC236}">
                <a16:creationId xmlns:a16="http://schemas.microsoft.com/office/drawing/2014/main" id="{C51E761F-383A-9442-AA22-F984E1D4E13F}"/>
              </a:ext>
            </a:extLst>
          </p:cNvPr>
          <p:cNvSpPr txBox="1"/>
          <p:nvPr/>
        </p:nvSpPr>
        <p:spPr>
          <a:xfrm>
            <a:off x="214129" y="785101"/>
            <a:ext cx="11474287" cy="492443"/>
          </a:xfrm>
          <a:prstGeom prst="rect">
            <a:avLst/>
          </a:prstGeom>
          <a:noFill/>
        </p:spPr>
        <p:txBody>
          <a:bodyPr wrap="square" rtlCol="0">
            <a:spAutoFit/>
          </a:bodyPr>
          <a:lstStyle/>
          <a:p>
            <a:r>
              <a:rPr lang="en-US" sz="2600" dirty="0" err="1">
                <a:solidFill>
                  <a:srgbClr val="002060"/>
                </a:solidFill>
              </a:rPr>
              <a:t>Estás</a:t>
            </a:r>
            <a:r>
              <a:rPr lang="en-US" sz="2600" dirty="0">
                <a:solidFill>
                  <a:srgbClr val="002060"/>
                </a:solidFill>
              </a:rPr>
              <a:t> </a:t>
            </a:r>
            <a:r>
              <a:rPr lang="en-US" sz="2600" dirty="0" err="1">
                <a:solidFill>
                  <a:srgbClr val="002060"/>
                </a:solidFill>
              </a:rPr>
              <a:t>en</a:t>
            </a:r>
            <a:r>
              <a:rPr lang="en-US" sz="2600" dirty="0">
                <a:solidFill>
                  <a:srgbClr val="002060"/>
                </a:solidFill>
              </a:rPr>
              <a:t> un </a:t>
            </a:r>
            <a:r>
              <a:rPr lang="en-US" sz="2600" dirty="0" err="1">
                <a:solidFill>
                  <a:srgbClr val="002060"/>
                </a:solidFill>
              </a:rPr>
              <a:t>centro</a:t>
            </a:r>
            <a:r>
              <a:rPr lang="en-US" sz="2600" dirty="0">
                <a:solidFill>
                  <a:srgbClr val="002060"/>
                </a:solidFill>
              </a:rPr>
              <a:t> cultural con </a:t>
            </a:r>
            <a:r>
              <a:rPr lang="en-US" sz="2600" dirty="0" err="1">
                <a:solidFill>
                  <a:srgbClr val="002060"/>
                </a:solidFill>
              </a:rPr>
              <a:t>muchas</a:t>
            </a:r>
            <a:r>
              <a:rPr lang="en-US" sz="2600" dirty="0">
                <a:solidFill>
                  <a:srgbClr val="002060"/>
                </a:solidFill>
              </a:rPr>
              <a:t> </a:t>
            </a:r>
            <a:r>
              <a:rPr lang="en-US" sz="2600" dirty="0" err="1">
                <a:solidFill>
                  <a:srgbClr val="002060"/>
                </a:solidFill>
              </a:rPr>
              <a:t>actividades</a:t>
            </a:r>
            <a:r>
              <a:rPr lang="en-US" sz="2600" dirty="0">
                <a:solidFill>
                  <a:srgbClr val="002060"/>
                </a:solidFill>
              </a:rPr>
              <a:t> </a:t>
            </a:r>
            <a:r>
              <a:rPr lang="en-US" sz="2600" dirty="0" err="1">
                <a:solidFill>
                  <a:srgbClr val="002060"/>
                </a:solidFill>
              </a:rPr>
              <a:t>diferentes</a:t>
            </a:r>
            <a:r>
              <a:rPr lang="en-US" sz="2600" dirty="0">
                <a:solidFill>
                  <a:srgbClr val="002060"/>
                </a:solidFill>
              </a:rPr>
              <a:t>. </a:t>
            </a:r>
          </a:p>
        </p:txBody>
      </p:sp>
      <p:sp>
        <p:nvSpPr>
          <p:cNvPr id="19" name="TextBox 6">
            <a:extLst>
              <a:ext uri="{FF2B5EF4-FFF2-40B4-BE49-F238E27FC236}">
                <a16:creationId xmlns:a16="http://schemas.microsoft.com/office/drawing/2014/main" id="{6853AE64-D9FC-2148-9592-C911E1B3CE84}"/>
              </a:ext>
            </a:extLst>
          </p:cNvPr>
          <p:cNvSpPr txBox="1"/>
          <p:nvPr/>
        </p:nvSpPr>
        <p:spPr>
          <a:xfrm>
            <a:off x="214129" y="1301155"/>
            <a:ext cx="5212635" cy="492443"/>
          </a:xfrm>
          <a:prstGeom prst="rect">
            <a:avLst/>
          </a:prstGeom>
          <a:noFill/>
        </p:spPr>
        <p:txBody>
          <a:bodyPr wrap="square" rtlCol="0">
            <a:spAutoFit/>
          </a:bodyPr>
          <a:lstStyle/>
          <a:p>
            <a:r>
              <a:rPr lang="en-US" sz="2600" dirty="0" err="1">
                <a:solidFill>
                  <a:srgbClr val="002060"/>
                </a:solidFill>
              </a:rPr>
              <a:t>Hablamos</a:t>
            </a:r>
            <a:r>
              <a:rPr lang="en-US" sz="2600" dirty="0">
                <a:solidFill>
                  <a:srgbClr val="002060"/>
                </a:solidFill>
              </a:rPr>
              <a:t> </a:t>
            </a:r>
            <a:r>
              <a:rPr lang="en-US" sz="2600" dirty="0" err="1">
                <a:solidFill>
                  <a:srgbClr val="002060"/>
                </a:solidFill>
              </a:rPr>
              <a:t>en</a:t>
            </a:r>
            <a:r>
              <a:rPr lang="en-US" sz="2600" dirty="0">
                <a:solidFill>
                  <a:srgbClr val="002060"/>
                </a:solidFill>
              </a:rPr>
              <a:t> parejas.</a:t>
            </a:r>
          </a:p>
        </p:txBody>
      </p:sp>
      <p:sp>
        <p:nvSpPr>
          <p:cNvPr id="21" name="TextBox 6">
            <a:extLst>
              <a:ext uri="{FF2B5EF4-FFF2-40B4-BE49-F238E27FC236}">
                <a16:creationId xmlns:a16="http://schemas.microsoft.com/office/drawing/2014/main" id="{B3749B18-1008-D842-B17B-B9D10CC38002}"/>
              </a:ext>
            </a:extLst>
          </p:cNvPr>
          <p:cNvSpPr txBox="1"/>
          <p:nvPr/>
        </p:nvSpPr>
        <p:spPr>
          <a:xfrm>
            <a:off x="214129" y="2849316"/>
            <a:ext cx="1853210" cy="492443"/>
          </a:xfrm>
          <a:prstGeom prst="rect">
            <a:avLst/>
          </a:prstGeom>
          <a:noFill/>
        </p:spPr>
        <p:txBody>
          <a:bodyPr wrap="square" rtlCol="0">
            <a:spAutoFit/>
          </a:bodyPr>
          <a:lstStyle/>
          <a:p>
            <a:r>
              <a:rPr lang="en-US" sz="2600" dirty="0" err="1">
                <a:solidFill>
                  <a:srgbClr val="002060"/>
                </a:solidFill>
              </a:rPr>
              <a:t>Ejemplo</a:t>
            </a:r>
            <a:r>
              <a:rPr lang="en-US" sz="2600" dirty="0">
                <a:solidFill>
                  <a:srgbClr val="002060"/>
                </a:solidFill>
              </a:rPr>
              <a:t>:</a:t>
            </a:r>
          </a:p>
        </p:txBody>
      </p:sp>
      <p:sp>
        <p:nvSpPr>
          <p:cNvPr id="8" name="Llamada ovalada 7">
            <a:extLst>
              <a:ext uri="{FF2B5EF4-FFF2-40B4-BE49-F238E27FC236}">
                <a16:creationId xmlns:a16="http://schemas.microsoft.com/office/drawing/2014/main" id="{BBB3EEDA-5900-8F42-AD75-C51844494B2D}"/>
              </a:ext>
            </a:extLst>
          </p:cNvPr>
          <p:cNvSpPr/>
          <p:nvPr/>
        </p:nvSpPr>
        <p:spPr>
          <a:xfrm>
            <a:off x="2396697" y="2970366"/>
            <a:ext cx="4189229" cy="1529830"/>
          </a:xfrm>
          <a:prstGeom prst="wedgeEllipseCallout">
            <a:avLst>
              <a:gd name="adj1" fmla="val -40610"/>
              <a:gd name="adj2" fmla="val 6329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2060"/>
                </a:solidFill>
              </a:rPr>
              <a:t>En este momento hago una película con cinco amigos.</a:t>
            </a:r>
            <a:endParaRPr lang="x-none" sz="2400" dirty="0">
              <a:solidFill>
                <a:srgbClr val="002060"/>
              </a:solidFill>
            </a:endParaRPr>
          </a:p>
        </p:txBody>
      </p:sp>
      <p:sp>
        <p:nvSpPr>
          <p:cNvPr id="26" name="TextBox 6">
            <a:extLst>
              <a:ext uri="{FF2B5EF4-FFF2-40B4-BE49-F238E27FC236}">
                <a16:creationId xmlns:a16="http://schemas.microsoft.com/office/drawing/2014/main" id="{2A68E43F-4760-9649-B7DE-E5EFA612E5C4}"/>
              </a:ext>
            </a:extLst>
          </p:cNvPr>
          <p:cNvSpPr txBox="1"/>
          <p:nvPr/>
        </p:nvSpPr>
        <p:spPr>
          <a:xfrm>
            <a:off x="214129" y="3404020"/>
            <a:ext cx="2606318" cy="492443"/>
          </a:xfrm>
          <a:prstGeom prst="rect">
            <a:avLst/>
          </a:prstGeom>
          <a:noFill/>
        </p:spPr>
        <p:txBody>
          <a:bodyPr wrap="square" rtlCol="0">
            <a:spAutoFit/>
          </a:bodyPr>
          <a:lstStyle/>
          <a:p>
            <a:r>
              <a:rPr lang="en-US" sz="2600" b="1" dirty="0" err="1">
                <a:solidFill>
                  <a:srgbClr val="002060"/>
                </a:solidFill>
              </a:rPr>
              <a:t>Estudiante</a:t>
            </a:r>
            <a:r>
              <a:rPr lang="en-US" sz="2600" b="1" dirty="0">
                <a:solidFill>
                  <a:srgbClr val="002060"/>
                </a:solidFill>
              </a:rPr>
              <a:t> A</a:t>
            </a:r>
          </a:p>
        </p:txBody>
      </p:sp>
      <p:sp>
        <p:nvSpPr>
          <p:cNvPr id="27" name="TextBox 6">
            <a:extLst>
              <a:ext uri="{FF2B5EF4-FFF2-40B4-BE49-F238E27FC236}">
                <a16:creationId xmlns:a16="http://schemas.microsoft.com/office/drawing/2014/main" id="{64FA5139-887C-624E-85F7-1D150677306C}"/>
              </a:ext>
            </a:extLst>
          </p:cNvPr>
          <p:cNvSpPr txBox="1"/>
          <p:nvPr/>
        </p:nvSpPr>
        <p:spPr>
          <a:xfrm>
            <a:off x="6705357" y="3405268"/>
            <a:ext cx="2606318" cy="492443"/>
          </a:xfrm>
          <a:prstGeom prst="rect">
            <a:avLst/>
          </a:prstGeom>
          <a:noFill/>
        </p:spPr>
        <p:txBody>
          <a:bodyPr wrap="square" rtlCol="0">
            <a:spAutoFit/>
          </a:bodyPr>
          <a:lstStyle/>
          <a:p>
            <a:r>
              <a:rPr lang="en-US" sz="2600" b="1" dirty="0" err="1">
                <a:solidFill>
                  <a:srgbClr val="002060"/>
                </a:solidFill>
              </a:rPr>
              <a:t>Estudiante</a:t>
            </a:r>
            <a:r>
              <a:rPr lang="en-US" sz="2600" b="1" dirty="0">
                <a:solidFill>
                  <a:srgbClr val="002060"/>
                </a:solidFill>
              </a:rPr>
              <a:t> B</a:t>
            </a:r>
          </a:p>
        </p:txBody>
      </p:sp>
      <p:sp>
        <p:nvSpPr>
          <p:cNvPr id="15" name="TextBox 6">
            <a:extLst>
              <a:ext uri="{FF2B5EF4-FFF2-40B4-BE49-F238E27FC236}">
                <a16:creationId xmlns:a16="http://schemas.microsoft.com/office/drawing/2014/main" id="{60C8FA03-634D-7F44-B14A-AB1A1ECC4491}"/>
              </a:ext>
            </a:extLst>
          </p:cNvPr>
          <p:cNvSpPr txBox="1"/>
          <p:nvPr/>
        </p:nvSpPr>
        <p:spPr>
          <a:xfrm>
            <a:off x="214129" y="1817209"/>
            <a:ext cx="9188288" cy="492443"/>
          </a:xfrm>
          <a:prstGeom prst="rect">
            <a:avLst/>
          </a:prstGeom>
          <a:noFill/>
        </p:spPr>
        <p:txBody>
          <a:bodyPr wrap="square" rtlCol="0">
            <a:spAutoFit/>
          </a:bodyPr>
          <a:lstStyle/>
          <a:p>
            <a:r>
              <a:rPr lang="en-US" sz="2600" dirty="0">
                <a:solidFill>
                  <a:srgbClr val="002060"/>
                </a:solidFill>
              </a:rPr>
              <a:t>El </a:t>
            </a:r>
            <a:r>
              <a:rPr lang="en-US" sz="2600" dirty="0" err="1">
                <a:solidFill>
                  <a:srgbClr val="002060"/>
                </a:solidFill>
              </a:rPr>
              <a:t>estudiante</a:t>
            </a:r>
            <a:r>
              <a:rPr lang="en-US" sz="2600" dirty="0">
                <a:solidFill>
                  <a:srgbClr val="002060"/>
                </a:solidFill>
              </a:rPr>
              <a:t> A lee </a:t>
            </a:r>
            <a:r>
              <a:rPr lang="en-US" sz="2600" dirty="0" err="1">
                <a:solidFill>
                  <a:srgbClr val="002060"/>
                </a:solidFill>
              </a:rPr>
              <a:t>frases</a:t>
            </a:r>
            <a:r>
              <a:rPr lang="en-US" sz="2600" dirty="0">
                <a:solidFill>
                  <a:srgbClr val="002060"/>
                </a:solidFill>
              </a:rPr>
              <a:t> </a:t>
            </a:r>
            <a:r>
              <a:rPr lang="en-US" sz="2600" dirty="0" err="1">
                <a:solidFill>
                  <a:srgbClr val="002060"/>
                </a:solidFill>
              </a:rPr>
              <a:t>en</a:t>
            </a:r>
            <a:r>
              <a:rPr lang="en-US" sz="2600" dirty="0">
                <a:solidFill>
                  <a:srgbClr val="002060"/>
                </a:solidFill>
              </a:rPr>
              <a:t> </a:t>
            </a:r>
            <a:r>
              <a:rPr lang="en-US" sz="2600" dirty="0" err="1">
                <a:solidFill>
                  <a:srgbClr val="002060"/>
                </a:solidFill>
              </a:rPr>
              <a:t>inglés</a:t>
            </a:r>
            <a:r>
              <a:rPr lang="en-US" sz="2600" dirty="0">
                <a:solidFill>
                  <a:srgbClr val="002060"/>
                </a:solidFill>
              </a:rPr>
              <a:t> y </a:t>
            </a:r>
            <a:r>
              <a:rPr lang="en-US" sz="2600" dirty="0" err="1">
                <a:solidFill>
                  <a:srgbClr val="002060"/>
                </a:solidFill>
              </a:rPr>
              <a:t>habla</a:t>
            </a:r>
            <a:r>
              <a:rPr lang="en-US" sz="2600" dirty="0">
                <a:solidFill>
                  <a:srgbClr val="002060"/>
                </a:solidFill>
              </a:rPr>
              <a:t> </a:t>
            </a:r>
            <a:r>
              <a:rPr lang="en-US" sz="2600" dirty="0" err="1">
                <a:solidFill>
                  <a:srgbClr val="002060"/>
                </a:solidFill>
              </a:rPr>
              <a:t>en</a:t>
            </a:r>
            <a:r>
              <a:rPr lang="en-US" sz="2600" dirty="0">
                <a:solidFill>
                  <a:srgbClr val="002060"/>
                </a:solidFill>
              </a:rPr>
              <a:t> </a:t>
            </a:r>
            <a:r>
              <a:rPr lang="en-US" sz="2600" dirty="0" err="1">
                <a:solidFill>
                  <a:srgbClr val="002060"/>
                </a:solidFill>
              </a:rPr>
              <a:t>español</a:t>
            </a:r>
            <a:r>
              <a:rPr lang="en-US" sz="2600" dirty="0">
                <a:solidFill>
                  <a:srgbClr val="002060"/>
                </a:solidFill>
              </a:rPr>
              <a:t>.</a:t>
            </a:r>
          </a:p>
        </p:txBody>
      </p:sp>
      <p:sp>
        <p:nvSpPr>
          <p:cNvPr id="16" name="TextBox 6">
            <a:extLst>
              <a:ext uri="{FF2B5EF4-FFF2-40B4-BE49-F238E27FC236}">
                <a16:creationId xmlns:a16="http://schemas.microsoft.com/office/drawing/2014/main" id="{D3C51E1D-3C4B-C946-BAA8-19A2CB869ADC}"/>
              </a:ext>
            </a:extLst>
          </p:cNvPr>
          <p:cNvSpPr txBox="1"/>
          <p:nvPr/>
        </p:nvSpPr>
        <p:spPr>
          <a:xfrm>
            <a:off x="214129" y="2333263"/>
            <a:ext cx="9188288" cy="492443"/>
          </a:xfrm>
          <a:prstGeom prst="rect">
            <a:avLst/>
          </a:prstGeom>
          <a:noFill/>
        </p:spPr>
        <p:txBody>
          <a:bodyPr wrap="square" rtlCol="0">
            <a:spAutoFit/>
          </a:bodyPr>
          <a:lstStyle/>
          <a:p>
            <a:r>
              <a:rPr lang="en-US" sz="2600" dirty="0">
                <a:solidFill>
                  <a:srgbClr val="002060"/>
                </a:solidFill>
              </a:rPr>
              <a:t>El </a:t>
            </a:r>
            <a:r>
              <a:rPr lang="en-US" sz="2600" dirty="0" err="1">
                <a:solidFill>
                  <a:srgbClr val="002060"/>
                </a:solidFill>
              </a:rPr>
              <a:t>estudiante</a:t>
            </a:r>
            <a:r>
              <a:rPr lang="en-US" sz="2600" dirty="0">
                <a:solidFill>
                  <a:srgbClr val="002060"/>
                </a:solidFill>
              </a:rPr>
              <a:t> B </a:t>
            </a:r>
            <a:r>
              <a:rPr lang="en-US" sz="2600" dirty="0" err="1">
                <a:solidFill>
                  <a:srgbClr val="002060"/>
                </a:solidFill>
              </a:rPr>
              <a:t>escucha</a:t>
            </a:r>
            <a:r>
              <a:rPr lang="en-US" sz="2600" dirty="0">
                <a:solidFill>
                  <a:srgbClr val="002060"/>
                </a:solidFill>
              </a:rPr>
              <a:t> y escribe.</a:t>
            </a:r>
          </a:p>
        </p:txBody>
      </p:sp>
      <p:graphicFrame>
        <p:nvGraphicFramePr>
          <p:cNvPr id="3" name="Tabla 2">
            <a:extLst>
              <a:ext uri="{FF2B5EF4-FFF2-40B4-BE49-F238E27FC236}">
                <a16:creationId xmlns:a16="http://schemas.microsoft.com/office/drawing/2014/main" id="{32F336E5-C762-8847-B96C-A60DF8F53B1E}"/>
              </a:ext>
            </a:extLst>
          </p:cNvPr>
          <p:cNvGraphicFramePr>
            <a:graphicFrameLocks noGrp="1"/>
          </p:cNvGraphicFramePr>
          <p:nvPr/>
        </p:nvGraphicFramePr>
        <p:xfrm>
          <a:off x="5273749" y="4490016"/>
          <a:ext cx="6725521" cy="1690485"/>
        </p:xfrm>
        <a:graphic>
          <a:graphicData uri="http://schemas.openxmlformats.org/drawingml/2006/table">
            <a:tbl>
              <a:tblPr firstRow="1" bandRow="1">
                <a:tableStyleId>{5DA37D80-6434-44D0-A028-1B22A696006F}</a:tableStyleId>
              </a:tblPr>
              <a:tblGrid>
                <a:gridCol w="387317">
                  <a:extLst>
                    <a:ext uri="{9D8B030D-6E8A-4147-A177-3AD203B41FA5}">
                      <a16:colId xmlns:a16="http://schemas.microsoft.com/office/drawing/2014/main" val="3041933529"/>
                    </a:ext>
                  </a:extLst>
                </a:gridCol>
                <a:gridCol w="1954840">
                  <a:extLst>
                    <a:ext uri="{9D8B030D-6E8A-4147-A177-3AD203B41FA5}">
                      <a16:colId xmlns:a16="http://schemas.microsoft.com/office/drawing/2014/main" val="794841866"/>
                    </a:ext>
                  </a:extLst>
                </a:gridCol>
                <a:gridCol w="1261394">
                  <a:extLst>
                    <a:ext uri="{9D8B030D-6E8A-4147-A177-3AD203B41FA5}">
                      <a16:colId xmlns:a16="http://schemas.microsoft.com/office/drawing/2014/main" val="2965502068"/>
                    </a:ext>
                  </a:extLst>
                </a:gridCol>
                <a:gridCol w="1560985">
                  <a:extLst>
                    <a:ext uri="{9D8B030D-6E8A-4147-A177-3AD203B41FA5}">
                      <a16:colId xmlns:a16="http://schemas.microsoft.com/office/drawing/2014/main" val="864164541"/>
                    </a:ext>
                  </a:extLst>
                </a:gridCol>
                <a:gridCol w="1560985">
                  <a:extLst>
                    <a:ext uri="{9D8B030D-6E8A-4147-A177-3AD203B41FA5}">
                      <a16:colId xmlns:a16="http://schemas.microsoft.com/office/drawing/2014/main" val="425278333"/>
                    </a:ext>
                  </a:extLst>
                </a:gridCol>
              </a:tblGrid>
              <a:tr h="898239">
                <a:tc>
                  <a:txBody>
                    <a:bodyPr/>
                    <a:lstStyle/>
                    <a:p>
                      <a:pPr algn="ctr"/>
                      <a:endParaRPr lang="x-none" dirty="0">
                        <a:solidFill>
                          <a:srgbClr val="203864"/>
                        </a:solidFill>
                      </a:endParaRPr>
                    </a:p>
                  </a:txBody>
                  <a:tcPr anchor="ctr"/>
                </a:tc>
                <a:tc>
                  <a:txBody>
                    <a:bodyPr/>
                    <a:lstStyle/>
                    <a:p>
                      <a:pPr algn="ctr"/>
                      <a:r>
                        <a:rPr lang="es-ES" sz="2000" dirty="0">
                          <a:solidFill>
                            <a:srgbClr val="002060"/>
                          </a:solidFill>
                        </a:rPr>
                        <a:t>¿qué?</a:t>
                      </a:r>
                      <a:endParaRPr lang="x-none" sz="2000" dirty="0">
                        <a:solidFill>
                          <a:srgbClr val="002060"/>
                        </a:solidFill>
                      </a:endParaRPr>
                    </a:p>
                  </a:txBody>
                  <a:tcPr anchor="ctr"/>
                </a:tc>
                <a:tc>
                  <a:txBody>
                    <a:bodyPr/>
                    <a:lstStyle/>
                    <a:p>
                      <a:pPr algn="ctr"/>
                      <a:r>
                        <a:rPr lang="es-ES" sz="2000" dirty="0">
                          <a:solidFill>
                            <a:srgbClr val="002060"/>
                          </a:solidFill>
                        </a:rPr>
                        <a:t>¿</a:t>
                      </a:r>
                      <a:r>
                        <a:rPr lang="es-ES" sz="2000">
                          <a:solidFill>
                            <a:srgbClr val="002060"/>
                          </a:solidFill>
                        </a:rPr>
                        <a:t>quién?</a:t>
                      </a:r>
                    </a:p>
                    <a:p>
                      <a:pPr algn="ctr"/>
                      <a:r>
                        <a:rPr lang="es-ES" sz="2000">
                          <a:solidFill>
                            <a:srgbClr val="002060"/>
                          </a:solidFill>
                        </a:rPr>
                        <a:t>(yo, tú o ella)</a:t>
                      </a:r>
                      <a:endParaRPr lang="x-none" sz="2000" dirty="0">
                        <a:solidFill>
                          <a:srgbClr val="002060"/>
                        </a:solidFill>
                      </a:endParaRPr>
                    </a:p>
                  </a:txBody>
                  <a:tcPr anchor="ctr"/>
                </a:tc>
                <a:tc>
                  <a:txBody>
                    <a:bodyPr/>
                    <a:lstStyle/>
                    <a:p>
                      <a:pPr algn="ctr"/>
                      <a:r>
                        <a:rPr lang="x-none" sz="2000">
                          <a:solidFill>
                            <a:srgbClr val="002060"/>
                          </a:solidFill>
                        </a:rPr>
                        <a:t>it happens regularly</a:t>
                      </a:r>
                      <a:endParaRPr lang="x-none" sz="2000" dirty="0">
                        <a:solidFill>
                          <a:srgbClr val="002060"/>
                        </a:solidFill>
                      </a:endParaRPr>
                    </a:p>
                  </a:txBody>
                  <a:tcPr anchor="ctr"/>
                </a:tc>
                <a:tc>
                  <a:txBody>
                    <a:bodyPr/>
                    <a:lstStyle/>
                    <a:p>
                      <a:pPr algn="ctr"/>
                      <a:r>
                        <a:rPr lang="x-none" sz="2000" dirty="0">
                          <a:solidFill>
                            <a:srgbClr val="002060"/>
                          </a:solidFill>
                        </a:rPr>
                        <a:t>it’s happening now</a:t>
                      </a:r>
                    </a:p>
                  </a:txBody>
                  <a:tcPr anchor="ctr"/>
                </a:tc>
                <a:extLst>
                  <a:ext uri="{0D108BD9-81ED-4DB2-BD59-A6C34878D82A}">
                    <a16:rowId xmlns:a16="http://schemas.microsoft.com/office/drawing/2014/main" val="2300620137"/>
                  </a:ext>
                </a:extLst>
              </a:tr>
              <a:tr h="684645">
                <a:tc>
                  <a:txBody>
                    <a:bodyPr/>
                    <a:lstStyle/>
                    <a:p>
                      <a:pPr algn="ctr"/>
                      <a:r>
                        <a:rPr lang="x-none" sz="2000" b="1" dirty="0">
                          <a:solidFill>
                            <a:srgbClr val="203864"/>
                          </a:solidFill>
                        </a:rPr>
                        <a:t>1</a:t>
                      </a:r>
                    </a:p>
                  </a:txBody>
                  <a:tcPr anchor="ctr"/>
                </a:tc>
                <a:tc>
                  <a:txBody>
                    <a:bodyPr/>
                    <a:lstStyle/>
                    <a:p>
                      <a:pPr algn="l"/>
                      <a:endParaRPr lang="x-none" sz="2000" dirty="0">
                        <a:solidFill>
                          <a:srgbClr val="002060"/>
                        </a:solidFill>
                      </a:endParaRPr>
                    </a:p>
                  </a:txBody>
                  <a:tcPr anchor="ctr"/>
                </a:tc>
                <a:tc>
                  <a:txBody>
                    <a:bodyPr/>
                    <a:lstStyle/>
                    <a:p>
                      <a:pPr algn="ctr"/>
                      <a:endParaRPr lang="x-none" sz="2000">
                        <a:solidFill>
                          <a:srgbClr val="002060"/>
                        </a:solidFill>
                      </a:endParaRPr>
                    </a:p>
                  </a:txBody>
                  <a:tcPr anchor="ctr"/>
                </a:tc>
                <a:tc>
                  <a:txBody>
                    <a:bodyPr/>
                    <a:lstStyle/>
                    <a:p>
                      <a:pPr algn="ctr"/>
                      <a:endParaRPr lang="x-none" sz="2000" dirty="0">
                        <a:solidFill>
                          <a:srgbClr val="002060"/>
                        </a:solidFill>
                      </a:endParaRPr>
                    </a:p>
                  </a:txBody>
                  <a:tcPr anchor="ctr"/>
                </a:tc>
                <a:tc>
                  <a:txBody>
                    <a:bodyPr/>
                    <a:lstStyle/>
                    <a:p>
                      <a:pPr algn="ctr"/>
                      <a:endParaRPr lang="x-none" sz="2000" dirty="0">
                        <a:solidFill>
                          <a:srgbClr val="002060"/>
                        </a:solidFill>
                      </a:endParaRPr>
                    </a:p>
                  </a:txBody>
                  <a:tcPr anchor="ctr"/>
                </a:tc>
                <a:extLst>
                  <a:ext uri="{0D108BD9-81ED-4DB2-BD59-A6C34878D82A}">
                    <a16:rowId xmlns:a16="http://schemas.microsoft.com/office/drawing/2014/main" val="2937668839"/>
                  </a:ext>
                </a:extLst>
              </a:tr>
            </a:tbl>
          </a:graphicData>
        </a:graphic>
      </p:graphicFrame>
      <p:sp>
        <p:nvSpPr>
          <p:cNvPr id="5" name="CuadroTexto 4">
            <a:extLst>
              <a:ext uri="{FF2B5EF4-FFF2-40B4-BE49-F238E27FC236}">
                <a16:creationId xmlns:a16="http://schemas.microsoft.com/office/drawing/2014/main" id="{984785D0-8ECF-4A43-B48F-E0B4586C6C90}"/>
              </a:ext>
            </a:extLst>
          </p:cNvPr>
          <p:cNvSpPr txBox="1"/>
          <p:nvPr/>
        </p:nvSpPr>
        <p:spPr>
          <a:xfrm>
            <a:off x="496487" y="4806038"/>
            <a:ext cx="3746901" cy="1200329"/>
          </a:xfrm>
          <a:prstGeom prst="rect">
            <a:avLst/>
          </a:prstGeom>
          <a:noFill/>
        </p:spPr>
        <p:txBody>
          <a:bodyPr wrap="square" rtlCol="0">
            <a:spAutoFit/>
          </a:bodyPr>
          <a:lstStyle/>
          <a:p>
            <a:r>
              <a:rPr lang="x-none" sz="2400" dirty="0">
                <a:solidFill>
                  <a:srgbClr val="002060"/>
                </a:solidFill>
              </a:rPr>
              <a:t>1</a:t>
            </a:r>
            <a:r>
              <a:rPr lang="x-none" sz="2400">
                <a:solidFill>
                  <a:srgbClr val="002060"/>
                </a:solidFill>
              </a:rPr>
              <a:t>. </a:t>
            </a:r>
            <a:r>
              <a:rPr lang="en-GB" sz="2400" b="1" dirty="0">
                <a:solidFill>
                  <a:srgbClr val="002060"/>
                </a:solidFill>
              </a:rPr>
              <a:t>At the moment </a:t>
            </a:r>
            <a:r>
              <a:rPr lang="es-ES" sz="2400" dirty="0">
                <a:solidFill>
                  <a:srgbClr val="002060"/>
                </a:solidFill>
              </a:rPr>
              <a:t>I am </a:t>
            </a:r>
            <a:r>
              <a:rPr lang="es-ES" sz="2400" dirty="0" err="1">
                <a:solidFill>
                  <a:srgbClr val="002060"/>
                </a:solidFill>
              </a:rPr>
              <a:t>making</a:t>
            </a:r>
            <a:r>
              <a:rPr lang="es-ES" sz="2400" dirty="0">
                <a:solidFill>
                  <a:srgbClr val="002060"/>
                </a:solidFill>
              </a:rPr>
              <a:t> a film </a:t>
            </a:r>
            <a:r>
              <a:rPr lang="es-ES" sz="2400" dirty="0" err="1">
                <a:solidFill>
                  <a:srgbClr val="002060"/>
                </a:solidFill>
              </a:rPr>
              <a:t>with</a:t>
            </a:r>
            <a:r>
              <a:rPr lang="es-ES" sz="2400" dirty="0">
                <a:solidFill>
                  <a:srgbClr val="002060"/>
                </a:solidFill>
              </a:rPr>
              <a:t> </a:t>
            </a:r>
            <a:r>
              <a:rPr lang="es-ES" sz="2400" dirty="0" err="1">
                <a:solidFill>
                  <a:srgbClr val="002060"/>
                </a:solidFill>
              </a:rPr>
              <a:t>five</a:t>
            </a:r>
            <a:r>
              <a:rPr lang="es-ES" sz="2400" dirty="0">
                <a:solidFill>
                  <a:srgbClr val="002060"/>
                </a:solidFill>
              </a:rPr>
              <a:t> </a:t>
            </a:r>
            <a:r>
              <a:rPr lang="es-ES" sz="2400" dirty="0" err="1">
                <a:solidFill>
                  <a:srgbClr val="002060"/>
                </a:solidFill>
              </a:rPr>
              <a:t>friends</a:t>
            </a:r>
            <a:r>
              <a:rPr lang="es-ES" sz="2400" dirty="0">
                <a:solidFill>
                  <a:srgbClr val="002060"/>
                </a:solidFill>
              </a:rPr>
              <a:t>.</a:t>
            </a:r>
            <a:endParaRPr lang="x-none" sz="2400" dirty="0">
              <a:solidFill>
                <a:srgbClr val="002060"/>
              </a:solidFill>
            </a:endParaRPr>
          </a:p>
        </p:txBody>
      </p:sp>
      <p:sp>
        <p:nvSpPr>
          <p:cNvPr id="9" name="CuadroTexto 8">
            <a:extLst>
              <a:ext uri="{FF2B5EF4-FFF2-40B4-BE49-F238E27FC236}">
                <a16:creationId xmlns:a16="http://schemas.microsoft.com/office/drawing/2014/main" id="{A1E7755A-D4AF-9D46-B74D-729F3BDFC36E}"/>
              </a:ext>
            </a:extLst>
          </p:cNvPr>
          <p:cNvSpPr txBox="1"/>
          <p:nvPr/>
        </p:nvSpPr>
        <p:spPr>
          <a:xfrm>
            <a:off x="5685679" y="5607291"/>
            <a:ext cx="1800493" cy="430887"/>
          </a:xfrm>
          <a:prstGeom prst="rect">
            <a:avLst/>
          </a:prstGeom>
          <a:noFill/>
        </p:spPr>
        <p:txBody>
          <a:bodyPr wrap="none" rtlCol="0">
            <a:spAutoFit/>
          </a:bodyPr>
          <a:lstStyle/>
          <a:p>
            <a:pPr algn="l"/>
            <a:r>
              <a:rPr lang="es-ES" sz="2200" b="1" dirty="0" err="1">
                <a:solidFill>
                  <a:srgbClr val="002060"/>
                </a:solidFill>
              </a:rPr>
              <a:t>make</a:t>
            </a:r>
            <a:r>
              <a:rPr lang="es-ES" sz="2200" b="1" dirty="0">
                <a:solidFill>
                  <a:srgbClr val="002060"/>
                </a:solidFill>
              </a:rPr>
              <a:t> a film</a:t>
            </a:r>
            <a:endParaRPr lang="x-none" sz="2200" b="1" dirty="0">
              <a:solidFill>
                <a:srgbClr val="002060"/>
              </a:solidFill>
            </a:endParaRPr>
          </a:p>
        </p:txBody>
      </p:sp>
      <p:pic>
        <p:nvPicPr>
          <p:cNvPr id="22" name="Picture 2" descr="http://www.clker.com/cliparts/j/p/l/D/8/K/green-tick-md.png">
            <a:extLst>
              <a:ext uri="{FF2B5EF4-FFF2-40B4-BE49-F238E27FC236}">
                <a16:creationId xmlns:a16="http://schemas.microsoft.com/office/drawing/2014/main" id="{0FB096F9-11D2-7647-BCC1-5EC2EA6DF05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63282" y="5670852"/>
            <a:ext cx="330354" cy="34426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CuadroTexto 9">
            <a:extLst>
              <a:ext uri="{FF2B5EF4-FFF2-40B4-BE49-F238E27FC236}">
                <a16:creationId xmlns:a16="http://schemas.microsoft.com/office/drawing/2014/main" id="{255F79D1-31D4-9946-A157-AF6DD4AC4E44}"/>
              </a:ext>
            </a:extLst>
          </p:cNvPr>
          <p:cNvSpPr txBox="1"/>
          <p:nvPr/>
        </p:nvSpPr>
        <p:spPr>
          <a:xfrm>
            <a:off x="8008516" y="5627539"/>
            <a:ext cx="519694" cy="430887"/>
          </a:xfrm>
          <a:prstGeom prst="rect">
            <a:avLst/>
          </a:prstGeom>
          <a:noFill/>
        </p:spPr>
        <p:txBody>
          <a:bodyPr wrap="none" rtlCol="0">
            <a:spAutoFit/>
          </a:bodyPr>
          <a:lstStyle/>
          <a:p>
            <a:pPr algn="l"/>
            <a:r>
              <a:rPr lang="es-ES" sz="2200" dirty="0">
                <a:solidFill>
                  <a:srgbClr val="002060"/>
                </a:solidFill>
              </a:rPr>
              <a:t>yo</a:t>
            </a:r>
            <a:endParaRPr lang="x-none" sz="2200" dirty="0">
              <a:solidFill>
                <a:srgbClr val="002060"/>
              </a:solidFill>
            </a:endParaRPr>
          </a:p>
        </p:txBody>
      </p:sp>
      <p:pic>
        <p:nvPicPr>
          <p:cNvPr id="6146" name="Picture 2" descr="Free Writing Clipart Transparent, Download Free Clip Art, Free ...">
            <a:extLst>
              <a:ext uri="{FF2B5EF4-FFF2-40B4-BE49-F238E27FC236}">
                <a16:creationId xmlns:a16="http://schemas.microsoft.com/office/drawing/2014/main" id="{9D4CE532-F12B-9F40-A598-E5655E2A630B}"/>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917" b="94306" l="3444" r="98889">
                        <a14:foregroundMark x1="94444" y1="71389" x2="93111" y2="79583"/>
                        <a14:foregroundMark x1="93111" y1="79583" x2="86556" y2="94028"/>
                        <a14:foregroundMark x1="86556" y1="94028" x2="86111" y2="94306"/>
                        <a14:foregroundMark x1="95444" y1="74861" x2="94444" y2="81806"/>
                        <a14:foregroundMark x1="98444" y1="71806" x2="98889" y2="74306"/>
                        <a14:foregroundMark x1="87000" y1="3333" x2="80111" y2="8750"/>
                        <a14:foregroundMark x1="80111" y1="8750" x2="74556" y2="10556"/>
                        <a14:foregroundMark x1="87000" y1="4306" x2="84444" y2="2917"/>
                        <a14:foregroundMark x1="77222" y1="10417" x2="66556" y2="25000"/>
                        <a14:foregroundMark x1="66556" y1="25000" x2="51556" y2="32500"/>
                        <a14:foregroundMark x1="51556" y1="32500" x2="36000" y2="52778"/>
                        <a14:foregroundMark x1="36000" y1="52778" x2="14111" y2="71528"/>
                        <a14:foregroundMark x1="14111" y1="71528" x2="3444" y2="85417"/>
                      </a14:backgroundRemoval>
                    </a14:imgEffect>
                  </a14:imgLayer>
                </a14:imgProps>
              </a:ext>
              <a:ext uri="{28A0092B-C50C-407E-A947-70E740481C1C}">
                <a14:useLocalDpi xmlns:a14="http://schemas.microsoft.com/office/drawing/2010/main" val="0"/>
              </a:ext>
            </a:extLst>
          </a:blip>
          <a:srcRect/>
          <a:stretch>
            <a:fillRect/>
          </a:stretch>
        </p:blipFill>
        <p:spPr bwMode="auto">
          <a:xfrm>
            <a:off x="6778672" y="4806038"/>
            <a:ext cx="1119430" cy="895544"/>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ounded Rectangle 11">
            <a:extLst>
              <a:ext uri="{FF2B5EF4-FFF2-40B4-BE49-F238E27FC236}">
                <a16:creationId xmlns:a16="http://schemas.microsoft.com/office/drawing/2014/main" id="{A316DD52-7894-4A75-969C-CA0645DA2978}"/>
              </a:ext>
            </a:extLst>
          </p:cNvPr>
          <p:cNvSpPr/>
          <p:nvPr/>
        </p:nvSpPr>
        <p:spPr>
          <a:xfrm>
            <a:off x="9402418" y="258166"/>
            <a:ext cx="252572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hablar / 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6" name="Imagen 5" descr="Dibujo animado de un animal con la boca abierta&#10;&#10;Descripción generada automáticamente con confianza baja">
            <a:extLst>
              <a:ext uri="{FF2B5EF4-FFF2-40B4-BE49-F238E27FC236}">
                <a16:creationId xmlns:a16="http://schemas.microsoft.com/office/drawing/2014/main" id="{F1CCB954-3BDA-9940-AE68-AEED1E838E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19943" y="1273482"/>
            <a:ext cx="2108200" cy="1289050"/>
          </a:xfrm>
          <a:prstGeom prst="rect">
            <a:avLst/>
          </a:prstGeom>
        </p:spPr>
      </p:pic>
      <p:pic>
        <p:nvPicPr>
          <p:cNvPr id="12" name="Imagen 11" descr="Un dibujo de un personaje animado&#10;&#10;Descripción generada automáticamente con confianza baja">
            <a:extLst>
              <a:ext uri="{FF2B5EF4-FFF2-40B4-BE49-F238E27FC236}">
                <a16:creationId xmlns:a16="http://schemas.microsoft.com/office/drawing/2014/main" id="{2DFCBDF5-FF52-EA47-97A9-5EB0112C14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99277" y="2900031"/>
            <a:ext cx="1714816" cy="1504225"/>
          </a:xfrm>
          <a:prstGeom prst="rect">
            <a:avLst/>
          </a:prstGeom>
        </p:spPr>
      </p:pic>
    </p:spTree>
    <p:extLst>
      <p:ext uri="{BB962C8B-B14F-4D97-AF65-F5344CB8AC3E}">
        <p14:creationId xmlns:p14="http://schemas.microsoft.com/office/powerpoint/2010/main" val="11577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1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p:bldP spid="21" grpId="0"/>
      <p:bldP spid="8" grpId="0" animBg="1"/>
      <p:bldP spid="26" grpId="0"/>
      <p:bldP spid="27" grpId="0"/>
      <p:bldP spid="15" grpId="0"/>
      <p:bldP spid="16" grpId="0"/>
      <p:bldP spid="5"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17F59-3B7E-0547-8F5E-9C523196DEB1}"/>
              </a:ext>
            </a:extLst>
          </p:cNvPr>
          <p:cNvSpPr>
            <a:spLocks noGrp="1"/>
          </p:cNvSpPr>
          <p:nvPr>
            <p:ph type="title"/>
          </p:nvPr>
        </p:nvSpPr>
        <p:spPr>
          <a:xfrm>
            <a:off x="10752275" y="276365"/>
            <a:ext cx="1439726" cy="349857"/>
          </a:xfrm>
        </p:spPr>
        <p:txBody>
          <a:bodyPr>
            <a:noAutofit/>
          </a:bodyPr>
          <a:lstStyle/>
          <a:p>
            <a:pPr algn="ctr"/>
            <a:r>
              <a:rPr lang="x-none" sz="2000" b="1" dirty="0">
                <a:solidFill>
                  <a:schemeClr val="bg1"/>
                </a:solidFill>
              </a:rPr>
              <a:t>hablar</a:t>
            </a:r>
          </a:p>
        </p:txBody>
      </p:sp>
      <p:sp>
        <p:nvSpPr>
          <p:cNvPr id="6" name="Title 1">
            <a:extLst>
              <a:ext uri="{FF2B5EF4-FFF2-40B4-BE49-F238E27FC236}">
                <a16:creationId xmlns:a16="http://schemas.microsoft.com/office/drawing/2014/main" id="{0F41968E-4E90-E641-85B5-1F4C585F1FE2}"/>
              </a:ext>
            </a:extLst>
          </p:cNvPr>
          <p:cNvSpPr txBox="1">
            <a:spLocks/>
          </p:cNvSpPr>
          <p:nvPr/>
        </p:nvSpPr>
        <p:spPr>
          <a:xfrm>
            <a:off x="10856685" y="136475"/>
            <a:ext cx="1273903" cy="659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GB" sz="2000" b="1" dirty="0">
              <a:solidFill>
                <a:schemeClr val="bg1"/>
              </a:solidFill>
            </a:endParaRPr>
          </a:p>
        </p:txBody>
      </p:sp>
      <p:sp>
        <p:nvSpPr>
          <p:cNvPr id="9" name="CuadroTexto 8">
            <a:extLst>
              <a:ext uri="{FF2B5EF4-FFF2-40B4-BE49-F238E27FC236}">
                <a16:creationId xmlns:a16="http://schemas.microsoft.com/office/drawing/2014/main" id="{20E8BD4D-95E1-144A-B2C1-C5B00A2A6B58}"/>
              </a:ext>
            </a:extLst>
          </p:cNvPr>
          <p:cNvSpPr txBox="1"/>
          <p:nvPr/>
        </p:nvSpPr>
        <p:spPr>
          <a:xfrm>
            <a:off x="262759" y="128495"/>
            <a:ext cx="1717137" cy="400110"/>
          </a:xfrm>
          <a:prstGeom prst="rect">
            <a:avLst/>
          </a:prstGeom>
          <a:noFill/>
        </p:spPr>
        <p:txBody>
          <a:bodyPr wrap="none" rtlCol="0">
            <a:spAutoFit/>
          </a:bodyPr>
          <a:lstStyle/>
          <a:p>
            <a:pPr algn="l"/>
            <a:r>
              <a:rPr lang="x-none" sz="2000" b="1" dirty="0">
                <a:solidFill>
                  <a:srgbClr val="002060"/>
                </a:solidFill>
              </a:rPr>
              <a:t>Estudiante A</a:t>
            </a:r>
          </a:p>
        </p:txBody>
      </p:sp>
      <p:graphicFrame>
        <p:nvGraphicFramePr>
          <p:cNvPr id="3" name="Tabla 3">
            <a:extLst>
              <a:ext uri="{FF2B5EF4-FFF2-40B4-BE49-F238E27FC236}">
                <a16:creationId xmlns:a16="http://schemas.microsoft.com/office/drawing/2014/main" id="{A3DEB107-8B16-CC45-AD73-1A3EB42E25F2}"/>
              </a:ext>
            </a:extLst>
          </p:cNvPr>
          <p:cNvGraphicFramePr>
            <a:graphicFrameLocks noGrp="1"/>
          </p:cNvGraphicFramePr>
          <p:nvPr/>
        </p:nvGraphicFramePr>
        <p:xfrm>
          <a:off x="419510" y="3184015"/>
          <a:ext cx="11352980" cy="3078480"/>
        </p:xfrm>
        <a:graphic>
          <a:graphicData uri="http://schemas.openxmlformats.org/drawingml/2006/table">
            <a:tbl>
              <a:tblPr firstRow="1" bandRow="1">
                <a:tableStyleId>{5DA37D80-6434-44D0-A028-1B22A696006F}</a:tableStyleId>
              </a:tblPr>
              <a:tblGrid>
                <a:gridCol w="653810">
                  <a:extLst>
                    <a:ext uri="{9D8B030D-6E8A-4147-A177-3AD203B41FA5}">
                      <a16:colId xmlns:a16="http://schemas.microsoft.com/office/drawing/2014/main" val="698080007"/>
                    </a:ext>
                  </a:extLst>
                </a:gridCol>
                <a:gridCol w="3887382">
                  <a:extLst>
                    <a:ext uri="{9D8B030D-6E8A-4147-A177-3AD203B41FA5}">
                      <a16:colId xmlns:a16="http://schemas.microsoft.com/office/drawing/2014/main" val="1362552470"/>
                    </a:ext>
                  </a:extLst>
                </a:gridCol>
                <a:gridCol w="2270596">
                  <a:extLst>
                    <a:ext uri="{9D8B030D-6E8A-4147-A177-3AD203B41FA5}">
                      <a16:colId xmlns:a16="http://schemas.microsoft.com/office/drawing/2014/main" val="4242210323"/>
                    </a:ext>
                  </a:extLst>
                </a:gridCol>
                <a:gridCol w="2270596">
                  <a:extLst>
                    <a:ext uri="{9D8B030D-6E8A-4147-A177-3AD203B41FA5}">
                      <a16:colId xmlns:a16="http://schemas.microsoft.com/office/drawing/2014/main" val="1972756131"/>
                    </a:ext>
                  </a:extLst>
                </a:gridCol>
                <a:gridCol w="2270596">
                  <a:extLst>
                    <a:ext uri="{9D8B030D-6E8A-4147-A177-3AD203B41FA5}">
                      <a16:colId xmlns:a16="http://schemas.microsoft.com/office/drawing/2014/main" val="2217310471"/>
                    </a:ext>
                  </a:extLst>
                </a:gridCol>
              </a:tblGrid>
              <a:tr h="370840">
                <a:tc>
                  <a:txBody>
                    <a:bodyPr/>
                    <a:lstStyle/>
                    <a:p>
                      <a:pPr algn="ctr"/>
                      <a:endParaRPr lang="x-none" dirty="0">
                        <a:solidFill>
                          <a:srgbClr val="203864"/>
                        </a:solidFill>
                      </a:endParaRPr>
                    </a:p>
                  </a:txBody>
                  <a:tcPr anchor="ctr"/>
                </a:tc>
                <a:tc>
                  <a:txBody>
                    <a:bodyPr/>
                    <a:lstStyle/>
                    <a:p>
                      <a:pPr algn="ctr"/>
                      <a:r>
                        <a:rPr lang="es-ES" sz="2000" dirty="0">
                          <a:solidFill>
                            <a:srgbClr val="203864"/>
                          </a:solidFill>
                        </a:rPr>
                        <a:t>¿qué?</a:t>
                      </a:r>
                      <a:endParaRPr lang="x-none" sz="2000" dirty="0">
                        <a:solidFill>
                          <a:srgbClr val="203864"/>
                        </a:solidFill>
                      </a:endParaRPr>
                    </a:p>
                  </a:txBody>
                  <a:tcPr anchor="ctr"/>
                </a:tc>
                <a:tc>
                  <a:txBody>
                    <a:bodyPr/>
                    <a:lstStyle/>
                    <a:p>
                      <a:pPr algn="ctr"/>
                      <a:r>
                        <a:rPr lang="es-ES" sz="2000" dirty="0">
                          <a:solidFill>
                            <a:srgbClr val="203864"/>
                          </a:solidFill>
                        </a:rPr>
                        <a:t>¿</a:t>
                      </a:r>
                      <a:r>
                        <a:rPr lang="es-ES" sz="2000">
                          <a:solidFill>
                            <a:srgbClr val="203864"/>
                          </a:solidFill>
                        </a:rPr>
                        <a:t>quién?</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a:solidFill>
                            <a:srgbClr val="002060"/>
                          </a:solidFill>
                        </a:rPr>
                        <a:t>(yo, tú o ella)</a:t>
                      </a:r>
                      <a:endParaRPr lang="x-none" sz="2000">
                        <a:solidFill>
                          <a:srgbClr val="002060"/>
                        </a:solidFill>
                      </a:endParaRPr>
                    </a:p>
                  </a:txBody>
                  <a:tcPr anchor="ctr"/>
                </a:tc>
                <a:tc>
                  <a:txBody>
                    <a:bodyPr/>
                    <a:lstStyle/>
                    <a:p>
                      <a:pPr algn="ctr"/>
                      <a:r>
                        <a:rPr lang="x-none" sz="2000" dirty="0">
                          <a:solidFill>
                            <a:srgbClr val="203864"/>
                          </a:solidFill>
                        </a:rPr>
                        <a:t>it happens regularly</a:t>
                      </a:r>
                    </a:p>
                  </a:txBody>
                  <a:tcPr anchor="ctr"/>
                </a:tc>
                <a:tc>
                  <a:txBody>
                    <a:bodyPr/>
                    <a:lstStyle/>
                    <a:p>
                      <a:pPr algn="ctr"/>
                      <a:r>
                        <a:rPr lang="x-none" sz="2000" dirty="0">
                          <a:solidFill>
                            <a:srgbClr val="203864"/>
                          </a:solidFill>
                        </a:rPr>
                        <a:t>it’s happening now</a:t>
                      </a:r>
                    </a:p>
                  </a:txBody>
                  <a:tcPr anchor="ctr"/>
                </a:tc>
                <a:extLst>
                  <a:ext uri="{0D108BD9-81ED-4DB2-BD59-A6C34878D82A}">
                    <a16:rowId xmlns:a16="http://schemas.microsoft.com/office/drawing/2014/main" val="3600718741"/>
                  </a:ext>
                </a:extLst>
              </a:tr>
              <a:tr h="370840">
                <a:tc>
                  <a:txBody>
                    <a:bodyPr/>
                    <a:lstStyle/>
                    <a:p>
                      <a:pPr algn="ctr"/>
                      <a:r>
                        <a:rPr lang="x-none" sz="2000" b="1" dirty="0">
                          <a:solidFill>
                            <a:srgbClr val="203864"/>
                          </a:solidFill>
                        </a:rPr>
                        <a:t>1</a:t>
                      </a:r>
                    </a:p>
                  </a:txBody>
                  <a:tcPr anchor="ctr"/>
                </a:tc>
                <a:tc>
                  <a:txBody>
                    <a:bodyPr/>
                    <a:lstStyle/>
                    <a:p>
                      <a:pPr algn="l"/>
                      <a:r>
                        <a:rPr lang="es-ES" sz="2000" dirty="0" err="1">
                          <a:solidFill>
                            <a:srgbClr val="203864"/>
                          </a:solidFill>
                        </a:rPr>
                        <a:t>make</a:t>
                      </a:r>
                      <a:r>
                        <a:rPr lang="x-none" sz="2000">
                          <a:solidFill>
                            <a:srgbClr val="203864"/>
                          </a:solidFill>
                        </a:rPr>
                        <a:t> </a:t>
                      </a:r>
                      <a:r>
                        <a:rPr lang="x-none" sz="2000" dirty="0">
                          <a:solidFill>
                            <a:srgbClr val="203864"/>
                          </a:solidFill>
                        </a:rPr>
                        <a:t>_________________</a:t>
                      </a:r>
                    </a:p>
                  </a:txBody>
                  <a:tcPr anchor="ctr"/>
                </a:tc>
                <a:tc>
                  <a:txBody>
                    <a:bodyPr/>
                    <a:lstStyle/>
                    <a:p>
                      <a:pPr algn="ctr"/>
                      <a:endParaRPr lang="x-none" sz="2000">
                        <a:solidFill>
                          <a:srgbClr val="203864"/>
                        </a:solidFill>
                      </a:endParaRPr>
                    </a:p>
                  </a:txBody>
                  <a:tcPr anchor="ctr"/>
                </a:tc>
                <a:tc>
                  <a:txBody>
                    <a:bodyPr/>
                    <a:lstStyle/>
                    <a:p>
                      <a:pPr algn="ctr"/>
                      <a:endParaRPr lang="x-none" sz="2000">
                        <a:solidFill>
                          <a:srgbClr val="203864"/>
                        </a:solidFill>
                      </a:endParaRPr>
                    </a:p>
                  </a:txBody>
                  <a:tcPr anchor="ctr"/>
                </a:tc>
                <a:tc>
                  <a:txBody>
                    <a:bodyPr/>
                    <a:lstStyle/>
                    <a:p>
                      <a:pPr algn="ctr"/>
                      <a:endParaRPr lang="x-none" sz="2000" dirty="0">
                        <a:solidFill>
                          <a:srgbClr val="203864"/>
                        </a:solidFill>
                      </a:endParaRPr>
                    </a:p>
                  </a:txBody>
                  <a:tcPr anchor="ctr"/>
                </a:tc>
                <a:extLst>
                  <a:ext uri="{0D108BD9-81ED-4DB2-BD59-A6C34878D82A}">
                    <a16:rowId xmlns:a16="http://schemas.microsoft.com/office/drawing/2014/main" val="3137884702"/>
                  </a:ext>
                </a:extLst>
              </a:tr>
              <a:tr h="370840">
                <a:tc>
                  <a:txBody>
                    <a:bodyPr/>
                    <a:lstStyle/>
                    <a:p>
                      <a:pPr algn="ctr"/>
                      <a:r>
                        <a:rPr lang="x-none" sz="2000" b="1" dirty="0">
                          <a:solidFill>
                            <a:srgbClr val="203864"/>
                          </a:solidFill>
                        </a:rPr>
                        <a:t>2</a:t>
                      </a:r>
                    </a:p>
                  </a:txBody>
                  <a:tcPr anchor="ctr"/>
                </a:tc>
                <a:tc>
                  <a:txBody>
                    <a:bodyPr/>
                    <a:lstStyle/>
                    <a:p>
                      <a:pPr algn="l"/>
                      <a:r>
                        <a:rPr lang="es-ES" sz="2000" dirty="0" err="1">
                          <a:solidFill>
                            <a:srgbClr val="203864"/>
                          </a:solidFill>
                        </a:rPr>
                        <a:t>queue</a:t>
                      </a:r>
                      <a:r>
                        <a:rPr lang="x-none" sz="2000">
                          <a:solidFill>
                            <a:srgbClr val="203864"/>
                          </a:solidFill>
                        </a:rPr>
                        <a:t> </a:t>
                      </a:r>
                      <a:r>
                        <a:rPr lang="x-none" sz="2000" dirty="0">
                          <a:solidFill>
                            <a:srgbClr val="203864"/>
                          </a:solidFill>
                        </a:rPr>
                        <a:t>_________________</a:t>
                      </a:r>
                    </a:p>
                  </a:txBody>
                  <a:tcPr anchor="ctr"/>
                </a:tc>
                <a:tc>
                  <a:txBody>
                    <a:bodyPr/>
                    <a:lstStyle/>
                    <a:p>
                      <a:pPr algn="ctr"/>
                      <a:endParaRPr lang="x-none" sz="2000" dirty="0">
                        <a:solidFill>
                          <a:srgbClr val="203864"/>
                        </a:solidFill>
                      </a:endParaRPr>
                    </a:p>
                  </a:txBody>
                  <a:tcPr anchor="ctr"/>
                </a:tc>
                <a:tc>
                  <a:txBody>
                    <a:bodyPr/>
                    <a:lstStyle/>
                    <a:p>
                      <a:pPr algn="ctr"/>
                      <a:endParaRPr lang="x-none" sz="2000">
                        <a:solidFill>
                          <a:srgbClr val="203864"/>
                        </a:solidFill>
                      </a:endParaRPr>
                    </a:p>
                  </a:txBody>
                  <a:tcPr anchor="ctr"/>
                </a:tc>
                <a:tc>
                  <a:txBody>
                    <a:bodyPr/>
                    <a:lstStyle/>
                    <a:p>
                      <a:pPr algn="ctr"/>
                      <a:endParaRPr lang="x-none" sz="2000">
                        <a:solidFill>
                          <a:srgbClr val="203864"/>
                        </a:solidFill>
                      </a:endParaRPr>
                    </a:p>
                  </a:txBody>
                  <a:tcPr anchor="ctr"/>
                </a:tc>
                <a:extLst>
                  <a:ext uri="{0D108BD9-81ED-4DB2-BD59-A6C34878D82A}">
                    <a16:rowId xmlns:a16="http://schemas.microsoft.com/office/drawing/2014/main" val="4093863256"/>
                  </a:ext>
                </a:extLst>
              </a:tr>
              <a:tr h="370840">
                <a:tc>
                  <a:txBody>
                    <a:bodyPr/>
                    <a:lstStyle/>
                    <a:p>
                      <a:pPr algn="ctr"/>
                      <a:r>
                        <a:rPr lang="x-none" sz="2000" b="1" dirty="0">
                          <a:solidFill>
                            <a:srgbClr val="203864"/>
                          </a:solidFill>
                        </a:rPr>
                        <a:t>3</a:t>
                      </a:r>
                    </a:p>
                  </a:txBody>
                  <a:tcPr anchor="ctr"/>
                </a:tc>
                <a:tc>
                  <a:txBody>
                    <a:bodyPr/>
                    <a:lstStyle/>
                    <a:p>
                      <a:pPr algn="l"/>
                      <a:r>
                        <a:rPr lang="es-ES" sz="2000" dirty="0">
                          <a:solidFill>
                            <a:srgbClr val="203864"/>
                          </a:solidFill>
                        </a:rPr>
                        <a:t>do</a:t>
                      </a:r>
                      <a:r>
                        <a:rPr lang="x-none" sz="2000">
                          <a:solidFill>
                            <a:srgbClr val="203864"/>
                          </a:solidFill>
                        </a:rPr>
                        <a:t>_________________</a:t>
                      </a:r>
                      <a:endParaRPr lang="x-none" sz="2000" dirty="0">
                        <a:solidFill>
                          <a:srgbClr val="203864"/>
                        </a:solidFill>
                      </a:endParaRPr>
                    </a:p>
                  </a:txBody>
                  <a:tcPr anchor="ctr"/>
                </a:tc>
                <a:tc>
                  <a:txBody>
                    <a:bodyPr/>
                    <a:lstStyle/>
                    <a:p>
                      <a:pPr algn="ctr"/>
                      <a:endParaRPr lang="x-none" sz="2000">
                        <a:solidFill>
                          <a:srgbClr val="203864"/>
                        </a:solidFill>
                      </a:endParaRPr>
                    </a:p>
                  </a:txBody>
                  <a:tcPr anchor="ctr"/>
                </a:tc>
                <a:tc>
                  <a:txBody>
                    <a:bodyPr/>
                    <a:lstStyle/>
                    <a:p>
                      <a:pPr algn="ctr"/>
                      <a:endParaRPr lang="x-none" sz="2000" dirty="0">
                        <a:solidFill>
                          <a:srgbClr val="203864"/>
                        </a:solidFill>
                      </a:endParaRPr>
                    </a:p>
                  </a:txBody>
                  <a:tcPr anchor="ctr"/>
                </a:tc>
                <a:tc>
                  <a:txBody>
                    <a:bodyPr/>
                    <a:lstStyle/>
                    <a:p>
                      <a:pPr algn="ctr"/>
                      <a:endParaRPr lang="x-none" sz="2000" dirty="0">
                        <a:solidFill>
                          <a:srgbClr val="203864"/>
                        </a:solidFill>
                      </a:endParaRPr>
                    </a:p>
                  </a:txBody>
                  <a:tcPr anchor="ctr"/>
                </a:tc>
                <a:extLst>
                  <a:ext uri="{0D108BD9-81ED-4DB2-BD59-A6C34878D82A}">
                    <a16:rowId xmlns:a16="http://schemas.microsoft.com/office/drawing/2014/main" val="2765572636"/>
                  </a:ext>
                </a:extLst>
              </a:tr>
              <a:tr h="370840">
                <a:tc>
                  <a:txBody>
                    <a:bodyPr/>
                    <a:lstStyle/>
                    <a:p>
                      <a:pPr algn="ctr"/>
                      <a:r>
                        <a:rPr lang="x-none" sz="2000" b="1" dirty="0">
                          <a:solidFill>
                            <a:srgbClr val="203864"/>
                          </a:solidFill>
                        </a:rPr>
                        <a:t>4</a:t>
                      </a:r>
                    </a:p>
                  </a:txBody>
                  <a:tcPr anchor="ctr"/>
                </a:tc>
                <a:tc>
                  <a:txBody>
                    <a:bodyPr/>
                    <a:lstStyle/>
                    <a:p>
                      <a:pPr algn="l"/>
                      <a:r>
                        <a:rPr lang="en-GB" sz="2000" dirty="0">
                          <a:solidFill>
                            <a:srgbClr val="203864"/>
                          </a:solidFill>
                        </a:rPr>
                        <a:t>make</a:t>
                      </a:r>
                      <a:r>
                        <a:rPr lang="x-none" sz="2000">
                          <a:solidFill>
                            <a:srgbClr val="203864"/>
                          </a:solidFill>
                        </a:rPr>
                        <a:t> </a:t>
                      </a:r>
                      <a:r>
                        <a:rPr lang="x-none" sz="2000" dirty="0">
                          <a:solidFill>
                            <a:srgbClr val="203864"/>
                          </a:solidFill>
                        </a:rPr>
                        <a:t>_________________</a:t>
                      </a:r>
                    </a:p>
                  </a:txBody>
                  <a:tcPr anchor="ctr"/>
                </a:tc>
                <a:tc>
                  <a:txBody>
                    <a:bodyPr/>
                    <a:lstStyle/>
                    <a:p>
                      <a:pPr algn="ctr"/>
                      <a:endParaRPr lang="x-none" sz="2000">
                        <a:solidFill>
                          <a:srgbClr val="203864"/>
                        </a:solidFill>
                      </a:endParaRPr>
                    </a:p>
                  </a:txBody>
                  <a:tcPr anchor="ctr"/>
                </a:tc>
                <a:tc>
                  <a:txBody>
                    <a:bodyPr/>
                    <a:lstStyle/>
                    <a:p>
                      <a:pPr algn="ctr"/>
                      <a:endParaRPr lang="x-none" sz="2000" dirty="0">
                        <a:solidFill>
                          <a:srgbClr val="203864"/>
                        </a:solidFill>
                      </a:endParaRPr>
                    </a:p>
                  </a:txBody>
                  <a:tcPr anchor="ctr"/>
                </a:tc>
                <a:tc>
                  <a:txBody>
                    <a:bodyPr/>
                    <a:lstStyle/>
                    <a:p>
                      <a:pPr algn="ctr"/>
                      <a:endParaRPr lang="x-none" sz="2000" dirty="0">
                        <a:solidFill>
                          <a:srgbClr val="203864"/>
                        </a:solidFill>
                      </a:endParaRPr>
                    </a:p>
                  </a:txBody>
                  <a:tcPr anchor="ctr"/>
                </a:tc>
                <a:extLst>
                  <a:ext uri="{0D108BD9-81ED-4DB2-BD59-A6C34878D82A}">
                    <a16:rowId xmlns:a16="http://schemas.microsoft.com/office/drawing/2014/main" val="891339861"/>
                  </a:ext>
                </a:extLst>
              </a:tr>
              <a:tr h="370840">
                <a:tc>
                  <a:txBody>
                    <a:bodyPr/>
                    <a:lstStyle/>
                    <a:p>
                      <a:pPr algn="ctr"/>
                      <a:r>
                        <a:rPr lang="x-none" sz="2000" b="1" dirty="0">
                          <a:solidFill>
                            <a:srgbClr val="203864"/>
                          </a:solidFill>
                        </a:rPr>
                        <a:t>5</a:t>
                      </a:r>
                    </a:p>
                  </a:txBody>
                  <a:tcPr anchor="ctr"/>
                </a:tc>
                <a:tc>
                  <a:txBody>
                    <a:bodyPr/>
                    <a:lstStyle/>
                    <a:p>
                      <a:pPr algn="l"/>
                      <a:r>
                        <a:rPr lang="x-none" sz="2000">
                          <a:solidFill>
                            <a:srgbClr val="203864"/>
                          </a:solidFill>
                        </a:rPr>
                        <a:t> </a:t>
                      </a:r>
                      <a:r>
                        <a:rPr lang="es-ES" sz="2000" dirty="0">
                          <a:solidFill>
                            <a:srgbClr val="203864"/>
                          </a:solidFill>
                        </a:rPr>
                        <a:t>do</a:t>
                      </a:r>
                      <a:r>
                        <a:rPr lang="x-none" sz="2000">
                          <a:solidFill>
                            <a:srgbClr val="203864"/>
                          </a:solidFill>
                        </a:rPr>
                        <a:t>_________________</a:t>
                      </a:r>
                      <a:endParaRPr lang="x-none" sz="2000" dirty="0">
                        <a:solidFill>
                          <a:srgbClr val="203864"/>
                        </a:solidFill>
                      </a:endParaRPr>
                    </a:p>
                  </a:txBody>
                  <a:tcPr anchor="ctr"/>
                </a:tc>
                <a:tc>
                  <a:txBody>
                    <a:bodyPr/>
                    <a:lstStyle/>
                    <a:p>
                      <a:pPr algn="ctr"/>
                      <a:endParaRPr lang="x-none" sz="2000">
                        <a:solidFill>
                          <a:srgbClr val="203864"/>
                        </a:solidFill>
                      </a:endParaRPr>
                    </a:p>
                  </a:txBody>
                  <a:tcPr anchor="ctr"/>
                </a:tc>
                <a:tc>
                  <a:txBody>
                    <a:bodyPr/>
                    <a:lstStyle/>
                    <a:p>
                      <a:pPr algn="ctr"/>
                      <a:endParaRPr lang="x-none" sz="2000">
                        <a:solidFill>
                          <a:srgbClr val="203864"/>
                        </a:solidFill>
                      </a:endParaRPr>
                    </a:p>
                  </a:txBody>
                  <a:tcPr anchor="ctr"/>
                </a:tc>
                <a:tc>
                  <a:txBody>
                    <a:bodyPr/>
                    <a:lstStyle/>
                    <a:p>
                      <a:pPr algn="ctr"/>
                      <a:endParaRPr lang="x-none" sz="2000" dirty="0">
                        <a:solidFill>
                          <a:srgbClr val="203864"/>
                        </a:solidFill>
                      </a:endParaRPr>
                    </a:p>
                  </a:txBody>
                  <a:tcPr anchor="ctr"/>
                </a:tc>
                <a:extLst>
                  <a:ext uri="{0D108BD9-81ED-4DB2-BD59-A6C34878D82A}">
                    <a16:rowId xmlns:a16="http://schemas.microsoft.com/office/drawing/2014/main" val="1955134974"/>
                  </a:ext>
                </a:extLst>
              </a:tr>
              <a:tr h="370840">
                <a:tc>
                  <a:txBody>
                    <a:bodyPr/>
                    <a:lstStyle/>
                    <a:p>
                      <a:pPr algn="ctr"/>
                      <a:r>
                        <a:rPr lang="x-none" sz="2000" b="1" dirty="0">
                          <a:solidFill>
                            <a:srgbClr val="203864"/>
                          </a:solidFill>
                        </a:rPr>
                        <a:t>6</a:t>
                      </a:r>
                    </a:p>
                  </a:txBody>
                  <a:tcPr anchor="ctr"/>
                </a:tc>
                <a:tc>
                  <a:txBody>
                    <a:bodyPr/>
                    <a:lstStyle/>
                    <a:p>
                      <a:pPr algn="l"/>
                      <a:r>
                        <a:rPr lang="x-none" sz="2000">
                          <a:solidFill>
                            <a:srgbClr val="203864"/>
                          </a:solidFill>
                        </a:rPr>
                        <a:t> </a:t>
                      </a:r>
                      <a:r>
                        <a:rPr lang="es-ES" sz="2000" dirty="0" err="1">
                          <a:solidFill>
                            <a:srgbClr val="203864"/>
                          </a:solidFill>
                        </a:rPr>
                        <a:t>make</a:t>
                      </a:r>
                      <a:r>
                        <a:rPr lang="x-none" sz="2000">
                          <a:solidFill>
                            <a:srgbClr val="203864"/>
                          </a:solidFill>
                        </a:rPr>
                        <a:t>_________________</a:t>
                      </a:r>
                      <a:endParaRPr lang="x-none" sz="2000" dirty="0">
                        <a:solidFill>
                          <a:srgbClr val="203864"/>
                        </a:solidFill>
                      </a:endParaRPr>
                    </a:p>
                  </a:txBody>
                  <a:tcPr anchor="ctr"/>
                </a:tc>
                <a:tc>
                  <a:txBody>
                    <a:bodyPr/>
                    <a:lstStyle/>
                    <a:p>
                      <a:pPr algn="ctr"/>
                      <a:endParaRPr lang="x-none" sz="2000">
                        <a:solidFill>
                          <a:srgbClr val="203864"/>
                        </a:solidFill>
                      </a:endParaRPr>
                    </a:p>
                  </a:txBody>
                  <a:tcPr anchor="ctr"/>
                </a:tc>
                <a:tc>
                  <a:txBody>
                    <a:bodyPr/>
                    <a:lstStyle/>
                    <a:p>
                      <a:pPr algn="ctr"/>
                      <a:endParaRPr lang="x-none" sz="2000">
                        <a:solidFill>
                          <a:srgbClr val="203864"/>
                        </a:solidFill>
                      </a:endParaRPr>
                    </a:p>
                  </a:txBody>
                  <a:tcPr anchor="ctr"/>
                </a:tc>
                <a:tc>
                  <a:txBody>
                    <a:bodyPr/>
                    <a:lstStyle/>
                    <a:p>
                      <a:pPr algn="ctr"/>
                      <a:endParaRPr lang="x-none" sz="2000" dirty="0">
                        <a:solidFill>
                          <a:srgbClr val="203864"/>
                        </a:solidFill>
                      </a:endParaRPr>
                    </a:p>
                  </a:txBody>
                  <a:tcPr anchor="ctr"/>
                </a:tc>
                <a:extLst>
                  <a:ext uri="{0D108BD9-81ED-4DB2-BD59-A6C34878D82A}">
                    <a16:rowId xmlns:a16="http://schemas.microsoft.com/office/drawing/2014/main" val="1220301681"/>
                  </a:ext>
                </a:extLst>
              </a:tr>
            </a:tbl>
          </a:graphicData>
        </a:graphic>
      </p:graphicFrame>
      <p:sp>
        <p:nvSpPr>
          <p:cNvPr id="4" name="CuadroTexto 3">
            <a:extLst>
              <a:ext uri="{FF2B5EF4-FFF2-40B4-BE49-F238E27FC236}">
                <a16:creationId xmlns:a16="http://schemas.microsoft.com/office/drawing/2014/main" id="{7DA44EAE-4B04-054F-9116-BF0363F34C04}"/>
              </a:ext>
            </a:extLst>
          </p:cNvPr>
          <p:cNvSpPr txBox="1"/>
          <p:nvPr/>
        </p:nvSpPr>
        <p:spPr>
          <a:xfrm>
            <a:off x="262759" y="595505"/>
            <a:ext cx="4071949" cy="400110"/>
          </a:xfrm>
          <a:prstGeom prst="rect">
            <a:avLst/>
          </a:prstGeom>
          <a:noFill/>
        </p:spPr>
        <p:txBody>
          <a:bodyPr wrap="none" rtlCol="0">
            <a:spAutoFit/>
          </a:bodyPr>
          <a:lstStyle/>
          <a:p>
            <a:pPr algn="l"/>
            <a:r>
              <a:rPr lang="x-none" sz="2000" u="sng" dirty="0">
                <a:solidFill>
                  <a:srgbClr val="002060"/>
                </a:solidFill>
              </a:rPr>
              <a:t>Say </a:t>
            </a:r>
            <a:r>
              <a:rPr lang="x-none" sz="2000" u="sng">
                <a:solidFill>
                  <a:srgbClr val="002060"/>
                </a:solidFill>
              </a:rPr>
              <a:t>these </a:t>
            </a:r>
            <a:r>
              <a:rPr lang="en-GB" sz="2000" u="sng">
                <a:solidFill>
                  <a:srgbClr val="002060"/>
                </a:solidFill>
              </a:rPr>
              <a:t>sentences</a:t>
            </a:r>
            <a:r>
              <a:rPr lang="x-none" sz="2000" u="sng">
                <a:solidFill>
                  <a:srgbClr val="002060"/>
                </a:solidFill>
              </a:rPr>
              <a:t> </a:t>
            </a:r>
            <a:r>
              <a:rPr lang="x-none" sz="2000" u="sng" dirty="0">
                <a:solidFill>
                  <a:srgbClr val="002060"/>
                </a:solidFill>
              </a:rPr>
              <a:t>in Spanish:</a:t>
            </a:r>
          </a:p>
        </p:txBody>
      </p:sp>
      <p:sp>
        <p:nvSpPr>
          <p:cNvPr id="12" name="CuadroTexto 11">
            <a:extLst>
              <a:ext uri="{FF2B5EF4-FFF2-40B4-BE49-F238E27FC236}">
                <a16:creationId xmlns:a16="http://schemas.microsoft.com/office/drawing/2014/main" id="{B247EEB0-218C-974F-B83E-A6E162913504}"/>
              </a:ext>
            </a:extLst>
          </p:cNvPr>
          <p:cNvSpPr txBox="1"/>
          <p:nvPr/>
        </p:nvSpPr>
        <p:spPr>
          <a:xfrm>
            <a:off x="262759" y="1062515"/>
            <a:ext cx="8097088" cy="1938992"/>
          </a:xfrm>
          <a:prstGeom prst="rect">
            <a:avLst/>
          </a:prstGeom>
          <a:noFill/>
        </p:spPr>
        <p:txBody>
          <a:bodyPr wrap="none" rtlCol="0">
            <a:spAutoFit/>
          </a:bodyPr>
          <a:lstStyle/>
          <a:p>
            <a:pPr marL="457200" indent="-457200">
              <a:buAutoNum type="arabicPeriod"/>
            </a:pPr>
            <a:r>
              <a:rPr lang="en-GB" sz="2000" b="1" dirty="0">
                <a:solidFill>
                  <a:srgbClr val="002060"/>
                </a:solidFill>
              </a:rPr>
              <a:t>Normally</a:t>
            </a:r>
            <a:r>
              <a:rPr lang="en-GB" sz="2000" dirty="0">
                <a:solidFill>
                  <a:srgbClr val="002060"/>
                </a:solidFill>
              </a:rPr>
              <a:t> I do yoga first.</a:t>
            </a:r>
          </a:p>
          <a:p>
            <a:pPr marL="457200" indent="-457200">
              <a:buAutoNum type="arabicPeriod"/>
            </a:pPr>
            <a:r>
              <a:rPr lang="x-none" sz="2000" b="1">
                <a:solidFill>
                  <a:srgbClr val="002060"/>
                </a:solidFill>
              </a:rPr>
              <a:t>This </a:t>
            </a:r>
            <a:r>
              <a:rPr lang="es-ES" sz="2000" b="1" dirty="0" err="1">
                <a:solidFill>
                  <a:srgbClr val="002060"/>
                </a:solidFill>
              </a:rPr>
              <a:t>morning</a:t>
            </a:r>
            <a:r>
              <a:rPr lang="x-none" sz="2000" b="1">
                <a:solidFill>
                  <a:srgbClr val="002060"/>
                </a:solidFill>
              </a:rPr>
              <a:t> </a:t>
            </a:r>
            <a:r>
              <a:rPr lang="x-none" sz="2000">
                <a:solidFill>
                  <a:srgbClr val="002060"/>
                </a:solidFill>
              </a:rPr>
              <a:t>I am </a:t>
            </a:r>
            <a:r>
              <a:rPr lang="es-ES" sz="2000" dirty="0" err="1">
                <a:solidFill>
                  <a:srgbClr val="002060"/>
                </a:solidFill>
              </a:rPr>
              <a:t>making</a:t>
            </a:r>
            <a:r>
              <a:rPr lang="es-ES" sz="2000" dirty="0">
                <a:solidFill>
                  <a:srgbClr val="002060"/>
                </a:solidFill>
              </a:rPr>
              <a:t> </a:t>
            </a:r>
            <a:r>
              <a:rPr lang="es-ES" sz="2000" dirty="0" err="1">
                <a:solidFill>
                  <a:srgbClr val="002060"/>
                </a:solidFill>
              </a:rPr>
              <a:t>paper</a:t>
            </a:r>
            <a:r>
              <a:rPr lang="es-ES" sz="2000" dirty="0">
                <a:solidFill>
                  <a:srgbClr val="002060"/>
                </a:solidFill>
              </a:rPr>
              <a:t> </a:t>
            </a:r>
            <a:r>
              <a:rPr lang="es-ES" sz="2000" dirty="0" err="1">
                <a:solidFill>
                  <a:srgbClr val="002060"/>
                </a:solidFill>
              </a:rPr>
              <a:t>birds</a:t>
            </a:r>
            <a:r>
              <a:rPr lang="es-ES" sz="2000" dirty="0">
                <a:solidFill>
                  <a:srgbClr val="002060"/>
                </a:solidFill>
              </a:rPr>
              <a:t>.</a:t>
            </a:r>
            <a:endParaRPr lang="x-none" sz="2000">
              <a:solidFill>
                <a:srgbClr val="002060"/>
              </a:solidFill>
            </a:endParaRPr>
          </a:p>
          <a:p>
            <a:pPr marL="457200" indent="-457200">
              <a:buAutoNum type="arabicPeriod"/>
            </a:pPr>
            <a:r>
              <a:rPr lang="x-none" sz="2000" b="1">
                <a:solidFill>
                  <a:srgbClr val="002060"/>
                </a:solidFill>
              </a:rPr>
              <a:t>Now</a:t>
            </a:r>
            <a:r>
              <a:rPr lang="x-none" sz="2000">
                <a:solidFill>
                  <a:srgbClr val="002060"/>
                </a:solidFill>
              </a:rPr>
              <a:t> </a:t>
            </a:r>
            <a:r>
              <a:rPr lang="en-GB" sz="2000">
                <a:solidFill>
                  <a:srgbClr val="002060"/>
                </a:solidFill>
              </a:rPr>
              <a:t>she is making comments </a:t>
            </a:r>
            <a:r>
              <a:rPr lang="en-GB" sz="2000" dirty="0">
                <a:solidFill>
                  <a:srgbClr val="002060"/>
                </a:solidFill>
              </a:rPr>
              <a:t>on Twitter about the activities.</a:t>
            </a:r>
          </a:p>
          <a:p>
            <a:pPr marL="457200" indent="-457200">
              <a:buAutoNum type="arabicPeriod"/>
            </a:pPr>
            <a:r>
              <a:rPr lang="x-none" sz="2000" b="1">
                <a:solidFill>
                  <a:srgbClr val="002060"/>
                </a:solidFill>
              </a:rPr>
              <a:t>Generally</a:t>
            </a:r>
            <a:r>
              <a:rPr lang="x-none" sz="2000">
                <a:solidFill>
                  <a:srgbClr val="002060"/>
                </a:solidFill>
              </a:rPr>
              <a:t> </a:t>
            </a:r>
            <a:r>
              <a:rPr lang="en-GB" sz="2000">
                <a:solidFill>
                  <a:srgbClr val="002060"/>
                </a:solidFill>
              </a:rPr>
              <a:t>s</a:t>
            </a:r>
            <a:r>
              <a:rPr lang="es-ES" sz="2000">
                <a:solidFill>
                  <a:srgbClr val="002060"/>
                </a:solidFill>
              </a:rPr>
              <a:t>he does </a:t>
            </a:r>
            <a:r>
              <a:rPr lang="es-ES" sz="2000" dirty="0" err="1">
                <a:solidFill>
                  <a:srgbClr val="002060"/>
                </a:solidFill>
              </a:rPr>
              <a:t>translations</a:t>
            </a:r>
            <a:r>
              <a:rPr lang="es-ES" sz="2000" dirty="0">
                <a:solidFill>
                  <a:srgbClr val="002060"/>
                </a:solidFill>
              </a:rPr>
              <a:t> in </a:t>
            </a:r>
            <a:r>
              <a:rPr lang="es-ES" sz="2000" dirty="0" err="1">
                <a:solidFill>
                  <a:srgbClr val="002060"/>
                </a:solidFill>
              </a:rPr>
              <a:t>Spanish</a:t>
            </a:r>
            <a:r>
              <a:rPr lang="es-ES" sz="2000" dirty="0">
                <a:solidFill>
                  <a:srgbClr val="002060"/>
                </a:solidFill>
              </a:rPr>
              <a:t>.</a:t>
            </a:r>
            <a:endParaRPr lang="x-none" sz="2000" dirty="0">
              <a:solidFill>
                <a:srgbClr val="002060"/>
              </a:solidFill>
            </a:endParaRPr>
          </a:p>
          <a:p>
            <a:pPr marL="457200" indent="-457200">
              <a:buFontTx/>
              <a:buAutoNum type="arabicPeriod"/>
            </a:pPr>
            <a:r>
              <a:rPr lang="x-none" sz="2000" b="1">
                <a:solidFill>
                  <a:srgbClr val="002060"/>
                </a:solidFill>
              </a:rPr>
              <a:t>Today</a:t>
            </a:r>
            <a:r>
              <a:rPr lang="x-none" sz="2000">
                <a:solidFill>
                  <a:srgbClr val="002060"/>
                </a:solidFill>
              </a:rPr>
              <a:t> </a:t>
            </a:r>
            <a:r>
              <a:rPr lang="es-ES" sz="2000" dirty="0" err="1">
                <a:solidFill>
                  <a:srgbClr val="002060"/>
                </a:solidFill>
              </a:rPr>
              <a:t>you</a:t>
            </a:r>
            <a:r>
              <a:rPr lang="es-ES" sz="2000" dirty="0">
                <a:solidFill>
                  <a:srgbClr val="002060"/>
                </a:solidFill>
              </a:rPr>
              <a:t> are </a:t>
            </a:r>
            <a:r>
              <a:rPr lang="es-ES" sz="2000" dirty="0" err="1">
                <a:solidFill>
                  <a:srgbClr val="002060"/>
                </a:solidFill>
              </a:rPr>
              <a:t>doing</a:t>
            </a:r>
            <a:r>
              <a:rPr lang="es-ES" sz="2000" dirty="0">
                <a:solidFill>
                  <a:srgbClr val="002060"/>
                </a:solidFill>
              </a:rPr>
              <a:t> a </a:t>
            </a:r>
            <a:r>
              <a:rPr lang="es-ES" sz="2000" dirty="0" err="1">
                <a:solidFill>
                  <a:srgbClr val="002060"/>
                </a:solidFill>
              </a:rPr>
              <a:t>lot</a:t>
            </a:r>
            <a:r>
              <a:rPr lang="es-ES" sz="2000" dirty="0">
                <a:solidFill>
                  <a:srgbClr val="002060"/>
                </a:solidFill>
              </a:rPr>
              <a:t> of </a:t>
            </a:r>
            <a:r>
              <a:rPr lang="es-ES" sz="2000" dirty="0" err="1">
                <a:solidFill>
                  <a:srgbClr val="002060"/>
                </a:solidFill>
              </a:rPr>
              <a:t>exercise</a:t>
            </a:r>
            <a:r>
              <a:rPr lang="es-ES" sz="2000" dirty="0">
                <a:solidFill>
                  <a:srgbClr val="002060"/>
                </a:solidFill>
              </a:rPr>
              <a:t>.</a:t>
            </a:r>
            <a:endParaRPr lang="x-none" sz="2000" dirty="0">
              <a:solidFill>
                <a:srgbClr val="002060"/>
              </a:solidFill>
            </a:endParaRPr>
          </a:p>
          <a:p>
            <a:pPr marL="457200" indent="-457200">
              <a:buAutoNum type="arabicPeriod"/>
            </a:pPr>
            <a:r>
              <a:rPr lang="en-GB" sz="2000" b="1" dirty="0">
                <a:solidFill>
                  <a:srgbClr val="002060"/>
                </a:solidFill>
              </a:rPr>
              <a:t>Sometimes</a:t>
            </a:r>
            <a:r>
              <a:rPr lang="en-GB" sz="2000" dirty="0">
                <a:solidFill>
                  <a:srgbClr val="002060"/>
                </a:solidFill>
              </a:rPr>
              <a:t> </a:t>
            </a:r>
            <a:r>
              <a:rPr lang="es-ES" sz="2000" dirty="0">
                <a:solidFill>
                  <a:srgbClr val="002060"/>
                </a:solidFill>
              </a:rPr>
              <a:t>I </a:t>
            </a:r>
            <a:r>
              <a:rPr lang="es-ES" sz="2000" dirty="0" err="1">
                <a:solidFill>
                  <a:srgbClr val="002060"/>
                </a:solidFill>
              </a:rPr>
              <a:t>ask</a:t>
            </a:r>
            <a:r>
              <a:rPr lang="es-ES" sz="2000" dirty="0">
                <a:solidFill>
                  <a:srgbClr val="002060"/>
                </a:solidFill>
              </a:rPr>
              <a:t> </a:t>
            </a:r>
            <a:r>
              <a:rPr lang="es-ES" sz="2000" dirty="0" err="1">
                <a:solidFill>
                  <a:srgbClr val="002060"/>
                </a:solidFill>
              </a:rPr>
              <a:t>questions</a:t>
            </a:r>
            <a:r>
              <a:rPr lang="es-ES" sz="2000" dirty="0">
                <a:solidFill>
                  <a:srgbClr val="002060"/>
                </a:solidFill>
              </a:rPr>
              <a:t> </a:t>
            </a:r>
            <a:r>
              <a:rPr lang="es-ES" sz="2000" dirty="0" err="1">
                <a:solidFill>
                  <a:srgbClr val="002060"/>
                </a:solidFill>
              </a:rPr>
              <a:t>about</a:t>
            </a:r>
            <a:r>
              <a:rPr lang="es-ES" sz="2000" dirty="0">
                <a:solidFill>
                  <a:srgbClr val="002060"/>
                </a:solidFill>
              </a:rPr>
              <a:t> </a:t>
            </a:r>
            <a:r>
              <a:rPr lang="es-ES" sz="2000" dirty="0" err="1">
                <a:solidFill>
                  <a:srgbClr val="002060"/>
                </a:solidFill>
              </a:rPr>
              <a:t>the</a:t>
            </a:r>
            <a:r>
              <a:rPr lang="es-ES" sz="2000" dirty="0">
                <a:solidFill>
                  <a:srgbClr val="002060"/>
                </a:solidFill>
              </a:rPr>
              <a:t> </a:t>
            </a:r>
            <a:r>
              <a:rPr lang="es-ES" sz="2000" dirty="0" err="1">
                <a:solidFill>
                  <a:srgbClr val="002060"/>
                </a:solidFill>
              </a:rPr>
              <a:t>activities</a:t>
            </a:r>
            <a:r>
              <a:rPr lang="es-ES" sz="2000" dirty="0">
                <a:solidFill>
                  <a:srgbClr val="002060"/>
                </a:solidFill>
              </a:rPr>
              <a:t>.</a:t>
            </a:r>
            <a:endParaRPr lang="x-none" sz="2000" dirty="0">
              <a:solidFill>
                <a:srgbClr val="002060"/>
              </a:solidFill>
            </a:endParaRPr>
          </a:p>
        </p:txBody>
      </p:sp>
      <p:sp>
        <p:nvSpPr>
          <p:cNvPr id="10" name="Rounded Rectangle 11">
            <a:extLst>
              <a:ext uri="{FF2B5EF4-FFF2-40B4-BE49-F238E27FC236}">
                <a16:creationId xmlns:a16="http://schemas.microsoft.com/office/drawing/2014/main" id="{A316DD52-7894-4A75-969C-CA0645DA2978}"/>
              </a:ext>
            </a:extLst>
          </p:cNvPr>
          <p:cNvSpPr/>
          <p:nvPr/>
        </p:nvSpPr>
        <p:spPr>
          <a:xfrm>
            <a:off x="10833100" y="258166"/>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4100" name="Picture 4" descr="Twitter, Mobile, Phone, Social Media">
            <a:extLst>
              <a:ext uri="{FF2B5EF4-FFF2-40B4-BE49-F238E27FC236}">
                <a16:creationId xmlns:a16="http://schemas.microsoft.com/office/drawing/2014/main" id="{E49FBF39-2C2E-DF48-9091-1B0B709823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6098" y="426424"/>
            <a:ext cx="659061" cy="127218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E037D143-5002-674B-8305-1891A8F317E9}"/>
              </a:ext>
            </a:extLst>
          </p:cNvPr>
          <p:cNvPicPr>
            <a:picLocks noChangeAspect="1"/>
          </p:cNvPicPr>
          <p:nvPr/>
        </p:nvPicPr>
        <p:blipFill>
          <a:blip r:embed="rId4"/>
          <a:stretch>
            <a:fillRect/>
          </a:stretch>
        </p:blipFill>
        <p:spPr>
          <a:xfrm>
            <a:off x="10136822" y="1567227"/>
            <a:ext cx="1439726" cy="1088808"/>
          </a:xfrm>
          <a:prstGeom prst="rect">
            <a:avLst/>
          </a:prstGeom>
        </p:spPr>
      </p:pic>
    </p:spTree>
    <p:extLst>
      <p:ext uri="{BB962C8B-B14F-4D97-AF65-F5344CB8AC3E}">
        <p14:creationId xmlns:p14="http://schemas.microsoft.com/office/powerpoint/2010/main" val="4056654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17F59-3B7E-0547-8F5E-9C523196DEB1}"/>
              </a:ext>
            </a:extLst>
          </p:cNvPr>
          <p:cNvSpPr>
            <a:spLocks noGrp="1"/>
          </p:cNvSpPr>
          <p:nvPr>
            <p:ph type="title"/>
          </p:nvPr>
        </p:nvSpPr>
        <p:spPr>
          <a:xfrm>
            <a:off x="10665282" y="260926"/>
            <a:ext cx="1378313" cy="417481"/>
          </a:xfrm>
        </p:spPr>
        <p:txBody>
          <a:bodyPr>
            <a:noAutofit/>
          </a:bodyPr>
          <a:lstStyle/>
          <a:p>
            <a:pPr algn="ctr"/>
            <a:r>
              <a:rPr lang="x-none" sz="2000" b="1" dirty="0">
                <a:solidFill>
                  <a:schemeClr val="bg1"/>
                </a:solidFill>
              </a:rPr>
              <a:t>hablar</a:t>
            </a:r>
          </a:p>
        </p:txBody>
      </p:sp>
      <p:sp>
        <p:nvSpPr>
          <p:cNvPr id="6" name="Title 1">
            <a:extLst>
              <a:ext uri="{FF2B5EF4-FFF2-40B4-BE49-F238E27FC236}">
                <a16:creationId xmlns:a16="http://schemas.microsoft.com/office/drawing/2014/main" id="{0F41968E-4E90-E641-85B5-1F4C585F1FE2}"/>
              </a:ext>
            </a:extLst>
          </p:cNvPr>
          <p:cNvSpPr txBox="1">
            <a:spLocks/>
          </p:cNvSpPr>
          <p:nvPr/>
        </p:nvSpPr>
        <p:spPr>
          <a:xfrm>
            <a:off x="10856685" y="136475"/>
            <a:ext cx="1273903" cy="659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GB" sz="2000" b="1" dirty="0">
              <a:solidFill>
                <a:schemeClr val="bg1"/>
              </a:solidFill>
            </a:endParaRPr>
          </a:p>
        </p:txBody>
      </p:sp>
      <p:sp>
        <p:nvSpPr>
          <p:cNvPr id="9" name="CuadroTexto 8">
            <a:extLst>
              <a:ext uri="{FF2B5EF4-FFF2-40B4-BE49-F238E27FC236}">
                <a16:creationId xmlns:a16="http://schemas.microsoft.com/office/drawing/2014/main" id="{20E8BD4D-95E1-144A-B2C1-C5B00A2A6B58}"/>
              </a:ext>
            </a:extLst>
          </p:cNvPr>
          <p:cNvSpPr txBox="1"/>
          <p:nvPr/>
        </p:nvSpPr>
        <p:spPr>
          <a:xfrm>
            <a:off x="262759" y="128495"/>
            <a:ext cx="1677062" cy="400110"/>
          </a:xfrm>
          <a:prstGeom prst="rect">
            <a:avLst/>
          </a:prstGeom>
          <a:noFill/>
        </p:spPr>
        <p:txBody>
          <a:bodyPr wrap="none" rtlCol="0">
            <a:spAutoFit/>
          </a:bodyPr>
          <a:lstStyle/>
          <a:p>
            <a:pPr algn="l"/>
            <a:r>
              <a:rPr lang="x-none" sz="2000" b="1" dirty="0">
                <a:solidFill>
                  <a:schemeClr val="accent5">
                    <a:lumMod val="50000"/>
                  </a:schemeClr>
                </a:solidFill>
              </a:rPr>
              <a:t>Estudiante B</a:t>
            </a:r>
          </a:p>
        </p:txBody>
      </p:sp>
      <p:sp>
        <p:nvSpPr>
          <p:cNvPr id="4" name="CuadroTexto 3">
            <a:extLst>
              <a:ext uri="{FF2B5EF4-FFF2-40B4-BE49-F238E27FC236}">
                <a16:creationId xmlns:a16="http://schemas.microsoft.com/office/drawing/2014/main" id="{7DA44EAE-4B04-054F-9116-BF0363F34C04}"/>
              </a:ext>
            </a:extLst>
          </p:cNvPr>
          <p:cNvSpPr txBox="1"/>
          <p:nvPr/>
        </p:nvSpPr>
        <p:spPr>
          <a:xfrm>
            <a:off x="262759" y="595505"/>
            <a:ext cx="4071949" cy="400110"/>
          </a:xfrm>
          <a:prstGeom prst="rect">
            <a:avLst/>
          </a:prstGeom>
          <a:noFill/>
        </p:spPr>
        <p:txBody>
          <a:bodyPr wrap="none" rtlCol="0">
            <a:spAutoFit/>
          </a:bodyPr>
          <a:lstStyle/>
          <a:p>
            <a:pPr algn="l"/>
            <a:r>
              <a:rPr lang="x-none" sz="2000" u="sng" dirty="0">
                <a:solidFill>
                  <a:schemeClr val="accent5">
                    <a:lumMod val="50000"/>
                  </a:schemeClr>
                </a:solidFill>
              </a:rPr>
              <a:t>Say </a:t>
            </a:r>
            <a:r>
              <a:rPr lang="x-none" sz="2000" u="sng">
                <a:solidFill>
                  <a:schemeClr val="accent5">
                    <a:lumMod val="50000"/>
                  </a:schemeClr>
                </a:solidFill>
              </a:rPr>
              <a:t>these </a:t>
            </a:r>
            <a:r>
              <a:rPr lang="en-GB" sz="2000" u="sng">
                <a:solidFill>
                  <a:schemeClr val="accent5">
                    <a:lumMod val="50000"/>
                  </a:schemeClr>
                </a:solidFill>
              </a:rPr>
              <a:t>sentences</a:t>
            </a:r>
            <a:r>
              <a:rPr lang="x-none" sz="2000" u="sng">
                <a:solidFill>
                  <a:schemeClr val="accent5">
                    <a:lumMod val="50000"/>
                  </a:schemeClr>
                </a:solidFill>
              </a:rPr>
              <a:t> </a:t>
            </a:r>
            <a:r>
              <a:rPr lang="x-none" sz="2000" u="sng" dirty="0">
                <a:solidFill>
                  <a:schemeClr val="accent5">
                    <a:lumMod val="50000"/>
                  </a:schemeClr>
                </a:solidFill>
              </a:rPr>
              <a:t>in Spanish:</a:t>
            </a:r>
          </a:p>
        </p:txBody>
      </p:sp>
      <p:sp>
        <p:nvSpPr>
          <p:cNvPr id="12" name="CuadroTexto 11">
            <a:extLst>
              <a:ext uri="{FF2B5EF4-FFF2-40B4-BE49-F238E27FC236}">
                <a16:creationId xmlns:a16="http://schemas.microsoft.com/office/drawing/2014/main" id="{B247EEB0-218C-974F-B83E-A6E162913504}"/>
              </a:ext>
            </a:extLst>
          </p:cNvPr>
          <p:cNvSpPr txBox="1"/>
          <p:nvPr/>
        </p:nvSpPr>
        <p:spPr>
          <a:xfrm>
            <a:off x="262759" y="1062515"/>
            <a:ext cx="7393404" cy="1938992"/>
          </a:xfrm>
          <a:prstGeom prst="rect">
            <a:avLst/>
          </a:prstGeom>
          <a:noFill/>
        </p:spPr>
        <p:txBody>
          <a:bodyPr wrap="square" rtlCol="0">
            <a:spAutoFit/>
          </a:bodyPr>
          <a:lstStyle/>
          <a:p>
            <a:pPr marL="457200" indent="-457200" algn="l">
              <a:buAutoNum type="arabicPeriod"/>
            </a:pPr>
            <a:r>
              <a:rPr lang="en-GB" sz="2000" b="1">
                <a:solidFill>
                  <a:schemeClr val="accent5">
                    <a:lumMod val="50000"/>
                  </a:schemeClr>
                </a:solidFill>
              </a:rPr>
              <a:t>This morning</a:t>
            </a:r>
            <a:r>
              <a:rPr lang="en-GB" sz="2000">
                <a:solidFill>
                  <a:schemeClr val="accent5">
                    <a:lumMod val="50000"/>
                  </a:schemeClr>
                </a:solidFill>
              </a:rPr>
              <a:t> </a:t>
            </a:r>
            <a:r>
              <a:rPr lang="x-none" sz="2000">
                <a:solidFill>
                  <a:schemeClr val="accent5">
                    <a:lumMod val="50000"/>
                  </a:schemeClr>
                </a:solidFill>
              </a:rPr>
              <a:t>I am </a:t>
            </a:r>
            <a:r>
              <a:rPr lang="es-ES" sz="2000" dirty="0" err="1">
                <a:solidFill>
                  <a:schemeClr val="accent5">
                    <a:lumMod val="50000"/>
                  </a:schemeClr>
                </a:solidFill>
              </a:rPr>
              <a:t>making</a:t>
            </a:r>
            <a:r>
              <a:rPr lang="es-ES" sz="2000" dirty="0">
                <a:solidFill>
                  <a:schemeClr val="accent5">
                    <a:lumMod val="50000"/>
                  </a:schemeClr>
                </a:solidFill>
              </a:rPr>
              <a:t> a film</a:t>
            </a:r>
            <a:r>
              <a:rPr lang="x-none" sz="2000">
                <a:solidFill>
                  <a:schemeClr val="accent5">
                    <a:lumMod val="50000"/>
                  </a:schemeClr>
                </a:solidFill>
              </a:rPr>
              <a:t>.</a:t>
            </a:r>
            <a:endParaRPr lang="x-none" sz="2000" dirty="0">
              <a:solidFill>
                <a:schemeClr val="accent5">
                  <a:lumMod val="50000"/>
                </a:schemeClr>
              </a:solidFill>
            </a:endParaRPr>
          </a:p>
          <a:p>
            <a:pPr marL="457200" indent="-457200" algn="l">
              <a:buAutoNum type="arabicPeriod"/>
            </a:pPr>
            <a:r>
              <a:rPr lang="en-GB" sz="2000" b="1" dirty="0">
                <a:solidFill>
                  <a:schemeClr val="accent5">
                    <a:lumMod val="50000"/>
                  </a:schemeClr>
                </a:solidFill>
              </a:rPr>
              <a:t>Sometimes</a:t>
            </a:r>
            <a:r>
              <a:rPr lang="en-GB" sz="2000" dirty="0">
                <a:solidFill>
                  <a:schemeClr val="accent5">
                    <a:lumMod val="50000"/>
                  </a:schemeClr>
                </a:solidFill>
              </a:rPr>
              <a:t> </a:t>
            </a:r>
            <a:r>
              <a:rPr lang="es-ES" sz="2000" dirty="0" err="1">
                <a:solidFill>
                  <a:schemeClr val="accent5">
                    <a:lumMod val="50000"/>
                  </a:schemeClr>
                </a:solidFill>
              </a:rPr>
              <a:t>you</a:t>
            </a:r>
            <a:r>
              <a:rPr lang="es-ES" sz="2000" dirty="0">
                <a:solidFill>
                  <a:schemeClr val="accent5">
                    <a:lumMod val="50000"/>
                  </a:schemeClr>
                </a:solidFill>
              </a:rPr>
              <a:t> </a:t>
            </a:r>
            <a:r>
              <a:rPr lang="es-ES" sz="2000" err="1">
                <a:solidFill>
                  <a:schemeClr val="accent5">
                    <a:lumMod val="50000"/>
                  </a:schemeClr>
                </a:solidFill>
              </a:rPr>
              <a:t>queue</a:t>
            </a:r>
            <a:r>
              <a:rPr lang="es-ES" sz="2000">
                <a:solidFill>
                  <a:schemeClr val="accent5">
                    <a:lumMod val="50000"/>
                  </a:schemeClr>
                </a:solidFill>
              </a:rPr>
              <a:t> (in order) </a:t>
            </a:r>
            <a:r>
              <a:rPr lang="es-ES" sz="2000" dirty="0">
                <a:solidFill>
                  <a:schemeClr val="accent5">
                    <a:lumMod val="50000"/>
                  </a:schemeClr>
                </a:solidFill>
              </a:rPr>
              <a:t>to </a:t>
            </a:r>
            <a:r>
              <a:rPr lang="es-ES" sz="2000" dirty="0" err="1">
                <a:solidFill>
                  <a:schemeClr val="accent5">
                    <a:lumMod val="50000"/>
                  </a:schemeClr>
                </a:solidFill>
              </a:rPr>
              <a:t>enter</a:t>
            </a:r>
            <a:r>
              <a:rPr lang="es-ES" sz="2000" dirty="0">
                <a:solidFill>
                  <a:schemeClr val="accent5">
                    <a:lumMod val="50000"/>
                  </a:schemeClr>
                </a:solidFill>
              </a:rPr>
              <a:t> </a:t>
            </a:r>
            <a:r>
              <a:rPr lang="es-ES" sz="2000" dirty="0" err="1">
                <a:solidFill>
                  <a:schemeClr val="accent5">
                    <a:lumMod val="50000"/>
                  </a:schemeClr>
                </a:solidFill>
              </a:rPr>
              <a:t>the</a:t>
            </a:r>
            <a:r>
              <a:rPr lang="es-ES" sz="2000" dirty="0">
                <a:solidFill>
                  <a:schemeClr val="accent5">
                    <a:lumMod val="50000"/>
                  </a:schemeClr>
                </a:solidFill>
              </a:rPr>
              <a:t> </a:t>
            </a:r>
            <a:r>
              <a:rPr lang="es-ES" sz="2000" dirty="0" err="1">
                <a:solidFill>
                  <a:schemeClr val="accent5">
                    <a:lumMod val="50000"/>
                  </a:schemeClr>
                </a:solidFill>
              </a:rPr>
              <a:t>building</a:t>
            </a:r>
            <a:r>
              <a:rPr lang="es-ES" sz="2000" dirty="0">
                <a:solidFill>
                  <a:schemeClr val="accent5">
                    <a:lumMod val="50000"/>
                  </a:schemeClr>
                </a:solidFill>
              </a:rPr>
              <a:t>.</a:t>
            </a:r>
            <a:endParaRPr lang="x-none" sz="2000" dirty="0">
              <a:solidFill>
                <a:schemeClr val="accent5">
                  <a:lumMod val="50000"/>
                </a:schemeClr>
              </a:solidFill>
            </a:endParaRPr>
          </a:p>
          <a:p>
            <a:pPr marL="457200" indent="-457200" algn="l">
              <a:buAutoNum type="arabicPeriod"/>
            </a:pPr>
            <a:r>
              <a:rPr lang="en-GB" sz="2000" b="1" dirty="0">
                <a:solidFill>
                  <a:schemeClr val="accent5">
                    <a:lumMod val="50000"/>
                  </a:schemeClr>
                </a:solidFill>
              </a:rPr>
              <a:t>Now</a:t>
            </a:r>
            <a:r>
              <a:rPr lang="en-GB" sz="2000" dirty="0">
                <a:solidFill>
                  <a:schemeClr val="accent5">
                    <a:lumMod val="50000"/>
                  </a:schemeClr>
                </a:solidFill>
              </a:rPr>
              <a:t> I am </a:t>
            </a:r>
            <a:r>
              <a:rPr lang="es-ES" sz="2000" dirty="0" err="1">
                <a:solidFill>
                  <a:schemeClr val="accent5">
                    <a:lumMod val="50000"/>
                  </a:schemeClr>
                </a:solidFill>
              </a:rPr>
              <a:t>doing</a:t>
            </a:r>
            <a:r>
              <a:rPr lang="es-ES" sz="2000" dirty="0">
                <a:solidFill>
                  <a:schemeClr val="accent5">
                    <a:lumMod val="50000"/>
                  </a:schemeClr>
                </a:solidFill>
              </a:rPr>
              <a:t> </a:t>
            </a:r>
            <a:r>
              <a:rPr lang="es-ES" sz="2000" dirty="0" err="1">
                <a:solidFill>
                  <a:schemeClr val="accent5">
                    <a:lumMod val="50000"/>
                  </a:schemeClr>
                </a:solidFill>
              </a:rPr>
              <a:t>an</a:t>
            </a:r>
            <a:r>
              <a:rPr lang="es-ES" sz="2000" dirty="0">
                <a:solidFill>
                  <a:schemeClr val="accent5">
                    <a:lumMod val="50000"/>
                  </a:schemeClr>
                </a:solidFill>
              </a:rPr>
              <a:t> interview </a:t>
            </a:r>
            <a:r>
              <a:rPr lang="es-ES" sz="2000" dirty="0" err="1">
                <a:solidFill>
                  <a:schemeClr val="accent5">
                    <a:lumMod val="50000"/>
                  </a:schemeClr>
                </a:solidFill>
              </a:rPr>
              <a:t>with</a:t>
            </a:r>
            <a:r>
              <a:rPr lang="es-ES" sz="2000" dirty="0">
                <a:solidFill>
                  <a:schemeClr val="accent5">
                    <a:lumMod val="50000"/>
                  </a:schemeClr>
                </a:solidFill>
              </a:rPr>
              <a:t> </a:t>
            </a:r>
            <a:r>
              <a:rPr lang="es-ES" sz="2000" dirty="0" err="1">
                <a:solidFill>
                  <a:schemeClr val="accent5">
                    <a:lumMod val="50000"/>
                  </a:schemeClr>
                </a:solidFill>
              </a:rPr>
              <a:t>an</a:t>
            </a:r>
            <a:r>
              <a:rPr lang="es-ES" sz="2000" dirty="0">
                <a:solidFill>
                  <a:schemeClr val="accent5">
                    <a:lumMod val="50000"/>
                  </a:schemeClr>
                </a:solidFill>
              </a:rPr>
              <a:t> </a:t>
            </a:r>
            <a:r>
              <a:rPr lang="es-ES" sz="2000" dirty="0" err="1">
                <a:solidFill>
                  <a:schemeClr val="accent5">
                    <a:lumMod val="50000"/>
                  </a:schemeClr>
                </a:solidFill>
              </a:rPr>
              <a:t>author</a:t>
            </a:r>
            <a:r>
              <a:rPr lang="es-ES" sz="2000" dirty="0">
                <a:solidFill>
                  <a:schemeClr val="accent5">
                    <a:lumMod val="50000"/>
                  </a:schemeClr>
                </a:solidFill>
              </a:rPr>
              <a:t>.</a:t>
            </a:r>
            <a:endParaRPr lang="x-none" sz="2000" dirty="0">
              <a:solidFill>
                <a:schemeClr val="accent5">
                  <a:lumMod val="50000"/>
                </a:schemeClr>
              </a:solidFill>
            </a:endParaRPr>
          </a:p>
          <a:p>
            <a:pPr marL="457200" indent="-457200" algn="l">
              <a:buAutoNum type="arabicPeriod"/>
            </a:pPr>
            <a:r>
              <a:rPr lang="en-GB" sz="2000" b="1" dirty="0">
                <a:solidFill>
                  <a:schemeClr val="accent5">
                    <a:lumMod val="50000"/>
                  </a:schemeClr>
                </a:solidFill>
              </a:rPr>
              <a:t>Normally</a:t>
            </a:r>
            <a:r>
              <a:rPr lang="en-GB" sz="2000" dirty="0">
                <a:solidFill>
                  <a:schemeClr val="accent5">
                    <a:lumMod val="50000"/>
                  </a:schemeClr>
                </a:solidFill>
              </a:rPr>
              <a:t> I </a:t>
            </a:r>
            <a:r>
              <a:rPr lang="es-ES" sz="2000" dirty="0" err="1">
                <a:solidFill>
                  <a:schemeClr val="accent5">
                    <a:lumMod val="50000"/>
                  </a:schemeClr>
                </a:solidFill>
              </a:rPr>
              <a:t>make</a:t>
            </a:r>
            <a:r>
              <a:rPr lang="es-ES" sz="2000" dirty="0">
                <a:solidFill>
                  <a:schemeClr val="accent5">
                    <a:lumMod val="50000"/>
                  </a:schemeClr>
                </a:solidFill>
              </a:rPr>
              <a:t> </a:t>
            </a:r>
            <a:r>
              <a:rPr lang="es-ES" sz="2000" dirty="0" err="1">
                <a:solidFill>
                  <a:schemeClr val="accent5">
                    <a:lumMod val="50000"/>
                  </a:schemeClr>
                </a:solidFill>
              </a:rPr>
              <a:t>friends</a:t>
            </a:r>
            <a:r>
              <a:rPr lang="es-ES" sz="2000" dirty="0">
                <a:solidFill>
                  <a:schemeClr val="accent5">
                    <a:lumMod val="50000"/>
                  </a:schemeClr>
                </a:solidFill>
              </a:rPr>
              <a:t> </a:t>
            </a:r>
            <a:r>
              <a:rPr lang="es-ES" sz="2000" dirty="0" err="1">
                <a:solidFill>
                  <a:schemeClr val="accent5">
                    <a:lumMod val="50000"/>
                  </a:schemeClr>
                </a:solidFill>
              </a:rPr>
              <a:t>during</a:t>
            </a:r>
            <a:r>
              <a:rPr lang="es-ES" sz="2000" dirty="0">
                <a:solidFill>
                  <a:schemeClr val="accent5">
                    <a:lumMod val="50000"/>
                  </a:schemeClr>
                </a:solidFill>
              </a:rPr>
              <a:t> </a:t>
            </a:r>
            <a:r>
              <a:rPr lang="es-ES" sz="2000" dirty="0" err="1">
                <a:solidFill>
                  <a:schemeClr val="accent5">
                    <a:lumMod val="50000"/>
                  </a:schemeClr>
                </a:solidFill>
              </a:rPr>
              <a:t>the</a:t>
            </a:r>
            <a:r>
              <a:rPr lang="es-ES" sz="2000" dirty="0">
                <a:solidFill>
                  <a:schemeClr val="accent5">
                    <a:lumMod val="50000"/>
                  </a:schemeClr>
                </a:solidFill>
              </a:rPr>
              <a:t> </a:t>
            </a:r>
            <a:r>
              <a:rPr lang="es-ES" sz="2000" dirty="0" err="1">
                <a:solidFill>
                  <a:schemeClr val="accent5">
                    <a:lumMod val="50000"/>
                  </a:schemeClr>
                </a:solidFill>
              </a:rPr>
              <a:t>activities</a:t>
            </a:r>
            <a:r>
              <a:rPr lang="es-ES" sz="2000" dirty="0">
                <a:solidFill>
                  <a:schemeClr val="accent5">
                    <a:lumMod val="50000"/>
                  </a:schemeClr>
                </a:solidFill>
              </a:rPr>
              <a:t>.</a:t>
            </a:r>
          </a:p>
          <a:p>
            <a:pPr marL="457200" indent="-457200" algn="l">
              <a:buAutoNum type="arabicPeriod"/>
            </a:pPr>
            <a:r>
              <a:rPr lang="x-none" sz="2000" b="1">
                <a:solidFill>
                  <a:schemeClr val="accent5">
                    <a:lumMod val="50000"/>
                  </a:schemeClr>
                </a:solidFill>
              </a:rPr>
              <a:t>Generally</a:t>
            </a:r>
            <a:r>
              <a:rPr lang="es-ES" sz="2000" b="1">
                <a:solidFill>
                  <a:schemeClr val="accent5">
                    <a:lumMod val="50000"/>
                  </a:schemeClr>
                </a:solidFill>
              </a:rPr>
              <a:t> </a:t>
            </a:r>
            <a:r>
              <a:rPr lang="es-ES" sz="2000">
                <a:solidFill>
                  <a:schemeClr val="accent5">
                    <a:lumMod val="50000"/>
                  </a:schemeClr>
                </a:solidFill>
              </a:rPr>
              <a:t>she </a:t>
            </a:r>
            <a:r>
              <a:rPr lang="es-ES" sz="2000" dirty="0" err="1">
                <a:solidFill>
                  <a:schemeClr val="accent5">
                    <a:lumMod val="50000"/>
                  </a:schemeClr>
                </a:solidFill>
              </a:rPr>
              <a:t>does</a:t>
            </a:r>
            <a:r>
              <a:rPr lang="es-ES" sz="2000" dirty="0">
                <a:solidFill>
                  <a:schemeClr val="accent5">
                    <a:lumMod val="50000"/>
                  </a:schemeClr>
                </a:solidFill>
              </a:rPr>
              <a:t> </a:t>
            </a:r>
            <a:r>
              <a:rPr lang="es-ES" sz="2000" dirty="0" err="1">
                <a:solidFill>
                  <a:schemeClr val="accent5">
                    <a:lumMod val="50000"/>
                  </a:schemeClr>
                </a:solidFill>
              </a:rPr>
              <a:t>the</a:t>
            </a:r>
            <a:r>
              <a:rPr lang="es-ES" sz="2000" dirty="0">
                <a:solidFill>
                  <a:schemeClr val="accent5">
                    <a:lumMod val="50000"/>
                  </a:schemeClr>
                </a:solidFill>
              </a:rPr>
              <a:t> </a:t>
            </a:r>
            <a:r>
              <a:rPr lang="es-ES" sz="2000" dirty="0" err="1">
                <a:solidFill>
                  <a:schemeClr val="accent5">
                    <a:lumMod val="50000"/>
                  </a:schemeClr>
                </a:solidFill>
              </a:rPr>
              <a:t>homework</a:t>
            </a:r>
            <a:r>
              <a:rPr lang="es-ES" sz="2000" dirty="0">
                <a:solidFill>
                  <a:schemeClr val="accent5">
                    <a:lumMod val="50000"/>
                  </a:schemeClr>
                </a:solidFill>
              </a:rPr>
              <a:t> </a:t>
            </a:r>
            <a:r>
              <a:rPr lang="es-ES" sz="2000" dirty="0" err="1">
                <a:solidFill>
                  <a:schemeClr val="accent5">
                    <a:lumMod val="50000"/>
                  </a:schemeClr>
                </a:solidFill>
              </a:rPr>
              <a:t>first</a:t>
            </a:r>
            <a:r>
              <a:rPr lang="x-none" sz="2000">
                <a:solidFill>
                  <a:schemeClr val="accent5">
                    <a:lumMod val="50000"/>
                  </a:schemeClr>
                </a:solidFill>
              </a:rPr>
              <a:t>.</a:t>
            </a:r>
            <a:endParaRPr lang="x-none" sz="2000" dirty="0">
              <a:solidFill>
                <a:schemeClr val="accent5">
                  <a:lumMod val="50000"/>
                </a:schemeClr>
              </a:solidFill>
            </a:endParaRPr>
          </a:p>
          <a:p>
            <a:pPr marL="457200" indent="-457200" algn="l">
              <a:buAutoNum type="arabicPeriod"/>
            </a:pPr>
            <a:r>
              <a:rPr lang="en-GB" sz="2000" b="1">
                <a:solidFill>
                  <a:schemeClr val="accent5">
                    <a:lumMod val="50000"/>
                  </a:schemeClr>
                </a:solidFill>
              </a:rPr>
              <a:t>Today </a:t>
            </a:r>
            <a:r>
              <a:rPr lang="en-GB" sz="2000">
                <a:solidFill>
                  <a:schemeClr val="accent5">
                    <a:lumMod val="50000"/>
                  </a:schemeClr>
                </a:solidFill>
              </a:rPr>
              <a:t>she </a:t>
            </a:r>
            <a:r>
              <a:rPr lang="en-GB" sz="2000" dirty="0">
                <a:solidFill>
                  <a:schemeClr val="accent5">
                    <a:lumMod val="50000"/>
                  </a:schemeClr>
                </a:solidFill>
              </a:rPr>
              <a:t>is making a Chinese dish</a:t>
            </a:r>
            <a:r>
              <a:rPr lang="x-none" sz="2000">
                <a:solidFill>
                  <a:schemeClr val="accent5">
                    <a:lumMod val="50000"/>
                  </a:schemeClr>
                </a:solidFill>
              </a:rPr>
              <a:t>.</a:t>
            </a:r>
            <a:endParaRPr lang="x-none" sz="2000" dirty="0">
              <a:solidFill>
                <a:schemeClr val="accent5">
                  <a:lumMod val="50000"/>
                </a:schemeClr>
              </a:solidFill>
            </a:endParaRPr>
          </a:p>
        </p:txBody>
      </p:sp>
      <p:graphicFrame>
        <p:nvGraphicFramePr>
          <p:cNvPr id="10" name="Tabla 3">
            <a:extLst>
              <a:ext uri="{FF2B5EF4-FFF2-40B4-BE49-F238E27FC236}">
                <a16:creationId xmlns:a16="http://schemas.microsoft.com/office/drawing/2014/main" id="{E3FA1BF3-DA44-9A44-8A88-F13DBD2E9336}"/>
              </a:ext>
            </a:extLst>
          </p:cNvPr>
          <p:cNvGraphicFramePr>
            <a:graphicFrameLocks noGrp="1"/>
          </p:cNvGraphicFramePr>
          <p:nvPr/>
        </p:nvGraphicFramePr>
        <p:xfrm>
          <a:off x="419510" y="3184015"/>
          <a:ext cx="11352980" cy="3078480"/>
        </p:xfrm>
        <a:graphic>
          <a:graphicData uri="http://schemas.openxmlformats.org/drawingml/2006/table">
            <a:tbl>
              <a:tblPr firstRow="1" bandRow="1">
                <a:tableStyleId>{5DA37D80-6434-44D0-A028-1B22A696006F}</a:tableStyleId>
              </a:tblPr>
              <a:tblGrid>
                <a:gridCol w="653810">
                  <a:extLst>
                    <a:ext uri="{9D8B030D-6E8A-4147-A177-3AD203B41FA5}">
                      <a16:colId xmlns:a16="http://schemas.microsoft.com/office/drawing/2014/main" val="698080007"/>
                    </a:ext>
                  </a:extLst>
                </a:gridCol>
                <a:gridCol w="3887382">
                  <a:extLst>
                    <a:ext uri="{9D8B030D-6E8A-4147-A177-3AD203B41FA5}">
                      <a16:colId xmlns:a16="http://schemas.microsoft.com/office/drawing/2014/main" val="1362552470"/>
                    </a:ext>
                  </a:extLst>
                </a:gridCol>
                <a:gridCol w="2270596">
                  <a:extLst>
                    <a:ext uri="{9D8B030D-6E8A-4147-A177-3AD203B41FA5}">
                      <a16:colId xmlns:a16="http://schemas.microsoft.com/office/drawing/2014/main" val="4242210323"/>
                    </a:ext>
                  </a:extLst>
                </a:gridCol>
                <a:gridCol w="2270596">
                  <a:extLst>
                    <a:ext uri="{9D8B030D-6E8A-4147-A177-3AD203B41FA5}">
                      <a16:colId xmlns:a16="http://schemas.microsoft.com/office/drawing/2014/main" val="1972756131"/>
                    </a:ext>
                  </a:extLst>
                </a:gridCol>
                <a:gridCol w="2270596">
                  <a:extLst>
                    <a:ext uri="{9D8B030D-6E8A-4147-A177-3AD203B41FA5}">
                      <a16:colId xmlns:a16="http://schemas.microsoft.com/office/drawing/2014/main" val="2217310471"/>
                    </a:ext>
                  </a:extLst>
                </a:gridCol>
              </a:tblGrid>
              <a:tr h="576522">
                <a:tc>
                  <a:txBody>
                    <a:bodyPr/>
                    <a:lstStyle/>
                    <a:p>
                      <a:pPr algn="ctr"/>
                      <a:endParaRPr lang="x-none" dirty="0">
                        <a:solidFill>
                          <a:srgbClr val="203864"/>
                        </a:solidFill>
                      </a:endParaRPr>
                    </a:p>
                  </a:txBody>
                  <a:tcPr anchor="ctr"/>
                </a:tc>
                <a:tc>
                  <a:txBody>
                    <a:bodyPr/>
                    <a:lstStyle/>
                    <a:p>
                      <a:pPr algn="ctr"/>
                      <a:r>
                        <a:rPr lang="es-ES" sz="2000" dirty="0">
                          <a:solidFill>
                            <a:srgbClr val="203864"/>
                          </a:solidFill>
                        </a:rPr>
                        <a:t>¿qué?</a:t>
                      </a:r>
                      <a:endParaRPr lang="x-none" sz="2000">
                        <a:solidFill>
                          <a:srgbClr val="203864"/>
                        </a:solidFill>
                      </a:endParaRPr>
                    </a:p>
                  </a:txBody>
                  <a:tcPr anchor="ctr"/>
                </a:tc>
                <a:tc>
                  <a:txBody>
                    <a:bodyPr/>
                    <a:lstStyle/>
                    <a:p>
                      <a:pPr algn="ctr"/>
                      <a:r>
                        <a:rPr lang="es-ES" sz="2000" dirty="0">
                          <a:solidFill>
                            <a:srgbClr val="203864"/>
                          </a:solidFill>
                        </a:rPr>
                        <a:t>¿</a:t>
                      </a:r>
                      <a:r>
                        <a:rPr lang="es-ES" sz="2000">
                          <a:solidFill>
                            <a:srgbClr val="203864"/>
                          </a:solidFill>
                        </a:rPr>
                        <a:t>quién?</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a:solidFill>
                            <a:srgbClr val="002060"/>
                          </a:solidFill>
                        </a:rPr>
                        <a:t>(yo, tú o ella)</a:t>
                      </a:r>
                      <a:endParaRPr lang="x-none" sz="2000">
                        <a:solidFill>
                          <a:srgbClr val="002060"/>
                        </a:solidFill>
                      </a:endParaRPr>
                    </a:p>
                  </a:txBody>
                  <a:tcPr anchor="ctr"/>
                </a:tc>
                <a:tc>
                  <a:txBody>
                    <a:bodyPr/>
                    <a:lstStyle/>
                    <a:p>
                      <a:pPr algn="ctr"/>
                      <a:r>
                        <a:rPr lang="x-none" sz="2000" dirty="0">
                          <a:solidFill>
                            <a:srgbClr val="203864"/>
                          </a:solidFill>
                        </a:rPr>
                        <a:t>it happens regularly</a:t>
                      </a:r>
                    </a:p>
                  </a:txBody>
                  <a:tcPr anchor="ctr"/>
                </a:tc>
                <a:tc>
                  <a:txBody>
                    <a:bodyPr/>
                    <a:lstStyle/>
                    <a:p>
                      <a:pPr algn="ctr"/>
                      <a:r>
                        <a:rPr lang="x-none" sz="2000" dirty="0">
                          <a:solidFill>
                            <a:srgbClr val="203864"/>
                          </a:solidFill>
                        </a:rPr>
                        <a:t>it’s happening now</a:t>
                      </a:r>
                    </a:p>
                  </a:txBody>
                  <a:tcPr anchor="ctr"/>
                </a:tc>
                <a:extLst>
                  <a:ext uri="{0D108BD9-81ED-4DB2-BD59-A6C34878D82A}">
                    <a16:rowId xmlns:a16="http://schemas.microsoft.com/office/drawing/2014/main" val="3600718741"/>
                  </a:ext>
                </a:extLst>
              </a:tr>
              <a:tr h="370840">
                <a:tc>
                  <a:txBody>
                    <a:bodyPr/>
                    <a:lstStyle/>
                    <a:p>
                      <a:pPr algn="ctr"/>
                      <a:r>
                        <a:rPr lang="x-none" sz="2000" b="1" dirty="0">
                          <a:solidFill>
                            <a:srgbClr val="203864"/>
                          </a:solidFill>
                        </a:rPr>
                        <a:t>1</a:t>
                      </a:r>
                    </a:p>
                  </a:txBody>
                  <a:tcPr anchor="ctr"/>
                </a:tc>
                <a:tc>
                  <a:txBody>
                    <a:bodyPr/>
                    <a:lstStyle/>
                    <a:p>
                      <a:pPr algn="l"/>
                      <a:r>
                        <a:rPr lang="es-ES" sz="2000" dirty="0">
                          <a:solidFill>
                            <a:srgbClr val="203864"/>
                          </a:solidFill>
                        </a:rPr>
                        <a:t>do</a:t>
                      </a:r>
                      <a:r>
                        <a:rPr lang="x-none" sz="2000">
                          <a:solidFill>
                            <a:srgbClr val="203864"/>
                          </a:solidFill>
                        </a:rPr>
                        <a:t> </a:t>
                      </a:r>
                      <a:r>
                        <a:rPr lang="x-none" sz="2000" dirty="0">
                          <a:solidFill>
                            <a:srgbClr val="203864"/>
                          </a:solidFill>
                        </a:rPr>
                        <a:t>_________________</a:t>
                      </a:r>
                    </a:p>
                  </a:txBody>
                  <a:tcPr anchor="ctr"/>
                </a:tc>
                <a:tc>
                  <a:txBody>
                    <a:bodyPr/>
                    <a:lstStyle/>
                    <a:p>
                      <a:pPr algn="ctr"/>
                      <a:endParaRPr lang="x-none" sz="2000">
                        <a:solidFill>
                          <a:srgbClr val="203864"/>
                        </a:solidFill>
                      </a:endParaRPr>
                    </a:p>
                  </a:txBody>
                  <a:tcPr anchor="ctr"/>
                </a:tc>
                <a:tc>
                  <a:txBody>
                    <a:bodyPr/>
                    <a:lstStyle/>
                    <a:p>
                      <a:pPr algn="ctr"/>
                      <a:endParaRPr lang="x-none" sz="2000">
                        <a:solidFill>
                          <a:srgbClr val="203864"/>
                        </a:solidFill>
                      </a:endParaRPr>
                    </a:p>
                  </a:txBody>
                  <a:tcPr anchor="ctr"/>
                </a:tc>
                <a:tc>
                  <a:txBody>
                    <a:bodyPr/>
                    <a:lstStyle/>
                    <a:p>
                      <a:pPr algn="ctr"/>
                      <a:endParaRPr lang="x-none" sz="2000">
                        <a:solidFill>
                          <a:srgbClr val="203864"/>
                        </a:solidFill>
                      </a:endParaRPr>
                    </a:p>
                  </a:txBody>
                  <a:tcPr anchor="ctr"/>
                </a:tc>
                <a:extLst>
                  <a:ext uri="{0D108BD9-81ED-4DB2-BD59-A6C34878D82A}">
                    <a16:rowId xmlns:a16="http://schemas.microsoft.com/office/drawing/2014/main" val="3137884702"/>
                  </a:ext>
                </a:extLst>
              </a:tr>
              <a:tr h="370840">
                <a:tc>
                  <a:txBody>
                    <a:bodyPr/>
                    <a:lstStyle/>
                    <a:p>
                      <a:pPr algn="ctr"/>
                      <a:r>
                        <a:rPr lang="x-none" sz="2000" b="1" dirty="0">
                          <a:solidFill>
                            <a:srgbClr val="203864"/>
                          </a:solidFill>
                        </a:rPr>
                        <a:t>2</a:t>
                      </a:r>
                    </a:p>
                  </a:txBody>
                  <a:tcPr anchor="ctr"/>
                </a:tc>
                <a:tc>
                  <a:txBody>
                    <a:bodyPr/>
                    <a:lstStyle/>
                    <a:p>
                      <a:pPr algn="l"/>
                      <a:r>
                        <a:rPr lang="es-ES" sz="2000" dirty="0" err="1">
                          <a:solidFill>
                            <a:srgbClr val="203864"/>
                          </a:solidFill>
                        </a:rPr>
                        <a:t>make</a:t>
                      </a:r>
                      <a:r>
                        <a:rPr lang="x-none" sz="2000">
                          <a:solidFill>
                            <a:srgbClr val="203864"/>
                          </a:solidFill>
                        </a:rPr>
                        <a:t>_________________</a:t>
                      </a:r>
                      <a:endParaRPr lang="x-none" sz="2000" dirty="0">
                        <a:solidFill>
                          <a:srgbClr val="203864"/>
                        </a:solidFill>
                      </a:endParaRPr>
                    </a:p>
                  </a:txBody>
                  <a:tcPr anchor="ctr"/>
                </a:tc>
                <a:tc>
                  <a:txBody>
                    <a:bodyPr/>
                    <a:lstStyle/>
                    <a:p>
                      <a:pPr algn="ctr"/>
                      <a:endParaRPr lang="x-none" sz="2000" dirty="0">
                        <a:solidFill>
                          <a:srgbClr val="203864"/>
                        </a:solidFill>
                      </a:endParaRPr>
                    </a:p>
                  </a:txBody>
                  <a:tcPr anchor="ctr"/>
                </a:tc>
                <a:tc>
                  <a:txBody>
                    <a:bodyPr/>
                    <a:lstStyle/>
                    <a:p>
                      <a:pPr algn="ctr"/>
                      <a:endParaRPr lang="x-none" sz="2000">
                        <a:solidFill>
                          <a:srgbClr val="203864"/>
                        </a:solidFill>
                      </a:endParaRPr>
                    </a:p>
                  </a:txBody>
                  <a:tcPr anchor="ctr"/>
                </a:tc>
                <a:tc>
                  <a:txBody>
                    <a:bodyPr/>
                    <a:lstStyle/>
                    <a:p>
                      <a:pPr algn="ctr"/>
                      <a:endParaRPr lang="x-none" sz="2000">
                        <a:solidFill>
                          <a:srgbClr val="203864"/>
                        </a:solidFill>
                      </a:endParaRPr>
                    </a:p>
                  </a:txBody>
                  <a:tcPr anchor="ctr"/>
                </a:tc>
                <a:extLst>
                  <a:ext uri="{0D108BD9-81ED-4DB2-BD59-A6C34878D82A}">
                    <a16:rowId xmlns:a16="http://schemas.microsoft.com/office/drawing/2014/main" val="4093863256"/>
                  </a:ext>
                </a:extLst>
              </a:tr>
              <a:tr h="370840">
                <a:tc>
                  <a:txBody>
                    <a:bodyPr/>
                    <a:lstStyle/>
                    <a:p>
                      <a:pPr algn="ctr"/>
                      <a:r>
                        <a:rPr lang="x-none" sz="2000" b="1" dirty="0">
                          <a:solidFill>
                            <a:srgbClr val="203864"/>
                          </a:solidFill>
                        </a:rPr>
                        <a:t>3</a:t>
                      </a:r>
                    </a:p>
                  </a:txBody>
                  <a:tcPr anchor="ctr"/>
                </a:tc>
                <a:tc>
                  <a:txBody>
                    <a:bodyPr/>
                    <a:lstStyle/>
                    <a:p>
                      <a:pPr algn="l"/>
                      <a:r>
                        <a:rPr lang="es-ES" sz="2000" dirty="0" err="1">
                          <a:solidFill>
                            <a:srgbClr val="203864"/>
                          </a:solidFill>
                        </a:rPr>
                        <a:t>mak</a:t>
                      </a:r>
                      <a:r>
                        <a:rPr lang="x-none" sz="2000">
                          <a:solidFill>
                            <a:srgbClr val="203864"/>
                          </a:solidFill>
                        </a:rPr>
                        <a:t>e </a:t>
                      </a:r>
                      <a:r>
                        <a:rPr lang="x-none" sz="2000" dirty="0">
                          <a:solidFill>
                            <a:srgbClr val="203864"/>
                          </a:solidFill>
                        </a:rPr>
                        <a:t>_________________</a:t>
                      </a:r>
                    </a:p>
                  </a:txBody>
                  <a:tcPr anchor="ctr"/>
                </a:tc>
                <a:tc>
                  <a:txBody>
                    <a:bodyPr/>
                    <a:lstStyle/>
                    <a:p>
                      <a:pPr algn="ctr"/>
                      <a:endParaRPr lang="x-none" sz="2000">
                        <a:solidFill>
                          <a:srgbClr val="203864"/>
                        </a:solidFill>
                      </a:endParaRPr>
                    </a:p>
                  </a:txBody>
                  <a:tcPr anchor="ctr"/>
                </a:tc>
                <a:tc>
                  <a:txBody>
                    <a:bodyPr/>
                    <a:lstStyle/>
                    <a:p>
                      <a:pPr algn="ctr"/>
                      <a:endParaRPr lang="x-none" sz="2000" dirty="0">
                        <a:solidFill>
                          <a:srgbClr val="203864"/>
                        </a:solidFill>
                      </a:endParaRPr>
                    </a:p>
                  </a:txBody>
                  <a:tcPr anchor="ctr"/>
                </a:tc>
                <a:tc>
                  <a:txBody>
                    <a:bodyPr/>
                    <a:lstStyle/>
                    <a:p>
                      <a:pPr algn="ctr"/>
                      <a:endParaRPr lang="x-none" sz="2000" dirty="0">
                        <a:solidFill>
                          <a:srgbClr val="203864"/>
                        </a:solidFill>
                      </a:endParaRPr>
                    </a:p>
                  </a:txBody>
                  <a:tcPr anchor="ctr"/>
                </a:tc>
                <a:extLst>
                  <a:ext uri="{0D108BD9-81ED-4DB2-BD59-A6C34878D82A}">
                    <a16:rowId xmlns:a16="http://schemas.microsoft.com/office/drawing/2014/main" val="2765572636"/>
                  </a:ext>
                </a:extLst>
              </a:tr>
              <a:tr h="370840">
                <a:tc>
                  <a:txBody>
                    <a:bodyPr/>
                    <a:lstStyle/>
                    <a:p>
                      <a:pPr algn="ctr"/>
                      <a:r>
                        <a:rPr lang="x-none" sz="2000" b="1" dirty="0">
                          <a:solidFill>
                            <a:srgbClr val="203864"/>
                          </a:solidFill>
                        </a:rPr>
                        <a:t>4</a:t>
                      </a:r>
                    </a:p>
                  </a:txBody>
                  <a:tcPr anchor="ctr"/>
                </a:tc>
                <a:tc>
                  <a:txBody>
                    <a:bodyPr/>
                    <a:lstStyle/>
                    <a:p>
                      <a:pPr algn="l"/>
                      <a:r>
                        <a:rPr lang="es-ES" sz="2000" dirty="0">
                          <a:solidFill>
                            <a:srgbClr val="203864"/>
                          </a:solidFill>
                        </a:rPr>
                        <a:t>do</a:t>
                      </a:r>
                      <a:r>
                        <a:rPr lang="x-none" sz="2000">
                          <a:solidFill>
                            <a:srgbClr val="203864"/>
                          </a:solidFill>
                        </a:rPr>
                        <a:t> </a:t>
                      </a:r>
                      <a:r>
                        <a:rPr lang="x-none" sz="2000" dirty="0">
                          <a:solidFill>
                            <a:srgbClr val="203864"/>
                          </a:solidFill>
                        </a:rPr>
                        <a:t>_________________</a:t>
                      </a:r>
                    </a:p>
                  </a:txBody>
                  <a:tcPr anchor="ctr"/>
                </a:tc>
                <a:tc>
                  <a:txBody>
                    <a:bodyPr/>
                    <a:lstStyle/>
                    <a:p>
                      <a:pPr algn="ctr"/>
                      <a:endParaRPr lang="x-none" sz="2000">
                        <a:solidFill>
                          <a:srgbClr val="203864"/>
                        </a:solidFill>
                      </a:endParaRPr>
                    </a:p>
                  </a:txBody>
                  <a:tcPr anchor="ctr"/>
                </a:tc>
                <a:tc>
                  <a:txBody>
                    <a:bodyPr/>
                    <a:lstStyle/>
                    <a:p>
                      <a:pPr algn="ctr"/>
                      <a:endParaRPr lang="x-none" sz="2000" dirty="0">
                        <a:solidFill>
                          <a:srgbClr val="203864"/>
                        </a:solidFill>
                      </a:endParaRPr>
                    </a:p>
                  </a:txBody>
                  <a:tcPr anchor="ctr"/>
                </a:tc>
                <a:tc>
                  <a:txBody>
                    <a:bodyPr/>
                    <a:lstStyle/>
                    <a:p>
                      <a:pPr algn="ctr"/>
                      <a:endParaRPr lang="x-none" sz="2000" dirty="0">
                        <a:solidFill>
                          <a:srgbClr val="203864"/>
                        </a:solidFill>
                      </a:endParaRPr>
                    </a:p>
                  </a:txBody>
                  <a:tcPr anchor="ctr"/>
                </a:tc>
                <a:extLst>
                  <a:ext uri="{0D108BD9-81ED-4DB2-BD59-A6C34878D82A}">
                    <a16:rowId xmlns:a16="http://schemas.microsoft.com/office/drawing/2014/main" val="891339861"/>
                  </a:ext>
                </a:extLst>
              </a:tr>
              <a:tr h="370840">
                <a:tc>
                  <a:txBody>
                    <a:bodyPr/>
                    <a:lstStyle/>
                    <a:p>
                      <a:pPr algn="ctr"/>
                      <a:r>
                        <a:rPr lang="x-none" sz="2000" b="1" dirty="0">
                          <a:solidFill>
                            <a:srgbClr val="203864"/>
                          </a:solidFill>
                        </a:rPr>
                        <a:t>5</a:t>
                      </a:r>
                    </a:p>
                  </a:txBody>
                  <a:tcPr anchor="ctr"/>
                </a:tc>
                <a:tc>
                  <a:txBody>
                    <a:bodyPr/>
                    <a:lstStyle/>
                    <a:p>
                      <a:pPr algn="l"/>
                      <a:r>
                        <a:rPr lang="es-ES" sz="2000" dirty="0">
                          <a:solidFill>
                            <a:srgbClr val="203864"/>
                          </a:solidFill>
                        </a:rPr>
                        <a:t>do</a:t>
                      </a:r>
                      <a:r>
                        <a:rPr lang="x-none" sz="2000">
                          <a:solidFill>
                            <a:srgbClr val="203864"/>
                          </a:solidFill>
                        </a:rPr>
                        <a:t> </a:t>
                      </a:r>
                      <a:r>
                        <a:rPr lang="x-none" sz="2000" dirty="0">
                          <a:solidFill>
                            <a:srgbClr val="203864"/>
                          </a:solidFill>
                        </a:rPr>
                        <a:t>_________________</a:t>
                      </a:r>
                    </a:p>
                  </a:txBody>
                  <a:tcPr anchor="ctr"/>
                </a:tc>
                <a:tc>
                  <a:txBody>
                    <a:bodyPr/>
                    <a:lstStyle/>
                    <a:p>
                      <a:pPr algn="ctr"/>
                      <a:endParaRPr lang="x-none" sz="2000">
                        <a:solidFill>
                          <a:srgbClr val="203864"/>
                        </a:solidFill>
                      </a:endParaRPr>
                    </a:p>
                  </a:txBody>
                  <a:tcPr anchor="ctr"/>
                </a:tc>
                <a:tc>
                  <a:txBody>
                    <a:bodyPr/>
                    <a:lstStyle/>
                    <a:p>
                      <a:pPr algn="ctr"/>
                      <a:endParaRPr lang="x-none" sz="2000">
                        <a:solidFill>
                          <a:srgbClr val="203864"/>
                        </a:solidFill>
                      </a:endParaRPr>
                    </a:p>
                  </a:txBody>
                  <a:tcPr anchor="ctr"/>
                </a:tc>
                <a:tc>
                  <a:txBody>
                    <a:bodyPr/>
                    <a:lstStyle/>
                    <a:p>
                      <a:pPr algn="ctr"/>
                      <a:endParaRPr lang="x-none" sz="2000" dirty="0">
                        <a:solidFill>
                          <a:srgbClr val="203864"/>
                        </a:solidFill>
                      </a:endParaRPr>
                    </a:p>
                  </a:txBody>
                  <a:tcPr anchor="ctr"/>
                </a:tc>
                <a:extLst>
                  <a:ext uri="{0D108BD9-81ED-4DB2-BD59-A6C34878D82A}">
                    <a16:rowId xmlns:a16="http://schemas.microsoft.com/office/drawing/2014/main" val="1955134974"/>
                  </a:ext>
                </a:extLst>
              </a:tr>
              <a:tr h="370840">
                <a:tc>
                  <a:txBody>
                    <a:bodyPr/>
                    <a:lstStyle/>
                    <a:p>
                      <a:pPr algn="ctr"/>
                      <a:r>
                        <a:rPr lang="x-none" sz="2000" b="1" dirty="0">
                          <a:solidFill>
                            <a:srgbClr val="203864"/>
                          </a:solidFill>
                        </a:rPr>
                        <a:t>6</a:t>
                      </a:r>
                    </a:p>
                  </a:txBody>
                  <a:tcPr anchor="ctr"/>
                </a:tc>
                <a:tc>
                  <a:txBody>
                    <a:bodyPr/>
                    <a:lstStyle/>
                    <a:p>
                      <a:pPr algn="l"/>
                      <a:r>
                        <a:rPr lang="es-ES" sz="2000" dirty="0" err="1">
                          <a:solidFill>
                            <a:srgbClr val="203864"/>
                          </a:solidFill>
                        </a:rPr>
                        <a:t>ask</a:t>
                      </a:r>
                      <a:r>
                        <a:rPr lang="x-none" sz="2000">
                          <a:solidFill>
                            <a:srgbClr val="203864"/>
                          </a:solidFill>
                        </a:rPr>
                        <a:t> </a:t>
                      </a:r>
                      <a:r>
                        <a:rPr lang="x-none" sz="2000" dirty="0">
                          <a:solidFill>
                            <a:srgbClr val="203864"/>
                          </a:solidFill>
                        </a:rPr>
                        <a:t>_________________</a:t>
                      </a:r>
                    </a:p>
                  </a:txBody>
                  <a:tcPr anchor="ctr"/>
                </a:tc>
                <a:tc>
                  <a:txBody>
                    <a:bodyPr/>
                    <a:lstStyle/>
                    <a:p>
                      <a:pPr algn="ctr"/>
                      <a:endParaRPr lang="x-none" sz="2000">
                        <a:solidFill>
                          <a:srgbClr val="203864"/>
                        </a:solidFill>
                      </a:endParaRPr>
                    </a:p>
                  </a:txBody>
                  <a:tcPr anchor="ctr"/>
                </a:tc>
                <a:tc>
                  <a:txBody>
                    <a:bodyPr/>
                    <a:lstStyle/>
                    <a:p>
                      <a:pPr algn="ctr"/>
                      <a:endParaRPr lang="x-none" sz="2000">
                        <a:solidFill>
                          <a:srgbClr val="203864"/>
                        </a:solidFill>
                      </a:endParaRPr>
                    </a:p>
                  </a:txBody>
                  <a:tcPr anchor="ctr"/>
                </a:tc>
                <a:tc>
                  <a:txBody>
                    <a:bodyPr/>
                    <a:lstStyle/>
                    <a:p>
                      <a:pPr algn="ctr"/>
                      <a:endParaRPr lang="x-none" sz="2000" dirty="0">
                        <a:solidFill>
                          <a:srgbClr val="203864"/>
                        </a:solidFill>
                      </a:endParaRPr>
                    </a:p>
                  </a:txBody>
                  <a:tcPr anchor="ctr"/>
                </a:tc>
                <a:extLst>
                  <a:ext uri="{0D108BD9-81ED-4DB2-BD59-A6C34878D82A}">
                    <a16:rowId xmlns:a16="http://schemas.microsoft.com/office/drawing/2014/main" val="1220301681"/>
                  </a:ext>
                </a:extLst>
              </a:tr>
            </a:tbl>
          </a:graphicData>
        </a:graphic>
      </p:graphicFrame>
      <p:sp>
        <p:nvSpPr>
          <p:cNvPr id="13" name="Rounded Rectangle 11">
            <a:extLst>
              <a:ext uri="{FF2B5EF4-FFF2-40B4-BE49-F238E27FC236}">
                <a16:creationId xmlns:a16="http://schemas.microsoft.com/office/drawing/2014/main" id="{A316DD52-7894-4A75-969C-CA0645DA2978}"/>
              </a:ext>
            </a:extLst>
          </p:cNvPr>
          <p:cNvSpPr/>
          <p:nvPr/>
        </p:nvSpPr>
        <p:spPr>
          <a:xfrm>
            <a:off x="10833100" y="258166"/>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6146" name="Picture 2" descr="Noodles, Soup, Bowl, Chopstick, Egg, Cook, Breakfast">
            <a:extLst>
              <a:ext uri="{FF2B5EF4-FFF2-40B4-BE49-F238E27FC236}">
                <a16:creationId xmlns:a16="http://schemas.microsoft.com/office/drawing/2014/main" id="{E8A26C27-013E-384F-87AA-6DCC430D0D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880" y="924029"/>
            <a:ext cx="2947116" cy="2084404"/>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1" descr="Un dibujo de un personaje animado&#10;&#10;Descripción generada automáticamente con confianza baja">
            <a:extLst>
              <a:ext uri="{FF2B5EF4-FFF2-40B4-BE49-F238E27FC236}">
                <a16:creationId xmlns:a16="http://schemas.microsoft.com/office/drawing/2014/main" id="{C6284A7E-DCCD-AE43-96D1-C560D81EB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0766" y="837364"/>
            <a:ext cx="1714816" cy="1504225"/>
          </a:xfrm>
          <a:prstGeom prst="rect">
            <a:avLst/>
          </a:prstGeom>
        </p:spPr>
      </p:pic>
    </p:spTree>
    <p:extLst>
      <p:ext uri="{BB962C8B-B14F-4D97-AF65-F5344CB8AC3E}">
        <p14:creationId xmlns:p14="http://schemas.microsoft.com/office/powerpoint/2010/main" val="227264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a 3">
            <a:extLst>
              <a:ext uri="{FF2B5EF4-FFF2-40B4-BE49-F238E27FC236}">
                <a16:creationId xmlns:a16="http://schemas.microsoft.com/office/drawing/2014/main" id="{938D402B-3A84-CF4A-804D-D216933A0D53}"/>
              </a:ext>
            </a:extLst>
          </p:cNvPr>
          <p:cNvGraphicFramePr>
            <a:graphicFrameLocks noGrp="1"/>
          </p:cNvGraphicFramePr>
          <p:nvPr/>
        </p:nvGraphicFramePr>
        <p:xfrm>
          <a:off x="262759" y="3184015"/>
          <a:ext cx="11665384" cy="3078480"/>
        </p:xfrm>
        <a:graphic>
          <a:graphicData uri="http://schemas.openxmlformats.org/drawingml/2006/table">
            <a:tbl>
              <a:tblPr firstRow="1" bandRow="1">
                <a:tableStyleId>{5DA37D80-6434-44D0-A028-1B22A696006F}</a:tableStyleId>
              </a:tblPr>
              <a:tblGrid>
                <a:gridCol w="671801">
                  <a:extLst>
                    <a:ext uri="{9D8B030D-6E8A-4147-A177-3AD203B41FA5}">
                      <a16:colId xmlns:a16="http://schemas.microsoft.com/office/drawing/2014/main" val="698080007"/>
                    </a:ext>
                  </a:extLst>
                </a:gridCol>
                <a:gridCol w="4768816">
                  <a:extLst>
                    <a:ext uri="{9D8B030D-6E8A-4147-A177-3AD203B41FA5}">
                      <a16:colId xmlns:a16="http://schemas.microsoft.com/office/drawing/2014/main" val="1362552470"/>
                    </a:ext>
                  </a:extLst>
                </a:gridCol>
                <a:gridCol w="1844299">
                  <a:extLst>
                    <a:ext uri="{9D8B030D-6E8A-4147-A177-3AD203B41FA5}">
                      <a16:colId xmlns:a16="http://schemas.microsoft.com/office/drawing/2014/main" val="4242210323"/>
                    </a:ext>
                  </a:extLst>
                </a:gridCol>
                <a:gridCol w="2190234">
                  <a:extLst>
                    <a:ext uri="{9D8B030D-6E8A-4147-A177-3AD203B41FA5}">
                      <a16:colId xmlns:a16="http://schemas.microsoft.com/office/drawing/2014/main" val="1972756131"/>
                    </a:ext>
                  </a:extLst>
                </a:gridCol>
                <a:gridCol w="2190234">
                  <a:extLst>
                    <a:ext uri="{9D8B030D-6E8A-4147-A177-3AD203B41FA5}">
                      <a16:colId xmlns:a16="http://schemas.microsoft.com/office/drawing/2014/main" val="2217310471"/>
                    </a:ext>
                  </a:extLst>
                </a:gridCol>
              </a:tblGrid>
              <a:tr h="370840">
                <a:tc>
                  <a:txBody>
                    <a:bodyPr/>
                    <a:lstStyle/>
                    <a:p>
                      <a:pPr algn="ctr"/>
                      <a:endParaRPr lang="x-none" dirty="0">
                        <a:solidFill>
                          <a:schemeClr val="accent5">
                            <a:lumMod val="50000"/>
                          </a:schemeClr>
                        </a:solidFill>
                      </a:endParaRPr>
                    </a:p>
                  </a:txBody>
                  <a:tcPr anchor="ctr"/>
                </a:tc>
                <a:tc>
                  <a:txBody>
                    <a:bodyPr/>
                    <a:lstStyle/>
                    <a:p>
                      <a:pPr algn="ctr"/>
                      <a:r>
                        <a:rPr lang="es-ES" sz="2000" dirty="0">
                          <a:solidFill>
                            <a:schemeClr val="accent5">
                              <a:lumMod val="50000"/>
                            </a:schemeClr>
                          </a:solidFill>
                        </a:rPr>
                        <a:t>¿qué?</a:t>
                      </a:r>
                      <a:endParaRPr lang="x-none" sz="2000" dirty="0">
                        <a:solidFill>
                          <a:schemeClr val="accent5">
                            <a:lumMod val="50000"/>
                          </a:schemeClr>
                        </a:solidFill>
                      </a:endParaRPr>
                    </a:p>
                  </a:txBody>
                  <a:tcPr anchor="ctr"/>
                </a:tc>
                <a:tc>
                  <a:txBody>
                    <a:bodyPr/>
                    <a:lstStyle/>
                    <a:p>
                      <a:pPr algn="ctr"/>
                      <a:r>
                        <a:rPr lang="es-ES" sz="2000" dirty="0">
                          <a:solidFill>
                            <a:schemeClr val="accent5">
                              <a:lumMod val="50000"/>
                            </a:schemeClr>
                          </a:solidFill>
                        </a:rPr>
                        <a:t>¿</a:t>
                      </a:r>
                      <a:r>
                        <a:rPr lang="es-ES" sz="2000">
                          <a:solidFill>
                            <a:schemeClr val="accent5">
                              <a:lumMod val="50000"/>
                            </a:schemeClr>
                          </a:solidFill>
                        </a:rPr>
                        <a:t>quién?</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a:solidFill>
                            <a:srgbClr val="002060"/>
                          </a:solidFill>
                        </a:rPr>
                        <a:t>(yo, tú o ella)</a:t>
                      </a:r>
                      <a:endParaRPr lang="x-none" sz="2000">
                        <a:solidFill>
                          <a:srgbClr val="002060"/>
                        </a:solidFill>
                      </a:endParaRPr>
                    </a:p>
                  </a:txBody>
                  <a:tcPr anchor="ctr"/>
                </a:tc>
                <a:tc>
                  <a:txBody>
                    <a:bodyPr/>
                    <a:lstStyle/>
                    <a:p>
                      <a:pPr algn="ctr"/>
                      <a:r>
                        <a:rPr lang="x-none" sz="2000" dirty="0">
                          <a:solidFill>
                            <a:schemeClr val="accent5">
                              <a:lumMod val="50000"/>
                            </a:schemeClr>
                          </a:solidFill>
                        </a:rPr>
                        <a:t>it happens regularly</a:t>
                      </a:r>
                    </a:p>
                  </a:txBody>
                  <a:tcPr anchor="ctr"/>
                </a:tc>
                <a:tc>
                  <a:txBody>
                    <a:bodyPr/>
                    <a:lstStyle/>
                    <a:p>
                      <a:pPr algn="ctr"/>
                      <a:r>
                        <a:rPr lang="x-none" sz="2000" dirty="0">
                          <a:solidFill>
                            <a:schemeClr val="accent5">
                              <a:lumMod val="50000"/>
                            </a:schemeClr>
                          </a:solidFill>
                        </a:rPr>
                        <a:t>it’s happening now</a:t>
                      </a:r>
                    </a:p>
                  </a:txBody>
                  <a:tcPr anchor="ctr"/>
                </a:tc>
                <a:extLst>
                  <a:ext uri="{0D108BD9-81ED-4DB2-BD59-A6C34878D82A}">
                    <a16:rowId xmlns:a16="http://schemas.microsoft.com/office/drawing/2014/main" val="3600718741"/>
                  </a:ext>
                </a:extLst>
              </a:tr>
              <a:tr h="370840">
                <a:tc>
                  <a:txBody>
                    <a:bodyPr/>
                    <a:lstStyle/>
                    <a:p>
                      <a:pPr algn="ctr"/>
                      <a:r>
                        <a:rPr lang="x-none" sz="2000" b="1" dirty="0">
                          <a:solidFill>
                            <a:schemeClr val="accent5">
                              <a:lumMod val="50000"/>
                            </a:schemeClr>
                          </a:solidFill>
                        </a:rPr>
                        <a:t>1</a:t>
                      </a:r>
                    </a:p>
                  </a:txBody>
                  <a:tcPr anchor="ctr"/>
                </a:tc>
                <a:tc>
                  <a:txBody>
                    <a:bodyPr/>
                    <a:lstStyle/>
                    <a:p>
                      <a:pPr algn="l"/>
                      <a:r>
                        <a:rPr lang="es-ES" sz="2000" dirty="0" err="1">
                          <a:solidFill>
                            <a:schemeClr val="accent5">
                              <a:lumMod val="50000"/>
                            </a:schemeClr>
                          </a:solidFill>
                        </a:rPr>
                        <a:t>make</a:t>
                      </a:r>
                      <a:r>
                        <a:rPr lang="x-none" sz="2000">
                          <a:solidFill>
                            <a:schemeClr val="accent5">
                              <a:lumMod val="50000"/>
                            </a:schemeClr>
                          </a:solidFill>
                        </a:rPr>
                        <a:t> _________________</a:t>
                      </a:r>
                      <a:endParaRPr lang="x-none" sz="2000" dirty="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extLst>
                  <a:ext uri="{0D108BD9-81ED-4DB2-BD59-A6C34878D82A}">
                    <a16:rowId xmlns:a16="http://schemas.microsoft.com/office/drawing/2014/main" val="3137884702"/>
                  </a:ext>
                </a:extLst>
              </a:tr>
              <a:tr h="370840">
                <a:tc>
                  <a:txBody>
                    <a:bodyPr/>
                    <a:lstStyle/>
                    <a:p>
                      <a:pPr algn="ctr"/>
                      <a:r>
                        <a:rPr lang="x-none" sz="2000" b="1" dirty="0">
                          <a:solidFill>
                            <a:schemeClr val="accent5">
                              <a:lumMod val="50000"/>
                            </a:schemeClr>
                          </a:solidFill>
                        </a:rPr>
                        <a:t>2</a:t>
                      </a:r>
                    </a:p>
                  </a:txBody>
                  <a:tcPr anchor="ctr"/>
                </a:tc>
                <a:tc>
                  <a:txBody>
                    <a:bodyPr/>
                    <a:lstStyle/>
                    <a:p>
                      <a:pPr algn="l"/>
                      <a:r>
                        <a:rPr lang="es-ES" sz="2000" dirty="0" err="1">
                          <a:solidFill>
                            <a:schemeClr val="accent5">
                              <a:lumMod val="50000"/>
                            </a:schemeClr>
                          </a:solidFill>
                        </a:rPr>
                        <a:t>queue</a:t>
                      </a:r>
                      <a:r>
                        <a:rPr lang="x-none" sz="2000">
                          <a:solidFill>
                            <a:schemeClr val="accent5">
                              <a:lumMod val="50000"/>
                            </a:schemeClr>
                          </a:solidFill>
                        </a:rPr>
                        <a:t> ______________</a:t>
                      </a:r>
                      <a:r>
                        <a:rPr lang="es-ES" sz="2000" dirty="0">
                          <a:solidFill>
                            <a:schemeClr val="accent5">
                              <a:lumMod val="50000"/>
                            </a:schemeClr>
                          </a:solidFill>
                        </a:rPr>
                        <a:t>____</a:t>
                      </a:r>
                      <a:r>
                        <a:rPr lang="x-none" sz="2000">
                          <a:solidFill>
                            <a:schemeClr val="accent5">
                              <a:lumMod val="50000"/>
                            </a:schemeClr>
                          </a:solidFill>
                        </a:rPr>
                        <a:t>___</a:t>
                      </a:r>
                      <a:endParaRPr lang="x-none" sz="2000" dirty="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extLst>
                  <a:ext uri="{0D108BD9-81ED-4DB2-BD59-A6C34878D82A}">
                    <a16:rowId xmlns:a16="http://schemas.microsoft.com/office/drawing/2014/main" val="4093863256"/>
                  </a:ext>
                </a:extLst>
              </a:tr>
              <a:tr h="370840">
                <a:tc>
                  <a:txBody>
                    <a:bodyPr/>
                    <a:lstStyle/>
                    <a:p>
                      <a:pPr algn="ctr"/>
                      <a:r>
                        <a:rPr lang="x-none" sz="2000" b="1" dirty="0">
                          <a:solidFill>
                            <a:schemeClr val="accent5">
                              <a:lumMod val="50000"/>
                            </a:schemeClr>
                          </a:solidFill>
                        </a:rPr>
                        <a:t>3</a:t>
                      </a:r>
                    </a:p>
                  </a:txBody>
                  <a:tcPr anchor="ctr"/>
                </a:tc>
                <a:tc>
                  <a:txBody>
                    <a:bodyPr/>
                    <a:lstStyle/>
                    <a:p>
                      <a:pPr algn="l"/>
                      <a:r>
                        <a:rPr lang="es-ES" sz="2000" dirty="0">
                          <a:solidFill>
                            <a:schemeClr val="accent5">
                              <a:lumMod val="50000"/>
                            </a:schemeClr>
                          </a:solidFill>
                        </a:rPr>
                        <a:t>do </a:t>
                      </a:r>
                      <a:r>
                        <a:rPr lang="x-none" sz="2000">
                          <a:solidFill>
                            <a:schemeClr val="accent5">
                              <a:lumMod val="50000"/>
                            </a:schemeClr>
                          </a:solidFill>
                        </a:rPr>
                        <a:t>_________________</a:t>
                      </a:r>
                      <a:endParaRPr lang="x-none" sz="2000" dirty="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extLst>
                  <a:ext uri="{0D108BD9-81ED-4DB2-BD59-A6C34878D82A}">
                    <a16:rowId xmlns:a16="http://schemas.microsoft.com/office/drawing/2014/main" val="2765572636"/>
                  </a:ext>
                </a:extLst>
              </a:tr>
              <a:tr h="370840">
                <a:tc>
                  <a:txBody>
                    <a:bodyPr/>
                    <a:lstStyle/>
                    <a:p>
                      <a:pPr algn="ctr"/>
                      <a:r>
                        <a:rPr lang="x-none" sz="2000" b="1" dirty="0">
                          <a:solidFill>
                            <a:schemeClr val="accent5">
                              <a:lumMod val="50000"/>
                            </a:schemeClr>
                          </a:solidFill>
                        </a:rPr>
                        <a:t>4</a:t>
                      </a:r>
                    </a:p>
                  </a:txBody>
                  <a:tcPr anchor="ctr"/>
                </a:tc>
                <a:tc>
                  <a:txBody>
                    <a:bodyPr/>
                    <a:lstStyle/>
                    <a:p>
                      <a:pPr algn="l"/>
                      <a:r>
                        <a:rPr lang="en-GB" sz="2000" dirty="0">
                          <a:solidFill>
                            <a:schemeClr val="accent5">
                              <a:lumMod val="50000"/>
                            </a:schemeClr>
                          </a:solidFill>
                        </a:rPr>
                        <a:t>make</a:t>
                      </a:r>
                      <a:r>
                        <a:rPr lang="x-none" sz="2000">
                          <a:solidFill>
                            <a:schemeClr val="accent5">
                              <a:lumMod val="50000"/>
                            </a:schemeClr>
                          </a:solidFill>
                        </a:rPr>
                        <a:t> ____________</a:t>
                      </a:r>
                      <a:r>
                        <a:rPr lang="es-ES" sz="2000" dirty="0">
                          <a:solidFill>
                            <a:schemeClr val="accent5">
                              <a:lumMod val="50000"/>
                            </a:schemeClr>
                          </a:solidFill>
                        </a:rPr>
                        <a:t>_________</a:t>
                      </a:r>
                      <a:r>
                        <a:rPr lang="x-none" sz="2000">
                          <a:solidFill>
                            <a:schemeClr val="accent5">
                              <a:lumMod val="50000"/>
                            </a:schemeClr>
                          </a:solidFill>
                        </a:rPr>
                        <a:t>_____</a:t>
                      </a:r>
                      <a:endParaRPr lang="x-none" sz="2000" dirty="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extLst>
                  <a:ext uri="{0D108BD9-81ED-4DB2-BD59-A6C34878D82A}">
                    <a16:rowId xmlns:a16="http://schemas.microsoft.com/office/drawing/2014/main" val="891339861"/>
                  </a:ext>
                </a:extLst>
              </a:tr>
              <a:tr h="370840">
                <a:tc>
                  <a:txBody>
                    <a:bodyPr/>
                    <a:lstStyle/>
                    <a:p>
                      <a:pPr algn="ctr"/>
                      <a:r>
                        <a:rPr lang="x-none" sz="2000" b="1" dirty="0">
                          <a:solidFill>
                            <a:schemeClr val="accent5">
                              <a:lumMod val="50000"/>
                            </a:schemeClr>
                          </a:solidFill>
                        </a:rPr>
                        <a:t>5</a:t>
                      </a:r>
                    </a:p>
                  </a:txBody>
                  <a:tcPr anchor="ctr"/>
                </a:tc>
                <a:tc>
                  <a:txBody>
                    <a:bodyPr/>
                    <a:lstStyle/>
                    <a:p>
                      <a:pPr algn="l"/>
                      <a:r>
                        <a:rPr lang="x-none" sz="2000">
                          <a:solidFill>
                            <a:schemeClr val="accent5">
                              <a:lumMod val="50000"/>
                            </a:schemeClr>
                          </a:solidFill>
                        </a:rPr>
                        <a:t> </a:t>
                      </a:r>
                      <a:r>
                        <a:rPr lang="es-ES" sz="2000" dirty="0">
                          <a:solidFill>
                            <a:schemeClr val="accent5">
                              <a:lumMod val="50000"/>
                            </a:schemeClr>
                          </a:solidFill>
                        </a:rPr>
                        <a:t>do </a:t>
                      </a:r>
                      <a:r>
                        <a:rPr lang="x-none" sz="2000">
                          <a:solidFill>
                            <a:schemeClr val="accent5">
                              <a:lumMod val="50000"/>
                            </a:schemeClr>
                          </a:solidFill>
                        </a:rPr>
                        <a:t>_________________</a:t>
                      </a:r>
                      <a:endParaRPr lang="x-none" sz="2000" dirty="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extLst>
                  <a:ext uri="{0D108BD9-81ED-4DB2-BD59-A6C34878D82A}">
                    <a16:rowId xmlns:a16="http://schemas.microsoft.com/office/drawing/2014/main" val="1955134974"/>
                  </a:ext>
                </a:extLst>
              </a:tr>
              <a:tr h="370840">
                <a:tc>
                  <a:txBody>
                    <a:bodyPr/>
                    <a:lstStyle/>
                    <a:p>
                      <a:pPr algn="ctr"/>
                      <a:r>
                        <a:rPr lang="x-none" sz="2000" b="1" dirty="0">
                          <a:solidFill>
                            <a:schemeClr val="accent5">
                              <a:lumMod val="50000"/>
                            </a:schemeClr>
                          </a:solidFill>
                        </a:rPr>
                        <a:t>6</a:t>
                      </a:r>
                    </a:p>
                  </a:txBody>
                  <a:tcPr anchor="ctr"/>
                </a:tc>
                <a:tc>
                  <a:txBody>
                    <a:bodyPr/>
                    <a:lstStyle/>
                    <a:p>
                      <a:pPr algn="l"/>
                      <a:r>
                        <a:rPr lang="x-none" sz="2000">
                          <a:solidFill>
                            <a:schemeClr val="accent5">
                              <a:lumMod val="50000"/>
                            </a:schemeClr>
                          </a:solidFill>
                        </a:rPr>
                        <a:t> </a:t>
                      </a:r>
                      <a:r>
                        <a:rPr lang="es-ES" sz="2000" dirty="0" err="1">
                          <a:solidFill>
                            <a:schemeClr val="accent5">
                              <a:lumMod val="50000"/>
                            </a:schemeClr>
                          </a:solidFill>
                        </a:rPr>
                        <a:t>make</a:t>
                      </a:r>
                      <a:r>
                        <a:rPr lang="es-ES" sz="2000" dirty="0">
                          <a:solidFill>
                            <a:schemeClr val="accent5">
                              <a:lumMod val="50000"/>
                            </a:schemeClr>
                          </a:solidFill>
                        </a:rPr>
                        <a:t> </a:t>
                      </a:r>
                      <a:r>
                        <a:rPr lang="x-none" sz="2000">
                          <a:solidFill>
                            <a:schemeClr val="accent5">
                              <a:lumMod val="50000"/>
                            </a:schemeClr>
                          </a:solidFill>
                        </a:rPr>
                        <a:t>_________________</a:t>
                      </a:r>
                      <a:endParaRPr lang="x-none" sz="2000" dirty="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extLst>
                  <a:ext uri="{0D108BD9-81ED-4DB2-BD59-A6C34878D82A}">
                    <a16:rowId xmlns:a16="http://schemas.microsoft.com/office/drawing/2014/main" val="1220301681"/>
                  </a:ext>
                </a:extLst>
              </a:tr>
            </a:tbl>
          </a:graphicData>
        </a:graphic>
      </p:graphicFrame>
      <p:sp>
        <p:nvSpPr>
          <p:cNvPr id="2" name="Título 1">
            <a:extLst>
              <a:ext uri="{FF2B5EF4-FFF2-40B4-BE49-F238E27FC236}">
                <a16:creationId xmlns:a16="http://schemas.microsoft.com/office/drawing/2014/main" id="{D0E17F59-3B7E-0547-8F5E-9C523196DEB1}"/>
              </a:ext>
            </a:extLst>
          </p:cNvPr>
          <p:cNvSpPr>
            <a:spLocks noGrp="1"/>
          </p:cNvSpPr>
          <p:nvPr>
            <p:ph type="title"/>
          </p:nvPr>
        </p:nvSpPr>
        <p:spPr>
          <a:xfrm>
            <a:off x="10752275" y="276365"/>
            <a:ext cx="1439726" cy="367252"/>
          </a:xfrm>
        </p:spPr>
        <p:txBody>
          <a:bodyPr>
            <a:noAutofit/>
          </a:bodyPr>
          <a:lstStyle/>
          <a:p>
            <a:pPr algn="ctr"/>
            <a:r>
              <a:rPr lang="x-none" sz="2000" b="1" dirty="0">
                <a:solidFill>
                  <a:schemeClr val="bg1"/>
                </a:solidFill>
              </a:rPr>
              <a:t>hablar</a:t>
            </a:r>
          </a:p>
        </p:txBody>
      </p:sp>
      <p:sp>
        <p:nvSpPr>
          <p:cNvPr id="6" name="Title 1">
            <a:extLst>
              <a:ext uri="{FF2B5EF4-FFF2-40B4-BE49-F238E27FC236}">
                <a16:creationId xmlns:a16="http://schemas.microsoft.com/office/drawing/2014/main" id="{0F41968E-4E90-E641-85B5-1F4C585F1FE2}"/>
              </a:ext>
            </a:extLst>
          </p:cNvPr>
          <p:cNvSpPr txBox="1">
            <a:spLocks/>
          </p:cNvSpPr>
          <p:nvPr/>
        </p:nvSpPr>
        <p:spPr>
          <a:xfrm>
            <a:off x="10856685" y="136475"/>
            <a:ext cx="1273903" cy="659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GB" sz="2000" b="1" dirty="0">
              <a:solidFill>
                <a:schemeClr val="bg1"/>
              </a:solidFill>
            </a:endParaRPr>
          </a:p>
        </p:txBody>
      </p:sp>
      <p:sp>
        <p:nvSpPr>
          <p:cNvPr id="9" name="CuadroTexto 8">
            <a:extLst>
              <a:ext uri="{FF2B5EF4-FFF2-40B4-BE49-F238E27FC236}">
                <a16:creationId xmlns:a16="http://schemas.microsoft.com/office/drawing/2014/main" id="{20E8BD4D-95E1-144A-B2C1-C5B00A2A6B58}"/>
              </a:ext>
            </a:extLst>
          </p:cNvPr>
          <p:cNvSpPr txBox="1"/>
          <p:nvPr/>
        </p:nvSpPr>
        <p:spPr>
          <a:xfrm>
            <a:off x="262759" y="128495"/>
            <a:ext cx="3249608" cy="400110"/>
          </a:xfrm>
          <a:prstGeom prst="rect">
            <a:avLst/>
          </a:prstGeom>
          <a:noFill/>
        </p:spPr>
        <p:txBody>
          <a:bodyPr wrap="none" rtlCol="0">
            <a:spAutoFit/>
          </a:bodyPr>
          <a:lstStyle/>
          <a:p>
            <a:pPr algn="l"/>
            <a:r>
              <a:rPr lang="en-GB" sz="2000" b="1" dirty="0" err="1">
                <a:solidFill>
                  <a:schemeClr val="accent5">
                    <a:lumMod val="50000"/>
                  </a:schemeClr>
                </a:solidFill>
              </a:rPr>
              <a:t>Respuestas</a:t>
            </a:r>
            <a:r>
              <a:rPr lang="en-GB" sz="2000" b="1" dirty="0">
                <a:solidFill>
                  <a:schemeClr val="accent5">
                    <a:lumMod val="50000"/>
                  </a:schemeClr>
                </a:solidFill>
              </a:rPr>
              <a:t>: </a:t>
            </a:r>
            <a:r>
              <a:rPr lang="x-none" sz="2000" b="1" dirty="0">
                <a:solidFill>
                  <a:schemeClr val="accent5">
                    <a:lumMod val="50000"/>
                  </a:schemeClr>
                </a:solidFill>
              </a:rPr>
              <a:t>Estudiante A</a:t>
            </a:r>
          </a:p>
        </p:txBody>
      </p:sp>
      <p:sp>
        <p:nvSpPr>
          <p:cNvPr id="4" name="CuadroTexto 3">
            <a:extLst>
              <a:ext uri="{FF2B5EF4-FFF2-40B4-BE49-F238E27FC236}">
                <a16:creationId xmlns:a16="http://schemas.microsoft.com/office/drawing/2014/main" id="{7DA44EAE-4B04-054F-9116-BF0363F34C04}"/>
              </a:ext>
            </a:extLst>
          </p:cNvPr>
          <p:cNvSpPr txBox="1"/>
          <p:nvPr/>
        </p:nvSpPr>
        <p:spPr>
          <a:xfrm>
            <a:off x="262759" y="595505"/>
            <a:ext cx="4071949" cy="400110"/>
          </a:xfrm>
          <a:prstGeom prst="rect">
            <a:avLst/>
          </a:prstGeom>
          <a:noFill/>
        </p:spPr>
        <p:txBody>
          <a:bodyPr wrap="none" rtlCol="0">
            <a:spAutoFit/>
          </a:bodyPr>
          <a:lstStyle/>
          <a:p>
            <a:pPr algn="l"/>
            <a:r>
              <a:rPr lang="x-none" sz="2000" u="sng" dirty="0">
                <a:solidFill>
                  <a:schemeClr val="accent5">
                    <a:lumMod val="50000"/>
                  </a:schemeClr>
                </a:solidFill>
              </a:rPr>
              <a:t>Say </a:t>
            </a:r>
            <a:r>
              <a:rPr lang="x-none" sz="2000" u="sng">
                <a:solidFill>
                  <a:schemeClr val="accent5">
                    <a:lumMod val="50000"/>
                  </a:schemeClr>
                </a:solidFill>
              </a:rPr>
              <a:t>these </a:t>
            </a:r>
            <a:r>
              <a:rPr lang="en-GB" sz="2000" u="sng" dirty="0">
                <a:solidFill>
                  <a:schemeClr val="accent5">
                    <a:lumMod val="50000"/>
                  </a:schemeClr>
                </a:solidFill>
              </a:rPr>
              <a:t>sentences</a:t>
            </a:r>
            <a:r>
              <a:rPr lang="x-none" sz="2000" u="sng">
                <a:solidFill>
                  <a:schemeClr val="accent5">
                    <a:lumMod val="50000"/>
                  </a:schemeClr>
                </a:solidFill>
              </a:rPr>
              <a:t> </a:t>
            </a:r>
            <a:r>
              <a:rPr lang="x-none" sz="2000" u="sng" dirty="0">
                <a:solidFill>
                  <a:schemeClr val="accent5">
                    <a:lumMod val="50000"/>
                  </a:schemeClr>
                </a:solidFill>
              </a:rPr>
              <a:t>in Spanish:</a:t>
            </a:r>
          </a:p>
        </p:txBody>
      </p:sp>
      <p:sp>
        <p:nvSpPr>
          <p:cNvPr id="7" name="CuadroTexto 6">
            <a:extLst>
              <a:ext uri="{FF2B5EF4-FFF2-40B4-BE49-F238E27FC236}">
                <a16:creationId xmlns:a16="http://schemas.microsoft.com/office/drawing/2014/main" id="{F859A833-CA1A-7D47-A683-829A720668CA}"/>
              </a:ext>
            </a:extLst>
          </p:cNvPr>
          <p:cNvSpPr txBox="1"/>
          <p:nvPr/>
        </p:nvSpPr>
        <p:spPr>
          <a:xfrm>
            <a:off x="2340244" y="3828082"/>
            <a:ext cx="926857" cy="430887"/>
          </a:xfrm>
          <a:prstGeom prst="rect">
            <a:avLst/>
          </a:prstGeom>
          <a:noFill/>
        </p:spPr>
        <p:txBody>
          <a:bodyPr wrap="none" rtlCol="0">
            <a:spAutoFit/>
          </a:bodyPr>
          <a:lstStyle/>
          <a:p>
            <a:pPr algn="l"/>
            <a:r>
              <a:rPr lang="es-ES" sz="2200" b="1" dirty="0">
                <a:solidFill>
                  <a:srgbClr val="002060"/>
                </a:solidFill>
              </a:rPr>
              <a:t>a film</a:t>
            </a:r>
            <a:endParaRPr lang="x-none" sz="2200" b="1" dirty="0">
              <a:solidFill>
                <a:srgbClr val="002060"/>
              </a:solidFill>
            </a:endParaRPr>
          </a:p>
        </p:txBody>
      </p:sp>
      <p:sp>
        <p:nvSpPr>
          <p:cNvPr id="11" name="CuadroTexto 10">
            <a:extLst>
              <a:ext uri="{FF2B5EF4-FFF2-40B4-BE49-F238E27FC236}">
                <a16:creationId xmlns:a16="http://schemas.microsoft.com/office/drawing/2014/main" id="{33547251-3767-B44C-B1BA-E8A94675918A}"/>
              </a:ext>
            </a:extLst>
          </p:cNvPr>
          <p:cNvSpPr txBox="1"/>
          <p:nvPr/>
        </p:nvSpPr>
        <p:spPr>
          <a:xfrm>
            <a:off x="1869891" y="4232521"/>
            <a:ext cx="2929007" cy="430887"/>
          </a:xfrm>
          <a:prstGeom prst="rect">
            <a:avLst/>
          </a:prstGeom>
          <a:noFill/>
        </p:spPr>
        <p:txBody>
          <a:bodyPr wrap="none" rtlCol="0">
            <a:spAutoFit/>
          </a:bodyPr>
          <a:lstStyle/>
          <a:p>
            <a:pPr algn="l"/>
            <a:r>
              <a:rPr lang="es-ES" sz="2200" b="1" dirty="0">
                <a:solidFill>
                  <a:srgbClr val="002060"/>
                </a:solidFill>
              </a:rPr>
              <a:t>to </a:t>
            </a:r>
            <a:r>
              <a:rPr lang="es-ES" sz="2200" b="1" dirty="0" err="1">
                <a:solidFill>
                  <a:srgbClr val="002060"/>
                </a:solidFill>
              </a:rPr>
              <a:t>enter</a:t>
            </a:r>
            <a:r>
              <a:rPr lang="es-ES" sz="2200" b="1" dirty="0">
                <a:solidFill>
                  <a:srgbClr val="002060"/>
                </a:solidFill>
              </a:rPr>
              <a:t> </a:t>
            </a:r>
            <a:r>
              <a:rPr lang="es-ES" sz="2200" b="1" dirty="0" err="1">
                <a:solidFill>
                  <a:srgbClr val="002060"/>
                </a:solidFill>
              </a:rPr>
              <a:t>the</a:t>
            </a:r>
            <a:r>
              <a:rPr lang="es-ES" sz="2200" b="1" dirty="0">
                <a:solidFill>
                  <a:srgbClr val="002060"/>
                </a:solidFill>
              </a:rPr>
              <a:t> </a:t>
            </a:r>
            <a:r>
              <a:rPr lang="es-ES" sz="2200" b="1" dirty="0" err="1">
                <a:solidFill>
                  <a:srgbClr val="002060"/>
                </a:solidFill>
              </a:rPr>
              <a:t>building</a:t>
            </a:r>
            <a:endParaRPr lang="x-none" sz="2200" b="1" dirty="0">
              <a:solidFill>
                <a:srgbClr val="002060"/>
              </a:solidFill>
            </a:endParaRPr>
          </a:p>
        </p:txBody>
      </p:sp>
      <p:sp>
        <p:nvSpPr>
          <p:cNvPr id="13" name="CuadroTexto 12">
            <a:extLst>
              <a:ext uri="{FF2B5EF4-FFF2-40B4-BE49-F238E27FC236}">
                <a16:creationId xmlns:a16="http://schemas.microsoft.com/office/drawing/2014/main" id="{AC13F067-905E-9B4E-95F2-C06A026B13F0}"/>
              </a:ext>
            </a:extLst>
          </p:cNvPr>
          <p:cNvSpPr txBox="1"/>
          <p:nvPr/>
        </p:nvSpPr>
        <p:spPr>
          <a:xfrm>
            <a:off x="1495248" y="4623984"/>
            <a:ext cx="3866764" cy="430887"/>
          </a:xfrm>
          <a:prstGeom prst="rect">
            <a:avLst/>
          </a:prstGeom>
          <a:noFill/>
        </p:spPr>
        <p:txBody>
          <a:bodyPr wrap="none" rtlCol="0">
            <a:spAutoFit/>
          </a:bodyPr>
          <a:lstStyle/>
          <a:p>
            <a:pPr algn="l"/>
            <a:r>
              <a:rPr lang="es-ES" sz="2200" b="1" dirty="0" err="1">
                <a:solidFill>
                  <a:srgbClr val="002060"/>
                </a:solidFill>
              </a:rPr>
              <a:t>an</a:t>
            </a:r>
            <a:r>
              <a:rPr lang="es-ES" sz="2200" b="1" dirty="0">
                <a:solidFill>
                  <a:srgbClr val="002060"/>
                </a:solidFill>
              </a:rPr>
              <a:t> interview </a:t>
            </a:r>
            <a:r>
              <a:rPr lang="es-ES" sz="2200" b="1" dirty="0" err="1">
                <a:solidFill>
                  <a:srgbClr val="002060"/>
                </a:solidFill>
              </a:rPr>
              <a:t>with</a:t>
            </a:r>
            <a:r>
              <a:rPr lang="es-ES" sz="2200" b="1" dirty="0">
                <a:solidFill>
                  <a:srgbClr val="002060"/>
                </a:solidFill>
              </a:rPr>
              <a:t> </a:t>
            </a:r>
            <a:r>
              <a:rPr lang="es-ES" sz="2200" b="1" dirty="0" err="1">
                <a:solidFill>
                  <a:srgbClr val="002060"/>
                </a:solidFill>
              </a:rPr>
              <a:t>an</a:t>
            </a:r>
            <a:r>
              <a:rPr lang="es-ES" sz="2200" b="1" dirty="0">
                <a:solidFill>
                  <a:srgbClr val="002060"/>
                </a:solidFill>
              </a:rPr>
              <a:t> </a:t>
            </a:r>
            <a:r>
              <a:rPr lang="es-ES" sz="2200" b="1" dirty="0" err="1">
                <a:solidFill>
                  <a:srgbClr val="002060"/>
                </a:solidFill>
              </a:rPr>
              <a:t>author</a:t>
            </a:r>
            <a:endParaRPr lang="x-none" sz="2200" b="1" dirty="0">
              <a:solidFill>
                <a:srgbClr val="002060"/>
              </a:solidFill>
            </a:endParaRPr>
          </a:p>
        </p:txBody>
      </p:sp>
      <p:sp>
        <p:nvSpPr>
          <p:cNvPr id="14" name="CuadroTexto 13">
            <a:extLst>
              <a:ext uri="{FF2B5EF4-FFF2-40B4-BE49-F238E27FC236}">
                <a16:creationId xmlns:a16="http://schemas.microsoft.com/office/drawing/2014/main" id="{FEC91AA6-9918-4647-99A8-DC999F5C3068}"/>
              </a:ext>
            </a:extLst>
          </p:cNvPr>
          <p:cNvSpPr txBox="1"/>
          <p:nvPr/>
        </p:nvSpPr>
        <p:spPr>
          <a:xfrm>
            <a:off x="1759743" y="5037490"/>
            <a:ext cx="3823483" cy="430887"/>
          </a:xfrm>
          <a:prstGeom prst="rect">
            <a:avLst/>
          </a:prstGeom>
          <a:noFill/>
        </p:spPr>
        <p:txBody>
          <a:bodyPr wrap="none" rtlCol="0">
            <a:spAutoFit/>
          </a:bodyPr>
          <a:lstStyle/>
          <a:p>
            <a:pPr algn="l"/>
            <a:r>
              <a:rPr lang="es-ES" sz="2200" b="1" dirty="0" err="1">
                <a:solidFill>
                  <a:srgbClr val="002060"/>
                </a:solidFill>
              </a:rPr>
              <a:t>friends</a:t>
            </a:r>
            <a:r>
              <a:rPr lang="es-ES" sz="2200" b="1" dirty="0">
                <a:solidFill>
                  <a:srgbClr val="002060"/>
                </a:solidFill>
              </a:rPr>
              <a:t> </a:t>
            </a:r>
            <a:r>
              <a:rPr lang="es-ES" sz="2200" b="1" dirty="0" err="1">
                <a:solidFill>
                  <a:srgbClr val="002060"/>
                </a:solidFill>
              </a:rPr>
              <a:t>during</a:t>
            </a:r>
            <a:r>
              <a:rPr lang="es-ES" sz="2200" b="1" dirty="0">
                <a:solidFill>
                  <a:srgbClr val="002060"/>
                </a:solidFill>
              </a:rPr>
              <a:t> </a:t>
            </a:r>
            <a:r>
              <a:rPr lang="es-ES" sz="2200" b="1" dirty="0" err="1">
                <a:solidFill>
                  <a:srgbClr val="002060"/>
                </a:solidFill>
              </a:rPr>
              <a:t>the</a:t>
            </a:r>
            <a:r>
              <a:rPr lang="es-ES" sz="2200" b="1" dirty="0">
                <a:solidFill>
                  <a:srgbClr val="002060"/>
                </a:solidFill>
              </a:rPr>
              <a:t> </a:t>
            </a:r>
            <a:r>
              <a:rPr lang="es-ES" sz="2200" b="1" dirty="0" err="1">
                <a:solidFill>
                  <a:srgbClr val="002060"/>
                </a:solidFill>
              </a:rPr>
              <a:t>activities</a:t>
            </a:r>
            <a:endParaRPr lang="x-none" sz="2200" b="1" dirty="0">
              <a:solidFill>
                <a:srgbClr val="002060"/>
              </a:solidFill>
            </a:endParaRPr>
          </a:p>
        </p:txBody>
      </p:sp>
      <p:sp>
        <p:nvSpPr>
          <p:cNvPr id="15" name="CuadroTexto 14">
            <a:extLst>
              <a:ext uri="{FF2B5EF4-FFF2-40B4-BE49-F238E27FC236}">
                <a16:creationId xmlns:a16="http://schemas.microsoft.com/office/drawing/2014/main" id="{A3A86E73-C5E5-7A4E-B504-B92A655049A5}"/>
              </a:ext>
            </a:extLst>
          </p:cNvPr>
          <p:cNvSpPr txBox="1"/>
          <p:nvPr/>
        </p:nvSpPr>
        <p:spPr>
          <a:xfrm>
            <a:off x="1477833" y="5431207"/>
            <a:ext cx="2164375" cy="430887"/>
          </a:xfrm>
          <a:prstGeom prst="rect">
            <a:avLst/>
          </a:prstGeom>
          <a:noFill/>
        </p:spPr>
        <p:txBody>
          <a:bodyPr wrap="none" rtlCol="0">
            <a:spAutoFit/>
          </a:bodyPr>
          <a:lstStyle/>
          <a:p>
            <a:pPr algn="l"/>
            <a:r>
              <a:rPr lang="es-ES" sz="2200" b="1" dirty="0" err="1">
                <a:solidFill>
                  <a:srgbClr val="002060"/>
                </a:solidFill>
              </a:rPr>
              <a:t>homework</a:t>
            </a:r>
            <a:r>
              <a:rPr lang="es-ES" sz="2200" b="1" dirty="0">
                <a:solidFill>
                  <a:srgbClr val="002060"/>
                </a:solidFill>
              </a:rPr>
              <a:t> </a:t>
            </a:r>
            <a:r>
              <a:rPr lang="es-ES" sz="2200" b="1" dirty="0" err="1">
                <a:solidFill>
                  <a:srgbClr val="002060"/>
                </a:solidFill>
              </a:rPr>
              <a:t>first</a:t>
            </a:r>
            <a:endParaRPr lang="x-none" sz="2200" b="1" dirty="0">
              <a:solidFill>
                <a:srgbClr val="002060"/>
              </a:solidFill>
            </a:endParaRPr>
          </a:p>
        </p:txBody>
      </p:sp>
      <p:sp>
        <p:nvSpPr>
          <p:cNvPr id="16" name="CuadroTexto 15">
            <a:extLst>
              <a:ext uri="{FF2B5EF4-FFF2-40B4-BE49-F238E27FC236}">
                <a16:creationId xmlns:a16="http://schemas.microsoft.com/office/drawing/2014/main" id="{C6FC7C2F-53ED-4347-81EF-ABDA50990A10}"/>
              </a:ext>
            </a:extLst>
          </p:cNvPr>
          <p:cNvSpPr txBox="1"/>
          <p:nvPr/>
        </p:nvSpPr>
        <p:spPr>
          <a:xfrm>
            <a:off x="1822299" y="5832805"/>
            <a:ext cx="2186817" cy="430887"/>
          </a:xfrm>
          <a:prstGeom prst="rect">
            <a:avLst/>
          </a:prstGeom>
          <a:noFill/>
        </p:spPr>
        <p:txBody>
          <a:bodyPr wrap="none" rtlCol="0">
            <a:spAutoFit/>
          </a:bodyPr>
          <a:lstStyle/>
          <a:p>
            <a:pPr algn="l"/>
            <a:r>
              <a:rPr lang="es-ES" sz="2200" b="1" dirty="0">
                <a:solidFill>
                  <a:srgbClr val="002060"/>
                </a:solidFill>
              </a:rPr>
              <a:t>a </a:t>
            </a:r>
            <a:r>
              <a:rPr lang="es-ES" sz="2200" b="1" dirty="0" err="1">
                <a:solidFill>
                  <a:srgbClr val="002060"/>
                </a:solidFill>
              </a:rPr>
              <a:t>Chinese</a:t>
            </a:r>
            <a:r>
              <a:rPr lang="es-ES" sz="2200" b="1" dirty="0">
                <a:solidFill>
                  <a:srgbClr val="002060"/>
                </a:solidFill>
              </a:rPr>
              <a:t> </a:t>
            </a:r>
            <a:r>
              <a:rPr lang="es-ES" sz="2200" b="1" dirty="0" err="1">
                <a:solidFill>
                  <a:srgbClr val="002060"/>
                </a:solidFill>
              </a:rPr>
              <a:t>dish</a:t>
            </a:r>
            <a:endParaRPr lang="x-none" sz="2200" b="1" dirty="0">
              <a:solidFill>
                <a:srgbClr val="002060"/>
              </a:solidFill>
            </a:endParaRPr>
          </a:p>
        </p:txBody>
      </p:sp>
      <p:sp>
        <p:nvSpPr>
          <p:cNvPr id="17" name="CuadroTexto 16">
            <a:extLst>
              <a:ext uri="{FF2B5EF4-FFF2-40B4-BE49-F238E27FC236}">
                <a16:creationId xmlns:a16="http://schemas.microsoft.com/office/drawing/2014/main" id="{C5B1507A-D8C1-E245-9280-0007412F708F}"/>
              </a:ext>
            </a:extLst>
          </p:cNvPr>
          <p:cNvSpPr txBox="1"/>
          <p:nvPr/>
        </p:nvSpPr>
        <p:spPr>
          <a:xfrm>
            <a:off x="6370647" y="3889275"/>
            <a:ext cx="519694" cy="430887"/>
          </a:xfrm>
          <a:prstGeom prst="rect">
            <a:avLst/>
          </a:prstGeom>
          <a:noFill/>
        </p:spPr>
        <p:txBody>
          <a:bodyPr wrap="none" rtlCol="0">
            <a:spAutoFit/>
          </a:bodyPr>
          <a:lstStyle/>
          <a:p>
            <a:pPr algn="l"/>
            <a:r>
              <a:rPr lang="es-ES" sz="2200" dirty="0">
                <a:solidFill>
                  <a:srgbClr val="002060"/>
                </a:solidFill>
              </a:rPr>
              <a:t>yo</a:t>
            </a:r>
            <a:endParaRPr lang="x-none" sz="2200" dirty="0">
              <a:solidFill>
                <a:srgbClr val="002060"/>
              </a:solidFill>
            </a:endParaRPr>
          </a:p>
        </p:txBody>
      </p:sp>
      <p:sp>
        <p:nvSpPr>
          <p:cNvPr id="18" name="CuadroTexto 17">
            <a:extLst>
              <a:ext uri="{FF2B5EF4-FFF2-40B4-BE49-F238E27FC236}">
                <a16:creationId xmlns:a16="http://schemas.microsoft.com/office/drawing/2014/main" id="{4C1D77E3-B3D9-AA46-9E63-298C83C211E7}"/>
              </a:ext>
            </a:extLst>
          </p:cNvPr>
          <p:cNvSpPr txBox="1"/>
          <p:nvPr/>
        </p:nvSpPr>
        <p:spPr>
          <a:xfrm>
            <a:off x="6404310" y="4286365"/>
            <a:ext cx="452368" cy="430887"/>
          </a:xfrm>
          <a:prstGeom prst="rect">
            <a:avLst/>
          </a:prstGeom>
          <a:noFill/>
        </p:spPr>
        <p:txBody>
          <a:bodyPr wrap="none" rtlCol="0">
            <a:spAutoFit/>
          </a:bodyPr>
          <a:lstStyle/>
          <a:p>
            <a:pPr algn="l"/>
            <a:r>
              <a:rPr lang="es-ES" sz="2200" dirty="0">
                <a:solidFill>
                  <a:srgbClr val="002060"/>
                </a:solidFill>
              </a:rPr>
              <a:t>tú</a:t>
            </a:r>
            <a:endParaRPr lang="x-none" sz="2200" dirty="0">
              <a:solidFill>
                <a:srgbClr val="002060"/>
              </a:solidFill>
            </a:endParaRPr>
          </a:p>
        </p:txBody>
      </p:sp>
      <p:sp>
        <p:nvSpPr>
          <p:cNvPr id="19" name="CuadroTexto 18">
            <a:extLst>
              <a:ext uri="{FF2B5EF4-FFF2-40B4-BE49-F238E27FC236}">
                <a16:creationId xmlns:a16="http://schemas.microsoft.com/office/drawing/2014/main" id="{3D2BF950-4398-3045-8BED-5A7D10EDCE52}"/>
              </a:ext>
            </a:extLst>
          </p:cNvPr>
          <p:cNvSpPr txBox="1"/>
          <p:nvPr/>
        </p:nvSpPr>
        <p:spPr>
          <a:xfrm>
            <a:off x="6370647" y="4683455"/>
            <a:ext cx="519694" cy="430887"/>
          </a:xfrm>
          <a:prstGeom prst="rect">
            <a:avLst/>
          </a:prstGeom>
          <a:noFill/>
        </p:spPr>
        <p:txBody>
          <a:bodyPr wrap="none" rtlCol="0">
            <a:spAutoFit/>
          </a:bodyPr>
          <a:lstStyle/>
          <a:p>
            <a:pPr algn="l"/>
            <a:r>
              <a:rPr lang="es-ES" sz="2200" dirty="0">
                <a:solidFill>
                  <a:srgbClr val="002060"/>
                </a:solidFill>
              </a:rPr>
              <a:t>yo</a:t>
            </a:r>
            <a:endParaRPr lang="x-none" sz="2200" dirty="0">
              <a:solidFill>
                <a:srgbClr val="002060"/>
              </a:solidFill>
            </a:endParaRPr>
          </a:p>
        </p:txBody>
      </p:sp>
      <p:sp>
        <p:nvSpPr>
          <p:cNvPr id="20" name="CuadroTexto 19">
            <a:extLst>
              <a:ext uri="{FF2B5EF4-FFF2-40B4-BE49-F238E27FC236}">
                <a16:creationId xmlns:a16="http://schemas.microsoft.com/office/drawing/2014/main" id="{1AC2E3D6-C2B8-1648-B45F-52B95492AA3F}"/>
              </a:ext>
            </a:extLst>
          </p:cNvPr>
          <p:cNvSpPr txBox="1"/>
          <p:nvPr/>
        </p:nvSpPr>
        <p:spPr>
          <a:xfrm>
            <a:off x="6370647" y="5080545"/>
            <a:ext cx="519694" cy="430887"/>
          </a:xfrm>
          <a:prstGeom prst="rect">
            <a:avLst/>
          </a:prstGeom>
          <a:noFill/>
        </p:spPr>
        <p:txBody>
          <a:bodyPr wrap="none" rtlCol="0">
            <a:spAutoFit/>
          </a:bodyPr>
          <a:lstStyle/>
          <a:p>
            <a:pPr algn="l"/>
            <a:r>
              <a:rPr lang="es-ES" sz="2200" dirty="0">
                <a:solidFill>
                  <a:srgbClr val="002060"/>
                </a:solidFill>
              </a:rPr>
              <a:t>yo</a:t>
            </a:r>
            <a:endParaRPr lang="x-none" sz="2200" dirty="0">
              <a:solidFill>
                <a:srgbClr val="002060"/>
              </a:solidFill>
            </a:endParaRPr>
          </a:p>
        </p:txBody>
      </p:sp>
      <p:sp>
        <p:nvSpPr>
          <p:cNvPr id="21" name="CuadroTexto 20">
            <a:extLst>
              <a:ext uri="{FF2B5EF4-FFF2-40B4-BE49-F238E27FC236}">
                <a16:creationId xmlns:a16="http://schemas.microsoft.com/office/drawing/2014/main" id="{AD45E163-9946-BA48-86AB-E8EB618FE801}"/>
              </a:ext>
            </a:extLst>
          </p:cNvPr>
          <p:cNvSpPr txBox="1"/>
          <p:nvPr/>
        </p:nvSpPr>
        <p:spPr>
          <a:xfrm>
            <a:off x="6294505" y="5477635"/>
            <a:ext cx="671979" cy="430887"/>
          </a:xfrm>
          <a:prstGeom prst="rect">
            <a:avLst/>
          </a:prstGeom>
          <a:noFill/>
        </p:spPr>
        <p:txBody>
          <a:bodyPr wrap="none" rtlCol="0">
            <a:spAutoFit/>
          </a:bodyPr>
          <a:lstStyle/>
          <a:p>
            <a:pPr algn="l"/>
            <a:r>
              <a:rPr lang="es-ES" sz="2200" dirty="0">
                <a:solidFill>
                  <a:srgbClr val="002060"/>
                </a:solidFill>
              </a:rPr>
              <a:t>ella</a:t>
            </a:r>
            <a:endParaRPr lang="x-none" sz="2200" dirty="0">
              <a:solidFill>
                <a:srgbClr val="002060"/>
              </a:solidFill>
            </a:endParaRPr>
          </a:p>
        </p:txBody>
      </p:sp>
      <p:sp>
        <p:nvSpPr>
          <p:cNvPr id="22" name="CuadroTexto 21">
            <a:extLst>
              <a:ext uri="{FF2B5EF4-FFF2-40B4-BE49-F238E27FC236}">
                <a16:creationId xmlns:a16="http://schemas.microsoft.com/office/drawing/2014/main" id="{0FC1A600-5DCA-B149-BF09-9AB46A43F9DC}"/>
              </a:ext>
            </a:extLst>
          </p:cNvPr>
          <p:cNvSpPr txBox="1"/>
          <p:nvPr/>
        </p:nvSpPr>
        <p:spPr>
          <a:xfrm>
            <a:off x="6294505" y="5874723"/>
            <a:ext cx="671979" cy="430887"/>
          </a:xfrm>
          <a:prstGeom prst="rect">
            <a:avLst/>
          </a:prstGeom>
          <a:noFill/>
        </p:spPr>
        <p:txBody>
          <a:bodyPr wrap="none" rtlCol="0">
            <a:spAutoFit/>
          </a:bodyPr>
          <a:lstStyle/>
          <a:p>
            <a:pPr algn="l"/>
            <a:r>
              <a:rPr lang="es-ES" sz="2200" dirty="0">
                <a:solidFill>
                  <a:srgbClr val="002060"/>
                </a:solidFill>
              </a:rPr>
              <a:t>ella</a:t>
            </a:r>
            <a:endParaRPr lang="x-none" sz="2200" dirty="0">
              <a:solidFill>
                <a:srgbClr val="002060"/>
              </a:solidFill>
            </a:endParaRPr>
          </a:p>
        </p:txBody>
      </p:sp>
      <p:pic>
        <p:nvPicPr>
          <p:cNvPr id="23" name="Picture 2" descr="http://www.clker.com/cliparts/j/p/l/D/8/K/green-tick-md.png">
            <a:extLst>
              <a:ext uri="{FF2B5EF4-FFF2-40B4-BE49-F238E27FC236}">
                <a16:creationId xmlns:a16="http://schemas.microsoft.com/office/drawing/2014/main" id="{40652A86-0E48-604B-B771-25BD26C680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15762" y="3914706"/>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 descr="http://www.clker.com/cliparts/j/p/l/D/8/K/green-tick-md.png">
            <a:extLst>
              <a:ext uri="{FF2B5EF4-FFF2-40B4-BE49-F238E27FC236}">
                <a16:creationId xmlns:a16="http://schemas.microsoft.com/office/drawing/2014/main" id="{41643074-FBCD-C64D-9FC3-939915B3F2E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95753" y="4331483"/>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 descr="http://www.clker.com/cliparts/j/p/l/D/8/K/green-tick-md.png">
            <a:extLst>
              <a:ext uri="{FF2B5EF4-FFF2-40B4-BE49-F238E27FC236}">
                <a16:creationId xmlns:a16="http://schemas.microsoft.com/office/drawing/2014/main" id="{FF1C6E3E-4E2A-A944-A3AC-861A6AFFE73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19703" y="4704010"/>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ttp://www.clker.com/cliparts/j/p/l/D/8/K/green-tick-md.png">
            <a:extLst>
              <a:ext uri="{FF2B5EF4-FFF2-40B4-BE49-F238E27FC236}">
                <a16:creationId xmlns:a16="http://schemas.microsoft.com/office/drawing/2014/main" id="{F2B850B0-A1E2-6E4E-8B19-EC83126A79B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95753" y="5103448"/>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http://www.clker.com/cliparts/j/p/l/D/8/K/green-tick-md.png">
            <a:extLst>
              <a:ext uri="{FF2B5EF4-FFF2-40B4-BE49-F238E27FC236}">
                <a16:creationId xmlns:a16="http://schemas.microsoft.com/office/drawing/2014/main" id="{44DA8548-4F27-0747-86BE-B4AD7870D49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95753" y="5517831"/>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ttp://www.clker.com/cliparts/j/p/l/D/8/K/green-tick-md.png">
            <a:extLst>
              <a:ext uri="{FF2B5EF4-FFF2-40B4-BE49-F238E27FC236}">
                <a16:creationId xmlns:a16="http://schemas.microsoft.com/office/drawing/2014/main" id="{D1283E9A-6527-A344-A86A-A20A62BA82E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91507" y="5888906"/>
            <a:ext cx="330354" cy="344263"/>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Rounded Rectangle 11">
            <a:extLst>
              <a:ext uri="{FF2B5EF4-FFF2-40B4-BE49-F238E27FC236}">
                <a16:creationId xmlns:a16="http://schemas.microsoft.com/office/drawing/2014/main" id="{A316DD52-7894-4A75-969C-CA0645DA2978}"/>
              </a:ext>
            </a:extLst>
          </p:cNvPr>
          <p:cNvSpPr/>
          <p:nvPr/>
        </p:nvSpPr>
        <p:spPr>
          <a:xfrm>
            <a:off x="10833100" y="258166"/>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2" name="Picture 4" descr="Twitter, Mobile, Phone, Social Media">
            <a:extLst>
              <a:ext uri="{FF2B5EF4-FFF2-40B4-BE49-F238E27FC236}">
                <a16:creationId xmlns:a16="http://schemas.microsoft.com/office/drawing/2014/main" id="{C3CB9D1D-E28C-9D46-AD34-C473D7D587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6830" y="496566"/>
            <a:ext cx="659061" cy="1272182"/>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32D4FFC5-C18D-7D4D-BBBE-B242B728AE2F}"/>
              </a:ext>
            </a:extLst>
          </p:cNvPr>
          <p:cNvSpPr txBox="1"/>
          <p:nvPr/>
        </p:nvSpPr>
        <p:spPr>
          <a:xfrm>
            <a:off x="262759" y="1062515"/>
            <a:ext cx="8026556" cy="1938992"/>
          </a:xfrm>
          <a:prstGeom prst="rect">
            <a:avLst/>
          </a:prstGeom>
          <a:noFill/>
        </p:spPr>
        <p:txBody>
          <a:bodyPr wrap="none" rtlCol="0">
            <a:spAutoFit/>
          </a:bodyPr>
          <a:lstStyle/>
          <a:p>
            <a:pPr marL="457200" indent="-457200">
              <a:buAutoNum type="arabicPeriod"/>
            </a:pPr>
            <a:r>
              <a:rPr lang="en-GB" sz="2000" b="1" dirty="0">
                <a:solidFill>
                  <a:schemeClr val="accent5">
                    <a:lumMod val="50000"/>
                  </a:schemeClr>
                </a:solidFill>
              </a:rPr>
              <a:t>Normally</a:t>
            </a:r>
            <a:r>
              <a:rPr lang="en-GB" sz="2000" dirty="0">
                <a:solidFill>
                  <a:schemeClr val="accent5">
                    <a:lumMod val="50000"/>
                  </a:schemeClr>
                </a:solidFill>
              </a:rPr>
              <a:t> I do yoga first.</a:t>
            </a:r>
          </a:p>
          <a:p>
            <a:pPr marL="457200" indent="-457200">
              <a:buAutoNum type="arabicPeriod"/>
            </a:pPr>
            <a:r>
              <a:rPr lang="x-none" sz="2000" b="1">
                <a:solidFill>
                  <a:schemeClr val="accent5">
                    <a:lumMod val="50000"/>
                  </a:schemeClr>
                </a:solidFill>
              </a:rPr>
              <a:t>This </a:t>
            </a:r>
            <a:r>
              <a:rPr lang="es-ES" sz="2000" b="1" dirty="0" err="1">
                <a:solidFill>
                  <a:schemeClr val="accent5">
                    <a:lumMod val="50000"/>
                  </a:schemeClr>
                </a:solidFill>
              </a:rPr>
              <a:t>morning</a:t>
            </a:r>
            <a:r>
              <a:rPr lang="x-none" sz="2000" b="1">
                <a:solidFill>
                  <a:schemeClr val="accent5">
                    <a:lumMod val="50000"/>
                  </a:schemeClr>
                </a:solidFill>
              </a:rPr>
              <a:t> </a:t>
            </a:r>
            <a:r>
              <a:rPr lang="x-none" sz="2000">
                <a:solidFill>
                  <a:schemeClr val="accent5">
                    <a:lumMod val="50000"/>
                  </a:schemeClr>
                </a:solidFill>
              </a:rPr>
              <a:t>I am </a:t>
            </a:r>
            <a:r>
              <a:rPr lang="es-ES" sz="2000" dirty="0" err="1">
                <a:solidFill>
                  <a:schemeClr val="accent5">
                    <a:lumMod val="50000"/>
                  </a:schemeClr>
                </a:solidFill>
              </a:rPr>
              <a:t>making</a:t>
            </a:r>
            <a:r>
              <a:rPr lang="es-ES" sz="2000" dirty="0">
                <a:solidFill>
                  <a:schemeClr val="accent5">
                    <a:lumMod val="50000"/>
                  </a:schemeClr>
                </a:solidFill>
              </a:rPr>
              <a:t> </a:t>
            </a:r>
            <a:r>
              <a:rPr lang="es-ES" sz="2000" dirty="0" err="1">
                <a:solidFill>
                  <a:schemeClr val="accent5">
                    <a:lumMod val="50000"/>
                  </a:schemeClr>
                </a:solidFill>
              </a:rPr>
              <a:t>paper</a:t>
            </a:r>
            <a:r>
              <a:rPr lang="es-ES" sz="2000" dirty="0">
                <a:solidFill>
                  <a:schemeClr val="accent5">
                    <a:lumMod val="50000"/>
                  </a:schemeClr>
                </a:solidFill>
              </a:rPr>
              <a:t> </a:t>
            </a:r>
            <a:r>
              <a:rPr lang="es-ES" sz="2000" dirty="0" err="1">
                <a:solidFill>
                  <a:schemeClr val="accent5">
                    <a:lumMod val="50000"/>
                  </a:schemeClr>
                </a:solidFill>
              </a:rPr>
              <a:t>birds</a:t>
            </a:r>
            <a:r>
              <a:rPr lang="es-ES" sz="2000" dirty="0">
                <a:solidFill>
                  <a:schemeClr val="accent5">
                    <a:lumMod val="50000"/>
                  </a:schemeClr>
                </a:solidFill>
              </a:rPr>
              <a:t>.</a:t>
            </a:r>
            <a:endParaRPr lang="x-none" sz="2000">
              <a:solidFill>
                <a:schemeClr val="accent5">
                  <a:lumMod val="50000"/>
                </a:schemeClr>
              </a:solidFill>
            </a:endParaRPr>
          </a:p>
          <a:p>
            <a:pPr marL="457200" indent="-457200">
              <a:buAutoNum type="arabicPeriod"/>
            </a:pPr>
            <a:r>
              <a:rPr lang="x-none" sz="2000" b="1">
                <a:solidFill>
                  <a:schemeClr val="accent5">
                    <a:lumMod val="50000"/>
                  </a:schemeClr>
                </a:solidFill>
              </a:rPr>
              <a:t>Now</a:t>
            </a:r>
            <a:r>
              <a:rPr lang="x-none" sz="2000">
                <a:solidFill>
                  <a:schemeClr val="accent5">
                    <a:lumMod val="50000"/>
                  </a:schemeClr>
                </a:solidFill>
              </a:rPr>
              <a:t> </a:t>
            </a:r>
            <a:r>
              <a:rPr lang="en-GB" sz="2000">
                <a:solidFill>
                  <a:schemeClr val="accent5">
                    <a:lumMod val="50000"/>
                  </a:schemeClr>
                </a:solidFill>
              </a:rPr>
              <a:t>she is making comments </a:t>
            </a:r>
            <a:r>
              <a:rPr lang="en-GB" sz="2000" dirty="0">
                <a:solidFill>
                  <a:schemeClr val="accent5">
                    <a:lumMod val="50000"/>
                  </a:schemeClr>
                </a:solidFill>
              </a:rPr>
              <a:t>on Twitter about the activities.</a:t>
            </a:r>
          </a:p>
          <a:p>
            <a:pPr marL="457200" indent="-457200">
              <a:buAutoNum type="arabicPeriod"/>
            </a:pPr>
            <a:r>
              <a:rPr lang="x-none" sz="2000" b="1">
                <a:solidFill>
                  <a:schemeClr val="accent5">
                    <a:lumMod val="50000"/>
                  </a:schemeClr>
                </a:solidFill>
              </a:rPr>
              <a:t>Generally</a:t>
            </a:r>
            <a:r>
              <a:rPr lang="x-none" sz="2000">
                <a:solidFill>
                  <a:schemeClr val="accent5">
                    <a:lumMod val="50000"/>
                  </a:schemeClr>
                </a:solidFill>
              </a:rPr>
              <a:t> </a:t>
            </a:r>
            <a:r>
              <a:rPr lang="es-ES" sz="2000">
                <a:solidFill>
                  <a:schemeClr val="accent5">
                    <a:lumMod val="50000"/>
                  </a:schemeClr>
                </a:solidFill>
              </a:rPr>
              <a:t>she does </a:t>
            </a:r>
            <a:r>
              <a:rPr lang="es-ES" sz="2000" dirty="0" err="1">
                <a:solidFill>
                  <a:schemeClr val="accent5">
                    <a:lumMod val="50000"/>
                  </a:schemeClr>
                </a:solidFill>
              </a:rPr>
              <a:t>translations</a:t>
            </a:r>
            <a:r>
              <a:rPr lang="es-ES" sz="2000" dirty="0">
                <a:solidFill>
                  <a:schemeClr val="accent5">
                    <a:lumMod val="50000"/>
                  </a:schemeClr>
                </a:solidFill>
              </a:rPr>
              <a:t> in </a:t>
            </a:r>
            <a:r>
              <a:rPr lang="es-ES" sz="2000" dirty="0" err="1">
                <a:solidFill>
                  <a:schemeClr val="accent5">
                    <a:lumMod val="50000"/>
                  </a:schemeClr>
                </a:solidFill>
              </a:rPr>
              <a:t>Spanish</a:t>
            </a:r>
            <a:r>
              <a:rPr lang="es-ES" sz="2000" dirty="0">
                <a:solidFill>
                  <a:schemeClr val="accent5">
                    <a:lumMod val="50000"/>
                  </a:schemeClr>
                </a:solidFill>
              </a:rPr>
              <a:t>.</a:t>
            </a:r>
            <a:endParaRPr lang="x-none" sz="2000" dirty="0">
              <a:solidFill>
                <a:schemeClr val="accent5">
                  <a:lumMod val="50000"/>
                </a:schemeClr>
              </a:solidFill>
            </a:endParaRPr>
          </a:p>
          <a:p>
            <a:pPr marL="457200" indent="-457200">
              <a:buFontTx/>
              <a:buAutoNum type="arabicPeriod"/>
            </a:pPr>
            <a:r>
              <a:rPr lang="x-none" sz="2000" b="1">
                <a:solidFill>
                  <a:schemeClr val="accent5">
                    <a:lumMod val="50000"/>
                  </a:schemeClr>
                </a:solidFill>
              </a:rPr>
              <a:t>Today</a:t>
            </a:r>
            <a:r>
              <a:rPr lang="x-none" sz="2000">
                <a:solidFill>
                  <a:schemeClr val="accent5">
                    <a:lumMod val="50000"/>
                  </a:schemeClr>
                </a:solidFill>
              </a:rPr>
              <a:t> </a:t>
            </a:r>
            <a:r>
              <a:rPr lang="es-ES" sz="2000" dirty="0" err="1">
                <a:solidFill>
                  <a:schemeClr val="accent5">
                    <a:lumMod val="50000"/>
                  </a:schemeClr>
                </a:solidFill>
              </a:rPr>
              <a:t>you</a:t>
            </a:r>
            <a:r>
              <a:rPr lang="es-ES" sz="2000" dirty="0">
                <a:solidFill>
                  <a:schemeClr val="accent5">
                    <a:lumMod val="50000"/>
                  </a:schemeClr>
                </a:solidFill>
              </a:rPr>
              <a:t> are </a:t>
            </a:r>
            <a:r>
              <a:rPr lang="es-ES" sz="2000" dirty="0" err="1">
                <a:solidFill>
                  <a:schemeClr val="accent5">
                    <a:lumMod val="50000"/>
                  </a:schemeClr>
                </a:solidFill>
              </a:rPr>
              <a:t>doing</a:t>
            </a:r>
            <a:r>
              <a:rPr lang="es-ES" sz="2000" dirty="0">
                <a:solidFill>
                  <a:schemeClr val="accent5">
                    <a:lumMod val="50000"/>
                  </a:schemeClr>
                </a:solidFill>
              </a:rPr>
              <a:t> a </a:t>
            </a:r>
            <a:r>
              <a:rPr lang="es-ES" sz="2000" dirty="0" err="1">
                <a:solidFill>
                  <a:schemeClr val="accent5">
                    <a:lumMod val="50000"/>
                  </a:schemeClr>
                </a:solidFill>
              </a:rPr>
              <a:t>lot</a:t>
            </a:r>
            <a:r>
              <a:rPr lang="es-ES" sz="2000" dirty="0">
                <a:solidFill>
                  <a:schemeClr val="accent5">
                    <a:lumMod val="50000"/>
                  </a:schemeClr>
                </a:solidFill>
              </a:rPr>
              <a:t> of </a:t>
            </a:r>
            <a:r>
              <a:rPr lang="es-ES" sz="2000" dirty="0" err="1">
                <a:solidFill>
                  <a:schemeClr val="accent5">
                    <a:lumMod val="50000"/>
                  </a:schemeClr>
                </a:solidFill>
              </a:rPr>
              <a:t>exercise</a:t>
            </a:r>
            <a:r>
              <a:rPr lang="es-ES" sz="2000" dirty="0">
                <a:solidFill>
                  <a:schemeClr val="accent5">
                    <a:lumMod val="50000"/>
                  </a:schemeClr>
                </a:solidFill>
              </a:rPr>
              <a:t>.</a:t>
            </a:r>
            <a:endParaRPr lang="x-none" sz="2000" dirty="0">
              <a:solidFill>
                <a:schemeClr val="accent5">
                  <a:lumMod val="50000"/>
                </a:schemeClr>
              </a:solidFill>
            </a:endParaRPr>
          </a:p>
          <a:p>
            <a:pPr marL="457200" indent="-457200">
              <a:buAutoNum type="arabicPeriod"/>
            </a:pPr>
            <a:r>
              <a:rPr lang="en-GB" sz="2000" b="1" dirty="0">
                <a:solidFill>
                  <a:schemeClr val="accent5">
                    <a:lumMod val="50000"/>
                  </a:schemeClr>
                </a:solidFill>
              </a:rPr>
              <a:t>Sometimes</a:t>
            </a:r>
            <a:r>
              <a:rPr lang="en-GB" sz="2000" dirty="0">
                <a:solidFill>
                  <a:schemeClr val="accent5">
                    <a:lumMod val="50000"/>
                  </a:schemeClr>
                </a:solidFill>
              </a:rPr>
              <a:t> </a:t>
            </a:r>
            <a:r>
              <a:rPr lang="es-ES" sz="2000" dirty="0">
                <a:solidFill>
                  <a:schemeClr val="accent5">
                    <a:lumMod val="50000"/>
                  </a:schemeClr>
                </a:solidFill>
              </a:rPr>
              <a:t>I </a:t>
            </a:r>
            <a:r>
              <a:rPr lang="es-ES" sz="2000" dirty="0" err="1">
                <a:solidFill>
                  <a:schemeClr val="accent5">
                    <a:lumMod val="50000"/>
                  </a:schemeClr>
                </a:solidFill>
              </a:rPr>
              <a:t>ask</a:t>
            </a:r>
            <a:r>
              <a:rPr lang="es-ES" sz="2000" dirty="0">
                <a:solidFill>
                  <a:schemeClr val="accent5">
                    <a:lumMod val="50000"/>
                  </a:schemeClr>
                </a:solidFill>
              </a:rPr>
              <a:t> </a:t>
            </a:r>
            <a:r>
              <a:rPr lang="es-ES" sz="2000" dirty="0" err="1">
                <a:solidFill>
                  <a:schemeClr val="accent5">
                    <a:lumMod val="50000"/>
                  </a:schemeClr>
                </a:solidFill>
              </a:rPr>
              <a:t>questions</a:t>
            </a:r>
            <a:r>
              <a:rPr lang="es-ES" sz="2000" dirty="0">
                <a:solidFill>
                  <a:schemeClr val="accent5">
                    <a:lumMod val="50000"/>
                  </a:schemeClr>
                </a:solidFill>
              </a:rPr>
              <a:t> </a:t>
            </a:r>
            <a:r>
              <a:rPr lang="es-ES" sz="2000" dirty="0" err="1">
                <a:solidFill>
                  <a:schemeClr val="accent5">
                    <a:lumMod val="50000"/>
                  </a:schemeClr>
                </a:solidFill>
              </a:rPr>
              <a:t>about</a:t>
            </a:r>
            <a:r>
              <a:rPr lang="es-ES" sz="2000" dirty="0">
                <a:solidFill>
                  <a:schemeClr val="accent5">
                    <a:lumMod val="50000"/>
                  </a:schemeClr>
                </a:solidFill>
              </a:rPr>
              <a:t> </a:t>
            </a:r>
            <a:r>
              <a:rPr lang="es-ES" sz="2000" dirty="0" err="1">
                <a:solidFill>
                  <a:schemeClr val="accent5">
                    <a:lumMod val="50000"/>
                  </a:schemeClr>
                </a:solidFill>
              </a:rPr>
              <a:t>the</a:t>
            </a:r>
            <a:r>
              <a:rPr lang="es-ES" sz="2000" dirty="0">
                <a:solidFill>
                  <a:schemeClr val="accent5">
                    <a:lumMod val="50000"/>
                  </a:schemeClr>
                </a:solidFill>
              </a:rPr>
              <a:t> </a:t>
            </a:r>
            <a:r>
              <a:rPr lang="es-ES" sz="2000" dirty="0" err="1">
                <a:solidFill>
                  <a:schemeClr val="accent5">
                    <a:lumMod val="50000"/>
                  </a:schemeClr>
                </a:solidFill>
              </a:rPr>
              <a:t>activities</a:t>
            </a:r>
            <a:r>
              <a:rPr lang="es-ES" sz="2000" dirty="0">
                <a:solidFill>
                  <a:schemeClr val="accent5">
                    <a:lumMod val="50000"/>
                  </a:schemeClr>
                </a:solidFill>
              </a:rPr>
              <a:t>.</a:t>
            </a:r>
            <a:endParaRPr lang="x-none" sz="2000" dirty="0">
              <a:solidFill>
                <a:schemeClr val="accent5">
                  <a:lumMod val="50000"/>
                </a:schemeClr>
              </a:solidFill>
            </a:endParaRPr>
          </a:p>
        </p:txBody>
      </p:sp>
      <p:pic>
        <p:nvPicPr>
          <p:cNvPr id="35" name="Imagen 34">
            <a:extLst>
              <a:ext uri="{FF2B5EF4-FFF2-40B4-BE49-F238E27FC236}">
                <a16:creationId xmlns:a16="http://schemas.microsoft.com/office/drawing/2014/main" id="{CF83A19A-B209-004D-8555-2D61B8064569}"/>
              </a:ext>
            </a:extLst>
          </p:cNvPr>
          <p:cNvPicPr>
            <a:picLocks noChangeAspect="1"/>
          </p:cNvPicPr>
          <p:nvPr/>
        </p:nvPicPr>
        <p:blipFill>
          <a:blip r:embed="rId5"/>
          <a:stretch>
            <a:fillRect/>
          </a:stretch>
        </p:blipFill>
        <p:spPr>
          <a:xfrm>
            <a:off x="10136822" y="1567227"/>
            <a:ext cx="1439726" cy="1088808"/>
          </a:xfrm>
          <a:prstGeom prst="rect">
            <a:avLst/>
          </a:prstGeom>
        </p:spPr>
      </p:pic>
    </p:spTree>
    <p:extLst>
      <p:ext uri="{BB962C8B-B14F-4D97-AF65-F5344CB8AC3E}">
        <p14:creationId xmlns:p14="http://schemas.microsoft.com/office/powerpoint/2010/main" val="139784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4" grpId="0"/>
      <p:bldP spid="15" grpId="0"/>
      <p:bldP spid="16" grpId="0"/>
      <p:bldP spid="17" grpId="0"/>
      <p:bldP spid="18" grpId="0"/>
      <p:bldP spid="19"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a 3">
            <a:extLst>
              <a:ext uri="{FF2B5EF4-FFF2-40B4-BE49-F238E27FC236}">
                <a16:creationId xmlns:a16="http://schemas.microsoft.com/office/drawing/2014/main" id="{44C1031C-7091-C449-AAAE-A1933E11FAD6}"/>
              </a:ext>
            </a:extLst>
          </p:cNvPr>
          <p:cNvGraphicFramePr>
            <a:graphicFrameLocks noGrp="1"/>
          </p:cNvGraphicFramePr>
          <p:nvPr/>
        </p:nvGraphicFramePr>
        <p:xfrm>
          <a:off x="419510" y="3184015"/>
          <a:ext cx="11352980" cy="3078480"/>
        </p:xfrm>
        <a:graphic>
          <a:graphicData uri="http://schemas.openxmlformats.org/drawingml/2006/table">
            <a:tbl>
              <a:tblPr firstRow="1" bandRow="1">
                <a:tableStyleId>{5DA37D80-6434-44D0-A028-1B22A696006F}</a:tableStyleId>
              </a:tblPr>
              <a:tblGrid>
                <a:gridCol w="653810">
                  <a:extLst>
                    <a:ext uri="{9D8B030D-6E8A-4147-A177-3AD203B41FA5}">
                      <a16:colId xmlns:a16="http://schemas.microsoft.com/office/drawing/2014/main" val="698080007"/>
                    </a:ext>
                  </a:extLst>
                </a:gridCol>
                <a:gridCol w="4778840">
                  <a:extLst>
                    <a:ext uri="{9D8B030D-6E8A-4147-A177-3AD203B41FA5}">
                      <a16:colId xmlns:a16="http://schemas.microsoft.com/office/drawing/2014/main" val="1362552470"/>
                    </a:ext>
                  </a:extLst>
                </a:gridCol>
                <a:gridCol w="1838821">
                  <a:extLst>
                    <a:ext uri="{9D8B030D-6E8A-4147-A177-3AD203B41FA5}">
                      <a16:colId xmlns:a16="http://schemas.microsoft.com/office/drawing/2014/main" val="4242210323"/>
                    </a:ext>
                  </a:extLst>
                </a:gridCol>
                <a:gridCol w="1810913">
                  <a:extLst>
                    <a:ext uri="{9D8B030D-6E8A-4147-A177-3AD203B41FA5}">
                      <a16:colId xmlns:a16="http://schemas.microsoft.com/office/drawing/2014/main" val="1972756131"/>
                    </a:ext>
                  </a:extLst>
                </a:gridCol>
                <a:gridCol w="2270596">
                  <a:extLst>
                    <a:ext uri="{9D8B030D-6E8A-4147-A177-3AD203B41FA5}">
                      <a16:colId xmlns:a16="http://schemas.microsoft.com/office/drawing/2014/main" val="2217310471"/>
                    </a:ext>
                  </a:extLst>
                </a:gridCol>
              </a:tblGrid>
              <a:tr h="576522">
                <a:tc>
                  <a:txBody>
                    <a:bodyPr/>
                    <a:lstStyle/>
                    <a:p>
                      <a:pPr algn="ctr"/>
                      <a:endParaRPr lang="x-none" dirty="0">
                        <a:solidFill>
                          <a:schemeClr val="accent5">
                            <a:lumMod val="50000"/>
                          </a:schemeClr>
                        </a:solidFill>
                      </a:endParaRPr>
                    </a:p>
                  </a:txBody>
                  <a:tcPr anchor="ctr"/>
                </a:tc>
                <a:tc>
                  <a:txBody>
                    <a:bodyPr/>
                    <a:lstStyle/>
                    <a:p>
                      <a:pPr algn="ctr"/>
                      <a:r>
                        <a:rPr lang="es-ES" sz="2000" dirty="0">
                          <a:solidFill>
                            <a:schemeClr val="accent5">
                              <a:lumMod val="50000"/>
                            </a:schemeClr>
                          </a:solidFill>
                        </a:rPr>
                        <a:t>¿qué?</a:t>
                      </a:r>
                      <a:endParaRPr lang="x-none" sz="2000">
                        <a:solidFill>
                          <a:schemeClr val="accent5">
                            <a:lumMod val="50000"/>
                          </a:schemeClr>
                        </a:solidFill>
                      </a:endParaRPr>
                    </a:p>
                  </a:txBody>
                  <a:tcPr anchor="ctr"/>
                </a:tc>
                <a:tc>
                  <a:txBody>
                    <a:bodyPr/>
                    <a:lstStyle/>
                    <a:p>
                      <a:pPr algn="ctr"/>
                      <a:r>
                        <a:rPr lang="es-ES" sz="2000" dirty="0">
                          <a:solidFill>
                            <a:schemeClr val="accent5">
                              <a:lumMod val="50000"/>
                            </a:schemeClr>
                          </a:solidFill>
                        </a:rPr>
                        <a:t>¿</a:t>
                      </a:r>
                      <a:r>
                        <a:rPr lang="es-ES" sz="2000">
                          <a:solidFill>
                            <a:schemeClr val="accent5">
                              <a:lumMod val="50000"/>
                            </a:schemeClr>
                          </a:solidFill>
                        </a:rPr>
                        <a:t>quién?</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a:solidFill>
                            <a:srgbClr val="002060"/>
                          </a:solidFill>
                        </a:rPr>
                        <a:t>(yo, tú o ella)</a:t>
                      </a:r>
                      <a:endParaRPr lang="x-none" sz="2000">
                        <a:solidFill>
                          <a:srgbClr val="002060"/>
                        </a:solidFill>
                      </a:endParaRPr>
                    </a:p>
                  </a:txBody>
                  <a:tcPr anchor="ctr"/>
                </a:tc>
                <a:tc>
                  <a:txBody>
                    <a:bodyPr/>
                    <a:lstStyle/>
                    <a:p>
                      <a:pPr algn="ctr"/>
                      <a:r>
                        <a:rPr lang="x-none" sz="2000" dirty="0">
                          <a:solidFill>
                            <a:schemeClr val="accent5">
                              <a:lumMod val="50000"/>
                            </a:schemeClr>
                          </a:solidFill>
                        </a:rPr>
                        <a:t>it happens regularly</a:t>
                      </a:r>
                    </a:p>
                  </a:txBody>
                  <a:tcPr anchor="ctr"/>
                </a:tc>
                <a:tc>
                  <a:txBody>
                    <a:bodyPr/>
                    <a:lstStyle/>
                    <a:p>
                      <a:pPr algn="ctr"/>
                      <a:r>
                        <a:rPr lang="x-none" sz="2000" dirty="0">
                          <a:solidFill>
                            <a:schemeClr val="accent5">
                              <a:lumMod val="50000"/>
                            </a:schemeClr>
                          </a:solidFill>
                        </a:rPr>
                        <a:t>it’s happening now</a:t>
                      </a:r>
                    </a:p>
                  </a:txBody>
                  <a:tcPr anchor="ctr"/>
                </a:tc>
                <a:extLst>
                  <a:ext uri="{0D108BD9-81ED-4DB2-BD59-A6C34878D82A}">
                    <a16:rowId xmlns:a16="http://schemas.microsoft.com/office/drawing/2014/main" val="3600718741"/>
                  </a:ext>
                </a:extLst>
              </a:tr>
              <a:tr h="370840">
                <a:tc>
                  <a:txBody>
                    <a:bodyPr/>
                    <a:lstStyle/>
                    <a:p>
                      <a:pPr algn="ctr"/>
                      <a:r>
                        <a:rPr lang="x-none" sz="2000" b="1" dirty="0">
                          <a:solidFill>
                            <a:schemeClr val="accent5">
                              <a:lumMod val="50000"/>
                            </a:schemeClr>
                          </a:solidFill>
                        </a:rPr>
                        <a:t>1</a:t>
                      </a:r>
                    </a:p>
                  </a:txBody>
                  <a:tcPr anchor="ctr"/>
                </a:tc>
                <a:tc>
                  <a:txBody>
                    <a:bodyPr/>
                    <a:lstStyle/>
                    <a:p>
                      <a:pPr algn="l"/>
                      <a:r>
                        <a:rPr lang="es-ES" sz="2000" dirty="0">
                          <a:solidFill>
                            <a:schemeClr val="accent5">
                              <a:lumMod val="50000"/>
                            </a:schemeClr>
                          </a:solidFill>
                        </a:rPr>
                        <a:t>do</a:t>
                      </a:r>
                      <a:r>
                        <a:rPr lang="x-none" sz="2000">
                          <a:solidFill>
                            <a:schemeClr val="accent5">
                              <a:lumMod val="50000"/>
                            </a:schemeClr>
                          </a:solidFill>
                        </a:rPr>
                        <a:t> </a:t>
                      </a:r>
                      <a:r>
                        <a:rPr lang="x-none" sz="2000" dirty="0">
                          <a:solidFill>
                            <a:schemeClr val="accent5">
                              <a:lumMod val="50000"/>
                            </a:schemeClr>
                          </a:solidFill>
                        </a:rPr>
                        <a:t>_________________</a:t>
                      </a: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extLst>
                  <a:ext uri="{0D108BD9-81ED-4DB2-BD59-A6C34878D82A}">
                    <a16:rowId xmlns:a16="http://schemas.microsoft.com/office/drawing/2014/main" val="3137884702"/>
                  </a:ext>
                </a:extLst>
              </a:tr>
              <a:tr h="370840">
                <a:tc>
                  <a:txBody>
                    <a:bodyPr/>
                    <a:lstStyle/>
                    <a:p>
                      <a:pPr algn="ctr"/>
                      <a:r>
                        <a:rPr lang="x-none" sz="2000" b="1" dirty="0">
                          <a:solidFill>
                            <a:schemeClr val="accent5">
                              <a:lumMod val="50000"/>
                            </a:schemeClr>
                          </a:solidFill>
                        </a:rPr>
                        <a:t>2</a:t>
                      </a:r>
                    </a:p>
                  </a:txBody>
                  <a:tcPr anchor="ctr"/>
                </a:tc>
                <a:tc>
                  <a:txBody>
                    <a:bodyPr/>
                    <a:lstStyle/>
                    <a:p>
                      <a:pPr algn="l"/>
                      <a:r>
                        <a:rPr lang="es-ES" sz="2000" dirty="0" err="1">
                          <a:solidFill>
                            <a:schemeClr val="accent5">
                              <a:lumMod val="50000"/>
                            </a:schemeClr>
                          </a:solidFill>
                        </a:rPr>
                        <a:t>make</a:t>
                      </a:r>
                      <a:r>
                        <a:rPr lang="es-ES" sz="2000" dirty="0">
                          <a:solidFill>
                            <a:schemeClr val="accent5">
                              <a:lumMod val="50000"/>
                            </a:schemeClr>
                          </a:solidFill>
                        </a:rPr>
                        <a:t> </a:t>
                      </a:r>
                      <a:r>
                        <a:rPr lang="x-none" sz="2000">
                          <a:solidFill>
                            <a:schemeClr val="accent5">
                              <a:lumMod val="50000"/>
                            </a:schemeClr>
                          </a:solidFill>
                        </a:rPr>
                        <a:t>_________________</a:t>
                      </a:r>
                      <a:endParaRPr lang="x-none" sz="2000" dirty="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extLst>
                  <a:ext uri="{0D108BD9-81ED-4DB2-BD59-A6C34878D82A}">
                    <a16:rowId xmlns:a16="http://schemas.microsoft.com/office/drawing/2014/main" val="4093863256"/>
                  </a:ext>
                </a:extLst>
              </a:tr>
              <a:tr h="370840">
                <a:tc>
                  <a:txBody>
                    <a:bodyPr/>
                    <a:lstStyle/>
                    <a:p>
                      <a:pPr algn="ctr"/>
                      <a:r>
                        <a:rPr lang="x-none" sz="2000" b="1" dirty="0">
                          <a:solidFill>
                            <a:schemeClr val="accent5">
                              <a:lumMod val="50000"/>
                            </a:schemeClr>
                          </a:solidFill>
                        </a:rPr>
                        <a:t>3</a:t>
                      </a:r>
                    </a:p>
                  </a:txBody>
                  <a:tcPr anchor="ctr"/>
                </a:tc>
                <a:tc>
                  <a:txBody>
                    <a:bodyPr/>
                    <a:lstStyle/>
                    <a:p>
                      <a:pPr algn="l"/>
                      <a:r>
                        <a:rPr lang="es-ES" sz="2000" dirty="0" err="1">
                          <a:solidFill>
                            <a:schemeClr val="accent5">
                              <a:lumMod val="50000"/>
                            </a:schemeClr>
                          </a:solidFill>
                        </a:rPr>
                        <a:t>mak</a:t>
                      </a:r>
                      <a:r>
                        <a:rPr lang="x-none" sz="2000">
                          <a:solidFill>
                            <a:schemeClr val="accent5">
                              <a:lumMod val="50000"/>
                            </a:schemeClr>
                          </a:solidFill>
                        </a:rPr>
                        <a:t>e </a:t>
                      </a:r>
                      <a:r>
                        <a:rPr lang="x-none" sz="2000" dirty="0">
                          <a:solidFill>
                            <a:schemeClr val="accent5">
                              <a:lumMod val="50000"/>
                            </a:schemeClr>
                          </a:solidFill>
                        </a:rPr>
                        <a:t>_________________</a:t>
                      </a: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extLst>
                  <a:ext uri="{0D108BD9-81ED-4DB2-BD59-A6C34878D82A}">
                    <a16:rowId xmlns:a16="http://schemas.microsoft.com/office/drawing/2014/main" val="2765572636"/>
                  </a:ext>
                </a:extLst>
              </a:tr>
              <a:tr h="370840">
                <a:tc>
                  <a:txBody>
                    <a:bodyPr/>
                    <a:lstStyle/>
                    <a:p>
                      <a:pPr algn="ctr"/>
                      <a:r>
                        <a:rPr lang="x-none" sz="2000" b="1" dirty="0">
                          <a:solidFill>
                            <a:schemeClr val="accent5">
                              <a:lumMod val="50000"/>
                            </a:schemeClr>
                          </a:solidFill>
                        </a:rPr>
                        <a:t>4</a:t>
                      </a:r>
                    </a:p>
                  </a:txBody>
                  <a:tcPr anchor="ctr"/>
                </a:tc>
                <a:tc>
                  <a:txBody>
                    <a:bodyPr/>
                    <a:lstStyle/>
                    <a:p>
                      <a:pPr algn="l"/>
                      <a:r>
                        <a:rPr lang="es-ES" sz="2000" dirty="0">
                          <a:solidFill>
                            <a:schemeClr val="accent5">
                              <a:lumMod val="50000"/>
                            </a:schemeClr>
                          </a:solidFill>
                        </a:rPr>
                        <a:t>do</a:t>
                      </a:r>
                      <a:r>
                        <a:rPr lang="x-none" sz="2000">
                          <a:solidFill>
                            <a:schemeClr val="accent5">
                              <a:lumMod val="50000"/>
                            </a:schemeClr>
                          </a:solidFill>
                        </a:rPr>
                        <a:t> _____________</a:t>
                      </a:r>
                      <a:r>
                        <a:rPr lang="es-ES" sz="2000" dirty="0">
                          <a:solidFill>
                            <a:schemeClr val="accent5">
                              <a:lumMod val="50000"/>
                            </a:schemeClr>
                          </a:solidFill>
                        </a:rPr>
                        <a:t>___</a:t>
                      </a:r>
                      <a:r>
                        <a:rPr lang="x-none" sz="2000">
                          <a:solidFill>
                            <a:schemeClr val="accent5">
                              <a:lumMod val="50000"/>
                            </a:schemeClr>
                          </a:solidFill>
                        </a:rPr>
                        <a:t>____</a:t>
                      </a:r>
                      <a:endParaRPr lang="x-none" sz="2000" dirty="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extLst>
                  <a:ext uri="{0D108BD9-81ED-4DB2-BD59-A6C34878D82A}">
                    <a16:rowId xmlns:a16="http://schemas.microsoft.com/office/drawing/2014/main" val="891339861"/>
                  </a:ext>
                </a:extLst>
              </a:tr>
              <a:tr h="370840">
                <a:tc>
                  <a:txBody>
                    <a:bodyPr/>
                    <a:lstStyle/>
                    <a:p>
                      <a:pPr algn="ctr"/>
                      <a:r>
                        <a:rPr lang="x-none" sz="2000" b="1" dirty="0">
                          <a:solidFill>
                            <a:schemeClr val="accent5">
                              <a:lumMod val="50000"/>
                            </a:schemeClr>
                          </a:solidFill>
                        </a:rPr>
                        <a:t>5</a:t>
                      </a:r>
                    </a:p>
                  </a:txBody>
                  <a:tcPr anchor="ctr"/>
                </a:tc>
                <a:tc>
                  <a:txBody>
                    <a:bodyPr/>
                    <a:lstStyle/>
                    <a:p>
                      <a:pPr algn="l"/>
                      <a:r>
                        <a:rPr lang="es-ES" sz="2000" dirty="0">
                          <a:solidFill>
                            <a:schemeClr val="accent5">
                              <a:lumMod val="50000"/>
                            </a:schemeClr>
                          </a:solidFill>
                        </a:rPr>
                        <a:t>do</a:t>
                      </a:r>
                      <a:r>
                        <a:rPr lang="x-none" sz="2000">
                          <a:solidFill>
                            <a:schemeClr val="accent5">
                              <a:lumMod val="50000"/>
                            </a:schemeClr>
                          </a:solidFill>
                        </a:rPr>
                        <a:t> </a:t>
                      </a:r>
                      <a:r>
                        <a:rPr lang="x-none" sz="2000" dirty="0">
                          <a:solidFill>
                            <a:schemeClr val="accent5">
                              <a:lumMod val="50000"/>
                            </a:schemeClr>
                          </a:solidFill>
                        </a:rPr>
                        <a:t>_________________</a:t>
                      </a: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extLst>
                  <a:ext uri="{0D108BD9-81ED-4DB2-BD59-A6C34878D82A}">
                    <a16:rowId xmlns:a16="http://schemas.microsoft.com/office/drawing/2014/main" val="1955134974"/>
                  </a:ext>
                </a:extLst>
              </a:tr>
              <a:tr h="370840">
                <a:tc>
                  <a:txBody>
                    <a:bodyPr/>
                    <a:lstStyle/>
                    <a:p>
                      <a:pPr algn="ctr"/>
                      <a:r>
                        <a:rPr lang="x-none" sz="2000" b="1" dirty="0">
                          <a:solidFill>
                            <a:schemeClr val="accent5">
                              <a:lumMod val="50000"/>
                            </a:schemeClr>
                          </a:solidFill>
                        </a:rPr>
                        <a:t>6</a:t>
                      </a:r>
                    </a:p>
                  </a:txBody>
                  <a:tcPr anchor="ctr"/>
                </a:tc>
                <a:tc>
                  <a:txBody>
                    <a:bodyPr/>
                    <a:lstStyle/>
                    <a:p>
                      <a:pPr algn="l"/>
                      <a:r>
                        <a:rPr lang="es-ES" sz="2000" dirty="0" err="1">
                          <a:solidFill>
                            <a:schemeClr val="accent5">
                              <a:lumMod val="50000"/>
                            </a:schemeClr>
                          </a:solidFill>
                        </a:rPr>
                        <a:t>ask</a:t>
                      </a:r>
                      <a:r>
                        <a:rPr lang="x-none" sz="2000">
                          <a:solidFill>
                            <a:schemeClr val="accent5">
                              <a:lumMod val="50000"/>
                            </a:schemeClr>
                          </a:solidFill>
                        </a:rPr>
                        <a:t> </a:t>
                      </a:r>
                      <a:r>
                        <a:rPr lang="x-none" sz="2000" dirty="0">
                          <a:solidFill>
                            <a:schemeClr val="accent5">
                              <a:lumMod val="50000"/>
                            </a:schemeClr>
                          </a:solidFill>
                        </a:rPr>
                        <a:t>_________________</a:t>
                      </a: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a:solidFill>
                          <a:schemeClr val="accent5">
                            <a:lumMod val="50000"/>
                          </a:schemeClr>
                        </a:solidFill>
                      </a:endParaRPr>
                    </a:p>
                  </a:txBody>
                  <a:tcPr anchor="ctr"/>
                </a:tc>
                <a:tc>
                  <a:txBody>
                    <a:bodyPr/>
                    <a:lstStyle/>
                    <a:p>
                      <a:pPr algn="ctr"/>
                      <a:endParaRPr lang="x-none" sz="2000" dirty="0">
                        <a:solidFill>
                          <a:schemeClr val="accent5">
                            <a:lumMod val="50000"/>
                          </a:schemeClr>
                        </a:solidFill>
                      </a:endParaRPr>
                    </a:p>
                  </a:txBody>
                  <a:tcPr anchor="ctr"/>
                </a:tc>
                <a:extLst>
                  <a:ext uri="{0D108BD9-81ED-4DB2-BD59-A6C34878D82A}">
                    <a16:rowId xmlns:a16="http://schemas.microsoft.com/office/drawing/2014/main" val="1220301681"/>
                  </a:ext>
                </a:extLst>
              </a:tr>
            </a:tbl>
          </a:graphicData>
        </a:graphic>
      </p:graphicFrame>
      <p:sp>
        <p:nvSpPr>
          <p:cNvPr id="2" name="Título 1">
            <a:extLst>
              <a:ext uri="{FF2B5EF4-FFF2-40B4-BE49-F238E27FC236}">
                <a16:creationId xmlns:a16="http://schemas.microsoft.com/office/drawing/2014/main" id="{D0E17F59-3B7E-0547-8F5E-9C523196DEB1}"/>
              </a:ext>
            </a:extLst>
          </p:cNvPr>
          <p:cNvSpPr>
            <a:spLocks noGrp="1"/>
          </p:cNvSpPr>
          <p:nvPr>
            <p:ph type="title"/>
          </p:nvPr>
        </p:nvSpPr>
        <p:spPr>
          <a:xfrm>
            <a:off x="10787090" y="328550"/>
            <a:ext cx="1273903" cy="352487"/>
          </a:xfrm>
        </p:spPr>
        <p:txBody>
          <a:bodyPr>
            <a:noAutofit/>
          </a:bodyPr>
          <a:lstStyle/>
          <a:p>
            <a:pPr algn="ctr"/>
            <a:r>
              <a:rPr lang="x-none" sz="2000" b="1" dirty="0">
                <a:solidFill>
                  <a:schemeClr val="bg1"/>
                </a:solidFill>
              </a:rPr>
              <a:t>hablar</a:t>
            </a:r>
          </a:p>
        </p:txBody>
      </p:sp>
      <p:sp>
        <p:nvSpPr>
          <p:cNvPr id="6" name="Title 1">
            <a:extLst>
              <a:ext uri="{FF2B5EF4-FFF2-40B4-BE49-F238E27FC236}">
                <a16:creationId xmlns:a16="http://schemas.microsoft.com/office/drawing/2014/main" id="{0F41968E-4E90-E641-85B5-1F4C585F1FE2}"/>
              </a:ext>
            </a:extLst>
          </p:cNvPr>
          <p:cNvSpPr txBox="1">
            <a:spLocks/>
          </p:cNvSpPr>
          <p:nvPr/>
        </p:nvSpPr>
        <p:spPr>
          <a:xfrm>
            <a:off x="10856685" y="136475"/>
            <a:ext cx="1273903" cy="659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gn="ctr"/>
            <a:endParaRPr lang="en-GB" sz="2000" b="1" dirty="0">
              <a:solidFill>
                <a:schemeClr val="bg1"/>
              </a:solidFill>
            </a:endParaRPr>
          </a:p>
        </p:txBody>
      </p:sp>
      <p:sp>
        <p:nvSpPr>
          <p:cNvPr id="9" name="CuadroTexto 8">
            <a:extLst>
              <a:ext uri="{FF2B5EF4-FFF2-40B4-BE49-F238E27FC236}">
                <a16:creationId xmlns:a16="http://schemas.microsoft.com/office/drawing/2014/main" id="{20E8BD4D-95E1-144A-B2C1-C5B00A2A6B58}"/>
              </a:ext>
            </a:extLst>
          </p:cNvPr>
          <p:cNvSpPr txBox="1"/>
          <p:nvPr/>
        </p:nvSpPr>
        <p:spPr>
          <a:xfrm>
            <a:off x="262759" y="128495"/>
            <a:ext cx="3205951" cy="400110"/>
          </a:xfrm>
          <a:prstGeom prst="rect">
            <a:avLst/>
          </a:prstGeom>
          <a:noFill/>
        </p:spPr>
        <p:txBody>
          <a:bodyPr wrap="none" rtlCol="0">
            <a:spAutoFit/>
          </a:bodyPr>
          <a:lstStyle/>
          <a:p>
            <a:pPr algn="l"/>
            <a:r>
              <a:rPr lang="en-GB" sz="2000" b="1" dirty="0" err="1">
                <a:solidFill>
                  <a:schemeClr val="accent5">
                    <a:lumMod val="50000"/>
                  </a:schemeClr>
                </a:solidFill>
              </a:rPr>
              <a:t>Respuestas</a:t>
            </a:r>
            <a:r>
              <a:rPr lang="en-GB" sz="2000" b="1" dirty="0">
                <a:solidFill>
                  <a:schemeClr val="accent5">
                    <a:lumMod val="50000"/>
                  </a:schemeClr>
                </a:solidFill>
              </a:rPr>
              <a:t>: </a:t>
            </a:r>
            <a:r>
              <a:rPr lang="x-none" sz="2000" b="1" dirty="0">
                <a:solidFill>
                  <a:schemeClr val="accent5">
                    <a:lumMod val="50000"/>
                  </a:schemeClr>
                </a:solidFill>
              </a:rPr>
              <a:t>Estudiante B</a:t>
            </a:r>
          </a:p>
        </p:txBody>
      </p:sp>
      <p:sp>
        <p:nvSpPr>
          <p:cNvPr id="4" name="CuadroTexto 3">
            <a:extLst>
              <a:ext uri="{FF2B5EF4-FFF2-40B4-BE49-F238E27FC236}">
                <a16:creationId xmlns:a16="http://schemas.microsoft.com/office/drawing/2014/main" id="{7DA44EAE-4B04-054F-9116-BF0363F34C04}"/>
              </a:ext>
            </a:extLst>
          </p:cNvPr>
          <p:cNvSpPr txBox="1"/>
          <p:nvPr/>
        </p:nvSpPr>
        <p:spPr>
          <a:xfrm>
            <a:off x="262759" y="595505"/>
            <a:ext cx="4071949" cy="400110"/>
          </a:xfrm>
          <a:prstGeom prst="rect">
            <a:avLst/>
          </a:prstGeom>
          <a:noFill/>
        </p:spPr>
        <p:txBody>
          <a:bodyPr wrap="none" rtlCol="0">
            <a:spAutoFit/>
          </a:bodyPr>
          <a:lstStyle/>
          <a:p>
            <a:pPr algn="l"/>
            <a:r>
              <a:rPr lang="x-none" sz="2000" u="sng" dirty="0">
                <a:solidFill>
                  <a:schemeClr val="accent5">
                    <a:lumMod val="50000"/>
                  </a:schemeClr>
                </a:solidFill>
              </a:rPr>
              <a:t>Say </a:t>
            </a:r>
            <a:r>
              <a:rPr lang="x-none" sz="2000" u="sng">
                <a:solidFill>
                  <a:schemeClr val="accent5">
                    <a:lumMod val="50000"/>
                  </a:schemeClr>
                </a:solidFill>
              </a:rPr>
              <a:t>these </a:t>
            </a:r>
            <a:r>
              <a:rPr lang="en-GB" sz="2000" u="sng">
                <a:solidFill>
                  <a:schemeClr val="accent5">
                    <a:lumMod val="50000"/>
                  </a:schemeClr>
                </a:solidFill>
              </a:rPr>
              <a:t>sentences</a:t>
            </a:r>
            <a:r>
              <a:rPr lang="x-none" sz="2000" u="sng">
                <a:solidFill>
                  <a:schemeClr val="accent5">
                    <a:lumMod val="50000"/>
                  </a:schemeClr>
                </a:solidFill>
              </a:rPr>
              <a:t> </a:t>
            </a:r>
            <a:r>
              <a:rPr lang="x-none" sz="2000" u="sng" dirty="0">
                <a:solidFill>
                  <a:schemeClr val="accent5">
                    <a:lumMod val="50000"/>
                  </a:schemeClr>
                </a:solidFill>
              </a:rPr>
              <a:t>in Spanish:</a:t>
            </a:r>
          </a:p>
        </p:txBody>
      </p:sp>
      <p:sp>
        <p:nvSpPr>
          <p:cNvPr id="13" name="CuadroTexto 12">
            <a:extLst>
              <a:ext uri="{FF2B5EF4-FFF2-40B4-BE49-F238E27FC236}">
                <a16:creationId xmlns:a16="http://schemas.microsoft.com/office/drawing/2014/main" id="{723EB8E8-E37D-9F47-AEED-5562725C3281}"/>
              </a:ext>
            </a:extLst>
          </p:cNvPr>
          <p:cNvSpPr txBox="1"/>
          <p:nvPr/>
        </p:nvSpPr>
        <p:spPr>
          <a:xfrm>
            <a:off x="2340244" y="3828082"/>
            <a:ext cx="901209" cy="430887"/>
          </a:xfrm>
          <a:prstGeom prst="rect">
            <a:avLst/>
          </a:prstGeom>
          <a:noFill/>
        </p:spPr>
        <p:txBody>
          <a:bodyPr wrap="none" rtlCol="0">
            <a:spAutoFit/>
          </a:bodyPr>
          <a:lstStyle/>
          <a:p>
            <a:pPr algn="l"/>
            <a:r>
              <a:rPr lang="es-ES" sz="2200" b="1" dirty="0">
                <a:solidFill>
                  <a:srgbClr val="002060"/>
                </a:solidFill>
              </a:rPr>
              <a:t>yoga</a:t>
            </a:r>
            <a:endParaRPr lang="x-none" sz="2200" b="1" dirty="0">
              <a:solidFill>
                <a:srgbClr val="002060"/>
              </a:solidFill>
            </a:endParaRPr>
          </a:p>
        </p:txBody>
      </p:sp>
      <p:sp>
        <p:nvSpPr>
          <p:cNvPr id="14" name="CuadroTexto 13">
            <a:extLst>
              <a:ext uri="{FF2B5EF4-FFF2-40B4-BE49-F238E27FC236}">
                <a16:creationId xmlns:a16="http://schemas.microsoft.com/office/drawing/2014/main" id="{A2E0F74B-51EF-3945-B521-C85590112F3B}"/>
              </a:ext>
            </a:extLst>
          </p:cNvPr>
          <p:cNvSpPr txBox="1"/>
          <p:nvPr/>
        </p:nvSpPr>
        <p:spPr>
          <a:xfrm>
            <a:off x="2140036" y="4226033"/>
            <a:ext cx="1744388" cy="430887"/>
          </a:xfrm>
          <a:prstGeom prst="rect">
            <a:avLst/>
          </a:prstGeom>
          <a:noFill/>
        </p:spPr>
        <p:txBody>
          <a:bodyPr wrap="none" rtlCol="0">
            <a:spAutoFit/>
          </a:bodyPr>
          <a:lstStyle/>
          <a:p>
            <a:pPr algn="l"/>
            <a:r>
              <a:rPr lang="es-ES" sz="2200" b="1" dirty="0" err="1">
                <a:solidFill>
                  <a:schemeClr val="accent5">
                    <a:lumMod val="50000"/>
                  </a:schemeClr>
                </a:solidFill>
              </a:rPr>
              <a:t>paper</a:t>
            </a:r>
            <a:r>
              <a:rPr lang="es-ES" sz="2200" b="1" dirty="0">
                <a:solidFill>
                  <a:schemeClr val="accent5">
                    <a:lumMod val="50000"/>
                  </a:schemeClr>
                </a:solidFill>
              </a:rPr>
              <a:t> </a:t>
            </a:r>
            <a:r>
              <a:rPr lang="es-ES" sz="2200" b="1" dirty="0" err="1">
                <a:solidFill>
                  <a:schemeClr val="accent5">
                    <a:lumMod val="50000"/>
                  </a:schemeClr>
                </a:solidFill>
              </a:rPr>
              <a:t>birds</a:t>
            </a:r>
            <a:endParaRPr lang="x-none" sz="2200" b="1" dirty="0">
              <a:solidFill>
                <a:schemeClr val="accent5">
                  <a:lumMod val="50000"/>
                </a:schemeClr>
              </a:solidFill>
            </a:endParaRPr>
          </a:p>
        </p:txBody>
      </p:sp>
      <p:sp>
        <p:nvSpPr>
          <p:cNvPr id="15" name="CuadroTexto 14">
            <a:extLst>
              <a:ext uri="{FF2B5EF4-FFF2-40B4-BE49-F238E27FC236}">
                <a16:creationId xmlns:a16="http://schemas.microsoft.com/office/drawing/2014/main" id="{BFE60B9B-4806-B646-A769-14CB3CEB54C6}"/>
              </a:ext>
            </a:extLst>
          </p:cNvPr>
          <p:cNvSpPr txBox="1"/>
          <p:nvPr/>
        </p:nvSpPr>
        <p:spPr>
          <a:xfrm>
            <a:off x="1892975" y="4623984"/>
            <a:ext cx="2996333" cy="430887"/>
          </a:xfrm>
          <a:prstGeom prst="rect">
            <a:avLst/>
          </a:prstGeom>
          <a:noFill/>
        </p:spPr>
        <p:txBody>
          <a:bodyPr wrap="none" rtlCol="0">
            <a:spAutoFit/>
          </a:bodyPr>
          <a:lstStyle/>
          <a:p>
            <a:pPr algn="l"/>
            <a:r>
              <a:rPr lang="es-ES" sz="2200" b="1" dirty="0" err="1">
                <a:solidFill>
                  <a:schemeClr val="accent5">
                    <a:lumMod val="50000"/>
                  </a:schemeClr>
                </a:solidFill>
              </a:rPr>
              <a:t>comments</a:t>
            </a:r>
            <a:r>
              <a:rPr lang="es-ES" sz="2200" b="1" dirty="0">
                <a:solidFill>
                  <a:schemeClr val="accent5">
                    <a:lumMod val="50000"/>
                  </a:schemeClr>
                </a:solidFill>
              </a:rPr>
              <a:t> </a:t>
            </a:r>
            <a:r>
              <a:rPr lang="es-ES" sz="2200" b="1" dirty="0" err="1">
                <a:solidFill>
                  <a:schemeClr val="accent5">
                    <a:lumMod val="50000"/>
                  </a:schemeClr>
                </a:solidFill>
              </a:rPr>
              <a:t>on</a:t>
            </a:r>
            <a:r>
              <a:rPr lang="es-ES" sz="2200" b="1" dirty="0">
                <a:solidFill>
                  <a:schemeClr val="accent5">
                    <a:lumMod val="50000"/>
                  </a:schemeClr>
                </a:solidFill>
              </a:rPr>
              <a:t> Twitter</a:t>
            </a:r>
            <a:endParaRPr lang="x-none" sz="2200" b="1" dirty="0">
              <a:solidFill>
                <a:schemeClr val="accent5">
                  <a:lumMod val="50000"/>
                </a:schemeClr>
              </a:solidFill>
            </a:endParaRPr>
          </a:p>
        </p:txBody>
      </p:sp>
      <p:sp>
        <p:nvSpPr>
          <p:cNvPr id="16" name="CuadroTexto 15">
            <a:extLst>
              <a:ext uri="{FF2B5EF4-FFF2-40B4-BE49-F238E27FC236}">
                <a16:creationId xmlns:a16="http://schemas.microsoft.com/office/drawing/2014/main" id="{3F5418DE-B3CE-AB42-B90B-FCB7B1839A43}"/>
              </a:ext>
            </a:extLst>
          </p:cNvPr>
          <p:cNvSpPr txBox="1"/>
          <p:nvPr/>
        </p:nvSpPr>
        <p:spPr>
          <a:xfrm>
            <a:off x="1484924" y="5013700"/>
            <a:ext cx="3196709" cy="430887"/>
          </a:xfrm>
          <a:prstGeom prst="rect">
            <a:avLst/>
          </a:prstGeom>
          <a:noFill/>
        </p:spPr>
        <p:txBody>
          <a:bodyPr wrap="none" rtlCol="0">
            <a:spAutoFit/>
          </a:bodyPr>
          <a:lstStyle/>
          <a:p>
            <a:pPr algn="l"/>
            <a:r>
              <a:rPr lang="es-ES" sz="2200" b="1" dirty="0" err="1">
                <a:solidFill>
                  <a:schemeClr val="accent5">
                    <a:lumMod val="50000"/>
                  </a:schemeClr>
                </a:solidFill>
              </a:rPr>
              <a:t>translations</a:t>
            </a:r>
            <a:r>
              <a:rPr lang="es-ES" sz="2200" b="1" dirty="0">
                <a:solidFill>
                  <a:schemeClr val="accent5">
                    <a:lumMod val="50000"/>
                  </a:schemeClr>
                </a:solidFill>
              </a:rPr>
              <a:t> in </a:t>
            </a:r>
            <a:r>
              <a:rPr lang="es-ES" sz="2200" b="1" dirty="0" err="1">
                <a:solidFill>
                  <a:schemeClr val="accent5">
                    <a:lumMod val="50000"/>
                  </a:schemeClr>
                </a:solidFill>
              </a:rPr>
              <a:t>Spanish</a:t>
            </a:r>
            <a:endParaRPr lang="x-none" sz="2200" b="1" dirty="0">
              <a:solidFill>
                <a:schemeClr val="accent5">
                  <a:lumMod val="50000"/>
                </a:schemeClr>
              </a:solidFill>
            </a:endParaRPr>
          </a:p>
        </p:txBody>
      </p:sp>
      <p:sp>
        <p:nvSpPr>
          <p:cNvPr id="17" name="CuadroTexto 16">
            <a:extLst>
              <a:ext uri="{FF2B5EF4-FFF2-40B4-BE49-F238E27FC236}">
                <a16:creationId xmlns:a16="http://schemas.microsoft.com/office/drawing/2014/main" id="{F31B52A7-126F-7E49-990A-FECDF2F6394D}"/>
              </a:ext>
            </a:extLst>
          </p:cNvPr>
          <p:cNvSpPr txBox="1"/>
          <p:nvPr/>
        </p:nvSpPr>
        <p:spPr>
          <a:xfrm>
            <a:off x="1521277" y="5436353"/>
            <a:ext cx="2363147" cy="430887"/>
          </a:xfrm>
          <a:prstGeom prst="rect">
            <a:avLst/>
          </a:prstGeom>
          <a:noFill/>
        </p:spPr>
        <p:txBody>
          <a:bodyPr wrap="none" rtlCol="0">
            <a:spAutoFit/>
          </a:bodyPr>
          <a:lstStyle/>
          <a:p>
            <a:pPr algn="l"/>
            <a:r>
              <a:rPr lang="es-ES" sz="2200" b="1" dirty="0">
                <a:solidFill>
                  <a:schemeClr val="accent5">
                    <a:lumMod val="50000"/>
                  </a:schemeClr>
                </a:solidFill>
              </a:rPr>
              <a:t>a </a:t>
            </a:r>
            <a:r>
              <a:rPr lang="es-ES" sz="2200" b="1" dirty="0" err="1">
                <a:solidFill>
                  <a:schemeClr val="accent5">
                    <a:lumMod val="50000"/>
                  </a:schemeClr>
                </a:solidFill>
              </a:rPr>
              <a:t>lot</a:t>
            </a:r>
            <a:r>
              <a:rPr lang="es-ES" sz="2200" b="1" dirty="0">
                <a:solidFill>
                  <a:schemeClr val="accent5">
                    <a:lumMod val="50000"/>
                  </a:schemeClr>
                </a:solidFill>
              </a:rPr>
              <a:t> of </a:t>
            </a:r>
            <a:r>
              <a:rPr lang="es-ES" sz="2200" b="1" dirty="0" err="1">
                <a:solidFill>
                  <a:schemeClr val="accent5">
                    <a:lumMod val="50000"/>
                  </a:schemeClr>
                </a:solidFill>
              </a:rPr>
              <a:t>exercise</a:t>
            </a:r>
            <a:endParaRPr lang="x-none" sz="2200" b="1" dirty="0">
              <a:solidFill>
                <a:schemeClr val="accent5">
                  <a:lumMod val="50000"/>
                </a:schemeClr>
              </a:solidFill>
            </a:endParaRPr>
          </a:p>
        </p:txBody>
      </p:sp>
      <p:sp>
        <p:nvSpPr>
          <p:cNvPr id="18" name="CuadroTexto 17">
            <a:extLst>
              <a:ext uri="{FF2B5EF4-FFF2-40B4-BE49-F238E27FC236}">
                <a16:creationId xmlns:a16="http://schemas.microsoft.com/office/drawing/2014/main" id="{79C43BCD-98CB-714D-90FA-D26F328C694D}"/>
              </a:ext>
            </a:extLst>
          </p:cNvPr>
          <p:cNvSpPr txBox="1"/>
          <p:nvPr/>
        </p:nvSpPr>
        <p:spPr>
          <a:xfrm>
            <a:off x="1575259" y="5834305"/>
            <a:ext cx="4153701" cy="430887"/>
          </a:xfrm>
          <a:prstGeom prst="rect">
            <a:avLst/>
          </a:prstGeom>
          <a:noFill/>
        </p:spPr>
        <p:txBody>
          <a:bodyPr wrap="none" rtlCol="0">
            <a:spAutoFit/>
          </a:bodyPr>
          <a:lstStyle/>
          <a:p>
            <a:pPr algn="l"/>
            <a:r>
              <a:rPr lang="es-ES" sz="2200" b="1" dirty="0" err="1">
                <a:solidFill>
                  <a:schemeClr val="accent5">
                    <a:lumMod val="50000"/>
                  </a:schemeClr>
                </a:solidFill>
              </a:rPr>
              <a:t>questions</a:t>
            </a:r>
            <a:r>
              <a:rPr lang="es-ES" sz="2200" b="1" dirty="0">
                <a:solidFill>
                  <a:schemeClr val="accent5">
                    <a:lumMod val="50000"/>
                  </a:schemeClr>
                </a:solidFill>
              </a:rPr>
              <a:t> </a:t>
            </a:r>
            <a:r>
              <a:rPr lang="es-ES" sz="2200" b="1" dirty="0" err="1">
                <a:solidFill>
                  <a:schemeClr val="accent5">
                    <a:lumMod val="50000"/>
                  </a:schemeClr>
                </a:solidFill>
              </a:rPr>
              <a:t>about</a:t>
            </a:r>
            <a:r>
              <a:rPr lang="es-ES" sz="2200" b="1" dirty="0">
                <a:solidFill>
                  <a:schemeClr val="accent5">
                    <a:lumMod val="50000"/>
                  </a:schemeClr>
                </a:solidFill>
              </a:rPr>
              <a:t> </a:t>
            </a:r>
            <a:r>
              <a:rPr lang="es-ES" sz="2200" b="1" dirty="0" err="1">
                <a:solidFill>
                  <a:schemeClr val="accent5">
                    <a:lumMod val="50000"/>
                  </a:schemeClr>
                </a:solidFill>
              </a:rPr>
              <a:t>the</a:t>
            </a:r>
            <a:r>
              <a:rPr lang="es-ES" sz="2200" b="1" dirty="0">
                <a:solidFill>
                  <a:schemeClr val="accent5">
                    <a:lumMod val="50000"/>
                  </a:schemeClr>
                </a:solidFill>
              </a:rPr>
              <a:t> </a:t>
            </a:r>
            <a:r>
              <a:rPr lang="es-ES" sz="2200" b="1" dirty="0" err="1">
                <a:solidFill>
                  <a:schemeClr val="accent5">
                    <a:lumMod val="50000"/>
                  </a:schemeClr>
                </a:solidFill>
              </a:rPr>
              <a:t>activities</a:t>
            </a:r>
            <a:endParaRPr lang="x-none" sz="2200" b="1" dirty="0">
              <a:solidFill>
                <a:schemeClr val="accent5">
                  <a:lumMod val="50000"/>
                </a:schemeClr>
              </a:solidFill>
            </a:endParaRPr>
          </a:p>
        </p:txBody>
      </p:sp>
      <p:sp>
        <p:nvSpPr>
          <p:cNvPr id="19" name="CuadroTexto 18">
            <a:extLst>
              <a:ext uri="{FF2B5EF4-FFF2-40B4-BE49-F238E27FC236}">
                <a16:creationId xmlns:a16="http://schemas.microsoft.com/office/drawing/2014/main" id="{9D6EEB21-E710-D946-95E4-A434270CA72D}"/>
              </a:ext>
            </a:extLst>
          </p:cNvPr>
          <p:cNvSpPr txBox="1"/>
          <p:nvPr/>
        </p:nvSpPr>
        <p:spPr>
          <a:xfrm>
            <a:off x="6568185" y="3883546"/>
            <a:ext cx="519694" cy="430887"/>
          </a:xfrm>
          <a:prstGeom prst="rect">
            <a:avLst/>
          </a:prstGeom>
          <a:noFill/>
        </p:spPr>
        <p:txBody>
          <a:bodyPr wrap="none" rtlCol="0">
            <a:spAutoFit/>
          </a:bodyPr>
          <a:lstStyle/>
          <a:p>
            <a:pPr algn="l"/>
            <a:r>
              <a:rPr lang="es-ES" sz="2200" dirty="0">
                <a:solidFill>
                  <a:schemeClr val="accent5">
                    <a:lumMod val="50000"/>
                  </a:schemeClr>
                </a:solidFill>
              </a:rPr>
              <a:t>yo</a:t>
            </a:r>
            <a:endParaRPr lang="x-none" sz="2200" dirty="0">
              <a:solidFill>
                <a:schemeClr val="accent5">
                  <a:lumMod val="50000"/>
                </a:schemeClr>
              </a:solidFill>
            </a:endParaRPr>
          </a:p>
        </p:txBody>
      </p:sp>
      <p:sp>
        <p:nvSpPr>
          <p:cNvPr id="20" name="CuadroTexto 19">
            <a:extLst>
              <a:ext uri="{FF2B5EF4-FFF2-40B4-BE49-F238E27FC236}">
                <a16:creationId xmlns:a16="http://schemas.microsoft.com/office/drawing/2014/main" id="{2BD06743-4E0D-7149-9ACF-E23F8994C30F}"/>
              </a:ext>
            </a:extLst>
          </p:cNvPr>
          <p:cNvSpPr txBox="1"/>
          <p:nvPr/>
        </p:nvSpPr>
        <p:spPr>
          <a:xfrm>
            <a:off x="6568185" y="4279234"/>
            <a:ext cx="519694" cy="430887"/>
          </a:xfrm>
          <a:prstGeom prst="rect">
            <a:avLst/>
          </a:prstGeom>
          <a:noFill/>
        </p:spPr>
        <p:txBody>
          <a:bodyPr wrap="none" rtlCol="0">
            <a:spAutoFit/>
          </a:bodyPr>
          <a:lstStyle/>
          <a:p>
            <a:pPr algn="l"/>
            <a:r>
              <a:rPr lang="es-ES" sz="2200" dirty="0">
                <a:solidFill>
                  <a:schemeClr val="accent5">
                    <a:lumMod val="50000"/>
                  </a:schemeClr>
                </a:solidFill>
              </a:rPr>
              <a:t>yo</a:t>
            </a:r>
            <a:endParaRPr lang="x-none" sz="2200" dirty="0">
              <a:solidFill>
                <a:schemeClr val="accent5">
                  <a:lumMod val="50000"/>
                </a:schemeClr>
              </a:solidFill>
            </a:endParaRPr>
          </a:p>
        </p:txBody>
      </p:sp>
      <p:sp>
        <p:nvSpPr>
          <p:cNvPr id="21" name="CuadroTexto 20">
            <a:extLst>
              <a:ext uri="{FF2B5EF4-FFF2-40B4-BE49-F238E27FC236}">
                <a16:creationId xmlns:a16="http://schemas.microsoft.com/office/drawing/2014/main" id="{78138B15-731E-3644-8F1B-41C387BD3000}"/>
              </a:ext>
            </a:extLst>
          </p:cNvPr>
          <p:cNvSpPr txBox="1"/>
          <p:nvPr/>
        </p:nvSpPr>
        <p:spPr>
          <a:xfrm>
            <a:off x="6537009" y="4661858"/>
            <a:ext cx="671979" cy="430887"/>
          </a:xfrm>
          <a:prstGeom prst="rect">
            <a:avLst/>
          </a:prstGeom>
          <a:noFill/>
        </p:spPr>
        <p:txBody>
          <a:bodyPr wrap="none" rtlCol="0">
            <a:spAutoFit/>
          </a:bodyPr>
          <a:lstStyle/>
          <a:p>
            <a:pPr algn="l"/>
            <a:r>
              <a:rPr lang="es-ES" sz="2200">
                <a:solidFill>
                  <a:schemeClr val="accent5">
                    <a:lumMod val="50000"/>
                  </a:schemeClr>
                </a:solidFill>
              </a:rPr>
              <a:t>ella</a:t>
            </a:r>
            <a:endParaRPr lang="x-none" sz="2200" dirty="0">
              <a:solidFill>
                <a:schemeClr val="accent5">
                  <a:lumMod val="50000"/>
                </a:schemeClr>
              </a:solidFill>
            </a:endParaRPr>
          </a:p>
        </p:txBody>
      </p:sp>
      <p:sp>
        <p:nvSpPr>
          <p:cNvPr id="22" name="CuadroTexto 21">
            <a:extLst>
              <a:ext uri="{FF2B5EF4-FFF2-40B4-BE49-F238E27FC236}">
                <a16:creationId xmlns:a16="http://schemas.microsoft.com/office/drawing/2014/main" id="{915BDA08-107C-2249-BD97-D0E90E52BD1E}"/>
              </a:ext>
            </a:extLst>
          </p:cNvPr>
          <p:cNvSpPr txBox="1"/>
          <p:nvPr/>
        </p:nvSpPr>
        <p:spPr>
          <a:xfrm>
            <a:off x="6537009" y="5032795"/>
            <a:ext cx="671979" cy="430887"/>
          </a:xfrm>
          <a:prstGeom prst="rect">
            <a:avLst/>
          </a:prstGeom>
          <a:noFill/>
        </p:spPr>
        <p:txBody>
          <a:bodyPr wrap="none" rtlCol="0">
            <a:spAutoFit/>
          </a:bodyPr>
          <a:lstStyle/>
          <a:p>
            <a:pPr algn="l"/>
            <a:r>
              <a:rPr lang="es-ES" sz="2200">
                <a:solidFill>
                  <a:schemeClr val="accent5">
                    <a:lumMod val="50000"/>
                  </a:schemeClr>
                </a:solidFill>
              </a:rPr>
              <a:t>ella</a:t>
            </a:r>
            <a:endParaRPr lang="x-none" sz="2200" dirty="0">
              <a:solidFill>
                <a:schemeClr val="accent5">
                  <a:lumMod val="50000"/>
                </a:schemeClr>
              </a:solidFill>
            </a:endParaRPr>
          </a:p>
        </p:txBody>
      </p:sp>
      <p:sp>
        <p:nvSpPr>
          <p:cNvPr id="23" name="CuadroTexto 22">
            <a:extLst>
              <a:ext uri="{FF2B5EF4-FFF2-40B4-BE49-F238E27FC236}">
                <a16:creationId xmlns:a16="http://schemas.microsoft.com/office/drawing/2014/main" id="{980A4FE4-BC46-4045-A18F-14D8758E884D}"/>
              </a:ext>
            </a:extLst>
          </p:cNvPr>
          <p:cNvSpPr txBox="1"/>
          <p:nvPr/>
        </p:nvSpPr>
        <p:spPr>
          <a:xfrm>
            <a:off x="6601848" y="5466298"/>
            <a:ext cx="452368" cy="430887"/>
          </a:xfrm>
          <a:prstGeom prst="rect">
            <a:avLst/>
          </a:prstGeom>
          <a:noFill/>
        </p:spPr>
        <p:txBody>
          <a:bodyPr wrap="none" rtlCol="0">
            <a:spAutoFit/>
          </a:bodyPr>
          <a:lstStyle/>
          <a:p>
            <a:pPr algn="l"/>
            <a:r>
              <a:rPr lang="es-ES" sz="2200" dirty="0">
                <a:solidFill>
                  <a:schemeClr val="accent5">
                    <a:lumMod val="50000"/>
                  </a:schemeClr>
                </a:solidFill>
              </a:rPr>
              <a:t>tú</a:t>
            </a:r>
            <a:endParaRPr lang="x-none" sz="2200" dirty="0">
              <a:solidFill>
                <a:schemeClr val="accent5">
                  <a:lumMod val="50000"/>
                </a:schemeClr>
              </a:solidFill>
            </a:endParaRPr>
          </a:p>
        </p:txBody>
      </p:sp>
      <p:sp>
        <p:nvSpPr>
          <p:cNvPr id="24" name="CuadroTexto 23">
            <a:extLst>
              <a:ext uri="{FF2B5EF4-FFF2-40B4-BE49-F238E27FC236}">
                <a16:creationId xmlns:a16="http://schemas.microsoft.com/office/drawing/2014/main" id="{71913BA0-95BA-614D-B7C0-F0252E02FB46}"/>
              </a:ext>
            </a:extLst>
          </p:cNvPr>
          <p:cNvSpPr txBox="1"/>
          <p:nvPr/>
        </p:nvSpPr>
        <p:spPr>
          <a:xfrm>
            <a:off x="6568185" y="5861988"/>
            <a:ext cx="519694" cy="430887"/>
          </a:xfrm>
          <a:prstGeom prst="rect">
            <a:avLst/>
          </a:prstGeom>
          <a:noFill/>
        </p:spPr>
        <p:txBody>
          <a:bodyPr wrap="none" rtlCol="0">
            <a:spAutoFit/>
          </a:bodyPr>
          <a:lstStyle/>
          <a:p>
            <a:pPr algn="l"/>
            <a:r>
              <a:rPr lang="es-ES" sz="2200" dirty="0">
                <a:solidFill>
                  <a:schemeClr val="accent5">
                    <a:lumMod val="50000"/>
                  </a:schemeClr>
                </a:solidFill>
              </a:rPr>
              <a:t>yo</a:t>
            </a:r>
            <a:endParaRPr lang="x-none" sz="2200" dirty="0">
              <a:solidFill>
                <a:schemeClr val="accent5">
                  <a:lumMod val="50000"/>
                </a:schemeClr>
              </a:solidFill>
            </a:endParaRPr>
          </a:p>
        </p:txBody>
      </p:sp>
      <p:pic>
        <p:nvPicPr>
          <p:cNvPr id="25" name="Picture 2" descr="http://www.clker.com/cliparts/j/p/l/D/8/K/green-tick-md.png">
            <a:extLst>
              <a:ext uri="{FF2B5EF4-FFF2-40B4-BE49-F238E27FC236}">
                <a16:creationId xmlns:a16="http://schemas.microsoft.com/office/drawing/2014/main" id="{D8F41DCE-19CB-F240-B26F-52CCC1B23D9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04604" y="3914706"/>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ttp://www.clker.com/cliparts/j/p/l/D/8/K/green-tick-md.png">
            <a:extLst>
              <a:ext uri="{FF2B5EF4-FFF2-40B4-BE49-F238E27FC236}">
                <a16:creationId xmlns:a16="http://schemas.microsoft.com/office/drawing/2014/main" id="{53E5C68B-4B34-7542-96E3-D2D89CF4934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19703" y="4293154"/>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http://www.clker.com/cliparts/j/p/l/D/8/K/green-tick-md.png">
            <a:extLst>
              <a:ext uri="{FF2B5EF4-FFF2-40B4-BE49-F238E27FC236}">
                <a16:creationId xmlns:a16="http://schemas.microsoft.com/office/drawing/2014/main" id="{61E09F60-FB2D-3C46-8AD6-84CDDBA6882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19703" y="4704010"/>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ttp://www.clker.com/cliparts/j/p/l/D/8/K/green-tick-md.png">
            <a:extLst>
              <a:ext uri="{FF2B5EF4-FFF2-40B4-BE49-F238E27FC236}">
                <a16:creationId xmlns:a16="http://schemas.microsoft.com/office/drawing/2014/main" id="{2E58949E-BF6E-C142-AB6E-7243FEB19F8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04604" y="5092127"/>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 descr="http://www.clker.com/cliparts/j/p/l/D/8/K/green-tick-md.png">
            <a:extLst>
              <a:ext uri="{FF2B5EF4-FFF2-40B4-BE49-F238E27FC236}">
                <a16:creationId xmlns:a16="http://schemas.microsoft.com/office/drawing/2014/main" id="{F7A0376F-BC1E-8B41-9306-27F32EC115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19703" y="5494700"/>
            <a:ext cx="330354" cy="344263"/>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http://www.clker.com/cliparts/j/p/l/D/8/K/green-tick-md.png">
            <a:extLst>
              <a:ext uri="{FF2B5EF4-FFF2-40B4-BE49-F238E27FC236}">
                <a16:creationId xmlns:a16="http://schemas.microsoft.com/office/drawing/2014/main" id="{56138E17-5D3D-3F41-B043-4D163B831A2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04604" y="5874512"/>
            <a:ext cx="330354" cy="34426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ounded Rectangle 11">
            <a:extLst>
              <a:ext uri="{FF2B5EF4-FFF2-40B4-BE49-F238E27FC236}">
                <a16:creationId xmlns:a16="http://schemas.microsoft.com/office/drawing/2014/main" id="{A316DD52-7894-4A75-969C-CA0645DA2978}"/>
              </a:ext>
            </a:extLst>
          </p:cNvPr>
          <p:cNvSpPr/>
          <p:nvPr/>
        </p:nvSpPr>
        <p:spPr>
          <a:xfrm>
            <a:off x="10833100" y="258166"/>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4" name="Picture 2" descr="Noodles, Soup, Bowl, Chopstick, Egg, Cook, Breakfast">
            <a:extLst>
              <a:ext uri="{FF2B5EF4-FFF2-40B4-BE49-F238E27FC236}">
                <a16:creationId xmlns:a16="http://schemas.microsoft.com/office/drawing/2014/main" id="{CE555163-A6F4-0F47-923F-5B13CAE7C3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9734" y="136475"/>
            <a:ext cx="2947116" cy="2084404"/>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n 11" descr="Un dibujo de un personaje animado&#10;&#10;Descripción generada automáticamente con confianza baja">
            <a:extLst>
              <a:ext uri="{FF2B5EF4-FFF2-40B4-BE49-F238E27FC236}">
                <a16:creationId xmlns:a16="http://schemas.microsoft.com/office/drawing/2014/main" id="{E01E6175-82D7-F241-9DA9-BF104F4DB8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0766" y="837364"/>
            <a:ext cx="1714816" cy="1504225"/>
          </a:xfrm>
          <a:prstGeom prst="rect">
            <a:avLst/>
          </a:prstGeom>
        </p:spPr>
      </p:pic>
      <p:sp>
        <p:nvSpPr>
          <p:cNvPr id="32" name="CuadroTexto 31">
            <a:extLst>
              <a:ext uri="{FF2B5EF4-FFF2-40B4-BE49-F238E27FC236}">
                <a16:creationId xmlns:a16="http://schemas.microsoft.com/office/drawing/2014/main" id="{7A086518-3CC2-8B48-8991-5D77D6899DF5}"/>
              </a:ext>
            </a:extLst>
          </p:cNvPr>
          <p:cNvSpPr txBox="1"/>
          <p:nvPr/>
        </p:nvSpPr>
        <p:spPr>
          <a:xfrm>
            <a:off x="262759" y="1062515"/>
            <a:ext cx="7393404" cy="1938992"/>
          </a:xfrm>
          <a:prstGeom prst="rect">
            <a:avLst/>
          </a:prstGeom>
          <a:noFill/>
        </p:spPr>
        <p:txBody>
          <a:bodyPr wrap="square" rtlCol="0">
            <a:spAutoFit/>
          </a:bodyPr>
          <a:lstStyle/>
          <a:p>
            <a:pPr marL="457200" indent="-457200" algn="l">
              <a:buAutoNum type="arabicPeriod"/>
            </a:pPr>
            <a:r>
              <a:rPr lang="en-GB" sz="2000" b="1">
                <a:solidFill>
                  <a:schemeClr val="accent5">
                    <a:lumMod val="50000"/>
                  </a:schemeClr>
                </a:solidFill>
              </a:rPr>
              <a:t>This morning</a:t>
            </a:r>
            <a:r>
              <a:rPr lang="en-GB" sz="2000">
                <a:solidFill>
                  <a:schemeClr val="accent5">
                    <a:lumMod val="50000"/>
                  </a:schemeClr>
                </a:solidFill>
              </a:rPr>
              <a:t> </a:t>
            </a:r>
            <a:r>
              <a:rPr lang="x-none" sz="2000">
                <a:solidFill>
                  <a:schemeClr val="accent5">
                    <a:lumMod val="50000"/>
                  </a:schemeClr>
                </a:solidFill>
              </a:rPr>
              <a:t>I am </a:t>
            </a:r>
            <a:r>
              <a:rPr lang="es-ES" sz="2000" dirty="0" err="1">
                <a:solidFill>
                  <a:schemeClr val="accent5">
                    <a:lumMod val="50000"/>
                  </a:schemeClr>
                </a:solidFill>
              </a:rPr>
              <a:t>making</a:t>
            </a:r>
            <a:r>
              <a:rPr lang="es-ES" sz="2000" dirty="0">
                <a:solidFill>
                  <a:schemeClr val="accent5">
                    <a:lumMod val="50000"/>
                  </a:schemeClr>
                </a:solidFill>
              </a:rPr>
              <a:t> a film</a:t>
            </a:r>
            <a:r>
              <a:rPr lang="x-none" sz="2000">
                <a:solidFill>
                  <a:schemeClr val="accent5">
                    <a:lumMod val="50000"/>
                  </a:schemeClr>
                </a:solidFill>
              </a:rPr>
              <a:t>.</a:t>
            </a:r>
            <a:endParaRPr lang="x-none" sz="2000" dirty="0">
              <a:solidFill>
                <a:schemeClr val="accent5">
                  <a:lumMod val="50000"/>
                </a:schemeClr>
              </a:solidFill>
            </a:endParaRPr>
          </a:p>
          <a:p>
            <a:pPr marL="457200" indent="-457200" algn="l">
              <a:buAutoNum type="arabicPeriod"/>
            </a:pPr>
            <a:r>
              <a:rPr lang="en-GB" sz="2000" b="1" dirty="0">
                <a:solidFill>
                  <a:schemeClr val="accent5">
                    <a:lumMod val="50000"/>
                  </a:schemeClr>
                </a:solidFill>
              </a:rPr>
              <a:t>Sometimes</a:t>
            </a:r>
            <a:r>
              <a:rPr lang="en-GB" sz="2000" dirty="0">
                <a:solidFill>
                  <a:schemeClr val="accent5">
                    <a:lumMod val="50000"/>
                  </a:schemeClr>
                </a:solidFill>
              </a:rPr>
              <a:t> </a:t>
            </a:r>
            <a:r>
              <a:rPr lang="es-ES" sz="2000" dirty="0" err="1">
                <a:solidFill>
                  <a:schemeClr val="accent5">
                    <a:lumMod val="50000"/>
                  </a:schemeClr>
                </a:solidFill>
              </a:rPr>
              <a:t>you</a:t>
            </a:r>
            <a:r>
              <a:rPr lang="es-ES" sz="2000" dirty="0">
                <a:solidFill>
                  <a:schemeClr val="accent5">
                    <a:lumMod val="50000"/>
                  </a:schemeClr>
                </a:solidFill>
              </a:rPr>
              <a:t> </a:t>
            </a:r>
            <a:r>
              <a:rPr lang="es-ES" sz="2000" err="1">
                <a:solidFill>
                  <a:schemeClr val="accent5">
                    <a:lumMod val="50000"/>
                  </a:schemeClr>
                </a:solidFill>
              </a:rPr>
              <a:t>queue</a:t>
            </a:r>
            <a:r>
              <a:rPr lang="es-ES" sz="2000">
                <a:solidFill>
                  <a:schemeClr val="accent5">
                    <a:lumMod val="50000"/>
                  </a:schemeClr>
                </a:solidFill>
              </a:rPr>
              <a:t> (in order) </a:t>
            </a:r>
            <a:r>
              <a:rPr lang="es-ES" sz="2000" dirty="0">
                <a:solidFill>
                  <a:schemeClr val="accent5">
                    <a:lumMod val="50000"/>
                  </a:schemeClr>
                </a:solidFill>
              </a:rPr>
              <a:t>to </a:t>
            </a:r>
            <a:r>
              <a:rPr lang="es-ES" sz="2000" dirty="0" err="1">
                <a:solidFill>
                  <a:schemeClr val="accent5">
                    <a:lumMod val="50000"/>
                  </a:schemeClr>
                </a:solidFill>
              </a:rPr>
              <a:t>enter</a:t>
            </a:r>
            <a:r>
              <a:rPr lang="es-ES" sz="2000" dirty="0">
                <a:solidFill>
                  <a:schemeClr val="accent5">
                    <a:lumMod val="50000"/>
                  </a:schemeClr>
                </a:solidFill>
              </a:rPr>
              <a:t> </a:t>
            </a:r>
            <a:r>
              <a:rPr lang="es-ES" sz="2000" dirty="0" err="1">
                <a:solidFill>
                  <a:schemeClr val="accent5">
                    <a:lumMod val="50000"/>
                  </a:schemeClr>
                </a:solidFill>
              </a:rPr>
              <a:t>the</a:t>
            </a:r>
            <a:r>
              <a:rPr lang="es-ES" sz="2000" dirty="0">
                <a:solidFill>
                  <a:schemeClr val="accent5">
                    <a:lumMod val="50000"/>
                  </a:schemeClr>
                </a:solidFill>
              </a:rPr>
              <a:t> </a:t>
            </a:r>
            <a:r>
              <a:rPr lang="es-ES" sz="2000" dirty="0" err="1">
                <a:solidFill>
                  <a:schemeClr val="accent5">
                    <a:lumMod val="50000"/>
                  </a:schemeClr>
                </a:solidFill>
              </a:rPr>
              <a:t>building</a:t>
            </a:r>
            <a:r>
              <a:rPr lang="es-ES" sz="2000" dirty="0">
                <a:solidFill>
                  <a:schemeClr val="accent5">
                    <a:lumMod val="50000"/>
                  </a:schemeClr>
                </a:solidFill>
              </a:rPr>
              <a:t>.</a:t>
            </a:r>
            <a:endParaRPr lang="x-none" sz="2000" dirty="0">
              <a:solidFill>
                <a:schemeClr val="accent5">
                  <a:lumMod val="50000"/>
                </a:schemeClr>
              </a:solidFill>
            </a:endParaRPr>
          </a:p>
          <a:p>
            <a:pPr marL="457200" indent="-457200" algn="l">
              <a:buAutoNum type="arabicPeriod"/>
            </a:pPr>
            <a:r>
              <a:rPr lang="en-GB" sz="2000" b="1" dirty="0">
                <a:solidFill>
                  <a:schemeClr val="accent5">
                    <a:lumMod val="50000"/>
                  </a:schemeClr>
                </a:solidFill>
              </a:rPr>
              <a:t>Now</a:t>
            </a:r>
            <a:r>
              <a:rPr lang="en-GB" sz="2000" dirty="0">
                <a:solidFill>
                  <a:schemeClr val="accent5">
                    <a:lumMod val="50000"/>
                  </a:schemeClr>
                </a:solidFill>
              </a:rPr>
              <a:t> I am </a:t>
            </a:r>
            <a:r>
              <a:rPr lang="es-ES" sz="2000" dirty="0" err="1">
                <a:solidFill>
                  <a:schemeClr val="accent5">
                    <a:lumMod val="50000"/>
                  </a:schemeClr>
                </a:solidFill>
              </a:rPr>
              <a:t>doing</a:t>
            </a:r>
            <a:r>
              <a:rPr lang="es-ES" sz="2000" dirty="0">
                <a:solidFill>
                  <a:schemeClr val="accent5">
                    <a:lumMod val="50000"/>
                  </a:schemeClr>
                </a:solidFill>
              </a:rPr>
              <a:t> </a:t>
            </a:r>
            <a:r>
              <a:rPr lang="es-ES" sz="2000" dirty="0" err="1">
                <a:solidFill>
                  <a:schemeClr val="accent5">
                    <a:lumMod val="50000"/>
                  </a:schemeClr>
                </a:solidFill>
              </a:rPr>
              <a:t>an</a:t>
            </a:r>
            <a:r>
              <a:rPr lang="es-ES" sz="2000" dirty="0">
                <a:solidFill>
                  <a:schemeClr val="accent5">
                    <a:lumMod val="50000"/>
                  </a:schemeClr>
                </a:solidFill>
              </a:rPr>
              <a:t> interview </a:t>
            </a:r>
            <a:r>
              <a:rPr lang="es-ES" sz="2000" dirty="0" err="1">
                <a:solidFill>
                  <a:schemeClr val="accent5">
                    <a:lumMod val="50000"/>
                  </a:schemeClr>
                </a:solidFill>
              </a:rPr>
              <a:t>with</a:t>
            </a:r>
            <a:r>
              <a:rPr lang="es-ES" sz="2000" dirty="0">
                <a:solidFill>
                  <a:schemeClr val="accent5">
                    <a:lumMod val="50000"/>
                  </a:schemeClr>
                </a:solidFill>
              </a:rPr>
              <a:t> </a:t>
            </a:r>
            <a:r>
              <a:rPr lang="es-ES" sz="2000" dirty="0" err="1">
                <a:solidFill>
                  <a:schemeClr val="accent5">
                    <a:lumMod val="50000"/>
                  </a:schemeClr>
                </a:solidFill>
              </a:rPr>
              <a:t>an</a:t>
            </a:r>
            <a:r>
              <a:rPr lang="es-ES" sz="2000" dirty="0">
                <a:solidFill>
                  <a:schemeClr val="accent5">
                    <a:lumMod val="50000"/>
                  </a:schemeClr>
                </a:solidFill>
              </a:rPr>
              <a:t> </a:t>
            </a:r>
            <a:r>
              <a:rPr lang="es-ES" sz="2000" dirty="0" err="1">
                <a:solidFill>
                  <a:schemeClr val="accent5">
                    <a:lumMod val="50000"/>
                  </a:schemeClr>
                </a:solidFill>
              </a:rPr>
              <a:t>author</a:t>
            </a:r>
            <a:r>
              <a:rPr lang="es-ES" sz="2000" dirty="0">
                <a:solidFill>
                  <a:schemeClr val="accent5">
                    <a:lumMod val="50000"/>
                  </a:schemeClr>
                </a:solidFill>
              </a:rPr>
              <a:t>.</a:t>
            </a:r>
            <a:endParaRPr lang="x-none" sz="2000" dirty="0">
              <a:solidFill>
                <a:schemeClr val="accent5">
                  <a:lumMod val="50000"/>
                </a:schemeClr>
              </a:solidFill>
            </a:endParaRPr>
          </a:p>
          <a:p>
            <a:pPr marL="457200" indent="-457200" algn="l">
              <a:buAutoNum type="arabicPeriod"/>
            </a:pPr>
            <a:r>
              <a:rPr lang="en-GB" sz="2000" b="1" dirty="0">
                <a:solidFill>
                  <a:schemeClr val="accent5">
                    <a:lumMod val="50000"/>
                  </a:schemeClr>
                </a:solidFill>
              </a:rPr>
              <a:t>Normally</a:t>
            </a:r>
            <a:r>
              <a:rPr lang="en-GB" sz="2000" dirty="0">
                <a:solidFill>
                  <a:schemeClr val="accent5">
                    <a:lumMod val="50000"/>
                  </a:schemeClr>
                </a:solidFill>
              </a:rPr>
              <a:t> I </a:t>
            </a:r>
            <a:r>
              <a:rPr lang="es-ES" sz="2000" dirty="0" err="1">
                <a:solidFill>
                  <a:schemeClr val="accent5">
                    <a:lumMod val="50000"/>
                  </a:schemeClr>
                </a:solidFill>
              </a:rPr>
              <a:t>make</a:t>
            </a:r>
            <a:r>
              <a:rPr lang="es-ES" sz="2000" dirty="0">
                <a:solidFill>
                  <a:schemeClr val="accent5">
                    <a:lumMod val="50000"/>
                  </a:schemeClr>
                </a:solidFill>
              </a:rPr>
              <a:t> </a:t>
            </a:r>
            <a:r>
              <a:rPr lang="es-ES" sz="2000" dirty="0" err="1">
                <a:solidFill>
                  <a:schemeClr val="accent5">
                    <a:lumMod val="50000"/>
                  </a:schemeClr>
                </a:solidFill>
              </a:rPr>
              <a:t>friends</a:t>
            </a:r>
            <a:r>
              <a:rPr lang="es-ES" sz="2000" dirty="0">
                <a:solidFill>
                  <a:schemeClr val="accent5">
                    <a:lumMod val="50000"/>
                  </a:schemeClr>
                </a:solidFill>
              </a:rPr>
              <a:t> </a:t>
            </a:r>
            <a:r>
              <a:rPr lang="es-ES" sz="2000" dirty="0" err="1">
                <a:solidFill>
                  <a:schemeClr val="accent5">
                    <a:lumMod val="50000"/>
                  </a:schemeClr>
                </a:solidFill>
              </a:rPr>
              <a:t>during</a:t>
            </a:r>
            <a:r>
              <a:rPr lang="es-ES" sz="2000" dirty="0">
                <a:solidFill>
                  <a:schemeClr val="accent5">
                    <a:lumMod val="50000"/>
                  </a:schemeClr>
                </a:solidFill>
              </a:rPr>
              <a:t> </a:t>
            </a:r>
            <a:r>
              <a:rPr lang="es-ES" sz="2000" dirty="0" err="1">
                <a:solidFill>
                  <a:schemeClr val="accent5">
                    <a:lumMod val="50000"/>
                  </a:schemeClr>
                </a:solidFill>
              </a:rPr>
              <a:t>the</a:t>
            </a:r>
            <a:r>
              <a:rPr lang="es-ES" sz="2000" dirty="0">
                <a:solidFill>
                  <a:schemeClr val="accent5">
                    <a:lumMod val="50000"/>
                  </a:schemeClr>
                </a:solidFill>
              </a:rPr>
              <a:t> </a:t>
            </a:r>
            <a:r>
              <a:rPr lang="es-ES" sz="2000" dirty="0" err="1">
                <a:solidFill>
                  <a:schemeClr val="accent5">
                    <a:lumMod val="50000"/>
                  </a:schemeClr>
                </a:solidFill>
              </a:rPr>
              <a:t>activities</a:t>
            </a:r>
            <a:r>
              <a:rPr lang="es-ES" sz="2000" dirty="0">
                <a:solidFill>
                  <a:schemeClr val="accent5">
                    <a:lumMod val="50000"/>
                  </a:schemeClr>
                </a:solidFill>
              </a:rPr>
              <a:t>.</a:t>
            </a:r>
          </a:p>
          <a:p>
            <a:pPr marL="457200" indent="-457200" algn="l">
              <a:buAutoNum type="arabicPeriod"/>
            </a:pPr>
            <a:r>
              <a:rPr lang="x-none" sz="2000" b="1">
                <a:solidFill>
                  <a:schemeClr val="accent5">
                    <a:lumMod val="50000"/>
                  </a:schemeClr>
                </a:solidFill>
              </a:rPr>
              <a:t>Generally</a:t>
            </a:r>
            <a:r>
              <a:rPr lang="es-ES" sz="2000" b="1">
                <a:solidFill>
                  <a:schemeClr val="accent5">
                    <a:lumMod val="50000"/>
                  </a:schemeClr>
                </a:solidFill>
              </a:rPr>
              <a:t> </a:t>
            </a:r>
            <a:r>
              <a:rPr lang="es-ES" sz="2000">
                <a:solidFill>
                  <a:schemeClr val="accent5">
                    <a:lumMod val="50000"/>
                  </a:schemeClr>
                </a:solidFill>
              </a:rPr>
              <a:t>she </a:t>
            </a:r>
            <a:r>
              <a:rPr lang="es-ES" sz="2000" dirty="0" err="1">
                <a:solidFill>
                  <a:schemeClr val="accent5">
                    <a:lumMod val="50000"/>
                  </a:schemeClr>
                </a:solidFill>
              </a:rPr>
              <a:t>does</a:t>
            </a:r>
            <a:r>
              <a:rPr lang="es-ES" sz="2000" dirty="0">
                <a:solidFill>
                  <a:schemeClr val="accent5">
                    <a:lumMod val="50000"/>
                  </a:schemeClr>
                </a:solidFill>
              </a:rPr>
              <a:t> </a:t>
            </a:r>
            <a:r>
              <a:rPr lang="es-ES" sz="2000" dirty="0" err="1">
                <a:solidFill>
                  <a:schemeClr val="accent5">
                    <a:lumMod val="50000"/>
                  </a:schemeClr>
                </a:solidFill>
              </a:rPr>
              <a:t>the</a:t>
            </a:r>
            <a:r>
              <a:rPr lang="es-ES" sz="2000" dirty="0">
                <a:solidFill>
                  <a:schemeClr val="accent5">
                    <a:lumMod val="50000"/>
                  </a:schemeClr>
                </a:solidFill>
              </a:rPr>
              <a:t> </a:t>
            </a:r>
            <a:r>
              <a:rPr lang="es-ES" sz="2000" dirty="0" err="1">
                <a:solidFill>
                  <a:schemeClr val="accent5">
                    <a:lumMod val="50000"/>
                  </a:schemeClr>
                </a:solidFill>
              </a:rPr>
              <a:t>homework</a:t>
            </a:r>
            <a:r>
              <a:rPr lang="es-ES" sz="2000" dirty="0">
                <a:solidFill>
                  <a:schemeClr val="accent5">
                    <a:lumMod val="50000"/>
                  </a:schemeClr>
                </a:solidFill>
              </a:rPr>
              <a:t> </a:t>
            </a:r>
            <a:r>
              <a:rPr lang="es-ES" sz="2000" dirty="0" err="1">
                <a:solidFill>
                  <a:schemeClr val="accent5">
                    <a:lumMod val="50000"/>
                  </a:schemeClr>
                </a:solidFill>
              </a:rPr>
              <a:t>first</a:t>
            </a:r>
            <a:r>
              <a:rPr lang="x-none" sz="2000">
                <a:solidFill>
                  <a:schemeClr val="accent5">
                    <a:lumMod val="50000"/>
                  </a:schemeClr>
                </a:solidFill>
              </a:rPr>
              <a:t>.</a:t>
            </a:r>
            <a:endParaRPr lang="x-none" sz="2000" dirty="0">
              <a:solidFill>
                <a:schemeClr val="accent5">
                  <a:lumMod val="50000"/>
                </a:schemeClr>
              </a:solidFill>
            </a:endParaRPr>
          </a:p>
          <a:p>
            <a:pPr marL="457200" indent="-457200" algn="l">
              <a:buAutoNum type="arabicPeriod"/>
            </a:pPr>
            <a:r>
              <a:rPr lang="en-GB" sz="2000" b="1">
                <a:solidFill>
                  <a:schemeClr val="accent5">
                    <a:lumMod val="50000"/>
                  </a:schemeClr>
                </a:solidFill>
              </a:rPr>
              <a:t>Today </a:t>
            </a:r>
            <a:r>
              <a:rPr lang="en-GB" sz="2000">
                <a:solidFill>
                  <a:schemeClr val="accent5">
                    <a:lumMod val="50000"/>
                  </a:schemeClr>
                </a:solidFill>
              </a:rPr>
              <a:t>she </a:t>
            </a:r>
            <a:r>
              <a:rPr lang="en-GB" sz="2000" dirty="0">
                <a:solidFill>
                  <a:schemeClr val="accent5">
                    <a:lumMod val="50000"/>
                  </a:schemeClr>
                </a:solidFill>
              </a:rPr>
              <a:t>is making a Chinese dish</a:t>
            </a:r>
            <a:r>
              <a:rPr lang="x-none" sz="2000">
                <a:solidFill>
                  <a:schemeClr val="accent5">
                    <a:lumMod val="50000"/>
                  </a:schemeClr>
                </a:solidFill>
              </a:rPr>
              <a:t>.</a:t>
            </a:r>
            <a:endParaRPr lang="x-none" sz="2000" dirty="0">
              <a:solidFill>
                <a:schemeClr val="accent5">
                  <a:lumMod val="50000"/>
                </a:schemeClr>
              </a:solidFill>
            </a:endParaRPr>
          </a:p>
        </p:txBody>
      </p:sp>
    </p:spTree>
    <p:extLst>
      <p:ext uri="{BB962C8B-B14F-4D97-AF65-F5344CB8AC3E}">
        <p14:creationId xmlns:p14="http://schemas.microsoft.com/office/powerpoint/2010/main" val="3608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37"/>
          <p:cNvSpPr txBox="1"/>
          <p:nvPr/>
        </p:nvSpPr>
        <p:spPr>
          <a:xfrm>
            <a:off x="126634" y="147882"/>
            <a:ext cx="722018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Hablas de las vacaciones con tu compañero.</a:t>
            </a:r>
            <a:endParaRPr/>
          </a:p>
        </p:txBody>
      </p:sp>
      <p:sp>
        <p:nvSpPr>
          <p:cNvPr id="1026" name="Google Shape;1026;p37"/>
          <p:cNvSpPr txBox="1"/>
          <p:nvPr/>
        </p:nvSpPr>
        <p:spPr>
          <a:xfrm>
            <a:off x="126634" y="585259"/>
            <a:ext cx="1161201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Use your cards to </a:t>
            </a:r>
            <a:endParaRPr/>
          </a:p>
          <a:p>
            <a:pPr marL="457200" marR="0" lvl="0" indent="-457200" algn="l" rtl="0">
              <a:spcBef>
                <a:spcPts val="0"/>
              </a:spcBef>
              <a:spcAft>
                <a:spcPts val="0"/>
              </a:spcAft>
              <a:buClr>
                <a:srgbClr val="002060"/>
              </a:buClr>
              <a:buSzPts val="2000"/>
              <a:buFont typeface="Century Gothic"/>
              <a:buAutoNum type="alphaLcParenR"/>
            </a:pPr>
            <a:r>
              <a:rPr lang="en-GB" sz="2000" b="1">
                <a:solidFill>
                  <a:srgbClr val="002060"/>
                </a:solidFill>
                <a:latin typeface="Century Gothic"/>
                <a:ea typeface="Century Gothic"/>
                <a:cs typeface="Century Gothic"/>
                <a:sym typeface="Century Gothic"/>
              </a:rPr>
              <a:t>ask questions in Spanish.</a:t>
            </a:r>
            <a:endParaRPr/>
          </a:p>
          <a:p>
            <a:pPr marL="457200" marR="0" lvl="0" indent="-457200" algn="l" rtl="0">
              <a:spcBef>
                <a:spcPts val="0"/>
              </a:spcBef>
              <a:spcAft>
                <a:spcPts val="0"/>
              </a:spcAft>
              <a:buClr>
                <a:srgbClr val="002060"/>
              </a:buClr>
              <a:buSzPts val="2000"/>
              <a:buFont typeface="Century Gothic"/>
              <a:buAutoNum type="alphaLcParenR"/>
            </a:pPr>
            <a:r>
              <a:rPr lang="en-GB" sz="2000" b="1">
                <a:solidFill>
                  <a:srgbClr val="002060"/>
                </a:solidFill>
                <a:latin typeface="Century Gothic"/>
                <a:ea typeface="Century Gothic"/>
                <a:cs typeface="Century Gothic"/>
                <a:sym typeface="Century Gothic"/>
              </a:rPr>
              <a:t>answer questions. Is your partner asking about you (-iste) or about your friend (-ió)?</a:t>
            </a:r>
            <a:endParaRPr/>
          </a:p>
        </p:txBody>
      </p:sp>
      <p:sp>
        <p:nvSpPr>
          <p:cNvPr id="1027" name="Google Shape;1027;p37"/>
          <p:cNvSpPr txBox="1"/>
          <p:nvPr/>
        </p:nvSpPr>
        <p:spPr>
          <a:xfrm>
            <a:off x="126634" y="1756131"/>
            <a:ext cx="597401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Your partner will also ask you. Take turns.</a:t>
            </a:r>
            <a:endParaRPr/>
          </a:p>
        </p:txBody>
      </p:sp>
      <p:sp>
        <p:nvSpPr>
          <p:cNvPr id="1028" name="Google Shape;1028;p37"/>
          <p:cNvSpPr txBox="1"/>
          <p:nvPr/>
        </p:nvSpPr>
        <p:spPr>
          <a:xfrm>
            <a:off x="126634" y="2325264"/>
            <a:ext cx="597401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rgbClr val="002060"/>
                </a:solidFill>
                <a:latin typeface="Century Gothic"/>
                <a:ea typeface="Century Gothic"/>
                <a:cs typeface="Century Gothic"/>
                <a:sym typeface="Century Gothic"/>
              </a:rPr>
              <a:t>Un ejemplo:</a:t>
            </a:r>
            <a:endParaRPr/>
          </a:p>
        </p:txBody>
      </p:sp>
      <p:sp>
        <p:nvSpPr>
          <p:cNvPr id="1029" name="Google Shape;1029;p37"/>
          <p:cNvSpPr/>
          <p:nvPr/>
        </p:nvSpPr>
        <p:spPr>
          <a:xfrm>
            <a:off x="2490813" y="2411495"/>
            <a:ext cx="4055476" cy="868942"/>
          </a:xfrm>
          <a:prstGeom prst="wedgeEllipseCallout">
            <a:avLst>
              <a:gd name="adj1" fmla="val -67265"/>
              <a:gd name="adj2" fmla="val 101364"/>
            </a:avLst>
          </a:prstGeom>
          <a:solidFill>
            <a:srgbClr val="FBE4D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02060"/>
                </a:solidFill>
                <a:latin typeface="Century Gothic"/>
                <a:ea typeface="Century Gothic"/>
                <a:cs typeface="Century Gothic"/>
                <a:sym typeface="Century Gothic"/>
              </a:rPr>
              <a:t>¿Dónde comiste?</a:t>
            </a:r>
            <a:endParaRPr/>
          </a:p>
        </p:txBody>
      </p:sp>
      <p:sp>
        <p:nvSpPr>
          <p:cNvPr id="1030" name="Google Shape;1030;p37"/>
          <p:cNvSpPr txBox="1"/>
          <p:nvPr/>
        </p:nvSpPr>
        <p:spPr>
          <a:xfrm>
            <a:off x="126634" y="3073675"/>
            <a:ext cx="277713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rgbClr val="002060"/>
                </a:solidFill>
                <a:latin typeface="Century Gothic"/>
                <a:ea typeface="Century Gothic"/>
                <a:cs typeface="Century Gothic"/>
                <a:sym typeface="Century Gothic"/>
              </a:rPr>
              <a:t>Persona A </a:t>
            </a:r>
            <a:endParaRPr/>
          </a:p>
          <a:p>
            <a:pPr marL="0" marR="0" lvl="0" indent="0" algn="l" rtl="0">
              <a:spcBef>
                <a:spcPts val="0"/>
              </a:spcBef>
              <a:spcAft>
                <a:spcPts val="0"/>
              </a:spcAft>
              <a:buNone/>
            </a:pPr>
            <a:r>
              <a:rPr lang="en-GB" sz="2200" b="1">
                <a:solidFill>
                  <a:srgbClr val="002060"/>
                </a:solidFill>
                <a:latin typeface="Century Gothic"/>
                <a:ea typeface="Century Gothic"/>
                <a:cs typeface="Century Gothic"/>
                <a:sym typeface="Century Gothic"/>
              </a:rPr>
              <a:t>(pregunta):</a:t>
            </a:r>
            <a:endParaRPr/>
          </a:p>
        </p:txBody>
      </p:sp>
      <p:sp>
        <p:nvSpPr>
          <p:cNvPr id="1031" name="Google Shape;1031;p37"/>
          <p:cNvSpPr txBox="1"/>
          <p:nvPr/>
        </p:nvSpPr>
        <p:spPr>
          <a:xfrm>
            <a:off x="9971615" y="3323533"/>
            <a:ext cx="18459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rgbClr val="002060"/>
                </a:solidFill>
                <a:latin typeface="Century Gothic"/>
                <a:ea typeface="Century Gothic"/>
                <a:cs typeface="Century Gothic"/>
                <a:sym typeface="Century Gothic"/>
              </a:rPr>
              <a:t>Persona B</a:t>
            </a:r>
            <a:endParaRPr/>
          </a:p>
          <a:p>
            <a:pPr marL="0" marR="0" lvl="0" indent="0" algn="l" rtl="0">
              <a:spcBef>
                <a:spcPts val="0"/>
              </a:spcBef>
              <a:spcAft>
                <a:spcPts val="0"/>
              </a:spcAft>
              <a:buNone/>
            </a:pPr>
            <a:r>
              <a:rPr lang="en-GB" sz="2200" b="1">
                <a:solidFill>
                  <a:srgbClr val="002060"/>
                </a:solidFill>
                <a:latin typeface="Century Gothic"/>
                <a:ea typeface="Century Gothic"/>
                <a:cs typeface="Century Gothic"/>
                <a:sym typeface="Century Gothic"/>
              </a:rPr>
              <a:t>(contesta):</a:t>
            </a:r>
            <a:endParaRPr/>
          </a:p>
        </p:txBody>
      </p:sp>
      <p:sp>
        <p:nvSpPr>
          <p:cNvPr id="1032" name="Google Shape;1032;p37"/>
          <p:cNvSpPr/>
          <p:nvPr/>
        </p:nvSpPr>
        <p:spPr>
          <a:xfrm>
            <a:off x="4865420" y="3029107"/>
            <a:ext cx="3890653" cy="906198"/>
          </a:xfrm>
          <a:prstGeom prst="wedgeEllipseCallout">
            <a:avLst>
              <a:gd name="adj1" fmla="val 76126"/>
              <a:gd name="adj2" fmla="val 39526"/>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02060"/>
                </a:solidFill>
                <a:latin typeface="Century Gothic"/>
                <a:ea typeface="Century Gothic"/>
                <a:cs typeface="Century Gothic"/>
                <a:sym typeface="Century Gothic"/>
              </a:rPr>
              <a:t>En el centro de la ciudad.</a:t>
            </a:r>
            <a:endParaRPr/>
          </a:p>
        </p:txBody>
      </p:sp>
      <p:sp>
        <p:nvSpPr>
          <p:cNvPr id="1033" name="Google Shape;1033;p37"/>
          <p:cNvSpPr/>
          <p:nvPr/>
        </p:nvSpPr>
        <p:spPr>
          <a:xfrm>
            <a:off x="8527969" y="1897782"/>
            <a:ext cx="3365370" cy="1200486"/>
          </a:xfrm>
          <a:prstGeom prst="wedgeRoundRectCallout">
            <a:avLst>
              <a:gd name="adj1" fmla="val -48978"/>
              <a:gd name="adj2" fmla="val 65094"/>
              <a:gd name="adj3" fmla="val 16667"/>
            </a:avLst>
          </a:prstGeom>
          <a:solidFill>
            <a:srgbClr val="FEF3CD"/>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rgbClr val="203864"/>
                </a:solidFill>
                <a:latin typeface="Century Gothic"/>
                <a:ea typeface="Century Gothic"/>
                <a:cs typeface="Century Gothic"/>
                <a:sym typeface="Century Gothic"/>
              </a:rPr>
              <a:t>Choose your answer depending on the verb in the question.</a:t>
            </a:r>
            <a:endParaRPr/>
          </a:p>
        </p:txBody>
      </p:sp>
      <p:sp>
        <p:nvSpPr>
          <p:cNvPr id="1034" name="Google Shape;1034;p37"/>
          <p:cNvSpPr/>
          <p:nvPr/>
        </p:nvSpPr>
        <p:spPr>
          <a:xfrm>
            <a:off x="199680" y="4160293"/>
            <a:ext cx="5345365" cy="1945444"/>
          </a:xfrm>
          <a:prstGeom prst="rect">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chemeClr val="lt1"/>
              </a:solidFill>
              <a:latin typeface="Century Gothic"/>
              <a:ea typeface="Century Gothic"/>
              <a:cs typeface="Century Gothic"/>
              <a:sym typeface="Century Gothic"/>
            </a:endParaRPr>
          </a:p>
        </p:txBody>
      </p:sp>
      <p:sp>
        <p:nvSpPr>
          <p:cNvPr id="1035" name="Google Shape;1035;p37"/>
          <p:cNvSpPr/>
          <p:nvPr/>
        </p:nvSpPr>
        <p:spPr>
          <a:xfrm>
            <a:off x="5810975" y="4229593"/>
            <a:ext cx="6181345" cy="1945445"/>
          </a:xfrm>
          <a:prstGeom prst="rect">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chemeClr val="lt1"/>
              </a:solidFill>
              <a:latin typeface="Century Gothic"/>
              <a:ea typeface="Century Gothic"/>
              <a:cs typeface="Century Gothic"/>
              <a:sym typeface="Century Gothic"/>
            </a:endParaRPr>
          </a:p>
        </p:txBody>
      </p:sp>
      <p:sp>
        <p:nvSpPr>
          <p:cNvPr id="1036" name="Google Shape;1036;p37"/>
          <p:cNvSpPr txBox="1"/>
          <p:nvPr/>
        </p:nvSpPr>
        <p:spPr>
          <a:xfrm>
            <a:off x="206405" y="5272611"/>
            <a:ext cx="524635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a:solidFill>
                  <a:srgbClr val="002060"/>
                </a:solidFill>
                <a:latin typeface="Century Gothic"/>
                <a:ea typeface="Century Gothic"/>
                <a:cs typeface="Century Gothic"/>
                <a:sym typeface="Century Gothic"/>
              </a:rPr>
              <a:t>1. </a:t>
            </a:r>
            <a:r>
              <a:rPr lang="en-GB" sz="2200">
                <a:solidFill>
                  <a:srgbClr val="002060"/>
                </a:solidFill>
                <a:latin typeface="Century Gothic"/>
                <a:ea typeface="Century Gothic"/>
                <a:cs typeface="Century Gothic"/>
                <a:sym typeface="Century Gothic"/>
              </a:rPr>
              <a:t>Where did you eat?</a:t>
            </a:r>
            <a:endParaRPr/>
          </a:p>
        </p:txBody>
      </p:sp>
      <p:sp>
        <p:nvSpPr>
          <p:cNvPr id="1037" name="Google Shape;1037;p37"/>
          <p:cNvSpPr txBox="1"/>
          <p:nvPr/>
        </p:nvSpPr>
        <p:spPr>
          <a:xfrm>
            <a:off x="243599" y="4178935"/>
            <a:ext cx="5021128" cy="360313"/>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2060"/>
              </a:buClr>
              <a:buSzPts val="2200"/>
              <a:buFont typeface="Century Gothic"/>
              <a:buNone/>
            </a:pPr>
            <a:r>
              <a:rPr lang="en-GB" sz="2200" b="1">
                <a:solidFill>
                  <a:srgbClr val="002060"/>
                </a:solidFill>
                <a:latin typeface="Century Gothic"/>
                <a:ea typeface="Century Gothic"/>
                <a:cs typeface="Century Gothic"/>
                <a:sym typeface="Century Gothic"/>
              </a:rPr>
              <a:t>Ask your partner these questions.</a:t>
            </a:r>
            <a:endParaRPr sz="2200">
              <a:solidFill>
                <a:srgbClr val="002060"/>
              </a:solidFill>
              <a:latin typeface="Century Gothic"/>
              <a:ea typeface="Century Gothic"/>
              <a:cs typeface="Century Gothic"/>
              <a:sym typeface="Century Gothic"/>
            </a:endParaRPr>
          </a:p>
        </p:txBody>
      </p:sp>
      <p:sp>
        <p:nvSpPr>
          <p:cNvPr id="1038" name="Google Shape;1038;p37"/>
          <p:cNvSpPr txBox="1"/>
          <p:nvPr/>
        </p:nvSpPr>
        <p:spPr>
          <a:xfrm>
            <a:off x="243599" y="4552995"/>
            <a:ext cx="5021128" cy="494629"/>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2060"/>
              </a:buClr>
              <a:buSzPts val="2200"/>
              <a:buFont typeface="Century Gothic"/>
              <a:buNone/>
            </a:pPr>
            <a:r>
              <a:rPr lang="en-GB" sz="2200" b="1">
                <a:solidFill>
                  <a:srgbClr val="002060"/>
                </a:solidFill>
                <a:latin typeface="Century Gothic"/>
                <a:ea typeface="Century Gothic"/>
                <a:cs typeface="Century Gothic"/>
                <a:sym typeface="Century Gothic"/>
              </a:rPr>
              <a:t>Write down the answer.</a:t>
            </a:r>
            <a:endParaRPr sz="2200">
              <a:solidFill>
                <a:srgbClr val="002060"/>
              </a:solidFill>
              <a:latin typeface="Century Gothic"/>
              <a:ea typeface="Century Gothic"/>
              <a:cs typeface="Century Gothic"/>
              <a:sym typeface="Century Gothic"/>
            </a:endParaRPr>
          </a:p>
        </p:txBody>
      </p:sp>
      <p:sp>
        <p:nvSpPr>
          <p:cNvPr id="1039" name="Google Shape;1039;p37"/>
          <p:cNvSpPr txBox="1"/>
          <p:nvPr/>
        </p:nvSpPr>
        <p:spPr>
          <a:xfrm>
            <a:off x="5810975" y="4359091"/>
            <a:ext cx="6200916" cy="799799"/>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2060"/>
              </a:buClr>
              <a:buSzPts val="2000"/>
              <a:buFont typeface="Century Gothic"/>
              <a:buNone/>
            </a:pPr>
            <a:r>
              <a:rPr lang="en-GB" sz="2000" b="1">
                <a:solidFill>
                  <a:srgbClr val="002060"/>
                </a:solidFill>
                <a:latin typeface="Century Gothic"/>
                <a:ea typeface="Century Gothic"/>
                <a:cs typeface="Century Gothic"/>
                <a:sym typeface="Century Gothic"/>
              </a:rPr>
              <a:t>Listen for whether it’s –iste (‘you’) or –ió (‘s/he’) and then give the information in Spanish.</a:t>
            </a:r>
            <a:endParaRPr sz="2000">
              <a:solidFill>
                <a:srgbClr val="002060"/>
              </a:solidFill>
              <a:latin typeface="Century Gothic"/>
              <a:ea typeface="Century Gothic"/>
              <a:cs typeface="Century Gothic"/>
              <a:sym typeface="Century Gothic"/>
            </a:endParaRPr>
          </a:p>
        </p:txBody>
      </p:sp>
      <p:sp>
        <p:nvSpPr>
          <p:cNvPr id="1040" name="Google Shape;1040;p37"/>
          <p:cNvSpPr txBox="1"/>
          <p:nvPr/>
        </p:nvSpPr>
        <p:spPr>
          <a:xfrm>
            <a:off x="5767589" y="5634220"/>
            <a:ext cx="14644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[where?]</a:t>
            </a:r>
            <a:endParaRPr/>
          </a:p>
        </p:txBody>
      </p:sp>
      <p:sp>
        <p:nvSpPr>
          <p:cNvPr id="1041" name="Google Shape;1041;p37"/>
          <p:cNvSpPr txBox="1"/>
          <p:nvPr/>
        </p:nvSpPr>
        <p:spPr>
          <a:xfrm>
            <a:off x="8470851" y="5163435"/>
            <a:ext cx="95508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002060"/>
                </a:solidFill>
                <a:latin typeface="Century Gothic"/>
                <a:ea typeface="Century Gothic"/>
                <a:cs typeface="Century Gothic"/>
                <a:sym typeface="Century Gothic"/>
              </a:rPr>
              <a:t>‘you’</a:t>
            </a:r>
            <a:endParaRPr sz="2000" b="1">
              <a:solidFill>
                <a:srgbClr val="002060"/>
              </a:solidFill>
              <a:latin typeface="Century Gothic"/>
              <a:ea typeface="Century Gothic"/>
              <a:cs typeface="Century Gothic"/>
              <a:sym typeface="Century Gothic"/>
            </a:endParaRPr>
          </a:p>
        </p:txBody>
      </p:sp>
      <p:sp>
        <p:nvSpPr>
          <p:cNvPr id="1042" name="Google Shape;1042;p37"/>
          <p:cNvSpPr txBox="1"/>
          <p:nvPr/>
        </p:nvSpPr>
        <p:spPr>
          <a:xfrm>
            <a:off x="9933910" y="5169141"/>
            <a:ext cx="201754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002060"/>
                </a:solidFill>
                <a:latin typeface="Century Gothic"/>
                <a:ea typeface="Century Gothic"/>
                <a:cs typeface="Century Gothic"/>
                <a:sym typeface="Century Gothic"/>
              </a:rPr>
              <a:t>‘s/he’</a:t>
            </a:r>
            <a:endParaRPr sz="2000" b="1">
              <a:solidFill>
                <a:srgbClr val="002060"/>
              </a:solidFill>
              <a:latin typeface="Century Gothic"/>
              <a:ea typeface="Century Gothic"/>
              <a:cs typeface="Century Gothic"/>
              <a:sym typeface="Century Gothic"/>
            </a:endParaRPr>
          </a:p>
        </p:txBody>
      </p:sp>
      <p:sp>
        <p:nvSpPr>
          <p:cNvPr id="1043" name="Google Shape;1043;p37"/>
          <p:cNvSpPr txBox="1"/>
          <p:nvPr/>
        </p:nvSpPr>
        <p:spPr>
          <a:xfrm>
            <a:off x="7602355" y="5611040"/>
            <a:ext cx="190148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on the beach</a:t>
            </a:r>
            <a:endParaRPr/>
          </a:p>
        </p:txBody>
      </p:sp>
      <p:sp>
        <p:nvSpPr>
          <p:cNvPr id="1044" name="Google Shape;1044;p37"/>
          <p:cNvSpPr txBox="1"/>
          <p:nvPr/>
        </p:nvSpPr>
        <p:spPr>
          <a:xfrm>
            <a:off x="9673264" y="5634220"/>
            <a:ext cx="22781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in the city center</a:t>
            </a:r>
            <a:endParaRPr/>
          </a:p>
        </p:txBody>
      </p:sp>
      <p:sp>
        <p:nvSpPr>
          <p:cNvPr id="1045" name="Google Shape;1045;p37"/>
          <p:cNvSpPr/>
          <p:nvPr/>
        </p:nvSpPr>
        <p:spPr>
          <a:xfrm>
            <a:off x="9568447" y="5586926"/>
            <a:ext cx="2359263" cy="494697"/>
          </a:xfrm>
          <a:prstGeom prst="donut">
            <a:avLst>
              <a:gd name="adj" fmla="val 8523"/>
            </a:avLst>
          </a:prstGeom>
          <a:solidFill>
            <a:srgbClr val="E25B00"/>
          </a:solidFill>
          <a:ln w="9525"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046" name="Google Shape;1046;p37"/>
          <p:cNvSpPr/>
          <p:nvPr/>
        </p:nvSpPr>
        <p:spPr>
          <a:xfrm>
            <a:off x="8166099" y="241211"/>
            <a:ext cx="3801561" cy="463517"/>
          </a:xfrm>
          <a:prstGeom prst="roundRect">
            <a:avLst>
              <a:gd name="adj" fmla="val 16667"/>
            </a:avLst>
          </a:prstGeom>
          <a:solidFill>
            <a:srgbClr val="F664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FFFFFF"/>
              </a:solidFill>
              <a:latin typeface="Century Gothic"/>
              <a:ea typeface="Century Gothic"/>
              <a:cs typeface="Century Gothic"/>
              <a:sym typeface="Century Gothic"/>
            </a:endParaRPr>
          </a:p>
        </p:txBody>
      </p:sp>
      <p:sp>
        <p:nvSpPr>
          <p:cNvPr id="1047" name="Google Shape;1047;p37"/>
          <p:cNvSpPr txBox="1"/>
          <p:nvPr/>
        </p:nvSpPr>
        <p:spPr>
          <a:xfrm>
            <a:off x="533785" y="5661302"/>
            <a:ext cx="3904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In the city center.</a:t>
            </a:r>
            <a:endParaRPr/>
          </a:p>
        </p:txBody>
      </p:sp>
      <p:cxnSp>
        <p:nvCxnSpPr>
          <p:cNvPr id="1048" name="Google Shape;1048;p37"/>
          <p:cNvCxnSpPr/>
          <p:nvPr/>
        </p:nvCxnSpPr>
        <p:spPr>
          <a:xfrm>
            <a:off x="533785" y="6011150"/>
            <a:ext cx="2641215" cy="0"/>
          </a:xfrm>
          <a:prstGeom prst="straightConnector1">
            <a:avLst/>
          </a:prstGeom>
          <a:noFill/>
          <a:ln w="19050" cap="flat" cmpd="sng">
            <a:solidFill>
              <a:srgbClr val="002060"/>
            </a:solidFill>
            <a:prstDash val="dot"/>
            <a:miter lim="800000"/>
            <a:headEnd type="none" w="sm" len="sm"/>
            <a:tailEnd type="none" w="sm" len="sm"/>
          </a:ln>
        </p:spPr>
      </p:cxnSp>
      <p:sp>
        <p:nvSpPr>
          <p:cNvPr id="1049" name="Google Shape;1049;p37"/>
          <p:cNvSpPr txBox="1">
            <a:spLocks noGrp="1"/>
          </p:cNvSpPr>
          <p:nvPr>
            <p:ph type="title" idx="4294967295"/>
          </p:nvPr>
        </p:nvSpPr>
        <p:spPr>
          <a:xfrm>
            <a:off x="8328577" y="-201071"/>
            <a:ext cx="386342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000"/>
              <a:buFont typeface="Century Gothic"/>
              <a:buNone/>
            </a:pPr>
            <a:r>
              <a:rPr lang="en-GB" sz="2000" b="1">
                <a:solidFill>
                  <a:schemeClr val="lt1"/>
                </a:solidFill>
              </a:rPr>
              <a:t>hablar / escuchar / escribir</a:t>
            </a:r>
            <a:endParaRPr sz="2000" b="1">
              <a:solidFill>
                <a:schemeClr val="lt1"/>
              </a:solidFill>
            </a:endParaRPr>
          </a:p>
        </p:txBody>
      </p:sp>
      <p:pic>
        <p:nvPicPr>
          <p:cNvPr id="1050" name="Google Shape;1050;p37" descr="Fat People Eating Pizza Cartoon Eating Spaghetti Clipart - Clip ..."/>
          <p:cNvPicPr preferRelativeResize="0"/>
          <p:nvPr/>
        </p:nvPicPr>
        <p:blipFill rotWithShape="1">
          <a:blip r:embed="rId3">
            <a:alphaModFix/>
          </a:blip>
          <a:srcRect/>
          <a:stretch/>
        </p:blipFill>
        <p:spPr>
          <a:xfrm>
            <a:off x="6810746" y="1699110"/>
            <a:ext cx="1269499" cy="1338598"/>
          </a:xfrm>
          <a:prstGeom prst="rect">
            <a:avLst/>
          </a:prstGeom>
          <a:noFill/>
          <a:ln>
            <a:noFill/>
          </a:ln>
        </p:spPr>
      </p:pic>
      <p:pic>
        <p:nvPicPr>
          <p:cNvPr id="1051" name="Google Shape;1051;p37" descr="illustration - Clip Art Library"/>
          <p:cNvPicPr preferRelativeResize="0"/>
          <p:nvPr/>
        </p:nvPicPr>
        <p:blipFill rotWithShape="1">
          <a:blip r:embed="rId4">
            <a:alphaModFix/>
          </a:blip>
          <a:srcRect/>
          <a:stretch/>
        </p:blipFill>
        <p:spPr>
          <a:xfrm>
            <a:off x="5932642" y="213751"/>
            <a:ext cx="2133572" cy="739527"/>
          </a:xfrm>
          <a:prstGeom prst="rect">
            <a:avLst/>
          </a:prstGeom>
          <a:noFill/>
          <a:ln>
            <a:noFill/>
          </a:ln>
        </p:spPr>
      </p:pic>
      <p:pic>
        <p:nvPicPr>
          <p:cNvPr id="1052" name="Google Shape;1052;p37" descr="Writing Drawing Clip art - writing png download - 2383*1898 - Free ..."/>
          <p:cNvPicPr preferRelativeResize="0"/>
          <p:nvPr/>
        </p:nvPicPr>
        <p:blipFill rotWithShape="1">
          <a:blip r:embed="rId5">
            <a:alphaModFix/>
          </a:blip>
          <a:srcRect/>
          <a:stretch/>
        </p:blipFill>
        <p:spPr>
          <a:xfrm>
            <a:off x="3981112" y="5139220"/>
            <a:ext cx="1043363" cy="830997"/>
          </a:xfrm>
          <a:prstGeom prst="rect">
            <a:avLst/>
          </a:prstGeom>
          <a:noFill/>
          <a:ln>
            <a:noFill/>
          </a:ln>
        </p:spPr>
      </p:pic>
      <p:sp>
        <p:nvSpPr>
          <p:cNvPr id="1053" name="Google Shape;1053;p37"/>
          <p:cNvSpPr/>
          <p:nvPr/>
        </p:nvSpPr>
        <p:spPr>
          <a:xfrm>
            <a:off x="5810975" y="5172138"/>
            <a:ext cx="271699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Partner asks about… </a:t>
            </a:r>
            <a:endParaRPr sz="2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4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5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58683-4D56-214E-AD88-827E9F42CB83}"/>
              </a:ext>
            </a:extLst>
          </p:cNvPr>
          <p:cNvSpPr>
            <a:spLocks noGrp="1"/>
          </p:cNvSpPr>
          <p:nvPr>
            <p:ph type="title"/>
          </p:nvPr>
        </p:nvSpPr>
        <p:spPr>
          <a:xfrm>
            <a:off x="134817" y="152410"/>
            <a:ext cx="6613456" cy="656965"/>
          </a:xfrm>
        </p:spPr>
        <p:txBody>
          <a:bodyPr>
            <a:normAutofit/>
          </a:bodyPr>
          <a:lstStyle/>
          <a:p>
            <a:r>
              <a:rPr lang="es-GB" sz="2000" b="1" dirty="0"/>
              <a:t>Hablamos de nuestros cumpleaños en el pasado.</a:t>
            </a:r>
          </a:p>
        </p:txBody>
      </p:sp>
      <p:sp>
        <p:nvSpPr>
          <p:cNvPr id="4" name="Rounded Rectangle 11">
            <a:extLst>
              <a:ext uri="{FF2B5EF4-FFF2-40B4-BE49-F238E27FC236}">
                <a16:creationId xmlns:a16="http://schemas.microsoft.com/office/drawing/2014/main" id="{FEE94B1F-5D71-8945-B915-EF49A8F86EAF}"/>
              </a:ext>
            </a:extLst>
          </p:cNvPr>
          <p:cNvSpPr/>
          <p:nvPr/>
        </p:nvSpPr>
        <p:spPr>
          <a:xfrm>
            <a:off x="10375900" y="258166"/>
            <a:ext cx="15522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sym typeface="Arial"/>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
        <p:nvSpPr>
          <p:cNvPr id="19" name="Título 1">
            <a:extLst>
              <a:ext uri="{FF2B5EF4-FFF2-40B4-BE49-F238E27FC236}">
                <a16:creationId xmlns:a16="http://schemas.microsoft.com/office/drawing/2014/main" id="{B7A2525F-0FC1-E24C-BE07-717DEAA4C31B}"/>
              </a:ext>
            </a:extLst>
          </p:cNvPr>
          <p:cNvSpPr txBox="1">
            <a:spLocks/>
          </p:cNvSpPr>
          <p:nvPr/>
        </p:nvSpPr>
        <p:spPr>
          <a:xfrm>
            <a:off x="134816" y="722270"/>
            <a:ext cx="8460544" cy="5248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Estudiante A: </a:t>
            </a:r>
            <a:r>
              <a:rPr kumimoji="0" lang="es-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Lee la pregunta en español.</a:t>
            </a:r>
          </a:p>
        </p:txBody>
      </p:sp>
      <p:sp>
        <p:nvSpPr>
          <p:cNvPr id="20" name="Título 1">
            <a:extLst>
              <a:ext uri="{FF2B5EF4-FFF2-40B4-BE49-F238E27FC236}">
                <a16:creationId xmlns:a16="http://schemas.microsoft.com/office/drawing/2014/main" id="{758BB50E-AEE7-854A-9CC4-683FE15B491B}"/>
              </a:ext>
            </a:extLst>
          </p:cNvPr>
          <p:cNvSpPr txBox="1">
            <a:spLocks/>
          </p:cNvSpPr>
          <p:nvPr/>
        </p:nvSpPr>
        <p:spPr>
          <a:xfrm>
            <a:off x="134816" y="1247084"/>
            <a:ext cx="10837984" cy="5248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Estudiante B: </a:t>
            </a:r>
            <a:r>
              <a:rPr kumimoji="0" lang="es-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Escucha y elige la respuesta correcta según el verbo. </a:t>
            </a:r>
          </a:p>
        </p:txBody>
      </p:sp>
      <p:sp>
        <p:nvSpPr>
          <p:cNvPr id="3" name="CuadroTexto 2">
            <a:extLst>
              <a:ext uri="{FF2B5EF4-FFF2-40B4-BE49-F238E27FC236}">
                <a16:creationId xmlns:a16="http://schemas.microsoft.com/office/drawing/2014/main" id="{7A1AA93F-B00E-F64C-B85F-EE0557408904}"/>
              </a:ext>
            </a:extLst>
          </p:cNvPr>
          <p:cNvSpPr txBox="1"/>
          <p:nvPr/>
        </p:nvSpPr>
        <p:spPr>
          <a:xfrm>
            <a:off x="134816" y="1771898"/>
            <a:ext cx="113303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¡Importante! Si la pregunta tiene un verbo en </a:t>
            </a:r>
            <a:r>
              <a:rPr kumimoji="0" lang="es-ES" sz="2000" b="1" i="0" u="none" strike="noStrike" kern="1200" cap="none" spc="0" normalizeH="0" baseline="0" noProof="0" dirty="0">
                <a:ln>
                  <a:noFill/>
                </a:ln>
                <a:solidFill>
                  <a:srgbClr val="E56800"/>
                </a:solidFill>
                <a:effectLst/>
                <a:uLnTx/>
                <a:uFillTx/>
                <a:latin typeface="Century Gothic"/>
                <a:ea typeface="+mn-ea"/>
                <a:cs typeface="+mn-cs"/>
              </a:rPr>
              <a:t>–iste </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debes contestar con el verbo en</a:t>
            </a:r>
            <a:r>
              <a:rPr kumimoji="0" lang="es-ES" sz="2000" b="1"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1" i="0" u="none" strike="noStrike" kern="1200" cap="none" spc="0" normalizeH="0" baseline="0" noProof="0" dirty="0">
                <a:ln>
                  <a:noFill/>
                </a:ln>
                <a:solidFill>
                  <a:srgbClr val="E56800"/>
                </a:solidFill>
                <a:effectLst/>
                <a:uLnTx/>
                <a:uFillTx/>
                <a:latin typeface="Century Gothic"/>
                <a:ea typeface="+mn-ea"/>
                <a:cs typeface="+mn-cs"/>
              </a:rPr>
              <a:t>–í</a:t>
            </a:r>
            <a:r>
              <a:rPr kumimoji="0" lang="es-ES" sz="2000" b="1" i="0" u="none" strike="noStrike" kern="1200" cap="none" spc="0" normalizeH="0" baseline="0" noProof="0" dirty="0">
                <a:ln>
                  <a:noFill/>
                </a:ln>
                <a:solidFill>
                  <a:srgbClr val="4472C4">
                    <a:lumMod val="50000"/>
                  </a:srgbClr>
                </a:solidFill>
                <a:effectLst/>
                <a:uLnTx/>
                <a:uFillTx/>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Si la pregunta tiene un verbo en </a:t>
            </a:r>
            <a:r>
              <a:rPr kumimoji="0" lang="es-ES" sz="2000" b="1" i="0" u="none" strike="noStrike" kern="1200" cap="none" spc="0" normalizeH="0" baseline="0" noProof="0" dirty="0">
                <a:ln>
                  <a:noFill/>
                </a:ln>
                <a:solidFill>
                  <a:srgbClr val="E56800"/>
                </a:solidFill>
                <a:effectLst/>
                <a:uLnTx/>
                <a:uFillTx/>
                <a:latin typeface="Century Gothic"/>
                <a:ea typeface="+mn-ea"/>
                <a:cs typeface="+mn-cs"/>
              </a:rPr>
              <a:t>–</a:t>
            </a:r>
            <a:r>
              <a:rPr kumimoji="0" lang="es-ES" sz="2000" b="1" i="0" u="none" strike="noStrike" kern="1200" cap="none" spc="0" normalizeH="0" baseline="0" noProof="0" dirty="0" err="1">
                <a:ln>
                  <a:noFill/>
                </a:ln>
                <a:solidFill>
                  <a:srgbClr val="E56800"/>
                </a:solidFill>
                <a:effectLst/>
                <a:uLnTx/>
                <a:uFillTx/>
                <a:latin typeface="Century Gothic"/>
                <a:ea typeface="+mn-ea"/>
                <a:cs typeface="+mn-cs"/>
              </a:rPr>
              <a:t>ías</a:t>
            </a:r>
            <a:r>
              <a:rPr kumimoji="0" lang="es-ES" sz="2000" b="1" i="0" u="none" strike="noStrike" kern="1200" cap="none" spc="0" normalizeH="0" baseline="0" noProof="0" dirty="0">
                <a:ln>
                  <a:noFill/>
                </a:ln>
                <a:solidFill>
                  <a:srgbClr val="E56800"/>
                </a:solidFill>
                <a:effectLst/>
                <a:uLnTx/>
                <a:uFillTx/>
                <a:latin typeface="Century Gothic"/>
                <a:ea typeface="+mn-ea"/>
                <a:cs typeface="+mn-cs"/>
              </a:rPr>
              <a:t> </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debes contestar con el verbo en </a:t>
            </a:r>
            <a:r>
              <a:rPr kumimoji="0" lang="es-ES" sz="2000" b="1" i="0" u="none" strike="noStrike" kern="1200" cap="none" spc="0" normalizeH="0" baseline="0" noProof="0" dirty="0">
                <a:ln>
                  <a:noFill/>
                </a:ln>
                <a:solidFill>
                  <a:srgbClr val="E56800"/>
                </a:solidFill>
                <a:effectLst/>
                <a:uLnTx/>
                <a:uFillTx/>
                <a:latin typeface="Century Gothic"/>
                <a:ea typeface="+mn-ea"/>
                <a:cs typeface="+mn-cs"/>
              </a:rPr>
              <a:t>–</a:t>
            </a:r>
            <a:r>
              <a:rPr kumimoji="0" lang="es-ES" sz="2000" b="1" i="0" u="none" strike="noStrike" kern="1200" cap="none" spc="0" normalizeH="0" baseline="0" noProof="0" dirty="0" err="1">
                <a:ln>
                  <a:noFill/>
                </a:ln>
                <a:solidFill>
                  <a:srgbClr val="E56800"/>
                </a:solidFill>
                <a:effectLst/>
                <a:uLnTx/>
                <a:uFillTx/>
                <a:latin typeface="Century Gothic"/>
                <a:ea typeface="+mn-ea"/>
                <a:cs typeface="+mn-cs"/>
              </a:rPr>
              <a:t>ía</a:t>
            </a:r>
            <a:r>
              <a:rPr kumimoji="0" lang="es-ES" sz="2000" b="1" i="0" u="none" strike="noStrike" kern="1200" cap="none" spc="0" normalizeH="0" baseline="0" noProof="0" dirty="0">
                <a:ln>
                  <a:noFill/>
                </a:ln>
                <a:solidFill>
                  <a:srgbClr val="4472C4">
                    <a:lumMod val="50000"/>
                  </a:srgbClr>
                </a:solidFill>
                <a:effectLst/>
                <a:uLnTx/>
                <a:uFillTx/>
                <a:latin typeface="Century Gothic"/>
                <a:ea typeface="+mn-ea"/>
                <a:cs typeface="+mn-cs"/>
              </a:rPr>
              <a:t>.                        </a:t>
            </a:r>
          </a:p>
        </p:txBody>
      </p:sp>
      <p:sp>
        <p:nvSpPr>
          <p:cNvPr id="22" name="Título 1">
            <a:extLst>
              <a:ext uri="{FF2B5EF4-FFF2-40B4-BE49-F238E27FC236}">
                <a16:creationId xmlns:a16="http://schemas.microsoft.com/office/drawing/2014/main" id="{1155BF83-A133-4E43-8B51-9DD0CD3C5318}"/>
              </a:ext>
            </a:extLst>
          </p:cNvPr>
          <p:cNvSpPr txBox="1">
            <a:spLocks/>
          </p:cNvSpPr>
          <p:nvPr/>
        </p:nvSpPr>
        <p:spPr>
          <a:xfrm>
            <a:off x="134816" y="2622304"/>
            <a:ext cx="1412630" cy="5248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Ejemplo:</a:t>
            </a:r>
          </a:p>
        </p:txBody>
      </p:sp>
      <p:sp>
        <p:nvSpPr>
          <p:cNvPr id="23" name="Título 1">
            <a:extLst>
              <a:ext uri="{FF2B5EF4-FFF2-40B4-BE49-F238E27FC236}">
                <a16:creationId xmlns:a16="http://schemas.microsoft.com/office/drawing/2014/main" id="{248CB233-0C6F-624A-A6B7-0FA1D1B8C405}"/>
              </a:ext>
            </a:extLst>
          </p:cNvPr>
          <p:cNvSpPr txBox="1">
            <a:spLocks/>
          </p:cNvSpPr>
          <p:nvPr/>
        </p:nvSpPr>
        <p:spPr>
          <a:xfrm>
            <a:off x="134816" y="3186069"/>
            <a:ext cx="2214490" cy="5248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Estudiante A</a:t>
            </a:r>
          </a:p>
        </p:txBody>
      </p:sp>
      <p:sp>
        <p:nvSpPr>
          <p:cNvPr id="24" name="Título 1">
            <a:extLst>
              <a:ext uri="{FF2B5EF4-FFF2-40B4-BE49-F238E27FC236}">
                <a16:creationId xmlns:a16="http://schemas.microsoft.com/office/drawing/2014/main" id="{FABA909A-499D-EA49-B5D0-2A39E4CA2354}"/>
              </a:ext>
            </a:extLst>
          </p:cNvPr>
          <p:cNvSpPr txBox="1">
            <a:spLocks/>
          </p:cNvSpPr>
          <p:nvPr/>
        </p:nvSpPr>
        <p:spPr>
          <a:xfrm>
            <a:off x="10296028" y="3442307"/>
            <a:ext cx="1747824" cy="5248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Estudiante B</a:t>
            </a:r>
          </a:p>
        </p:txBody>
      </p:sp>
      <p:sp>
        <p:nvSpPr>
          <p:cNvPr id="6" name="Rectángulo 5">
            <a:extLst>
              <a:ext uri="{FF2B5EF4-FFF2-40B4-BE49-F238E27FC236}">
                <a16:creationId xmlns:a16="http://schemas.microsoft.com/office/drawing/2014/main" id="{2F214009-DA4B-9541-8814-0AA897442D7A}"/>
              </a:ext>
            </a:extLst>
          </p:cNvPr>
          <p:cNvSpPr/>
          <p:nvPr/>
        </p:nvSpPr>
        <p:spPr>
          <a:xfrm>
            <a:off x="330492" y="3781202"/>
            <a:ext cx="3255059" cy="242484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B" sz="2200" b="0" i="0" u="none" strike="noStrike" kern="1200" cap="none" spc="0" normalizeH="0" baseline="0" noProof="0" dirty="0">
                <a:ln>
                  <a:noFill/>
                </a:ln>
                <a:solidFill>
                  <a:srgbClr val="4472C4">
                    <a:lumMod val="50000"/>
                  </a:srgbClr>
                </a:solidFill>
                <a:effectLst/>
                <a:uLnTx/>
                <a:uFillTx/>
                <a:latin typeface="Century Gothic"/>
                <a:ea typeface="+mn-ea"/>
                <a:cs typeface="+mn-cs"/>
              </a:rPr>
              <a:t>1. Did you used to eat many sweets?  </a:t>
            </a:r>
          </a:p>
        </p:txBody>
      </p:sp>
      <p:sp>
        <p:nvSpPr>
          <p:cNvPr id="7" name="Llamada rectangular 6">
            <a:extLst>
              <a:ext uri="{FF2B5EF4-FFF2-40B4-BE49-F238E27FC236}">
                <a16:creationId xmlns:a16="http://schemas.microsoft.com/office/drawing/2014/main" id="{CC3660AF-80E8-8A47-A4D8-CE85A1895CF8}"/>
              </a:ext>
            </a:extLst>
          </p:cNvPr>
          <p:cNvSpPr/>
          <p:nvPr/>
        </p:nvSpPr>
        <p:spPr>
          <a:xfrm>
            <a:off x="2312202" y="2851929"/>
            <a:ext cx="2505276" cy="1115192"/>
          </a:xfrm>
          <a:prstGeom prst="wedgeRectCallout">
            <a:avLst>
              <a:gd name="adj1" fmla="val -60640"/>
              <a:gd name="adj2" fmla="val 6227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B" sz="2200" b="0" i="0" u="none" strike="noStrike" kern="1200" cap="none" spc="0" normalizeH="0" baseline="0" noProof="0" dirty="0">
                <a:ln>
                  <a:noFill/>
                </a:ln>
                <a:solidFill>
                  <a:srgbClr val="4472C4">
                    <a:lumMod val="50000"/>
                  </a:srgbClr>
                </a:solidFill>
                <a:effectLst/>
                <a:uLnTx/>
                <a:uFillTx/>
                <a:latin typeface="Century Gothic"/>
                <a:ea typeface="+mn-ea"/>
                <a:cs typeface="+mn-cs"/>
              </a:rPr>
              <a:t>¿</a:t>
            </a:r>
            <a:r>
              <a:rPr kumimoji="0" lang="es-GB" sz="2200" b="1" i="0" u="none" strike="noStrike" kern="1200" cap="none" spc="0" normalizeH="0" baseline="0" noProof="0" dirty="0">
                <a:ln>
                  <a:noFill/>
                </a:ln>
                <a:solidFill>
                  <a:srgbClr val="4472C4">
                    <a:lumMod val="50000"/>
                  </a:srgbClr>
                </a:solidFill>
                <a:effectLst/>
                <a:uLnTx/>
                <a:uFillTx/>
                <a:latin typeface="Century Gothic"/>
                <a:ea typeface="+mn-ea"/>
                <a:cs typeface="+mn-cs"/>
              </a:rPr>
              <a:t>Comías</a:t>
            </a:r>
            <a:r>
              <a:rPr kumimoji="0" lang="es-GB" sz="2200" b="0" i="0" u="none" strike="noStrike" kern="1200" cap="none" spc="0" normalizeH="0" baseline="0" noProof="0" dirty="0">
                <a:ln>
                  <a:noFill/>
                </a:ln>
                <a:solidFill>
                  <a:srgbClr val="4472C4">
                    <a:lumMod val="50000"/>
                  </a:srgbClr>
                </a:solidFill>
                <a:effectLst/>
                <a:uLnTx/>
                <a:uFillTx/>
                <a:latin typeface="Century Gothic"/>
                <a:ea typeface="+mn-ea"/>
                <a:cs typeface="+mn-cs"/>
              </a:rPr>
              <a:t> muchos dulces?</a:t>
            </a:r>
          </a:p>
        </p:txBody>
      </p:sp>
      <p:sp>
        <p:nvSpPr>
          <p:cNvPr id="27" name="Rectángulo 26">
            <a:extLst>
              <a:ext uri="{FF2B5EF4-FFF2-40B4-BE49-F238E27FC236}">
                <a16:creationId xmlns:a16="http://schemas.microsoft.com/office/drawing/2014/main" id="{29AC88BA-5E29-784D-97F6-8E0C03B8C8A3}"/>
              </a:ext>
            </a:extLst>
          </p:cNvPr>
          <p:cNvSpPr/>
          <p:nvPr/>
        </p:nvSpPr>
        <p:spPr>
          <a:xfrm>
            <a:off x="6112609" y="3901171"/>
            <a:ext cx="5963435" cy="23048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a:ea typeface="+mn-ea"/>
                <a:cs typeface="+mn-cs"/>
              </a:rPr>
              <a:t>Escucha y elige la opción correcta según el verbo. Luego debes contestar con el verbo correcto.</a:t>
            </a:r>
          </a:p>
        </p:txBody>
      </p:sp>
      <p:sp>
        <p:nvSpPr>
          <p:cNvPr id="10" name="CuadroTexto 9">
            <a:extLst>
              <a:ext uri="{FF2B5EF4-FFF2-40B4-BE49-F238E27FC236}">
                <a16:creationId xmlns:a16="http://schemas.microsoft.com/office/drawing/2014/main" id="{A5B9CC4D-E27C-B840-9EC5-6EFC5271090B}"/>
              </a:ext>
            </a:extLst>
          </p:cNvPr>
          <p:cNvSpPr txBox="1"/>
          <p:nvPr/>
        </p:nvSpPr>
        <p:spPr>
          <a:xfrm>
            <a:off x="6141586" y="4940029"/>
            <a:ext cx="245377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a:ea typeface="+mn-ea"/>
                <a:cs typeface="+mn-cs"/>
              </a:rPr>
              <a:t>El año pasado</a:t>
            </a:r>
          </a:p>
        </p:txBody>
      </p:sp>
      <p:sp>
        <p:nvSpPr>
          <p:cNvPr id="28" name="CuadroTexto 27">
            <a:extLst>
              <a:ext uri="{FF2B5EF4-FFF2-40B4-BE49-F238E27FC236}">
                <a16:creationId xmlns:a16="http://schemas.microsoft.com/office/drawing/2014/main" id="{5ABD522C-9D04-6941-AF55-6BCF4D4E251D}"/>
              </a:ext>
            </a:extLst>
          </p:cNvPr>
          <p:cNvSpPr txBox="1"/>
          <p:nvPr/>
        </p:nvSpPr>
        <p:spPr>
          <a:xfrm>
            <a:off x="8746092" y="4912435"/>
            <a:ext cx="340029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a:ea typeface="+mn-ea"/>
                <a:cs typeface="+mn-cs"/>
              </a:rPr>
              <a:t>Cada año (en el pasado)</a:t>
            </a:r>
          </a:p>
        </p:txBody>
      </p:sp>
      <p:sp>
        <p:nvSpPr>
          <p:cNvPr id="30" name="CuadroTexto 29">
            <a:extLst>
              <a:ext uri="{FF2B5EF4-FFF2-40B4-BE49-F238E27FC236}">
                <a16:creationId xmlns:a16="http://schemas.microsoft.com/office/drawing/2014/main" id="{B3CD8E1E-7DB3-9046-A64C-85E88E41A34C}"/>
              </a:ext>
            </a:extLst>
          </p:cNvPr>
          <p:cNvSpPr txBox="1"/>
          <p:nvPr/>
        </p:nvSpPr>
        <p:spPr>
          <a:xfrm>
            <a:off x="9049443" y="5340139"/>
            <a:ext cx="29635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I used to receive a lot of chocolate.</a:t>
            </a:r>
          </a:p>
        </p:txBody>
      </p:sp>
      <p:sp>
        <p:nvSpPr>
          <p:cNvPr id="31" name="CuadroTexto 30">
            <a:extLst>
              <a:ext uri="{FF2B5EF4-FFF2-40B4-BE49-F238E27FC236}">
                <a16:creationId xmlns:a16="http://schemas.microsoft.com/office/drawing/2014/main" id="{19F90915-FC23-824E-861C-82630CF61353}"/>
              </a:ext>
            </a:extLst>
          </p:cNvPr>
          <p:cNvSpPr txBox="1"/>
          <p:nvPr/>
        </p:nvSpPr>
        <p:spPr>
          <a:xfrm>
            <a:off x="6444937" y="5340139"/>
            <a:ext cx="23011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and I drank hot chocolate.</a:t>
            </a:r>
          </a:p>
        </p:txBody>
      </p:sp>
      <p:sp>
        <p:nvSpPr>
          <p:cNvPr id="32" name="Llamada rectangular 31">
            <a:extLst>
              <a:ext uri="{FF2B5EF4-FFF2-40B4-BE49-F238E27FC236}">
                <a16:creationId xmlns:a16="http://schemas.microsoft.com/office/drawing/2014/main" id="{7F422E46-2628-774E-B3D9-557C96E0A9A9}"/>
              </a:ext>
            </a:extLst>
          </p:cNvPr>
          <p:cNvSpPr/>
          <p:nvPr/>
        </p:nvSpPr>
        <p:spPr>
          <a:xfrm>
            <a:off x="5171658" y="2765712"/>
            <a:ext cx="3255059" cy="1055077"/>
          </a:xfrm>
          <a:prstGeom prst="wedgeRectCallout">
            <a:avLst>
              <a:gd name="adj1" fmla="val 63913"/>
              <a:gd name="adj2" fmla="val 5019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B" sz="2200" b="0" i="0" u="none" strike="noStrike" kern="1200" cap="none" spc="0" normalizeH="0" baseline="0" noProof="0" dirty="0">
                <a:ln>
                  <a:noFill/>
                </a:ln>
                <a:solidFill>
                  <a:srgbClr val="4472C4">
                    <a:lumMod val="50000"/>
                  </a:srgbClr>
                </a:solidFill>
                <a:effectLst/>
                <a:uLnTx/>
                <a:uFillTx/>
                <a:latin typeface="Century Gothic"/>
                <a:ea typeface="+mn-ea"/>
                <a:cs typeface="+mn-cs"/>
              </a:rPr>
              <a:t>Sí, </a:t>
            </a:r>
            <a:r>
              <a:rPr kumimoji="0" lang="es-GB" sz="2200" b="1" i="0" u="none" strike="noStrike" kern="1200" cap="none" spc="0" normalizeH="0" baseline="0" noProof="0" dirty="0">
                <a:ln>
                  <a:noFill/>
                </a:ln>
                <a:solidFill>
                  <a:srgbClr val="4472C4">
                    <a:lumMod val="50000"/>
                  </a:srgbClr>
                </a:solidFill>
                <a:effectLst/>
                <a:uLnTx/>
                <a:uFillTx/>
                <a:latin typeface="Century Gothic"/>
                <a:ea typeface="+mn-ea"/>
                <a:cs typeface="+mn-cs"/>
              </a:rPr>
              <a:t>recibía</a:t>
            </a:r>
            <a:r>
              <a:rPr kumimoji="0" lang="es-GB" sz="2200" b="0" i="0" u="none" strike="noStrike" kern="1200" cap="none" spc="0" normalizeH="0" baseline="0" noProof="0" dirty="0">
                <a:ln>
                  <a:noFill/>
                </a:ln>
                <a:solidFill>
                  <a:srgbClr val="4472C4">
                    <a:lumMod val="50000"/>
                  </a:srgbClr>
                </a:solidFill>
                <a:effectLst/>
                <a:uLnTx/>
                <a:uFillTx/>
                <a:latin typeface="Century Gothic"/>
                <a:ea typeface="+mn-ea"/>
                <a:cs typeface="+mn-cs"/>
              </a:rPr>
              <a:t> mucho chocolate.</a:t>
            </a:r>
          </a:p>
        </p:txBody>
      </p:sp>
      <p:sp>
        <p:nvSpPr>
          <p:cNvPr id="5" name="Oval 4">
            <a:extLst>
              <a:ext uri="{FF2B5EF4-FFF2-40B4-BE49-F238E27FC236}">
                <a16:creationId xmlns:a16="http://schemas.microsoft.com/office/drawing/2014/main" id="{6ACA5022-E022-1142-80F6-2B809F47626E}"/>
              </a:ext>
            </a:extLst>
          </p:cNvPr>
          <p:cNvSpPr/>
          <p:nvPr/>
        </p:nvSpPr>
        <p:spPr>
          <a:xfrm>
            <a:off x="8595359" y="4638763"/>
            <a:ext cx="3448493" cy="1633838"/>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3074" name="Picture 2" descr="Presents, Boxes, Gifts, Packages, Wrapping Paper">
            <a:extLst>
              <a:ext uri="{FF2B5EF4-FFF2-40B4-BE49-F238E27FC236}">
                <a16:creationId xmlns:a16="http://schemas.microsoft.com/office/drawing/2014/main" id="{20BFDB66-5F06-F249-B361-268FD3CB858B}"/>
              </a:ext>
            </a:extLst>
          </p:cNvPr>
          <p:cNvPicPr>
            <a:picLocks noChangeAspect="1" noChangeArrowheads="1"/>
          </p:cNvPicPr>
          <p:nvPr/>
        </p:nvPicPr>
        <p:blipFill>
          <a:blip r:embed="rId3">
            <a:clrChange>
              <a:clrFrom>
                <a:srgbClr val="E1E1E1"/>
              </a:clrFrom>
              <a:clrTo>
                <a:srgbClr val="E1E1E1">
                  <a:alpha val="0"/>
                </a:srgbClr>
              </a:clrTo>
            </a:clrChange>
            <a:extLst>
              <a:ext uri="{28A0092B-C50C-407E-A947-70E740481C1C}">
                <a14:useLocalDpi xmlns:a14="http://schemas.microsoft.com/office/drawing/2010/main" val="0"/>
              </a:ext>
            </a:extLst>
          </a:blip>
          <a:srcRect/>
          <a:stretch>
            <a:fillRect/>
          </a:stretch>
        </p:blipFill>
        <p:spPr bwMode="auto">
          <a:xfrm>
            <a:off x="7523537" y="-24264"/>
            <a:ext cx="2877690" cy="17266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lloween Candy, Halloween">
            <a:extLst>
              <a:ext uri="{FF2B5EF4-FFF2-40B4-BE49-F238E27FC236}">
                <a16:creationId xmlns:a16="http://schemas.microsoft.com/office/drawing/2014/main" id="{10BEA225-C7E6-7541-AA30-B1F97288E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386" y="4221467"/>
            <a:ext cx="1877117" cy="18771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hocolate, Sweet, Dessert, Cocoa, Candy">
            <a:extLst>
              <a:ext uri="{FF2B5EF4-FFF2-40B4-BE49-F238E27FC236}">
                <a16:creationId xmlns:a16="http://schemas.microsoft.com/office/drawing/2014/main" id="{9E37E6ED-7A27-3247-A2A5-21FF448D42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112739">
            <a:off x="10219818" y="2133287"/>
            <a:ext cx="1421073" cy="134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36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3" grpId="0"/>
      <p:bldP spid="22" grpId="0"/>
      <p:bldP spid="23" grpId="0"/>
      <p:bldP spid="24" grpId="0"/>
      <p:bldP spid="6" grpId="0" animBg="1"/>
      <p:bldP spid="7" grpId="0" animBg="1"/>
      <p:bldP spid="27" grpId="0" animBg="1"/>
      <p:bldP spid="10" grpId="0"/>
      <p:bldP spid="28" grpId="0"/>
      <p:bldP spid="30" grpId="0"/>
      <p:bldP spid="31" grpId="0"/>
      <p:bldP spid="3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D1188E-DB13-0845-B732-F762A58EE564}"/>
              </a:ext>
            </a:extLst>
          </p:cNvPr>
          <p:cNvSpPr>
            <a:spLocks noGrp="1"/>
          </p:cNvSpPr>
          <p:nvPr>
            <p:ph type="title"/>
          </p:nvPr>
        </p:nvSpPr>
        <p:spPr>
          <a:xfrm>
            <a:off x="402084" y="126609"/>
            <a:ext cx="2566182" cy="372854"/>
          </a:xfrm>
        </p:spPr>
        <p:txBody>
          <a:bodyPr>
            <a:noAutofit/>
          </a:bodyPr>
          <a:lstStyle/>
          <a:p>
            <a:r>
              <a:rPr lang="es-GB" sz="2200" b="1" dirty="0"/>
              <a:t>Estudiante A</a:t>
            </a:r>
          </a:p>
        </p:txBody>
      </p:sp>
      <p:sp>
        <p:nvSpPr>
          <p:cNvPr id="4" name="Rectángulo 3">
            <a:extLst>
              <a:ext uri="{FF2B5EF4-FFF2-40B4-BE49-F238E27FC236}">
                <a16:creationId xmlns:a16="http://schemas.microsoft.com/office/drawing/2014/main" id="{5A423C10-76B3-C941-8018-830111FCA7FF}"/>
              </a:ext>
            </a:extLst>
          </p:cNvPr>
          <p:cNvSpPr/>
          <p:nvPr/>
        </p:nvSpPr>
        <p:spPr>
          <a:xfrm>
            <a:off x="402084" y="604912"/>
            <a:ext cx="4662285" cy="56011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a:ea typeface="+mn-ea"/>
                <a:cs typeface="+mn-cs"/>
              </a:rPr>
              <a:t>Lee las preguntas en español a tu pareja:</a:t>
            </a:r>
          </a:p>
        </p:txBody>
      </p:sp>
      <p:sp>
        <p:nvSpPr>
          <p:cNvPr id="5" name="Rectángulo 4">
            <a:extLst>
              <a:ext uri="{FF2B5EF4-FFF2-40B4-BE49-F238E27FC236}">
                <a16:creationId xmlns:a16="http://schemas.microsoft.com/office/drawing/2014/main" id="{C9CE494B-E297-7149-8439-CB60282A2C90}"/>
              </a:ext>
            </a:extLst>
          </p:cNvPr>
          <p:cNvSpPr/>
          <p:nvPr/>
        </p:nvSpPr>
        <p:spPr>
          <a:xfrm>
            <a:off x="5304542" y="604912"/>
            <a:ext cx="6485374" cy="56011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a:ea typeface="+mn-ea"/>
                <a:cs typeface="+mn-cs"/>
              </a:rPr>
              <a:t>Escucha y elige la opción correcta según el verbo. Luego debes contestar con el verbo correcto.</a:t>
            </a:r>
          </a:p>
        </p:txBody>
      </p:sp>
      <p:sp>
        <p:nvSpPr>
          <p:cNvPr id="6" name="CuadroTexto 5">
            <a:extLst>
              <a:ext uri="{FF2B5EF4-FFF2-40B4-BE49-F238E27FC236}">
                <a16:creationId xmlns:a16="http://schemas.microsoft.com/office/drawing/2014/main" id="{8F5AF73D-57C9-2049-85CE-57017B6B13D0}"/>
              </a:ext>
            </a:extLst>
          </p:cNvPr>
          <p:cNvSpPr txBox="1"/>
          <p:nvPr/>
        </p:nvSpPr>
        <p:spPr>
          <a:xfrm>
            <a:off x="5064368" y="1327789"/>
            <a:ext cx="245377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a:ea typeface="+mn-ea"/>
                <a:cs typeface="+mn-cs"/>
              </a:rPr>
              <a:t>El año pasado</a:t>
            </a:r>
          </a:p>
        </p:txBody>
      </p:sp>
      <p:sp>
        <p:nvSpPr>
          <p:cNvPr id="7" name="CuadroTexto 6">
            <a:extLst>
              <a:ext uri="{FF2B5EF4-FFF2-40B4-BE49-F238E27FC236}">
                <a16:creationId xmlns:a16="http://schemas.microsoft.com/office/drawing/2014/main" id="{451C5855-1027-F743-AE0E-80F756ACBD7E}"/>
              </a:ext>
            </a:extLst>
          </p:cNvPr>
          <p:cNvSpPr txBox="1"/>
          <p:nvPr/>
        </p:nvSpPr>
        <p:spPr>
          <a:xfrm>
            <a:off x="8314082" y="1327789"/>
            <a:ext cx="340029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a:ea typeface="+mn-ea"/>
                <a:cs typeface="+mn-cs"/>
              </a:rPr>
              <a:t>Cada año (en el pasado)</a:t>
            </a:r>
          </a:p>
        </p:txBody>
      </p:sp>
      <p:sp>
        <p:nvSpPr>
          <p:cNvPr id="11" name="CuadroTexto 10">
            <a:extLst>
              <a:ext uri="{FF2B5EF4-FFF2-40B4-BE49-F238E27FC236}">
                <a16:creationId xmlns:a16="http://schemas.microsoft.com/office/drawing/2014/main" id="{C38FAC72-F0B5-1649-923C-7BC1E6D78C96}"/>
              </a:ext>
            </a:extLst>
          </p:cNvPr>
          <p:cNvSpPr txBox="1"/>
          <p:nvPr/>
        </p:nvSpPr>
        <p:spPr>
          <a:xfrm>
            <a:off x="488262" y="1326108"/>
            <a:ext cx="4489928" cy="4902304"/>
          </a:xfrm>
          <a:prstGeom prst="rect">
            <a:avLst/>
          </a:prstGeom>
          <a:noFill/>
        </p:spPr>
        <p:txBody>
          <a:bodyPr wrap="square" rtlCol="0">
            <a:spAutoFit/>
          </a:bodyPr>
          <a:lstStyle/>
          <a:p>
            <a:pPr marL="457200" marR="0" lvl="0" indent="-457200" algn="l" defTabSz="914400" rtl="0" eaLnBrk="1" fontAlgn="auto" latinLnBrk="0" hangingPunct="1">
              <a:lnSpc>
                <a:spcPts val="2880"/>
              </a:lnSpc>
              <a:spcBef>
                <a:spcPts val="0"/>
              </a:spcBef>
              <a:spcAft>
                <a:spcPts val="0"/>
              </a:spcAft>
              <a:buClrTx/>
              <a:buSzTx/>
              <a:buFontTx/>
              <a:buAutoNum type="arabicPeriod"/>
              <a:tabLst/>
              <a:defRPr/>
            </a:pPr>
            <a:r>
              <a:rPr kumimoji="0" lang="es-GB" sz="2400" b="0" i="0" u="none" strike="noStrike" kern="1200" cap="none" spc="0" normalizeH="0" baseline="0" noProof="0" dirty="0">
                <a:ln>
                  <a:noFill/>
                </a:ln>
                <a:solidFill>
                  <a:srgbClr val="4472C4">
                    <a:lumMod val="50000"/>
                  </a:srgbClr>
                </a:solidFill>
                <a:effectLst/>
                <a:uLnTx/>
                <a:uFillTx/>
                <a:latin typeface="Century Gothic"/>
                <a:ea typeface="+mn-ea"/>
                <a:cs typeface="+mn-cs"/>
              </a:rPr>
              <a:t>Did you used to bring your friends together in your house?</a:t>
            </a:r>
            <a:endPar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457200" marR="0" lvl="0" indent="-457200" algn="l" defTabSz="914400" rtl="0" eaLnBrk="1" fontAlgn="auto" latinLnBrk="0" hangingPunct="1">
              <a:lnSpc>
                <a:spcPts val="2880"/>
              </a:lnSpc>
              <a:spcBef>
                <a:spcPts val="0"/>
              </a:spcBef>
              <a:spcAft>
                <a:spcPts val="0"/>
              </a:spcAft>
              <a:buClrTx/>
              <a:buSzTx/>
              <a:buFontTx/>
              <a:buAutoNum type="arabicPeriod"/>
              <a:tabLst/>
              <a:defRPr/>
            </a:pP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Did</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the</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food</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consist</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of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Spanish</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dishes</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a:t>
            </a:r>
          </a:p>
          <a:p>
            <a:pPr marL="457200" marR="0" lvl="0" indent="-457200" algn="l" defTabSz="914400" rtl="0" eaLnBrk="1" fontAlgn="auto" latinLnBrk="0" hangingPunct="1">
              <a:lnSpc>
                <a:spcPts val="2880"/>
              </a:lnSpc>
              <a:spcBef>
                <a:spcPts val="0"/>
              </a:spcBef>
              <a:spcAft>
                <a:spcPts val="0"/>
              </a:spcAft>
              <a:buClrTx/>
              <a:buSzTx/>
              <a:buFontTx/>
              <a:buAutoNum type="arabicPeriod"/>
              <a:tabLst/>
              <a:defRPr/>
            </a:pP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Did</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you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go</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out</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to a restaurant?</a:t>
            </a:r>
          </a:p>
          <a:p>
            <a:pPr marL="457200" marR="0" lvl="0" indent="-457200" algn="l" defTabSz="914400" rtl="0" eaLnBrk="1" fontAlgn="auto" latinLnBrk="0" hangingPunct="1">
              <a:lnSpc>
                <a:spcPts val="2880"/>
              </a:lnSpc>
              <a:spcBef>
                <a:spcPts val="0"/>
              </a:spcBef>
              <a:spcAft>
                <a:spcPts val="0"/>
              </a:spcAft>
              <a:buClrTx/>
              <a:buSzTx/>
              <a:buFontTx/>
              <a:buAutoNum type="arabicPeriod"/>
              <a:tabLst/>
              <a:defRPr/>
            </a:pP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Did</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you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drink</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hot</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chocolate?</a:t>
            </a:r>
          </a:p>
          <a:p>
            <a:pPr marL="457200" marR="0" lvl="0" indent="-457200" algn="l" defTabSz="914400" rtl="0" eaLnBrk="1" fontAlgn="auto" latinLnBrk="0" hangingPunct="1">
              <a:lnSpc>
                <a:spcPts val="2880"/>
              </a:lnSpc>
              <a:spcBef>
                <a:spcPts val="0"/>
              </a:spcBef>
              <a:spcAft>
                <a:spcPts val="0"/>
              </a:spcAft>
              <a:buClrTx/>
              <a:buSzTx/>
              <a:buFontTx/>
              <a:buAutoNum type="arabicPeriod"/>
              <a:tabLst/>
              <a:defRPr/>
            </a:pP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Did</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you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used</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to break a piñata?</a:t>
            </a:r>
          </a:p>
          <a:p>
            <a:pPr marL="457200" marR="0" lvl="0" indent="-457200" algn="l" defTabSz="914400" rtl="0" eaLnBrk="1" fontAlgn="auto" latinLnBrk="0" hangingPunct="1">
              <a:lnSpc>
                <a:spcPts val="2880"/>
              </a:lnSpc>
              <a:spcBef>
                <a:spcPts val="0"/>
              </a:spcBef>
              <a:spcAft>
                <a:spcPts val="0"/>
              </a:spcAft>
              <a:buClrTx/>
              <a:buSzTx/>
              <a:buFontTx/>
              <a:buAutoNum type="arabicPeriod"/>
              <a:tabLst/>
              <a:defRPr/>
            </a:pP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Did</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you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used</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to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have</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games</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at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your</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party</a:t>
            </a:r>
            <a:r>
              <a:rPr kumimoji="0" lang="es-ES" sz="2400" b="0" i="0" u="none" strike="noStrike" kern="1200" cap="none" spc="0" normalizeH="0" baseline="0" noProof="0" dirty="0">
                <a:ln>
                  <a:noFill/>
                </a:ln>
                <a:solidFill>
                  <a:srgbClr val="4472C4">
                    <a:lumMod val="50000"/>
                  </a:srgbClr>
                </a:solidFill>
                <a:effectLst/>
                <a:uLnTx/>
                <a:uFillTx/>
                <a:latin typeface="Century Gothic"/>
                <a:ea typeface="+mn-ea"/>
                <a:cs typeface="+mn-cs"/>
              </a:rPr>
              <a:t>?</a:t>
            </a:r>
            <a:endPar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14" name="CuadroTexto 13">
            <a:extLst>
              <a:ext uri="{FF2B5EF4-FFF2-40B4-BE49-F238E27FC236}">
                <a16:creationId xmlns:a16="http://schemas.microsoft.com/office/drawing/2014/main" id="{916FA0BA-1D38-7944-8CD9-1CE0F3F7B365}"/>
              </a:ext>
            </a:extLst>
          </p:cNvPr>
          <p:cNvSpPr txBox="1"/>
          <p:nvPr/>
        </p:nvSpPr>
        <p:spPr>
          <a:xfrm>
            <a:off x="5387400" y="1749485"/>
            <a:ext cx="27622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my uncle shared tasty dishes.</a:t>
            </a:r>
          </a:p>
        </p:txBody>
      </p:sp>
      <p:sp>
        <p:nvSpPr>
          <p:cNvPr id="15" name="CuadroTexto 14">
            <a:extLst>
              <a:ext uri="{FF2B5EF4-FFF2-40B4-BE49-F238E27FC236}">
                <a16:creationId xmlns:a16="http://schemas.microsoft.com/office/drawing/2014/main" id="{D742AFD3-40A8-6847-98C7-A4BCAD65503F}"/>
              </a:ext>
            </a:extLst>
          </p:cNvPr>
          <p:cNvSpPr txBox="1"/>
          <p:nvPr/>
        </p:nvSpPr>
        <p:spPr>
          <a:xfrm>
            <a:off x="8281936" y="1727899"/>
            <a:ext cx="29317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my grandmother used to make sweets.</a:t>
            </a:r>
          </a:p>
        </p:txBody>
      </p:sp>
      <p:sp>
        <p:nvSpPr>
          <p:cNvPr id="27" name="Oval 26">
            <a:extLst>
              <a:ext uri="{FF2B5EF4-FFF2-40B4-BE49-F238E27FC236}">
                <a16:creationId xmlns:a16="http://schemas.microsoft.com/office/drawing/2014/main" id="{A4F37817-5413-BE45-B3EC-D9946D6CF52F}"/>
              </a:ext>
            </a:extLst>
          </p:cNvPr>
          <p:cNvSpPr/>
          <p:nvPr/>
        </p:nvSpPr>
        <p:spPr>
          <a:xfrm>
            <a:off x="7961040" y="1635331"/>
            <a:ext cx="3516868" cy="885399"/>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3" name="CuadroTexto 32">
            <a:extLst>
              <a:ext uri="{FF2B5EF4-FFF2-40B4-BE49-F238E27FC236}">
                <a16:creationId xmlns:a16="http://schemas.microsoft.com/office/drawing/2014/main" id="{D610DFDB-BB61-974D-AE00-643BADBC02E0}"/>
              </a:ext>
            </a:extLst>
          </p:cNvPr>
          <p:cNvSpPr txBox="1"/>
          <p:nvPr/>
        </p:nvSpPr>
        <p:spPr>
          <a:xfrm>
            <a:off x="8281936" y="2464691"/>
            <a:ext cx="32683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used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to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put</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all</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my</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cards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in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the</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living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room</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4" name="CuadroTexto 13">
            <a:extLst>
              <a:ext uri="{FF2B5EF4-FFF2-40B4-BE49-F238E27FC236}">
                <a16:creationId xmlns:a16="http://schemas.microsoft.com/office/drawing/2014/main" id="{F8205491-A503-CD40-97D7-6A9B2B1771F8}"/>
              </a:ext>
            </a:extLst>
          </p:cNvPr>
          <p:cNvSpPr txBox="1"/>
          <p:nvPr/>
        </p:nvSpPr>
        <p:spPr>
          <a:xfrm>
            <a:off x="5387400" y="2487374"/>
            <a:ext cx="27622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No,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received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text</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messages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5" name="CuadroTexto 13">
            <a:extLst>
              <a:ext uri="{FF2B5EF4-FFF2-40B4-BE49-F238E27FC236}">
                <a16:creationId xmlns:a16="http://schemas.microsoft.com/office/drawing/2014/main" id="{AC9189FE-59F2-4749-A41B-2C16052A4874}"/>
              </a:ext>
            </a:extLst>
          </p:cNvPr>
          <p:cNvSpPr txBox="1"/>
          <p:nvPr/>
        </p:nvSpPr>
        <p:spPr>
          <a:xfrm>
            <a:off x="5387400" y="3225263"/>
            <a:ext cx="27622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suffered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two</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hours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of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science</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6" name="CuadroTexto 14">
            <a:extLst>
              <a:ext uri="{FF2B5EF4-FFF2-40B4-BE49-F238E27FC236}">
                <a16:creationId xmlns:a16="http://schemas.microsoft.com/office/drawing/2014/main" id="{72CAD83C-28FF-7846-8F2B-16A65D224590}"/>
              </a:ext>
            </a:extLst>
          </p:cNvPr>
          <p:cNvSpPr txBox="1"/>
          <p:nvPr/>
        </p:nvSpPr>
        <p:spPr>
          <a:xfrm>
            <a:off x="8281936" y="3938275"/>
            <a:ext cx="34459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used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to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receive</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clothes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and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games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7" name="CuadroTexto 13">
            <a:extLst>
              <a:ext uri="{FF2B5EF4-FFF2-40B4-BE49-F238E27FC236}">
                <a16:creationId xmlns:a16="http://schemas.microsoft.com/office/drawing/2014/main" id="{46B2D640-7D30-1E48-8906-A560701DE9AA}"/>
              </a:ext>
            </a:extLst>
          </p:cNvPr>
          <p:cNvSpPr txBox="1"/>
          <p:nvPr/>
        </p:nvSpPr>
        <p:spPr>
          <a:xfrm>
            <a:off x="5387400" y="3963152"/>
            <a:ext cx="27622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No,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decided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just</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wanted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bike</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a:t>
            </a:r>
            <a:r>
              <a:rPr kumimoji="0" lang="es-GB" sz="2000" b="0" i="0" u="none" strike="noStrike" kern="1200" cap="none" spc="0" normalizeH="0" baseline="0" noProof="0">
                <a:ln>
                  <a:noFill/>
                </a:ln>
                <a:solidFill>
                  <a:srgbClr val="4472C4">
                    <a:lumMod val="50000"/>
                  </a:srgbClr>
                </a:solidFill>
                <a:effectLst/>
                <a:uLnTx/>
                <a:uFillTx/>
                <a:latin typeface="Century Gothic"/>
                <a:ea typeface="+mn-ea"/>
                <a:cs typeface="+mn-cs"/>
              </a:rPr>
              <a:t>   </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8" name="CuadroTexto 14">
            <a:extLst>
              <a:ext uri="{FF2B5EF4-FFF2-40B4-BE49-F238E27FC236}">
                <a16:creationId xmlns:a16="http://schemas.microsoft.com/office/drawing/2014/main" id="{2B979459-8BE5-7B45-8751-265A9E447FD6}"/>
              </a:ext>
            </a:extLst>
          </p:cNvPr>
          <p:cNvSpPr txBox="1"/>
          <p:nvPr/>
        </p:nvSpPr>
        <p:spPr>
          <a:xfrm>
            <a:off x="8281936" y="3201483"/>
            <a:ext cx="27860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No, I used to go out with </a:t>
            </a:r>
            <a:r>
              <a:rPr kumimoji="0" lang="es-GB" sz="2000" b="0" i="0" u="none" strike="noStrike" kern="1200" cap="none" spc="0" normalizeH="0" baseline="0" noProof="0">
                <a:ln>
                  <a:noFill/>
                </a:ln>
                <a:solidFill>
                  <a:srgbClr val="4472C4">
                    <a:lumMod val="50000"/>
                  </a:srgbClr>
                </a:solidFill>
                <a:effectLst/>
                <a:uLnTx/>
                <a:uFillTx/>
                <a:latin typeface="Century Gothic"/>
                <a:ea typeface="+mn-ea"/>
                <a:cs typeface="+mn-cs"/>
              </a:rPr>
              <a:t>my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friends</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9" name="CuadroTexto 13">
            <a:extLst>
              <a:ext uri="{FF2B5EF4-FFF2-40B4-BE49-F238E27FC236}">
                <a16:creationId xmlns:a16="http://schemas.microsoft.com/office/drawing/2014/main" id="{D5114965-DB0D-984A-BC71-682B024B553E}"/>
              </a:ext>
            </a:extLst>
          </p:cNvPr>
          <p:cNvSpPr txBox="1"/>
          <p:nvPr/>
        </p:nvSpPr>
        <p:spPr>
          <a:xfrm>
            <a:off x="5387400" y="4701041"/>
            <a:ext cx="27622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chose</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Chinese</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restaurant.</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0" name="CuadroTexto 14">
            <a:extLst>
              <a:ext uri="{FF2B5EF4-FFF2-40B4-BE49-F238E27FC236}">
                <a16:creationId xmlns:a16="http://schemas.microsoft.com/office/drawing/2014/main" id="{73888650-B0F0-A64E-AE7C-256B49F2135A}"/>
              </a:ext>
            </a:extLst>
          </p:cNvPr>
          <p:cNvSpPr txBox="1"/>
          <p:nvPr/>
        </p:nvSpPr>
        <p:spPr>
          <a:xfrm>
            <a:off x="8281936" y="5411861"/>
            <a:ext cx="33246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used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to share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many</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dishes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with</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my</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friends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1" name="CuadroTexto 13">
            <a:extLst>
              <a:ext uri="{FF2B5EF4-FFF2-40B4-BE49-F238E27FC236}">
                <a16:creationId xmlns:a16="http://schemas.microsoft.com/office/drawing/2014/main" id="{7AF6B842-2D5D-BA41-B517-11260165BB1C}"/>
              </a:ext>
            </a:extLst>
          </p:cNvPr>
          <p:cNvSpPr txBox="1"/>
          <p:nvPr/>
        </p:nvSpPr>
        <p:spPr>
          <a:xfrm>
            <a:off x="5387400" y="5438928"/>
            <a:ext cx="27622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No, </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decided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to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go</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to a bar.</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2" name="CuadroTexto 14">
            <a:extLst>
              <a:ext uri="{FF2B5EF4-FFF2-40B4-BE49-F238E27FC236}">
                <a16:creationId xmlns:a16="http://schemas.microsoft.com/office/drawing/2014/main" id="{16501702-08E0-AD47-B3E0-7F3F81191D5B}"/>
              </a:ext>
            </a:extLst>
          </p:cNvPr>
          <p:cNvSpPr txBox="1"/>
          <p:nvPr/>
        </p:nvSpPr>
        <p:spPr>
          <a:xfrm>
            <a:off x="8281936" y="4675067"/>
            <a:ext cx="27860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used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to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go</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out</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to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different</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places. </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3" name="Oval 32">
            <a:extLst>
              <a:ext uri="{FF2B5EF4-FFF2-40B4-BE49-F238E27FC236}">
                <a16:creationId xmlns:a16="http://schemas.microsoft.com/office/drawing/2014/main" id="{8DFAC427-6D1C-124D-B825-7468121788ED}"/>
              </a:ext>
            </a:extLst>
          </p:cNvPr>
          <p:cNvSpPr/>
          <p:nvPr/>
        </p:nvSpPr>
        <p:spPr>
          <a:xfrm>
            <a:off x="5000600" y="2472779"/>
            <a:ext cx="3155132" cy="746235"/>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4" name="Oval 33">
            <a:extLst>
              <a:ext uri="{FF2B5EF4-FFF2-40B4-BE49-F238E27FC236}">
                <a16:creationId xmlns:a16="http://schemas.microsoft.com/office/drawing/2014/main" id="{54F55068-DB34-A242-B295-27330CD33B7B}"/>
              </a:ext>
            </a:extLst>
          </p:cNvPr>
          <p:cNvSpPr/>
          <p:nvPr/>
        </p:nvSpPr>
        <p:spPr>
          <a:xfrm>
            <a:off x="5038965" y="3130895"/>
            <a:ext cx="2936326" cy="885399"/>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5" name="Oval 34">
            <a:extLst>
              <a:ext uri="{FF2B5EF4-FFF2-40B4-BE49-F238E27FC236}">
                <a16:creationId xmlns:a16="http://schemas.microsoft.com/office/drawing/2014/main" id="{1F67CA1A-6851-464A-9903-8F922D7CC316}"/>
              </a:ext>
            </a:extLst>
          </p:cNvPr>
          <p:cNvSpPr/>
          <p:nvPr/>
        </p:nvSpPr>
        <p:spPr>
          <a:xfrm>
            <a:off x="7970039" y="3858100"/>
            <a:ext cx="3825130" cy="885399"/>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6" name="Oval 35">
            <a:extLst>
              <a:ext uri="{FF2B5EF4-FFF2-40B4-BE49-F238E27FC236}">
                <a16:creationId xmlns:a16="http://schemas.microsoft.com/office/drawing/2014/main" id="{35B0448C-80AF-AC42-9AC7-E4718149D384}"/>
              </a:ext>
            </a:extLst>
          </p:cNvPr>
          <p:cNvSpPr/>
          <p:nvPr/>
        </p:nvSpPr>
        <p:spPr>
          <a:xfrm>
            <a:off x="5089738" y="4565056"/>
            <a:ext cx="3175839" cy="885399"/>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7" name="Oval 36">
            <a:extLst>
              <a:ext uri="{FF2B5EF4-FFF2-40B4-BE49-F238E27FC236}">
                <a16:creationId xmlns:a16="http://schemas.microsoft.com/office/drawing/2014/main" id="{0BD1EDAA-13F4-414B-824E-CC44061A29F8}"/>
              </a:ext>
            </a:extLst>
          </p:cNvPr>
          <p:cNvSpPr/>
          <p:nvPr/>
        </p:nvSpPr>
        <p:spPr>
          <a:xfrm>
            <a:off x="5015772" y="5399186"/>
            <a:ext cx="3324634" cy="741298"/>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342854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3" grpId="0" animBg="1"/>
      <p:bldP spid="44" grpId="0" animBg="1"/>
      <p:bldP spid="45" grpId="0" animBg="1"/>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D1188E-DB13-0845-B732-F762A58EE564}"/>
              </a:ext>
            </a:extLst>
          </p:cNvPr>
          <p:cNvSpPr>
            <a:spLocks noGrp="1"/>
          </p:cNvSpPr>
          <p:nvPr>
            <p:ph type="title"/>
          </p:nvPr>
        </p:nvSpPr>
        <p:spPr>
          <a:xfrm>
            <a:off x="402084" y="126609"/>
            <a:ext cx="2566182" cy="372854"/>
          </a:xfrm>
        </p:spPr>
        <p:txBody>
          <a:bodyPr>
            <a:noAutofit/>
          </a:bodyPr>
          <a:lstStyle/>
          <a:p>
            <a:r>
              <a:rPr lang="es-GB" sz="2200" b="1" dirty="0"/>
              <a:t>Estudiante B</a:t>
            </a:r>
          </a:p>
        </p:txBody>
      </p:sp>
      <p:sp>
        <p:nvSpPr>
          <p:cNvPr id="4" name="Rectángulo 3">
            <a:extLst>
              <a:ext uri="{FF2B5EF4-FFF2-40B4-BE49-F238E27FC236}">
                <a16:creationId xmlns:a16="http://schemas.microsoft.com/office/drawing/2014/main" id="{5A423C10-76B3-C941-8018-830111FCA7FF}"/>
              </a:ext>
            </a:extLst>
          </p:cNvPr>
          <p:cNvSpPr/>
          <p:nvPr/>
        </p:nvSpPr>
        <p:spPr>
          <a:xfrm>
            <a:off x="402084" y="604912"/>
            <a:ext cx="4662285" cy="56011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a:ea typeface="+mn-ea"/>
                <a:cs typeface="+mn-cs"/>
              </a:rPr>
              <a:t>Lee las preguntas en español a tu pareja:</a:t>
            </a:r>
          </a:p>
        </p:txBody>
      </p:sp>
      <p:sp>
        <p:nvSpPr>
          <p:cNvPr id="5" name="Rectángulo 4">
            <a:extLst>
              <a:ext uri="{FF2B5EF4-FFF2-40B4-BE49-F238E27FC236}">
                <a16:creationId xmlns:a16="http://schemas.microsoft.com/office/drawing/2014/main" id="{C9CE494B-E297-7149-8439-CB60282A2C90}"/>
              </a:ext>
            </a:extLst>
          </p:cNvPr>
          <p:cNvSpPr/>
          <p:nvPr/>
        </p:nvSpPr>
        <p:spPr>
          <a:xfrm>
            <a:off x="5304542" y="604912"/>
            <a:ext cx="6690234" cy="56011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a:ea typeface="+mn-ea"/>
                <a:cs typeface="+mn-cs"/>
              </a:rPr>
              <a:t>Escucha y elige la opción correcta según el verbo. Luego debes contestar con el verbo correcto.</a:t>
            </a:r>
          </a:p>
        </p:txBody>
      </p:sp>
      <p:sp>
        <p:nvSpPr>
          <p:cNvPr id="6" name="CuadroTexto 5">
            <a:extLst>
              <a:ext uri="{FF2B5EF4-FFF2-40B4-BE49-F238E27FC236}">
                <a16:creationId xmlns:a16="http://schemas.microsoft.com/office/drawing/2014/main" id="{8F5AF73D-57C9-2049-85CE-57017B6B13D0}"/>
              </a:ext>
            </a:extLst>
          </p:cNvPr>
          <p:cNvSpPr txBox="1"/>
          <p:nvPr/>
        </p:nvSpPr>
        <p:spPr>
          <a:xfrm>
            <a:off x="5683349" y="1359277"/>
            <a:ext cx="245377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a:ea typeface="+mn-ea"/>
                <a:cs typeface="+mn-cs"/>
              </a:rPr>
              <a:t>El año pasado</a:t>
            </a:r>
          </a:p>
        </p:txBody>
      </p:sp>
      <p:sp>
        <p:nvSpPr>
          <p:cNvPr id="7" name="CuadroTexto 6">
            <a:extLst>
              <a:ext uri="{FF2B5EF4-FFF2-40B4-BE49-F238E27FC236}">
                <a16:creationId xmlns:a16="http://schemas.microsoft.com/office/drawing/2014/main" id="{451C5855-1027-F743-AE0E-80F756ACBD7E}"/>
              </a:ext>
            </a:extLst>
          </p:cNvPr>
          <p:cNvSpPr txBox="1"/>
          <p:nvPr/>
        </p:nvSpPr>
        <p:spPr>
          <a:xfrm>
            <a:off x="8593785" y="1359277"/>
            <a:ext cx="340029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a:ea typeface="+mn-ea"/>
                <a:cs typeface="+mn-cs"/>
              </a:rPr>
              <a:t>Cada año (en el pasado)</a:t>
            </a:r>
          </a:p>
        </p:txBody>
      </p:sp>
      <p:sp>
        <p:nvSpPr>
          <p:cNvPr id="11" name="CuadroTexto 10">
            <a:extLst>
              <a:ext uri="{FF2B5EF4-FFF2-40B4-BE49-F238E27FC236}">
                <a16:creationId xmlns:a16="http://schemas.microsoft.com/office/drawing/2014/main" id="{C38FAC72-F0B5-1649-923C-7BC1E6D78C96}"/>
              </a:ext>
            </a:extLst>
          </p:cNvPr>
          <p:cNvSpPr txBox="1"/>
          <p:nvPr/>
        </p:nvSpPr>
        <p:spPr>
          <a:xfrm>
            <a:off x="488262" y="1420541"/>
            <a:ext cx="4489928" cy="5478423"/>
          </a:xfrm>
          <a:prstGeom prst="rect">
            <a:avLst/>
          </a:prstGeom>
          <a:noFill/>
        </p:spPr>
        <p:txBody>
          <a:bodyPr wrap="square" rtlCol="0">
            <a:spAutoFit/>
          </a:bodyPr>
          <a:lstStyle/>
          <a:p>
            <a:pPr marL="457200" marR="0" lvl="0" indent="-457200" algn="l" defTabSz="914400" rtl="0" eaLnBrk="1" fontAlgn="auto" latinLnBrk="0" hangingPunct="1">
              <a:lnSpc>
                <a:spcPts val="3140"/>
              </a:lnSpc>
              <a:spcBef>
                <a:spcPts val="0"/>
              </a:spcBef>
              <a:spcAft>
                <a:spcPts val="0"/>
              </a:spcAft>
              <a:buClrTx/>
              <a:buSzTx/>
              <a:buFontTx/>
              <a:buAutoNum type="arabicPeriod"/>
              <a:tabLst/>
              <a:defRPr/>
            </a:pPr>
            <a:r>
              <a:rPr kumimoji="0" lang="es-GB" sz="2200" b="0" i="0" u="none" strike="noStrike" kern="1200" cap="none" spc="0" normalizeH="0" baseline="0" noProof="0" dirty="0">
                <a:ln>
                  <a:noFill/>
                </a:ln>
                <a:solidFill>
                  <a:srgbClr val="4472C4">
                    <a:lumMod val="50000"/>
                  </a:srgbClr>
                </a:solidFill>
                <a:effectLst/>
                <a:uLnTx/>
                <a:uFillTx/>
                <a:latin typeface="Century Gothic"/>
                <a:ea typeface="+mn-ea"/>
                <a:cs typeface="+mn-cs"/>
              </a:rPr>
              <a:t>Did your family used to bring food?</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p>
          <a:p>
            <a:pPr marL="457200" marR="0" lvl="0" indent="-457200" algn="l" defTabSz="914400" rtl="0" eaLnBrk="1" fontAlgn="auto" latinLnBrk="0" hangingPunct="1">
              <a:lnSpc>
                <a:spcPts val="3140"/>
              </a:lnSpc>
              <a:spcBef>
                <a:spcPts val="0"/>
              </a:spcBef>
              <a:spcAft>
                <a:spcPts val="0"/>
              </a:spcAft>
              <a:buClrTx/>
              <a:buSzTx/>
              <a:buFontTx/>
              <a:buAutoNum type="arabicPeriod"/>
              <a:tabLst/>
              <a:defRPr/>
            </a:pP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Did</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you</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receive</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birthday</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cards</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a:t>
            </a:r>
          </a:p>
          <a:p>
            <a:pPr marL="457200" marR="0" lvl="0" indent="-457200" algn="l" defTabSz="914400" rtl="0" eaLnBrk="1" fontAlgn="auto" latinLnBrk="0" hangingPunct="1">
              <a:lnSpc>
                <a:spcPts val="3140"/>
              </a:lnSpc>
              <a:spcBef>
                <a:spcPts val="0"/>
              </a:spcBef>
              <a:spcAft>
                <a:spcPts val="0"/>
              </a:spcAft>
              <a:buClrTx/>
              <a:buSzTx/>
              <a:buFontTx/>
              <a:buAutoNum type="arabicPeriod"/>
              <a:tabLst/>
              <a:defRPr/>
            </a:pP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Did</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you</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attend</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school</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on</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your</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birthday</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a:t>
            </a:r>
          </a:p>
          <a:p>
            <a:pPr marL="457200" marR="0" lvl="0" indent="-457200" algn="l" defTabSz="914400" rtl="0" eaLnBrk="1" fontAlgn="auto" latinLnBrk="0" hangingPunct="1">
              <a:lnSpc>
                <a:spcPts val="3140"/>
              </a:lnSpc>
              <a:spcBef>
                <a:spcPts val="0"/>
              </a:spcBef>
              <a:spcAft>
                <a:spcPts val="0"/>
              </a:spcAft>
              <a:buClrTx/>
              <a:buSzTx/>
              <a:buFontTx/>
              <a:buAutoNum type="arabicPeriod"/>
              <a:tabLst/>
              <a:defRPr/>
            </a:pP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Did</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you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used</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to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receive</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lots</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of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presents</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a:t>
            </a:r>
          </a:p>
          <a:p>
            <a:pPr marL="457200" marR="0" lvl="0" indent="-457200" algn="l" defTabSz="914400" rtl="0" eaLnBrk="1" fontAlgn="auto" latinLnBrk="0" hangingPunct="1">
              <a:lnSpc>
                <a:spcPts val="3140"/>
              </a:lnSpc>
              <a:spcBef>
                <a:spcPts val="0"/>
              </a:spcBef>
              <a:spcAft>
                <a:spcPts val="0"/>
              </a:spcAft>
              <a:buClrTx/>
              <a:buSzTx/>
              <a:buFontTx/>
              <a:buAutoNum type="arabicPeriod"/>
              <a:tabLst/>
              <a:defRPr/>
            </a:pP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Did</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you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choose</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the</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place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for</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your</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party</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a:t>
            </a:r>
          </a:p>
          <a:p>
            <a:pPr marL="457200" marR="0" lvl="0" indent="-457200" algn="l" defTabSz="914400" rtl="0" eaLnBrk="1" fontAlgn="auto" latinLnBrk="0" hangingPunct="1">
              <a:lnSpc>
                <a:spcPts val="3140"/>
              </a:lnSpc>
              <a:spcBef>
                <a:spcPts val="0"/>
              </a:spcBef>
              <a:spcAft>
                <a:spcPts val="0"/>
              </a:spcAft>
              <a:buClrTx/>
              <a:buSzTx/>
              <a:buFontTx/>
              <a:buAutoNum type="arabicPeriod"/>
              <a:tabLst/>
              <a:defRPr/>
            </a:pP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Did</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you</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serve</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food</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 and </a:t>
            </a:r>
            <a:r>
              <a:rPr kumimoji="0" lang="es-ES"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drinks</a:t>
            </a:r>
            <a:r>
              <a:rPr kumimoji="0" lang="es-ES" sz="2200" b="0" i="0" u="none" strike="noStrike" kern="1200" cap="none" spc="0" normalizeH="0" baseline="0" noProof="0" dirty="0">
                <a:ln>
                  <a:noFill/>
                </a:ln>
                <a:solidFill>
                  <a:srgbClr val="4472C4">
                    <a:lumMod val="50000"/>
                  </a:srgbClr>
                </a:solidFill>
                <a:effectLst/>
                <a:uLnTx/>
                <a:uFillTx/>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14" name="CuadroTexto 13">
            <a:extLst>
              <a:ext uri="{FF2B5EF4-FFF2-40B4-BE49-F238E27FC236}">
                <a16:creationId xmlns:a16="http://schemas.microsoft.com/office/drawing/2014/main" id="{2C20D0BE-18AC-2B45-91DE-25B80A0CCF05}"/>
              </a:ext>
            </a:extLst>
          </p:cNvPr>
          <p:cNvSpPr txBox="1"/>
          <p:nvPr/>
        </p:nvSpPr>
        <p:spPr>
          <a:xfrm>
            <a:off x="5377370" y="1805866"/>
            <a:ext cx="27622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No, I prefered to go to a park.   </a:t>
            </a:r>
          </a:p>
        </p:txBody>
      </p:sp>
      <p:sp>
        <p:nvSpPr>
          <p:cNvPr id="18" name="CuadroTexto 14">
            <a:extLst>
              <a:ext uri="{FF2B5EF4-FFF2-40B4-BE49-F238E27FC236}">
                <a16:creationId xmlns:a16="http://schemas.microsoft.com/office/drawing/2014/main" id="{620330E3-171B-2F46-81AC-34DD8838B13F}"/>
              </a:ext>
            </a:extLst>
          </p:cNvPr>
          <p:cNvSpPr txBox="1"/>
          <p:nvPr/>
        </p:nvSpPr>
        <p:spPr>
          <a:xfrm>
            <a:off x="8592218" y="1805866"/>
            <a:ext cx="27860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No, I used to go out with my family. </a:t>
            </a:r>
          </a:p>
        </p:txBody>
      </p:sp>
      <p:sp>
        <p:nvSpPr>
          <p:cNvPr id="32" name="Oval 31">
            <a:extLst>
              <a:ext uri="{FF2B5EF4-FFF2-40B4-BE49-F238E27FC236}">
                <a16:creationId xmlns:a16="http://schemas.microsoft.com/office/drawing/2014/main" id="{F84F6EEC-3B3A-854D-9502-4DFF6EAE946D}"/>
              </a:ext>
            </a:extLst>
          </p:cNvPr>
          <p:cNvSpPr/>
          <p:nvPr/>
        </p:nvSpPr>
        <p:spPr>
          <a:xfrm>
            <a:off x="8401890" y="1717109"/>
            <a:ext cx="3007471" cy="885399"/>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8" name="CuadroTexto 13">
            <a:extLst>
              <a:ext uri="{FF2B5EF4-FFF2-40B4-BE49-F238E27FC236}">
                <a16:creationId xmlns:a16="http://schemas.microsoft.com/office/drawing/2014/main" id="{36DA24FD-2131-374B-8C91-92DA09F399AB}"/>
              </a:ext>
            </a:extLst>
          </p:cNvPr>
          <p:cNvSpPr txBox="1"/>
          <p:nvPr/>
        </p:nvSpPr>
        <p:spPr>
          <a:xfrm>
            <a:off x="5377370" y="2604530"/>
            <a:ext cx="27622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No,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served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Mexican</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food</a:t>
            </a: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a:t>
            </a:r>
          </a:p>
        </p:txBody>
      </p:sp>
      <p:sp>
        <p:nvSpPr>
          <p:cNvPr id="39" name="CuadroTexto 14">
            <a:extLst>
              <a:ext uri="{FF2B5EF4-FFF2-40B4-BE49-F238E27FC236}">
                <a16:creationId xmlns:a16="http://schemas.microsoft.com/office/drawing/2014/main" id="{83C85BDA-B131-F747-A0A8-23C0F9F24A13}"/>
              </a:ext>
            </a:extLst>
          </p:cNvPr>
          <p:cNvSpPr txBox="1"/>
          <p:nvPr/>
        </p:nvSpPr>
        <p:spPr>
          <a:xfrm>
            <a:off x="8592218" y="2550661"/>
            <a:ext cx="33129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my</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mum</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used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to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make</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 paella</a:t>
            </a: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a:t>
            </a:r>
          </a:p>
        </p:txBody>
      </p:sp>
      <p:sp>
        <p:nvSpPr>
          <p:cNvPr id="40" name="CuadroTexto 13">
            <a:extLst>
              <a:ext uri="{FF2B5EF4-FFF2-40B4-BE49-F238E27FC236}">
                <a16:creationId xmlns:a16="http://schemas.microsoft.com/office/drawing/2014/main" id="{94511A4A-392C-B444-BF20-1C71E78D075F}"/>
              </a:ext>
            </a:extLst>
          </p:cNvPr>
          <p:cNvSpPr txBox="1"/>
          <p:nvPr/>
        </p:nvSpPr>
        <p:spPr>
          <a:xfrm>
            <a:off x="5377370" y="3403194"/>
            <a:ext cx="27622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No, I ate at home.</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1" name="CuadroTexto 14">
            <a:extLst>
              <a:ext uri="{FF2B5EF4-FFF2-40B4-BE49-F238E27FC236}">
                <a16:creationId xmlns:a16="http://schemas.microsoft.com/office/drawing/2014/main" id="{37D324FA-7BF5-204F-98D3-EC549F81BD01}"/>
              </a:ext>
            </a:extLst>
          </p:cNvPr>
          <p:cNvSpPr txBox="1"/>
          <p:nvPr/>
        </p:nvSpPr>
        <p:spPr>
          <a:xfrm>
            <a:off x="8592218" y="3295456"/>
            <a:ext cx="29317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No,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used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to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eat</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home</a:t>
            </a: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a:t>
            </a:r>
          </a:p>
        </p:txBody>
      </p:sp>
      <p:sp>
        <p:nvSpPr>
          <p:cNvPr id="42" name="CuadroTexto 13">
            <a:extLst>
              <a:ext uri="{FF2B5EF4-FFF2-40B4-BE49-F238E27FC236}">
                <a16:creationId xmlns:a16="http://schemas.microsoft.com/office/drawing/2014/main" id="{BF10FB3A-FE70-F24B-B4A7-7F6D9512D078}"/>
              </a:ext>
            </a:extLst>
          </p:cNvPr>
          <p:cNvSpPr txBox="1"/>
          <p:nvPr/>
        </p:nvSpPr>
        <p:spPr>
          <a:xfrm>
            <a:off x="5377370" y="3894082"/>
            <a:ext cx="27622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and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also</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ate churros.</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3" name="CuadroTexto 14">
            <a:extLst>
              <a:ext uri="{FF2B5EF4-FFF2-40B4-BE49-F238E27FC236}">
                <a16:creationId xmlns:a16="http://schemas.microsoft.com/office/drawing/2014/main" id="{B7596CD2-B9F2-C649-A286-5B35C54801CE}"/>
              </a:ext>
            </a:extLst>
          </p:cNvPr>
          <p:cNvSpPr txBox="1"/>
          <p:nvPr/>
        </p:nvSpPr>
        <p:spPr>
          <a:xfrm>
            <a:off x="8592218" y="4040251"/>
            <a:ext cx="29317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No,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drank</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cold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drinks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4" name="CuadroTexto 13">
            <a:extLst>
              <a:ext uri="{FF2B5EF4-FFF2-40B4-BE49-F238E27FC236}">
                <a16:creationId xmlns:a16="http://schemas.microsoft.com/office/drawing/2014/main" id="{CEA29AFF-F816-8442-A54C-ECE0395FF94B}"/>
              </a:ext>
            </a:extLst>
          </p:cNvPr>
          <p:cNvSpPr txBox="1"/>
          <p:nvPr/>
        </p:nvSpPr>
        <p:spPr>
          <a:xfrm>
            <a:off x="5377370" y="4692746"/>
            <a:ext cx="27622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collected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many</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sweets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5" name="CuadroTexto 14">
            <a:extLst>
              <a:ext uri="{FF2B5EF4-FFF2-40B4-BE49-F238E27FC236}">
                <a16:creationId xmlns:a16="http://schemas.microsoft.com/office/drawing/2014/main" id="{257FE918-A727-0F40-B3A9-5631001B6B19}"/>
              </a:ext>
            </a:extLst>
          </p:cNvPr>
          <p:cNvSpPr txBox="1"/>
          <p:nvPr/>
        </p:nvSpPr>
        <p:spPr>
          <a:xfrm>
            <a:off x="8592218" y="4785046"/>
            <a:ext cx="374815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No, but </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I </a:t>
            </a: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used to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receive</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sweets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6" name="CuadroTexto 13">
            <a:extLst>
              <a:ext uri="{FF2B5EF4-FFF2-40B4-BE49-F238E27FC236}">
                <a16:creationId xmlns:a16="http://schemas.microsoft.com/office/drawing/2014/main" id="{0571A92A-480A-6047-9913-E2023F61D881}"/>
              </a:ext>
            </a:extLst>
          </p:cNvPr>
          <p:cNvSpPr txBox="1"/>
          <p:nvPr/>
        </p:nvSpPr>
        <p:spPr>
          <a:xfrm>
            <a:off x="5377370" y="5491409"/>
            <a:ext cx="30624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asked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for</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some</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games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7" name="CuadroTexto 14">
            <a:extLst>
              <a:ext uri="{FF2B5EF4-FFF2-40B4-BE49-F238E27FC236}">
                <a16:creationId xmlns:a16="http://schemas.microsoft.com/office/drawing/2014/main" id="{564E5296-CE7E-7945-B13F-B7A6DD5D517A}"/>
              </a:ext>
            </a:extLst>
          </p:cNvPr>
          <p:cNvSpPr txBox="1"/>
          <p:nvPr/>
        </p:nvSpPr>
        <p:spPr>
          <a:xfrm>
            <a:off x="8592218" y="5529839"/>
            <a:ext cx="32534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I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always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used</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to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bring</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s-E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balls</a:t>
            </a:r>
            <a:r>
              <a:rPr kumimoji="0" lang="es-ES" sz="2000" b="0" i="0" u="none" strike="noStrike" kern="1200" cap="none" spc="0" normalizeH="0" baseline="0" noProof="0" dirty="0">
                <a:ln>
                  <a:noFill/>
                </a:ln>
                <a:solidFill>
                  <a:srgbClr val="4472C4">
                    <a:lumMod val="50000"/>
                  </a:srgbClr>
                </a:solidFill>
                <a:effectLst/>
                <a:uLnTx/>
                <a:uFillTx/>
                <a:latin typeface="Century Gothic"/>
                <a:ea typeface="+mn-ea"/>
                <a:cs typeface="+mn-cs"/>
              </a:rPr>
              <a:t>.</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8" name="Oval 27">
            <a:extLst>
              <a:ext uri="{FF2B5EF4-FFF2-40B4-BE49-F238E27FC236}">
                <a16:creationId xmlns:a16="http://schemas.microsoft.com/office/drawing/2014/main" id="{96BD8429-7DB4-454B-BBF1-880B871C365A}"/>
              </a:ext>
            </a:extLst>
          </p:cNvPr>
          <p:cNvSpPr/>
          <p:nvPr/>
        </p:nvSpPr>
        <p:spPr>
          <a:xfrm>
            <a:off x="5136636" y="2500163"/>
            <a:ext cx="3062446" cy="840534"/>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9" name="Oval 28">
            <a:extLst>
              <a:ext uri="{FF2B5EF4-FFF2-40B4-BE49-F238E27FC236}">
                <a16:creationId xmlns:a16="http://schemas.microsoft.com/office/drawing/2014/main" id="{A50B0435-D983-A34C-953B-82E25AB621CF}"/>
              </a:ext>
            </a:extLst>
          </p:cNvPr>
          <p:cNvSpPr/>
          <p:nvPr/>
        </p:nvSpPr>
        <p:spPr>
          <a:xfrm>
            <a:off x="5197338" y="3309345"/>
            <a:ext cx="2762242" cy="598995"/>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0" name="Oval 29">
            <a:extLst>
              <a:ext uri="{FF2B5EF4-FFF2-40B4-BE49-F238E27FC236}">
                <a16:creationId xmlns:a16="http://schemas.microsoft.com/office/drawing/2014/main" id="{5AA1D5FF-8430-314F-B50B-F54E78277C71}"/>
              </a:ext>
            </a:extLst>
          </p:cNvPr>
          <p:cNvSpPr/>
          <p:nvPr/>
        </p:nvSpPr>
        <p:spPr>
          <a:xfrm>
            <a:off x="5119963" y="3889191"/>
            <a:ext cx="2972875" cy="690363"/>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1" name="Oval 30">
            <a:extLst>
              <a:ext uri="{FF2B5EF4-FFF2-40B4-BE49-F238E27FC236}">
                <a16:creationId xmlns:a16="http://schemas.microsoft.com/office/drawing/2014/main" id="{B357A78A-F7E2-9140-85CD-B0E5C6FA06E0}"/>
              </a:ext>
            </a:extLst>
          </p:cNvPr>
          <p:cNvSpPr/>
          <p:nvPr/>
        </p:nvSpPr>
        <p:spPr>
          <a:xfrm>
            <a:off x="8333011" y="4585113"/>
            <a:ext cx="3516868" cy="885399"/>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2" name="Oval 31">
            <a:extLst>
              <a:ext uri="{FF2B5EF4-FFF2-40B4-BE49-F238E27FC236}">
                <a16:creationId xmlns:a16="http://schemas.microsoft.com/office/drawing/2014/main" id="{1DEC94A4-5D83-AB4B-8AEC-E56C65AFF464}"/>
              </a:ext>
            </a:extLst>
          </p:cNvPr>
          <p:cNvSpPr/>
          <p:nvPr/>
        </p:nvSpPr>
        <p:spPr>
          <a:xfrm>
            <a:off x="8353637" y="5413602"/>
            <a:ext cx="3155132" cy="885399"/>
          </a:xfrm>
          <a:prstGeom prst="ellipse">
            <a:avLst/>
          </a:prstGeom>
          <a:noFill/>
          <a:ln w="38100">
            <a:solidFill>
              <a:srgbClr val="E56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Tree>
    <p:extLst>
      <p:ext uri="{BB962C8B-B14F-4D97-AF65-F5344CB8AC3E}">
        <p14:creationId xmlns:p14="http://schemas.microsoft.com/office/powerpoint/2010/main" val="97829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8" grpId="0" animBg="1"/>
      <p:bldP spid="49" grpId="0" animBg="1"/>
      <p:bldP spid="50" grpId="0" animBg="1"/>
      <p:bldP spid="51" grpId="0" animBg="1"/>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6"/>
          <p:cNvSpPr txBox="1"/>
          <p:nvPr/>
        </p:nvSpPr>
        <p:spPr>
          <a:xfrm>
            <a:off x="153327" y="692868"/>
            <a:ext cx="9877846" cy="76940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200"/>
              <a:buFont typeface="Arial"/>
              <a:buNone/>
              <a:tabLst/>
              <a:defRPr/>
            </a:pP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Estudiante</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pregunta</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tu</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compañero</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en</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español</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
                <a:srgbClr val="002060"/>
              </a:buClr>
              <a:buSzPts val="2200"/>
              <a:buFont typeface="Arial"/>
              <a:buNone/>
              <a:tabLst/>
              <a:defRPr/>
            </a:pP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Usa</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‘-as’ (one ‘you’) o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áis</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(more than one ‘you’),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según</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la imagen. </a:t>
            </a:r>
            <a:endParaRPr kumimoji="0"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sp>
        <p:nvSpPr>
          <p:cNvPr id="497" name="Google Shape;497;p16"/>
          <p:cNvSpPr txBox="1"/>
          <p:nvPr/>
        </p:nvSpPr>
        <p:spPr>
          <a:xfrm>
            <a:off x="153327" y="1545316"/>
            <a:ext cx="9069253" cy="76940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200"/>
              <a:buFont typeface="Arial"/>
              <a:buNone/>
              <a:tabLst/>
              <a:defRPr/>
            </a:pP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Estudiante</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B: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escucha</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la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pregunta</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Debes</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dar</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la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respuesta</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correcta</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en</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español</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tu</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pareja.</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98" name="Google Shape;498;p16"/>
          <p:cNvSpPr/>
          <p:nvPr/>
        </p:nvSpPr>
        <p:spPr>
          <a:xfrm>
            <a:off x="292199" y="4198742"/>
            <a:ext cx="4767023" cy="1764394"/>
          </a:xfrm>
          <a:prstGeom prst="rect">
            <a:avLst/>
          </a:prstGeom>
          <a:solidFill>
            <a:srgbClr val="FBE4D4"/>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prstClr val="white"/>
              </a:buClr>
              <a:buSzPts val="2000"/>
              <a:buFont typeface="Arial"/>
              <a:buNone/>
              <a:tabLst/>
              <a:defRPr/>
            </a:pPr>
            <a:endParaRPr kumimoji="0" sz="2000" u="none" strike="noStrike" kern="1200" cap="none" spc="0" normalizeH="0" baseline="0" noProof="0" dirty="0">
              <a:ln>
                <a:noFill/>
              </a:ln>
              <a:solidFill>
                <a:srgbClr val="FFFFFF"/>
              </a:solidFill>
              <a:effectLst/>
              <a:uLnTx/>
              <a:uFillTx/>
              <a:latin typeface="Century Gothic" panose="020B0502020202020204" pitchFamily="34" charset="0"/>
              <a:ea typeface="Arial"/>
              <a:cs typeface="Arial"/>
              <a:sym typeface="Arial"/>
            </a:endParaRPr>
          </a:p>
        </p:txBody>
      </p:sp>
      <p:sp>
        <p:nvSpPr>
          <p:cNvPr id="499" name="Google Shape;499;p16"/>
          <p:cNvSpPr txBox="1"/>
          <p:nvPr/>
        </p:nvSpPr>
        <p:spPr>
          <a:xfrm>
            <a:off x="153327" y="4310254"/>
            <a:ext cx="4404360" cy="88263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7000"/>
              </a:lnSpc>
              <a:spcBef>
                <a:spcPts val="0"/>
              </a:spcBef>
              <a:spcAft>
                <a:spcPts val="0"/>
              </a:spcAft>
              <a:buClr>
                <a:srgbClr val="002060"/>
              </a:buClr>
              <a:buSzPts val="2400"/>
              <a:buFont typeface="Arial"/>
              <a:buNone/>
              <a:tabLst/>
              <a:defRPr/>
            </a:pPr>
            <a:r>
              <a:rPr kumimoji="0" lang="en-GB"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1. Do you carry out important challenges?</a:t>
            </a:r>
            <a:endParaRPr kumimoji="0"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sp>
        <p:nvSpPr>
          <p:cNvPr id="500" name="Google Shape;500;p16"/>
          <p:cNvSpPr txBox="1"/>
          <p:nvPr/>
        </p:nvSpPr>
        <p:spPr>
          <a:xfrm>
            <a:off x="224338" y="3624084"/>
            <a:ext cx="1883907"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200"/>
              <a:buFont typeface="Arial"/>
              <a:buNone/>
              <a:tabLst/>
              <a:defRPr/>
            </a:pP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Estudiante</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01" name="Google Shape;501;p16"/>
          <p:cNvSpPr/>
          <p:nvPr/>
        </p:nvSpPr>
        <p:spPr>
          <a:xfrm>
            <a:off x="1825761" y="2868550"/>
            <a:ext cx="4107542" cy="767517"/>
          </a:xfrm>
          <a:prstGeom prst="wedgeRoundRectCallout">
            <a:avLst>
              <a:gd name="adj1" fmla="val -38377"/>
              <a:gd name="adj2" fmla="val 71135"/>
              <a:gd name="adj3" fmla="val 16667"/>
            </a:avLst>
          </a:prstGeom>
          <a:solidFill>
            <a:srgbClr val="FFF2CC"/>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en-GB"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r>
              <a:rPr kumimoji="0" lang="en-GB" sz="24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Realizas</a:t>
            </a:r>
            <a:r>
              <a:rPr kumimoji="0" lang="en-GB"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4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desafíos</a:t>
            </a:r>
            <a:r>
              <a:rPr kumimoji="0" lang="en-GB"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4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importantes</a:t>
            </a:r>
            <a:r>
              <a:rPr kumimoji="0" lang="en-GB"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2400" u="none" strike="sng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sp>
        <p:nvSpPr>
          <p:cNvPr id="502" name="Google Shape;502;p16"/>
          <p:cNvSpPr txBox="1"/>
          <p:nvPr/>
        </p:nvSpPr>
        <p:spPr>
          <a:xfrm>
            <a:off x="5650819" y="3621113"/>
            <a:ext cx="2102791"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200"/>
              <a:buFont typeface="Arial"/>
              <a:buNone/>
              <a:tabLst/>
              <a:defRPr/>
            </a:pP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Estudiante</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B</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03" name="Google Shape;503;p16"/>
          <p:cNvSpPr/>
          <p:nvPr/>
        </p:nvSpPr>
        <p:spPr>
          <a:xfrm>
            <a:off x="9418320" y="258166"/>
            <a:ext cx="2509823"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GB" sz="2000" u="none" strike="noStrike" kern="1200" cap="none" spc="0" normalizeH="0" baseline="0" noProof="0" dirty="0" err="1">
                <a:ln>
                  <a:noFill/>
                </a:ln>
                <a:solidFill>
                  <a:srgbClr val="FFFFFF"/>
                </a:solidFill>
                <a:effectLst/>
                <a:uLnTx/>
                <a:uFillTx/>
                <a:latin typeface="Century Gothic" panose="020B0502020202020204" pitchFamily="34" charset="0"/>
                <a:ea typeface="Arial"/>
                <a:cs typeface="Arial"/>
                <a:sym typeface="Arial"/>
              </a:rPr>
              <a:t>escuchar</a:t>
            </a:r>
            <a:r>
              <a:rPr kumimoji="0" lang="en-GB" sz="2000" u="none" strike="noStrike" kern="1200" cap="none" spc="0" normalizeH="0" baseline="0" noProof="0" dirty="0">
                <a:ln>
                  <a:noFill/>
                </a:ln>
                <a:solidFill>
                  <a:srgbClr val="FFFFFF"/>
                </a:solidFill>
                <a:effectLst/>
                <a:uLnTx/>
                <a:uFillTx/>
                <a:latin typeface="Century Gothic" panose="020B0502020202020204" pitchFamily="34" charset="0"/>
                <a:ea typeface="Arial"/>
                <a:cs typeface="Arial"/>
                <a:sym typeface="Arial"/>
              </a:rPr>
              <a:t> / </a:t>
            </a:r>
            <a:r>
              <a:rPr kumimoji="0" lang="en-GB" sz="2000" u="none" strike="noStrike" kern="1200" cap="none" spc="0" normalizeH="0" baseline="0" noProof="0" dirty="0" err="1">
                <a:ln>
                  <a:noFill/>
                </a:ln>
                <a:solidFill>
                  <a:srgbClr val="FFFFFF"/>
                </a:solidFill>
                <a:effectLst/>
                <a:uLnTx/>
                <a:uFillTx/>
                <a:latin typeface="Century Gothic" panose="020B0502020202020204" pitchFamily="34" charset="0"/>
                <a:ea typeface="Arial"/>
                <a:cs typeface="Arial"/>
                <a:sym typeface="Arial"/>
              </a:rPr>
              <a:t>hablar</a:t>
            </a:r>
            <a:endParaRPr kumimoji="0" sz="2000" u="none" strike="noStrike" kern="1200" cap="none" spc="0" normalizeH="0" baseline="0" noProof="0" dirty="0">
              <a:ln>
                <a:noFill/>
              </a:ln>
              <a:solidFill>
                <a:srgbClr val="FFFFFF"/>
              </a:solidFill>
              <a:effectLst/>
              <a:uLnTx/>
              <a:uFillTx/>
              <a:latin typeface="Century Gothic" panose="020B0502020202020204" pitchFamily="34" charset="0"/>
              <a:ea typeface="Arial"/>
              <a:cs typeface="Arial"/>
              <a:sym typeface="Arial"/>
            </a:endParaRPr>
          </a:p>
        </p:txBody>
      </p:sp>
      <p:sp>
        <p:nvSpPr>
          <p:cNvPr id="504" name="Google Shape;504;p16"/>
          <p:cNvSpPr txBox="1">
            <a:spLocks noGrp="1"/>
          </p:cNvSpPr>
          <p:nvPr>
            <p:ph type="title" idx="4294967295"/>
          </p:nvPr>
        </p:nvSpPr>
        <p:spPr>
          <a:xfrm>
            <a:off x="153327" y="134029"/>
            <a:ext cx="6856614" cy="6450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200"/>
              <a:buFont typeface="Arial"/>
              <a:buNone/>
            </a:pPr>
            <a:r>
              <a:rPr lang="en-GB" sz="2400" b="1" dirty="0" err="1"/>
              <a:t>Preguntas</a:t>
            </a:r>
            <a:r>
              <a:rPr lang="en-GB" sz="2400" b="1" dirty="0"/>
              <a:t> </a:t>
            </a:r>
            <a:r>
              <a:rPr lang="en-GB" sz="2400" b="1" dirty="0" err="1"/>
              <a:t>en</a:t>
            </a:r>
            <a:r>
              <a:rPr lang="en-GB" sz="2400" b="1" dirty="0"/>
              <a:t> el </a:t>
            </a:r>
            <a:r>
              <a:rPr lang="en-GB" sz="2400" b="1" dirty="0" err="1"/>
              <a:t>evento</a:t>
            </a:r>
            <a:r>
              <a:rPr lang="en-GB" sz="2400" b="1" dirty="0"/>
              <a:t> </a:t>
            </a:r>
            <a:r>
              <a:rPr lang="en-GB" sz="2400" b="1" dirty="0" err="1"/>
              <a:t>sobre</a:t>
            </a:r>
            <a:r>
              <a:rPr lang="en-GB" sz="2400" b="1" dirty="0"/>
              <a:t> </a:t>
            </a:r>
            <a:r>
              <a:rPr lang="en-GB" sz="2400" b="1" dirty="0" err="1"/>
              <a:t>profesiones</a:t>
            </a:r>
            <a:r>
              <a:rPr lang="en-GB" sz="2400" b="1" dirty="0"/>
              <a:t> </a:t>
            </a:r>
            <a:endParaRPr sz="2400" dirty="0"/>
          </a:p>
        </p:txBody>
      </p:sp>
      <p:graphicFrame>
        <p:nvGraphicFramePr>
          <p:cNvPr id="505" name="Google Shape;505;p16"/>
          <p:cNvGraphicFramePr/>
          <p:nvPr/>
        </p:nvGraphicFramePr>
        <p:xfrm>
          <a:off x="5684881" y="4295202"/>
          <a:ext cx="5977475" cy="1667950"/>
        </p:xfrm>
        <a:graphic>
          <a:graphicData uri="http://schemas.openxmlformats.org/drawingml/2006/table">
            <a:tbl>
              <a:tblPr firstRow="1" bandRow="1">
                <a:noFill/>
              </a:tblPr>
              <a:tblGrid>
                <a:gridCol w="711200">
                  <a:extLst>
                    <a:ext uri="{9D8B030D-6E8A-4147-A177-3AD203B41FA5}">
                      <a16:colId xmlns:a16="http://schemas.microsoft.com/office/drawing/2014/main" val="20000"/>
                    </a:ext>
                  </a:extLst>
                </a:gridCol>
                <a:gridCol w="2297975">
                  <a:extLst>
                    <a:ext uri="{9D8B030D-6E8A-4147-A177-3AD203B41FA5}">
                      <a16:colId xmlns:a16="http://schemas.microsoft.com/office/drawing/2014/main" val="20001"/>
                    </a:ext>
                  </a:extLst>
                </a:gridCol>
                <a:gridCol w="2968300">
                  <a:extLst>
                    <a:ext uri="{9D8B030D-6E8A-4147-A177-3AD203B41FA5}">
                      <a16:colId xmlns:a16="http://schemas.microsoft.com/office/drawing/2014/main" val="20002"/>
                    </a:ext>
                  </a:extLst>
                </a:gridCol>
              </a:tblGrid>
              <a:tr h="833975">
                <a:tc>
                  <a:txBody>
                    <a:bodyPr/>
                    <a:lstStyle/>
                    <a:p>
                      <a:pPr marL="0" marR="0" lvl="0" indent="0" algn="ctr" rtl="0">
                        <a:spcBef>
                          <a:spcPts val="0"/>
                        </a:spcBef>
                        <a:spcAft>
                          <a:spcPts val="0"/>
                        </a:spcAft>
                        <a:buNone/>
                      </a:pPr>
                      <a:endParaRPr sz="2000" u="none" strike="noStrike" cap="none"/>
                    </a:p>
                  </a:txBody>
                  <a:tcPr marL="91450" marR="91450" marT="45725" marB="45725"/>
                </a:tc>
                <a:tc>
                  <a:txBody>
                    <a:bodyPr/>
                    <a:lstStyle/>
                    <a:p>
                      <a:pPr marL="0" marR="0" lvl="0" indent="0" algn="ctr" rtl="0">
                        <a:spcBef>
                          <a:spcPts val="0"/>
                        </a:spcBef>
                        <a:spcAft>
                          <a:spcPts val="0"/>
                        </a:spcAft>
                        <a:buNone/>
                      </a:pPr>
                      <a:r>
                        <a:rPr lang="en-GB" sz="2000" b="1" u="none" strike="noStrike" cap="none" dirty="0">
                          <a:solidFill>
                            <a:schemeClr val="accent5">
                              <a:lumMod val="50000"/>
                            </a:schemeClr>
                          </a:solidFill>
                        </a:rPr>
                        <a:t>Nadia</a:t>
                      </a:r>
                      <a:endParaRPr sz="2000" b="1" dirty="0">
                        <a:solidFill>
                          <a:schemeClr val="accent5">
                            <a:lumMod val="50000"/>
                          </a:schemeClr>
                        </a:solidFill>
                      </a:endParaRPr>
                    </a:p>
                    <a:p>
                      <a:pPr marL="0" marR="0" lvl="0" indent="0" algn="ctr" rtl="0">
                        <a:spcBef>
                          <a:spcPts val="0"/>
                        </a:spcBef>
                        <a:spcAft>
                          <a:spcPts val="0"/>
                        </a:spcAft>
                        <a:buNone/>
                      </a:pPr>
                      <a:r>
                        <a:rPr lang="en-GB" sz="2000" b="0" u="none" strike="noStrike" cap="none" dirty="0">
                          <a:solidFill>
                            <a:schemeClr val="accent5">
                              <a:lumMod val="50000"/>
                            </a:schemeClr>
                          </a:solidFill>
                        </a:rPr>
                        <a:t>(one ‘you’)</a:t>
                      </a:r>
                      <a:endParaRPr sz="2000" b="0" u="none" strike="noStrike" cap="none" dirty="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n-GB" sz="2000" b="1" u="none" strike="noStrike" cap="none" dirty="0">
                          <a:solidFill>
                            <a:schemeClr val="accent5">
                              <a:lumMod val="50000"/>
                            </a:schemeClr>
                          </a:solidFill>
                        </a:rPr>
                        <a:t>Hugo y Nadia</a:t>
                      </a:r>
                      <a:endParaRPr sz="2000" b="1" dirty="0">
                        <a:solidFill>
                          <a:schemeClr val="accent5">
                            <a:lumMod val="50000"/>
                          </a:schemeClr>
                        </a:solidFill>
                      </a:endParaRPr>
                    </a:p>
                    <a:p>
                      <a:pPr marL="0" marR="0" lvl="0" indent="0" algn="ctr" rtl="0">
                        <a:spcBef>
                          <a:spcPts val="0"/>
                        </a:spcBef>
                        <a:spcAft>
                          <a:spcPts val="0"/>
                        </a:spcAft>
                        <a:buNone/>
                      </a:pPr>
                      <a:r>
                        <a:rPr lang="en-GB" sz="2000" b="0" u="none" strike="noStrike" cap="none" dirty="0">
                          <a:solidFill>
                            <a:schemeClr val="accent5">
                              <a:lumMod val="50000"/>
                            </a:schemeClr>
                          </a:solidFill>
                        </a:rPr>
                        <a:t>(more than one ‘you’)</a:t>
                      </a:r>
                      <a:endParaRPr sz="2000" b="0" u="none" strike="noStrike" cap="none" dirty="0">
                        <a:solidFill>
                          <a:schemeClr val="accent5">
                            <a:lumMod val="50000"/>
                          </a:schemeClr>
                        </a:solidFill>
                      </a:endParaRPr>
                    </a:p>
                  </a:txBody>
                  <a:tcPr marL="91450" marR="91450" marT="45725" marB="45725" anchor="ctr"/>
                </a:tc>
                <a:extLst>
                  <a:ext uri="{0D108BD9-81ED-4DB2-BD59-A6C34878D82A}">
                    <a16:rowId xmlns:a16="http://schemas.microsoft.com/office/drawing/2014/main" val="10000"/>
                  </a:ext>
                </a:extLst>
              </a:tr>
              <a:tr h="833975">
                <a:tc>
                  <a:txBody>
                    <a:bodyPr/>
                    <a:lstStyle/>
                    <a:p>
                      <a:pPr marL="0" marR="0" lvl="0" indent="0" algn="ctr" rtl="0">
                        <a:spcBef>
                          <a:spcPts val="0"/>
                        </a:spcBef>
                        <a:spcAft>
                          <a:spcPts val="0"/>
                        </a:spcAft>
                        <a:buNone/>
                      </a:pPr>
                      <a:endParaRPr sz="2000" u="none" strike="noStrike" cap="none"/>
                    </a:p>
                    <a:p>
                      <a:pPr marL="0" marR="0" lvl="0" indent="0" algn="ctr" rtl="0">
                        <a:spcBef>
                          <a:spcPts val="0"/>
                        </a:spcBef>
                        <a:spcAft>
                          <a:spcPts val="0"/>
                        </a:spcAft>
                        <a:buNone/>
                      </a:pPr>
                      <a:r>
                        <a:rPr lang="en-GB" sz="2000" u="none" strike="noStrike" cap="none"/>
                        <a:t>1.</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bl>
          </a:graphicData>
        </a:graphic>
      </p:graphicFrame>
      <p:pic>
        <p:nvPicPr>
          <p:cNvPr id="506" name="Google Shape;506;p16" descr="write.jpeg"/>
          <p:cNvPicPr preferRelativeResize="0"/>
          <p:nvPr/>
        </p:nvPicPr>
        <p:blipFill rotWithShape="1">
          <a:blip r:embed="rId3">
            <a:alphaModFix/>
          </a:blip>
          <a:srcRect/>
          <a:stretch/>
        </p:blipFill>
        <p:spPr>
          <a:xfrm>
            <a:off x="4299288" y="5086659"/>
            <a:ext cx="877692" cy="702853"/>
          </a:xfrm>
          <a:prstGeom prst="rect">
            <a:avLst/>
          </a:prstGeom>
          <a:noFill/>
          <a:ln>
            <a:noFill/>
          </a:ln>
        </p:spPr>
      </p:pic>
      <p:sp>
        <p:nvSpPr>
          <p:cNvPr id="507" name="Google Shape;507;p16"/>
          <p:cNvSpPr txBox="1"/>
          <p:nvPr/>
        </p:nvSpPr>
        <p:spPr>
          <a:xfrm>
            <a:off x="6407895" y="5231562"/>
            <a:ext cx="2237231"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Yes, with my football team!</a:t>
            </a: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sp>
        <p:nvSpPr>
          <p:cNvPr id="511" name="Google Shape;511;p16"/>
          <p:cNvSpPr txBox="1"/>
          <p:nvPr/>
        </p:nvSpPr>
        <p:spPr>
          <a:xfrm>
            <a:off x="8828484" y="5310114"/>
            <a:ext cx="2776246" cy="40006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Yes, we win prizes!</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12" name="Google Shape;512;p16"/>
          <p:cNvSpPr txBox="1"/>
          <p:nvPr/>
        </p:nvSpPr>
        <p:spPr>
          <a:xfrm>
            <a:off x="0" y="5510128"/>
            <a:ext cx="4823982"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a:ln>
                  <a:noFill/>
                </a:ln>
                <a:solidFill>
                  <a:srgbClr val="002060"/>
                </a:solidFill>
                <a:effectLst/>
                <a:uLnTx/>
                <a:uFillTx/>
                <a:latin typeface="Century Gothic" panose="020B0502020202020204" pitchFamily="34" charset="0"/>
                <a:ea typeface="Arial"/>
                <a:cs typeface="Arial"/>
                <a:sym typeface="Arial"/>
              </a:rPr>
              <a:t>______________________________</a:t>
            </a:r>
            <a:endParaRPr kumimoji="0" sz="2000" u="none" strike="noStrike" kern="1200" cap="none" spc="0" normalizeH="0" baseline="0" noProof="0" dirty="0">
              <a:ln>
                <a:noFill/>
              </a:ln>
              <a:solidFill>
                <a:srgbClr val="002060"/>
              </a:solidFill>
              <a:effectLst/>
              <a:uLnTx/>
              <a:uFillTx/>
              <a:latin typeface="Century Gothic" panose="020B0502020202020204" pitchFamily="34" charset="0"/>
              <a:ea typeface="Arial"/>
              <a:cs typeface="Arial"/>
              <a:sym typeface="Arial"/>
            </a:endParaRPr>
          </a:p>
        </p:txBody>
      </p:sp>
      <p:sp>
        <p:nvSpPr>
          <p:cNvPr id="513" name="Google Shape;513;p16"/>
          <p:cNvSpPr txBox="1"/>
          <p:nvPr/>
        </p:nvSpPr>
        <p:spPr>
          <a:xfrm>
            <a:off x="665420" y="5389482"/>
            <a:ext cx="3715398"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Sí</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con mi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equipo</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de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fútbol</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14" name="Google Shape;514;p16"/>
          <p:cNvSpPr/>
          <p:nvPr/>
        </p:nvSpPr>
        <p:spPr>
          <a:xfrm>
            <a:off x="6375024" y="5177218"/>
            <a:ext cx="2237231" cy="816533"/>
          </a:xfrm>
          <a:prstGeom prst="ellipse">
            <a:avLst/>
          </a:prstGeom>
          <a:noFill/>
          <a:ln w="38100" cap="flat" cmpd="sng">
            <a:solidFill>
              <a:srgbClr val="F66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u="none" strike="noStrike" kern="1200" cap="none" spc="0" normalizeH="0" baseline="0" noProof="0" dirty="0">
              <a:ln>
                <a:noFill/>
              </a:ln>
              <a:solidFill>
                <a:prstClr val="white"/>
              </a:solidFill>
              <a:effectLst/>
              <a:uLnTx/>
              <a:uFillTx/>
              <a:latin typeface="Century Gothic" panose="020B0502020202020204" pitchFamily="34" charset="0"/>
              <a:ea typeface="Arial"/>
              <a:cs typeface="Arial"/>
              <a:sym typeface="Arial"/>
            </a:endParaRPr>
          </a:p>
        </p:txBody>
      </p:sp>
      <p:pic>
        <p:nvPicPr>
          <p:cNvPr id="23" name="Imagen 22" descr="Dibujo animado de un personaje de caricatura&#10;&#10;Descripción generada automáticamente con confianza baja">
            <a:extLst>
              <a:ext uri="{FF2B5EF4-FFF2-40B4-BE49-F238E27FC236}">
                <a16:creationId xmlns:a16="http://schemas.microsoft.com/office/drawing/2014/main" id="{627E177E-0663-2B49-BD31-5C6BEE2C019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119878" y="4271887"/>
            <a:ext cx="853777" cy="882637"/>
          </a:xfrm>
          <a:prstGeom prst="rect">
            <a:avLst/>
          </a:prstGeom>
        </p:spPr>
      </p:pic>
      <p:sp>
        <p:nvSpPr>
          <p:cNvPr id="25" name="Google Shape;501;p16">
            <a:extLst>
              <a:ext uri="{FF2B5EF4-FFF2-40B4-BE49-F238E27FC236}">
                <a16:creationId xmlns:a16="http://schemas.microsoft.com/office/drawing/2014/main" id="{DCCFEB87-EEE1-9E47-8741-6232A2D12E70}"/>
              </a:ext>
            </a:extLst>
          </p:cNvPr>
          <p:cNvSpPr/>
          <p:nvPr/>
        </p:nvSpPr>
        <p:spPr>
          <a:xfrm>
            <a:off x="6774713" y="2756960"/>
            <a:ext cx="3256460" cy="767517"/>
          </a:xfrm>
          <a:prstGeom prst="wedgeRoundRectCallout">
            <a:avLst>
              <a:gd name="adj1" fmla="val -13534"/>
              <a:gd name="adj2" fmla="val 126387"/>
              <a:gd name="adj3" fmla="val 16667"/>
            </a:avLst>
          </a:prstGeom>
          <a:solidFill>
            <a:schemeClr val="accent6">
              <a:lumMod val="20000"/>
              <a:lumOff val="80000"/>
            </a:schemeClr>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en-GB" sz="24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Sí</a:t>
            </a:r>
            <a:r>
              <a:rPr kumimoji="0" lang="en-GB"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con mi </a:t>
            </a:r>
            <a:r>
              <a:rPr kumimoji="0" lang="en-GB" sz="24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equipo</a:t>
            </a:r>
            <a:r>
              <a:rPr kumimoji="0" lang="en-GB"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de </a:t>
            </a:r>
            <a:r>
              <a:rPr kumimoji="0" lang="en-GB" sz="24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fútbol</a:t>
            </a:r>
            <a:r>
              <a:rPr kumimoji="0" lang="en-GB"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2400" u="none" strike="sng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pic>
        <p:nvPicPr>
          <p:cNvPr id="26" name="Imagen 25">
            <a:extLst>
              <a:ext uri="{FF2B5EF4-FFF2-40B4-BE49-F238E27FC236}">
                <a16:creationId xmlns:a16="http://schemas.microsoft.com/office/drawing/2014/main" id="{580FE264-02CB-3146-ACF1-A9A14612F65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667" b="95833" l="10000" r="90000">
                        <a14:foregroundMark x1="50000" y1="33056" x2="50778" y2="46389"/>
                        <a14:foregroundMark x1="52778" y1="14583" x2="49222" y2="8194"/>
                        <a14:foregroundMark x1="49222" y1="8194" x2="45222" y2="9444"/>
                        <a14:foregroundMark x1="53333" y1="7639" x2="48222" y2="5417"/>
                        <a14:foregroundMark x1="50778" y1="2500" x2="49556" y2="1667"/>
                        <a14:foregroundMark x1="67000" y1="28194" x2="64444" y2="31806"/>
                        <a14:foregroundMark x1="54111" y1="90139" x2="56556" y2="95833"/>
                        <a14:foregroundMark x1="49444" y1="69444" x2="50000" y2="90556"/>
                        <a14:foregroundMark x1="47222" y1="21944" x2="43111" y2="22500"/>
                        <a14:foregroundMark x1="54333" y1="22917" x2="56667" y2="23750"/>
                        <a14:backgroundMark x1="52333" y1="72778" x2="52556" y2="84722"/>
                      </a14:backgroundRemoval>
                    </a14:imgEffect>
                  </a14:imgLayer>
                </a14:imgProps>
              </a:ext>
            </a:extLst>
          </a:blip>
          <a:srcRect l="25706" r="28521"/>
          <a:stretch/>
        </p:blipFill>
        <p:spPr>
          <a:xfrm>
            <a:off x="10585498" y="2514395"/>
            <a:ext cx="1001411" cy="1750208"/>
          </a:xfrm>
          <a:prstGeom prst="rect">
            <a:avLst/>
          </a:prstGeom>
        </p:spPr>
      </p:pic>
      <p:pic>
        <p:nvPicPr>
          <p:cNvPr id="2" name="Imagen 1">
            <a:extLst>
              <a:ext uri="{FF2B5EF4-FFF2-40B4-BE49-F238E27FC236}">
                <a16:creationId xmlns:a16="http://schemas.microsoft.com/office/drawing/2014/main" id="{F709623B-D628-8546-8AB8-5C3FA0D18321}"/>
              </a:ext>
            </a:extLst>
          </p:cNvPr>
          <p:cNvPicPr>
            <a:picLocks noChangeAspect="1"/>
          </p:cNvPicPr>
          <p:nvPr/>
        </p:nvPicPr>
        <p:blipFill>
          <a:blip r:embed="rId8">
            <a:clrChange>
              <a:clrFrom>
                <a:srgbClr val="FEFEFE"/>
              </a:clrFrom>
              <a:clrTo>
                <a:srgbClr val="FEFEFE">
                  <a:alpha val="0"/>
                </a:srgbClr>
              </a:clrTo>
            </a:clrChange>
          </a:blip>
          <a:stretch>
            <a:fillRect/>
          </a:stretch>
        </p:blipFill>
        <p:spPr>
          <a:xfrm>
            <a:off x="9490754" y="960326"/>
            <a:ext cx="2547919" cy="1423650"/>
          </a:xfrm>
          <a:prstGeom prst="rect">
            <a:avLst/>
          </a:prstGeom>
        </p:spPr>
      </p:pic>
      <p:sp>
        <p:nvSpPr>
          <p:cNvPr id="22" name="Google Shape;497;p16">
            <a:extLst>
              <a:ext uri="{FF2B5EF4-FFF2-40B4-BE49-F238E27FC236}">
                <a16:creationId xmlns:a16="http://schemas.microsoft.com/office/drawing/2014/main" id="{55CC275C-4802-BC48-A70B-C52CD6A03609}"/>
              </a:ext>
            </a:extLst>
          </p:cNvPr>
          <p:cNvSpPr txBox="1"/>
          <p:nvPr/>
        </p:nvSpPr>
        <p:spPr>
          <a:xfrm>
            <a:off x="153327" y="2397765"/>
            <a:ext cx="9069253" cy="4308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200"/>
              <a:buFont typeface="Arial"/>
              <a:buNone/>
              <a:tabLst/>
              <a:defRPr/>
            </a:pP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Estudiante</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 escribe la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respuesta</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en</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español</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1559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0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0"/>
      <p:bldP spid="497" grpId="0"/>
      <p:bldP spid="498" grpId="0" animBg="1"/>
      <p:bldP spid="499" grpId="0"/>
      <p:bldP spid="500" grpId="0"/>
      <p:bldP spid="501" grpId="0" animBg="1"/>
      <p:bldP spid="502" grpId="0"/>
      <p:bldP spid="504" grpId="0"/>
      <p:bldP spid="507" grpId="0"/>
      <p:bldP spid="511" grpId="0"/>
      <p:bldP spid="512" grpId="0"/>
      <p:bldP spid="513" grpId="0"/>
      <p:bldP spid="514" grpId="0" animBg="1"/>
      <p:bldP spid="25"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7"/>
          <p:cNvSpPr txBox="1"/>
          <p:nvPr/>
        </p:nvSpPr>
        <p:spPr>
          <a:xfrm>
            <a:off x="175043" y="60685"/>
            <a:ext cx="1961351"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200"/>
              <a:buFont typeface="Arial"/>
              <a:buNone/>
              <a:tabLst/>
              <a:defRPr/>
            </a:pP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Estudiante</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  </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21" name="Google Shape;521;p17"/>
          <p:cNvSpPr/>
          <p:nvPr/>
        </p:nvSpPr>
        <p:spPr>
          <a:xfrm>
            <a:off x="9618740" y="257875"/>
            <a:ext cx="2200494"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GB" sz="1800" u="none" strike="noStrike" kern="1200" cap="none" spc="0" normalizeH="0" baseline="0" noProof="0" dirty="0" err="1">
                <a:ln>
                  <a:noFill/>
                </a:ln>
                <a:solidFill>
                  <a:srgbClr val="FFFFFF"/>
                </a:solidFill>
                <a:effectLst/>
                <a:uLnTx/>
                <a:uFillTx/>
                <a:latin typeface="Century Gothic" panose="020B0502020202020204" pitchFamily="34" charset="0"/>
                <a:ea typeface="Arial"/>
                <a:cs typeface="Arial"/>
                <a:sym typeface="Arial"/>
              </a:rPr>
              <a:t>hablar</a:t>
            </a:r>
            <a:r>
              <a:rPr kumimoji="0" lang="en-GB" sz="1800" u="none" strike="noStrike" kern="1200" cap="none" spc="0" normalizeH="0" baseline="0" noProof="0" dirty="0">
                <a:ln>
                  <a:noFill/>
                </a:ln>
                <a:solidFill>
                  <a:srgbClr val="FFFFFF"/>
                </a:solidFill>
                <a:effectLst/>
                <a:uLnTx/>
                <a:uFillTx/>
                <a:latin typeface="Century Gothic" panose="020B0502020202020204" pitchFamily="34" charset="0"/>
                <a:ea typeface="Arial"/>
                <a:cs typeface="Arial"/>
                <a:sym typeface="Arial"/>
              </a:rPr>
              <a:t> / </a:t>
            </a:r>
            <a:r>
              <a:rPr kumimoji="0" lang="en-GB" sz="1800" u="none" strike="noStrike" kern="1200" cap="none" spc="0" normalizeH="0" baseline="0" noProof="0" dirty="0" err="1">
                <a:ln>
                  <a:noFill/>
                </a:ln>
                <a:solidFill>
                  <a:srgbClr val="FFFFFF"/>
                </a:solidFill>
                <a:effectLst/>
                <a:uLnTx/>
                <a:uFillTx/>
                <a:latin typeface="Century Gothic" panose="020B0502020202020204" pitchFamily="34" charset="0"/>
                <a:ea typeface="Arial"/>
                <a:cs typeface="Arial"/>
                <a:sym typeface="Arial"/>
              </a:rPr>
              <a:t>escuchar</a:t>
            </a:r>
            <a:endParaRPr kumimoji="0" sz="1800" u="none" strike="noStrike" kern="1200" cap="none" spc="0" normalizeH="0" baseline="0" noProof="0" dirty="0">
              <a:ln>
                <a:noFill/>
              </a:ln>
              <a:solidFill>
                <a:srgbClr val="000000"/>
              </a:solidFill>
              <a:effectLst/>
              <a:uLnTx/>
              <a:uFillTx/>
              <a:latin typeface="Century Gothic" panose="020B0502020202020204" pitchFamily="34" charset="0"/>
              <a:ea typeface="Arial"/>
              <a:cs typeface="Arial"/>
              <a:sym typeface="Arial"/>
            </a:endParaRPr>
          </a:p>
        </p:txBody>
      </p:sp>
      <p:sp>
        <p:nvSpPr>
          <p:cNvPr id="522" name="Google Shape;522;p17" descr="background rectangle&#10;"/>
          <p:cNvSpPr/>
          <p:nvPr/>
        </p:nvSpPr>
        <p:spPr>
          <a:xfrm>
            <a:off x="9493598" y="399147"/>
            <a:ext cx="2521671" cy="400585"/>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Arial"/>
              <a:buNone/>
              <a:tabLst/>
              <a:defRPr/>
            </a:pPr>
            <a:endParaRPr kumimoji="0" sz="1800" u="none" strike="noStrike" kern="1200" cap="none" spc="0" normalizeH="0" baseline="0" noProof="0" dirty="0">
              <a:ln>
                <a:noFill/>
              </a:ln>
              <a:solidFill>
                <a:srgbClr val="FFFFFF"/>
              </a:solidFill>
              <a:effectLst/>
              <a:uLnTx/>
              <a:uFillTx/>
              <a:latin typeface="Century Gothic" panose="020B0502020202020204" pitchFamily="34" charset="0"/>
              <a:ea typeface="Arial"/>
              <a:cs typeface="Arial"/>
              <a:sym typeface="Arial"/>
            </a:endParaRPr>
          </a:p>
        </p:txBody>
      </p:sp>
      <p:sp>
        <p:nvSpPr>
          <p:cNvPr id="523" name="Google Shape;523;p17"/>
          <p:cNvSpPr txBox="1">
            <a:spLocks noGrp="1"/>
          </p:cNvSpPr>
          <p:nvPr>
            <p:ph type="title"/>
          </p:nvPr>
        </p:nvSpPr>
        <p:spPr>
          <a:xfrm>
            <a:off x="9533420" y="390662"/>
            <a:ext cx="2716292" cy="4639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000"/>
              <a:buFont typeface="Arial"/>
              <a:buNone/>
            </a:pPr>
            <a:r>
              <a:rPr lang="en-GB" sz="2000" b="1">
                <a:solidFill>
                  <a:schemeClr val="lt1"/>
                </a:solidFill>
              </a:rPr>
              <a:t>hablar / escuchar</a:t>
            </a:r>
            <a:endParaRPr sz="2000" b="1">
              <a:solidFill>
                <a:schemeClr val="lt1"/>
              </a:solidFill>
            </a:endParaRPr>
          </a:p>
        </p:txBody>
      </p:sp>
      <p:graphicFrame>
        <p:nvGraphicFramePr>
          <p:cNvPr id="524" name="Google Shape;524;p17"/>
          <p:cNvGraphicFramePr/>
          <p:nvPr/>
        </p:nvGraphicFramePr>
        <p:xfrm>
          <a:off x="5588102" y="1029048"/>
          <a:ext cx="6336025" cy="4978400"/>
        </p:xfrm>
        <a:graphic>
          <a:graphicData uri="http://schemas.openxmlformats.org/drawingml/2006/table">
            <a:tbl>
              <a:tblPr firstRow="1" bandRow="1">
                <a:noFill/>
              </a:tblPr>
              <a:tblGrid>
                <a:gridCol w="41420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3077025">
                  <a:extLst>
                    <a:ext uri="{9D8B030D-6E8A-4147-A177-3AD203B41FA5}">
                      <a16:colId xmlns:a16="http://schemas.microsoft.com/office/drawing/2014/main" val="20002"/>
                    </a:ext>
                  </a:extLst>
                </a:gridCol>
              </a:tblGrid>
              <a:tr h="711200">
                <a:tc>
                  <a:txBody>
                    <a:bodyPr/>
                    <a:lstStyle/>
                    <a:p>
                      <a:pPr marL="0" marR="0" lvl="0" indent="0" algn="ctr" rtl="0">
                        <a:spcBef>
                          <a:spcPts val="0"/>
                        </a:spcBef>
                        <a:spcAft>
                          <a:spcPts val="0"/>
                        </a:spcAft>
                        <a:buNone/>
                      </a:pPr>
                      <a:endParaRPr sz="2000" dirty="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n-GB" sz="2000" b="1" dirty="0">
                          <a:solidFill>
                            <a:schemeClr val="accent5">
                              <a:lumMod val="50000"/>
                            </a:schemeClr>
                          </a:solidFill>
                        </a:rPr>
                        <a:t>Nadia</a:t>
                      </a:r>
                      <a:r>
                        <a:rPr lang="en-GB" sz="2000" dirty="0">
                          <a:solidFill>
                            <a:schemeClr val="accent5">
                              <a:lumMod val="50000"/>
                            </a:schemeClr>
                          </a:solidFill>
                        </a:rPr>
                        <a:t> </a:t>
                      </a:r>
                      <a:endParaRPr sz="2000" dirty="0">
                        <a:solidFill>
                          <a:schemeClr val="accent5">
                            <a:lumMod val="50000"/>
                          </a:schemeClr>
                        </a:solidFill>
                      </a:endParaRPr>
                    </a:p>
                    <a:p>
                      <a:pPr marL="0" marR="0" lvl="0" indent="0" algn="ctr" rtl="0">
                        <a:spcBef>
                          <a:spcPts val="0"/>
                        </a:spcBef>
                        <a:spcAft>
                          <a:spcPts val="0"/>
                        </a:spcAft>
                        <a:buNone/>
                      </a:pPr>
                      <a:r>
                        <a:rPr lang="en-GB" sz="2000" b="0" dirty="0">
                          <a:solidFill>
                            <a:schemeClr val="accent5">
                              <a:lumMod val="50000"/>
                            </a:schemeClr>
                          </a:solidFill>
                        </a:rPr>
                        <a:t>(one ‘you’)</a:t>
                      </a:r>
                      <a:endParaRPr sz="2000" dirty="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n-GB" sz="2000" b="1" dirty="0">
                          <a:solidFill>
                            <a:schemeClr val="accent5">
                              <a:lumMod val="50000"/>
                            </a:schemeClr>
                          </a:solidFill>
                        </a:rPr>
                        <a:t>Hugo y Nadia</a:t>
                      </a:r>
                      <a:endParaRPr sz="2000" dirty="0">
                        <a:solidFill>
                          <a:schemeClr val="accent5">
                            <a:lumMod val="50000"/>
                          </a:schemeClr>
                        </a:solidFill>
                      </a:endParaRPr>
                    </a:p>
                    <a:p>
                      <a:pPr marL="0" marR="0" lvl="0" indent="0" algn="ctr" rtl="0">
                        <a:spcBef>
                          <a:spcPts val="0"/>
                        </a:spcBef>
                        <a:spcAft>
                          <a:spcPts val="0"/>
                        </a:spcAft>
                        <a:buNone/>
                      </a:pPr>
                      <a:r>
                        <a:rPr lang="en-GB" sz="2000" b="0" dirty="0">
                          <a:solidFill>
                            <a:schemeClr val="accent5">
                              <a:lumMod val="50000"/>
                            </a:schemeClr>
                          </a:solidFill>
                        </a:rPr>
                        <a:t>(more than one ‘you’)</a:t>
                      </a:r>
                      <a:endParaRPr sz="2000" b="0" dirty="0">
                        <a:solidFill>
                          <a:schemeClr val="accent5">
                            <a:lumMod val="50000"/>
                          </a:schemeClr>
                        </a:solidFill>
                      </a:endParaRPr>
                    </a:p>
                  </a:txBody>
                  <a:tcPr marL="91450" marR="91450" marT="45725" marB="45725" anchor="ctr"/>
                </a:tc>
                <a:extLst>
                  <a:ext uri="{0D108BD9-81ED-4DB2-BD59-A6C34878D82A}">
                    <a16:rowId xmlns:a16="http://schemas.microsoft.com/office/drawing/2014/main" val="10000"/>
                  </a:ext>
                </a:extLst>
              </a:tr>
              <a:tr h="711200">
                <a:tc>
                  <a:txBody>
                    <a:bodyPr/>
                    <a:lstStyle/>
                    <a:p>
                      <a:pPr marL="0" marR="0" lvl="0" indent="0" algn="ctr" rtl="0">
                        <a:spcBef>
                          <a:spcPts val="0"/>
                        </a:spcBef>
                        <a:spcAft>
                          <a:spcPts val="0"/>
                        </a:spcAft>
                        <a:buNone/>
                      </a:pPr>
                      <a:r>
                        <a:rPr lang="en-GB" sz="2000" b="1">
                          <a:solidFill>
                            <a:schemeClr val="accent5">
                              <a:lumMod val="50000"/>
                            </a:schemeClr>
                          </a:solidFill>
                        </a:rPr>
                        <a:t>1</a:t>
                      </a:r>
                      <a:endParaRPr sz="2000" b="1">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s-ES" sz="2000" dirty="0">
                          <a:solidFill>
                            <a:schemeClr val="accent5">
                              <a:lumMod val="50000"/>
                            </a:schemeClr>
                          </a:solidFill>
                        </a:rPr>
                        <a:t>No, </a:t>
                      </a:r>
                      <a:r>
                        <a:rPr lang="es-ES" sz="2000" dirty="0" err="1">
                          <a:solidFill>
                            <a:schemeClr val="accent5">
                              <a:lumMod val="50000"/>
                            </a:schemeClr>
                          </a:solidFill>
                        </a:rPr>
                        <a:t>never</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s-ES" sz="2000" dirty="0" err="1">
                          <a:solidFill>
                            <a:schemeClr val="accent5">
                              <a:lumMod val="50000"/>
                            </a:schemeClr>
                          </a:solidFill>
                        </a:rPr>
                        <a:t>We</a:t>
                      </a:r>
                      <a:r>
                        <a:rPr lang="es-ES" sz="2000" dirty="0">
                          <a:solidFill>
                            <a:schemeClr val="accent5">
                              <a:lumMod val="50000"/>
                            </a:schemeClr>
                          </a:solidFill>
                        </a:rPr>
                        <a:t> try to do </a:t>
                      </a:r>
                      <a:r>
                        <a:rPr lang="es-ES" sz="2000" dirty="0" err="1">
                          <a:solidFill>
                            <a:schemeClr val="accent5">
                              <a:lumMod val="50000"/>
                            </a:schemeClr>
                          </a:solidFill>
                        </a:rPr>
                        <a:t>our</a:t>
                      </a:r>
                      <a:r>
                        <a:rPr lang="es-ES" sz="2000" dirty="0">
                          <a:solidFill>
                            <a:schemeClr val="accent5">
                              <a:lumMod val="50000"/>
                            </a:schemeClr>
                          </a:solidFill>
                        </a:rPr>
                        <a:t> </a:t>
                      </a:r>
                      <a:r>
                        <a:rPr lang="es-ES" sz="2000" dirty="0" err="1">
                          <a:solidFill>
                            <a:schemeClr val="accent5">
                              <a:lumMod val="50000"/>
                            </a:schemeClr>
                          </a:solidFill>
                        </a:rPr>
                        <a:t>homework</a:t>
                      </a:r>
                      <a:r>
                        <a:rPr lang="es-ES" sz="2000" dirty="0">
                          <a:solidFill>
                            <a:schemeClr val="accent5">
                              <a:lumMod val="50000"/>
                            </a:schemeClr>
                          </a:solidFill>
                        </a:rPr>
                        <a:t> </a:t>
                      </a:r>
                      <a:r>
                        <a:rPr lang="es-ES" sz="2000" dirty="0" err="1">
                          <a:solidFill>
                            <a:schemeClr val="accent5">
                              <a:lumMod val="50000"/>
                            </a:schemeClr>
                          </a:solidFill>
                        </a:rPr>
                        <a:t>first</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tc>
                <a:extLst>
                  <a:ext uri="{0D108BD9-81ED-4DB2-BD59-A6C34878D82A}">
                    <a16:rowId xmlns:a16="http://schemas.microsoft.com/office/drawing/2014/main" val="10001"/>
                  </a:ext>
                </a:extLst>
              </a:tr>
              <a:tr h="711200">
                <a:tc>
                  <a:txBody>
                    <a:bodyPr/>
                    <a:lstStyle/>
                    <a:p>
                      <a:pPr marL="0" marR="0" lvl="0" indent="0" algn="ctr" rtl="0">
                        <a:spcBef>
                          <a:spcPts val="0"/>
                        </a:spcBef>
                        <a:spcAft>
                          <a:spcPts val="0"/>
                        </a:spcAft>
                        <a:buNone/>
                      </a:pPr>
                      <a:r>
                        <a:rPr lang="en-GB" sz="2000" b="1">
                          <a:solidFill>
                            <a:schemeClr val="accent5">
                              <a:lumMod val="50000"/>
                            </a:schemeClr>
                          </a:solidFill>
                        </a:rPr>
                        <a:t>2</a:t>
                      </a:r>
                      <a:endParaRPr sz="2000" b="1">
                        <a:solidFill>
                          <a:schemeClr val="accent5">
                            <a:lumMod val="50000"/>
                          </a:schemeClr>
                        </a:solidFill>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No, I </a:t>
                      </a:r>
                      <a:r>
                        <a:rPr lang="es-ES" sz="2000" dirty="0" err="1">
                          <a:solidFill>
                            <a:schemeClr val="accent5">
                              <a:lumMod val="50000"/>
                            </a:schemeClr>
                          </a:solidFill>
                        </a:rPr>
                        <a:t>prefer</a:t>
                      </a:r>
                      <a:r>
                        <a:rPr lang="es-ES" sz="2000" dirty="0">
                          <a:solidFill>
                            <a:schemeClr val="accent5">
                              <a:lumMod val="50000"/>
                            </a:schemeClr>
                          </a:solidFill>
                        </a:rPr>
                        <a:t> </a:t>
                      </a:r>
                      <a:r>
                        <a:rPr lang="es-ES" sz="2000" dirty="0" err="1">
                          <a:solidFill>
                            <a:schemeClr val="accent5">
                              <a:lumMod val="50000"/>
                            </a:schemeClr>
                          </a:solidFill>
                        </a:rPr>
                        <a:t>dancing</a:t>
                      </a:r>
                      <a:r>
                        <a:rPr lang="es-ES" sz="2000" dirty="0">
                          <a:solidFill>
                            <a:schemeClr val="accent5">
                              <a:lumMod val="50000"/>
                            </a:schemeClr>
                          </a:solidFill>
                        </a:rPr>
                        <a:t>.</a:t>
                      </a: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Yes, </a:t>
                      </a:r>
                      <a:r>
                        <a:rPr lang="es-ES" sz="2000" dirty="0" err="1">
                          <a:solidFill>
                            <a:schemeClr val="accent5">
                              <a:lumMod val="50000"/>
                            </a:schemeClr>
                          </a:solidFill>
                        </a:rPr>
                        <a:t>we</a:t>
                      </a:r>
                      <a:r>
                        <a:rPr lang="es-ES" sz="2000" dirty="0">
                          <a:solidFill>
                            <a:schemeClr val="accent5">
                              <a:lumMod val="50000"/>
                            </a:schemeClr>
                          </a:solidFill>
                        </a:rPr>
                        <a:t> </a:t>
                      </a:r>
                      <a:r>
                        <a:rPr lang="es-ES" sz="2000" dirty="0" err="1">
                          <a:solidFill>
                            <a:schemeClr val="accent5">
                              <a:lumMod val="50000"/>
                            </a:schemeClr>
                          </a:solidFill>
                        </a:rPr>
                        <a:t>play</a:t>
                      </a:r>
                      <a:r>
                        <a:rPr lang="es-ES" sz="2000" dirty="0">
                          <a:solidFill>
                            <a:schemeClr val="accent5">
                              <a:lumMod val="50000"/>
                            </a:schemeClr>
                          </a:solidFill>
                        </a:rPr>
                        <a:t> </a:t>
                      </a:r>
                      <a:r>
                        <a:rPr lang="es-ES" sz="2000" dirty="0" err="1">
                          <a:solidFill>
                            <a:schemeClr val="accent5">
                              <a:lumMod val="50000"/>
                            </a:schemeClr>
                          </a:solidFill>
                        </a:rPr>
                        <a:t>football</a:t>
                      </a:r>
                      <a:r>
                        <a:rPr lang="es-ES" sz="2000" dirty="0">
                          <a:solidFill>
                            <a:schemeClr val="accent5">
                              <a:lumMod val="50000"/>
                            </a:schemeClr>
                          </a:solidFill>
                        </a:rPr>
                        <a:t>.</a:t>
                      </a:r>
                    </a:p>
                  </a:txBody>
                  <a:tcPr marL="91450" marR="91450" marT="45725" marB="45725" anchor="ctr"/>
                </a:tc>
                <a:extLst>
                  <a:ext uri="{0D108BD9-81ED-4DB2-BD59-A6C34878D82A}">
                    <a16:rowId xmlns:a16="http://schemas.microsoft.com/office/drawing/2014/main" val="10002"/>
                  </a:ext>
                </a:extLst>
              </a:tr>
              <a:tr h="711200">
                <a:tc>
                  <a:txBody>
                    <a:bodyPr/>
                    <a:lstStyle/>
                    <a:p>
                      <a:pPr marL="0" marR="0" lvl="0" indent="0" algn="ctr" rtl="0">
                        <a:spcBef>
                          <a:spcPts val="0"/>
                        </a:spcBef>
                        <a:spcAft>
                          <a:spcPts val="0"/>
                        </a:spcAft>
                        <a:buNone/>
                      </a:pPr>
                      <a:r>
                        <a:rPr lang="en-GB" sz="2000" b="1">
                          <a:solidFill>
                            <a:schemeClr val="accent5">
                              <a:lumMod val="50000"/>
                            </a:schemeClr>
                          </a:solidFill>
                        </a:rPr>
                        <a:t>3</a:t>
                      </a:r>
                      <a:endParaRPr sz="2000" b="1">
                        <a:solidFill>
                          <a:schemeClr val="accent5">
                            <a:lumMod val="50000"/>
                          </a:schemeClr>
                        </a:solidFill>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Yes, I </a:t>
                      </a:r>
                      <a:r>
                        <a:rPr lang="es-ES" sz="2000" dirty="0" err="1">
                          <a:solidFill>
                            <a:schemeClr val="accent5">
                              <a:lumMod val="50000"/>
                            </a:schemeClr>
                          </a:solidFill>
                        </a:rPr>
                        <a:t>want</a:t>
                      </a:r>
                      <a:r>
                        <a:rPr lang="es-ES" sz="2000" dirty="0">
                          <a:solidFill>
                            <a:schemeClr val="accent5">
                              <a:lumMod val="50000"/>
                            </a:schemeClr>
                          </a:solidFill>
                        </a:rPr>
                        <a:t> to be </a:t>
                      </a:r>
                      <a:r>
                        <a:rPr lang="es-ES" sz="2000" dirty="0" err="1">
                          <a:solidFill>
                            <a:schemeClr val="accent5">
                              <a:lumMod val="50000"/>
                            </a:schemeClr>
                          </a:solidFill>
                        </a:rPr>
                        <a:t>rich</a:t>
                      </a:r>
                      <a:r>
                        <a:rPr lang="es-ES" sz="2000" dirty="0">
                          <a:solidFill>
                            <a:schemeClr val="accent5">
                              <a:lumMod val="50000"/>
                            </a:schemeClr>
                          </a:solidFill>
                        </a:rPr>
                        <a:t>.</a:t>
                      </a: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err="1">
                          <a:solidFill>
                            <a:schemeClr val="accent5">
                              <a:lumMod val="50000"/>
                            </a:schemeClr>
                          </a:solidFill>
                        </a:rPr>
                        <a:t>Being</a:t>
                      </a:r>
                      <a:r>
                        <a:rPr lang="es-ES" sz="2000" dirty="0">
                          <a:solidFill>
                            <a:schemeClr val="accent5">
                              <a:lumMod val="50000"/>
                            </a:schemeClr>
                          </a:solidFill>
                        </a:rPr>
                        <a:t> </a:t>
                      </a:r>
                      <a:r>
                        <a:rPr lang="es-ES" sz="2000" dirty="0" err="1">
                          <a:solidFill>
                            <a:schemeClr val="accent5">
                              <a:lumMod val="50000"/>
                            </a:schemeClr>
                          </a:solidFill>
                        </a:rPr>
                        <a:t>happy</a:t>
                      </a:r>
                      <a:r>
                        <a:rPr lang="es-ES" sz="2000" dirty="0">
                          <a:solidFill>
                            <a:schemeClr val="accent5">
                              <a:lumMod val="50000"/>
                            </a:schemeClr>
                          </a:solidFill>
                        </a:rPr>
                        <a:t> </a:t>
                      </a:r>
                      <a:r>
                        <a:rPr lang="es-ES" sz="2000" dirty="0" err="1">
                          <a:solidFill>
                            <a:schemeClr val="accent5">
                              <a:lumMod val="50000"/>
                            </a:schemeClr>
                          </a:solidFill>
                        </a:rPr>
                        <a:t>is</a:t>
                      </a:r>
                      <a:r>
                        <a:rPr lang="es-ES" sz="2000" dirty="0">
                          <a:solidFill>
                            <a:schemeClr val="accent5">
                              <a:lumMod val="50000"/>
                            </a:schemeClr>
                          </a:solidFill>
                        </a:rPr>
                        <a:t> more </a:t>
                      </a:r>
                      <a:r>
                        <a:rPr lang="es-ES" sz="2000" dirty="0" err="1">
                          <a:solidFill>
                            <a:schemeClr val="accent5">
                              <a:lumMod val="50000"/>
                            </a:schemeClr>
                          </a:solidFill>
                        </a:rPr>
                        <a:t>important</a:t>
                      </a:r>
                      <a:r>
                        <a:rPr lang="es-ES" sz="2000" dirty="0">
                          <a:solidFill>
                            <a:schemeClr val="accent5">
                              <a:lumMod val="50000"/>
                            </a:schemeClr>
                          </a:solidFill>
                        </a:rPr>
                        <a:t>.</a:t>
                      </a:r>
                    </a:p>
                  </a:txBody>
                  <a:tcPr marL="91450" marR="91450" marT="45725" marB="45725" anchor="ctr"/>
                </a:tc>
                <a:extLst>
                  <a:ext uri="{0D108BD9-81ED-4DB2-BD59-A6C34878D82A}">
                    <a16:rowId xmlns:a16="http://schemas.microsoft.com/office/drawing/2014/main" val="10003"/>
                  </a:ext>
                </a:extLst>
              </a:tr>
              <a:tr h="711200">
                <a:tc>
                  <a:txBody>
                    <a:bodyPr/>
                    <a:lstStyle/>
                    <a:p>
                      <a:pPr marL="0" marR="0" lvl="0" indent="0" algn="ctr" rtl="0">
                        <a:spcBef>
                          <a:spcPts val="0"/>
                        </a:spcBef>
                        <a:spcAft>
                          <a:spcPts val="0"/>
                        </a:spcAft>
                        <a:buNone/>
                      </a:pPr>
                      <a:r>
                        <a:rPr lang="en-GB" sz="2000" b="1">
                          <a:solidFill>
                            <a:schemeClr val="accent5">
                              <a:lumMod val="50000"/>
                            </a:schemeClr>
                          </a:solidFill>
                        </a:rPr>
                        <a:t>4</a:t>
                      </a:r>
                      <a:endParaRPr sz="2000" b="1">
                        <a:solidFill>
                          <a:schemeClr val="accent5">
                            <a:lumMod val="50000"/>
                          </a:schemeClr>
                        </a:solidFill>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err="1">
                          <a:solidFill>
                            <a:schemeClr val="accent5">
                              <a:lumMod val="50000"/>
                            </a:schemeClr>
                          </a:solidFill>
                        </a:rPr>
                        <a:t>Only</a:t>
                      </a:r>
                      <a:r>
                        <a:rPr lang="es-ES" sz="2000" dirty="0">
                          <a:solidFill>
                            <a:schemeClr val="accent5">
                              <a:lumMod val="50000"/>
                            </a:schemeClr>
                          </a:solidFill>
                        </a:rPr>
                        <a:t> I </a:t>
                      </a:r>
                      <a:r>
                        <a:rPr lang="es-ES" sz="2000" dirty="0" err="1">
                          <a:solidFill>
                            <a:schemeClr val="accent5">
                              <a:lumMod val="50000"/>
                            </a:schemeClr>
                          </a:solidFill>
                        </a:rPr>
                        <a:t>agree</a:t>
                      </a:r>
                      <a:r>
                        <a:rPr lang="es-ES" sz="2000" dirty="0">
                          <a:solidFill>
                            <a:schemeClr val="accent5">
                              <a:lumMod val="50000"/>
                            </a:schemeClr>
                          </a:solidFill>
                        </a:rPr>
                        <a:t> </a:t>
                      </a:r>
                      <a:r>
                        <a:rPr lang="es-ES" sz="2000" dirty="0" err="1">
                          <a:solidFill>
                            <a:schemeClr val="accent5">
                              <a:lumMod val="50000"/>
                            </a:schemeClr>
                          </a:solidFill>
                        </a:rPr>
                        <a:t>with</a:t>
                      </a:r>
                      <a:r>
                        <a:rPr lang="es-ES" sz="2000" dirty="0">
                          <a:solidFill>
                            <a:schemeClr val="accent5">
                              <a:lumMod val="50000"/>
                            </a:schemeClr>
                          </a:solidFill>
                        </a:rPr>
                        <a:t> </a:t>
                      </a:r>
                      <a:r>
                        <a:rPr lang="es-ES" sz="2000" dirty="0" err="1">
                          <a:solidFill>
                            <a:schemeClr val="accent5">
                              <a:lumMod val="50000"/>
                            </a:schemeClr>
                          </a:solidFill>
                        </a:rPr>
                        <a:t>them</a:t>
                      </a:r>
                      <a:r>
                        <a:rPr lang="es-ES" sz="2000" dirty="0">
                          <a:solidFill>
                            <a:schemeClr val="accent5">
                              <a:lumMod val="50000"/>
                            </a:schemeClr>
                          </a:solidFill>
                        </a:rPr>
                        <a:t>!</a:t>
                      </a: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Yes, </a:t>
                      </a:r>
                      <a:r>
                        <a:rPr lang="es-ES" sz="2000" dirty="0" err="1">
                          <a:solidFill>
                            <a:schemeClr val="accent5">
                              <a:lumMod val="50000"/>
                            </a:schemeClr>
                          </a:solidFill>
                        </a:rPr>
                        <a:t>we</a:t>
                      </a:r>
                      <a:r>
                        <a:rPr lang="es-ES" sz="2000" dirty="0">
                          <a:solidFill>
                            <a:schemeClr val="accent5">
                              <a:lumMod val="50000"/>
                            </a:schemeClr>
                          </a:solidFill>
                        </a:rPr>
                        <a:t> </a:t>
                      </a:r>
                      <a:r>
                        <a:rPr lang="es-ES" sz="2000" dirty="0" err="1">
                          <a:solidFill>
                            <a:schemeClr val="accent5">
                              <a:lumMod val="50000"/>
                            </a:schemeClr>
                          </a:solidFill>
                        </a:rPr>
                        <a:t>respect</a:t>
                      </a:r>
                      <a:r>
                        <a:rPr lang="es-ES" sz="2000" dirty="0">
                          <a:solidFill>
                            <a:schemeClr val="accent5">
                              <a:lumMod val="50000"/>
                            </a:schemeClr>
                          </a:solidFill>
                        </a:rPr>
                        <a:t> </a:t>
                      </a:r>
                      <a:r>
                        <a:rPr lang="es-ES" sz="2000" dirty="0" err="1">
                          <a:solidFill>
                            <a:schemeClr val="accent5">
                              <a:lumMod val="50000"/>
                            </a:schemeClr>
                          </a:solidFill>
                        </a:rPr>
                        <a:t>other</a:t>
                      </a:r>
                      <a:r>
                        <a:rPr lang="es-ES" sz="2000" dirty="0">
                          <a:solidFill>
                            <a:schemeClr val="accent5">
                              <a:lumMod val="50000"/>
                            </a:schemeClr>
                          </a:solidFill>
                        </a:rPr>
                        <a:t> </a:t>
                      </a:r>
                      <a:r>
                        <a:rPr lang="es-ES" sz="2000" dirty="0" err="1">
                          <a:solidFill>
                            <a:schemeClr val="accent5">
                              <a:lumMod val="50000"/>
                            </a:schemeClr>
                          </a:solidFill>
                        </a:rPr>
                        <a:t>opinions</a:t>
                      </a:r>
                      <a:r>
                        <a:rPr lang="es-ES" sz="2000" dirty="0">
                          <a:solidFill>
                            <a:schemeClr val="accent5">
                              <a:lumMod val="50000"/>
                            </a:schemeClr>
                          </a:solidFill>
                        </a:rPr>
                        <a:t>.</a:t>
                      </a:r>
                    </a:p>
                  </a:txBody>
                  <a:tcPr marL="91450" marR="91450" marT="45725" marB="45725" anchor="ctr"/>
                </a:tc>
                <a:extLst>
                  <a:ext uri="{0D108BD9-81ED-4DB2-BD59-A6C34878D82A}">
                    <a16:rowId xmlns:a16="http://schemas.microsoft.com/office/drawing/2014/main" val="10004"/>
                  </a:ext>
                </a:extLst>
              </a:tr>
              <a:tr h="711200">
                <a:tc>
                  <a:txBody>
                    <a:bodyPr/>
                    <a:lstStyle/>
                    <a:p>
                      <a:pPr marL="0" marR="0" lvl="0" indent="0" algn="ctr" rtl="0">
                        <a:spcBef>
                          <a:spcPts val="0"/>
                        </a:spcBef>
                        <a:spcAft>
                          <a:spcPts val="0"/>
                        </a:spcAft>
                        <a:buNone/>
                      </a:pPr>
                      <a:r>
                        <a:rPr lang="en-GB" sz="2000" b="1">
                          <a:solidFill>
                            <a:schemeClr val="accent5">
                              <a:lumMod val="50000"/>
                            </a:schemeClr>
                          </a:solidFill>
                        </a:rPr>
                        <a:t>5</a:t>
                      </a:r>
                      <a:endParaRPr sz="2000" b="1">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s-ES" sz="2000" dirty="0">
                          <a:solidFill>
                            <a:schemeClr val="accent5">
                              <a:lumMod val="50000"/>
                            </a:schemeClr>
                          </a:solidFill>
                        </a:rPr>
                        <a:t>Yes, I </a:t>
                      </a:r>
                      <a:r>
                        <a:rPr lang="es-ES" sz="2000" dirty="0" err="1">
                          <a:solidFill>
                            <a:schemeClr val="accent5">
                              <a:lumMod val="50000"/>
                            </a:schemeClr>
                          </a:solidFill>
                        </a:rPr>
                        <a:t>never</a:t>
                      </a:r>
                      <a:r>
                        <a:rPr lang="es-ES" sz="2000" dirty="0">
                          <a:solidFill>
                            <a:schemeClr val="accent5">
                              <a:lumMod val="50000"/>
                            </a:schemeClr>
                          </a:solidFill>
                        </a:rPr>
                        <a:t> </a:t>
                      </a:r>
                      <a:r>
                        <a:rPr lang="es-ES" sz="2000" dirty="0" err="1">
                          <a:solidFill>
                            <a:schemeClr val="accent5">
                              <a:lumMod val="50000"/>
                            </a:schemeClr>
                          </a:solidFill>
                        </a:rPr>
                        <a:t>arrive</a:t>
                      </a:r>
                      <a:r>
                        <a:rPr lang="es-ES" sz="2000" dirty="0">
                          <a:solidFill>
                            <a:schemeClr val="accent5">
                              <a:lumMod val="50000"/>
                            </a:schemeClr>
                          </a:solidFill>
                        </a:rPr>
                        <a:t> late.</a:t>
                      </a:r>
                      <a:endParaRPr sz="2000" dirty="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s-ES" sz="2000" dirty="0" err="1">
                          <a:solidFill>
                            <a:schemeClr val="accent5">
                              <a:lumMod val="50000"/>
                            </a:schemeClr>
                          </a:solidFill>
                        </a:rPr>
                        <a:t>If</a:t>
                      </a:r>
                      <a:r>
                        <a:rPr lang="es-ES" sz="2000" dirty="0">
                          <a:solidFill>
                            <a:schemeClr val="accent5">
                              <a:lumMod val="50000"/>
                            </a:schemeClr>
                          </a:solidFill>
                        </a:rPr>
                        <a:t> </a:t>
                      </a:r>
                      <a:r>
                        <a:rPr lang="es-ES" sz="2000" dirty="0" err="1">
                          <a:solidFill>
                            <a:schemeClr val="accent5">
                              <a:lumMod val="50000"/>
                            </a:schemeClr>
                          </a:solidFill>
                        </a:rPr>
                        <a:t>we</a:t>
                      </a:r>
                      <a:r>
                        <a:rPr lang="es-ES" sz="2000" dirty="0">
                          <a:solidFill>
                            <a:schemeClr val="accent5">
                              <a:lumMod val="50000"/>
                            </a:schemeClr>
                          </a:solidFill>
                        </a:rPr>
                        <a:t> </a:t>
                      </a:r>
                      <a:r>
                        <a:rPr lang="es-ES" sz="2000" dirty="0" err="1">
                          <a:solidFill>
                            <a:schemeClr val="accent5">
                              <a:lumMod val="50000"/>
                            </a:schemeClr>
                          </a:solidFill>
                        </a:rPr>
                        <a:t>arrive</a:t>
                      </a:r>
                      <a:r>
                        <a:rPr lang="es-ES" sz="2000" dirty="0">
                          <a:solidFill>
                            <a:schemeClr val="accent5">
                              <a:lumMod val="50000"/>
                            </a:schemeClr>
                          </a:solidFill>
                        </a:rPr>
                        <a:t> late, </a:t>
                      </a:r>
                      <a:r>
                        <a:rPr lang="es-ES" sz="2000" dirty="0" err="1">
                          <a:solidFill>
                            <a:schemeClr val="accent5">
                              <a:lumMod val="50000"/>
                            </a:schemeClr>
                          </a:solidFill>
                        </a:rPr>
                        <a:t>they</a:t>
                      </a:r>
                      <a:r>
                        <a:rPr lang="es-ES" sz="2000" dirty="0">
                          <a:solidFill>
                            <a:schemeClr val="accent5">
                              <a:lumMod val="50000"/>
                            </a:schemeClr>
                          </a:solidFill>
                        </a:rPr>
                        <a:t> </a:t>
                      </a:r>
                      <a:r>
                        <a:rPr lang="es-ES" sz="2000" dirty="0" err="1">
                          <a:solidFill>
                            <a:schemeClr val="accent5">
                              <a:lumMod val="50000"/>
                            </a:schemeClr>
                          </a:solidFill>
                        </a:rPr>
                        <a:t>shout</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tc>
                <a:extLst>
                  <a:ext uri="{0D108BD9-81ED-4DB2-BD59-A6C34878D82A}">
                    <a16:rowId xmlns:a16="http://schemas.microsoft.com/office/drawing/2014/main" val="10005"/>
                  </a:ext>
                </a:extLst>
              </a:tr>
              <a:tr h="711200">
                <a:tc>
                  <a:txBody>
                    <a:bodyPr/>
                    <a:lstStyle/>
                    <a:p>
                      <a:pPr marL="0" marR="0" lvl="0" indent="0" algn="ctr" rtl="0">
                        <a:spcBef>
                          <a:spcPts val="0"/>
                        </a:spcBef>
                        <a:spcAft>
                          <a:spcPts val="0"/>
                        </a:spcAft>
                        <a:buNone/>
                      </a:pPr>
                      <a:r>
                        <a:rPr lang="en-GB" sz="2000" b="1" dirty="0">
                          <a:solidFill>
                            <a:schemeClr val="accent5">
                              <a:lumMod val="50000"/>
                            </a:schemeClr>
                          </a:solidFill>
                        </a:rPr>
                        <a:t>6</a:t>
                      </a:r>
                      <a:endParaRPr sz="2000" b="1" dirty="0">
                        <a:solidFill>
                          <a:schemeClr val="accent5">
                            <a:lumMod val="50000"/>
                          </a:schemeClr>
                        </a:solidFill>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No, I </a:t>
                      </a:r>
                      <a:r>
                        <a:rPr lang="es-ES" sz="2000" dirty="0" err="1">
                          <a:solidFill>
                            <a:schemeClr val="accent5">
                              <a:lumMod val="50000"/>
                            </a:schemeClr>
                          </a:solidFill>
                        </a:rPr>
                        <a:t>prefer</a:t>
                      </a:r>
                      <a:r>
                        <a:rPr lang="es-ES" sz="2000" dirty="0">
                          <a:solidFill>
                            <a:schemeClr val="accent5">
                              <a:lumMod val="50000"/>
                            </a:schemeClr>
                          </a:solidFill>
                        </a:rPr>
                        <a:t> to use </a:t>
                      </a:r>
                      <a:r>
                        <a:rPr lang="es-ES" sz="2000" dirty="0" err="1">
                          <a:solidFill>
                            <a:schemeClr val="accent5">
                              <a:lumMod val="50000"/>
                            </a:schemeClr>
                          </a:solidFill>
                        </a:rPr>
                        <a:t>my</a:t>
                      </a:r>
                      <a:r>
                        <a:rPr lang="es-ES" sz="2000" dirty="0">
                          <a:solidFill>
                            <a:schemeClr val="accent5">
                              <a:lumMod val="50000"/>
                            </a:schemeClr>
                          </a:solidFill>
                        </a:rPr>
                        <a:t> </a:t>
                      </a:r>
                      <a:r>
                        <a:rPr lang="es-ES" sz="2000" dirty="0" err="1">
                          <a:solidFill>
                            <a:schemeClr val="accent5">
                              <a:lumMod val="50000"/>
                            </a:schemeClr>
                          </a:solidFill>
                        </a:rPr>
                        <a:t>phone</a:t>
                      </a:r>
                      <a:r>
                        <a:rPr lang="es-ES" sz="2000" dirty="0">
                          <a:solidFill>
                            <a:schemeClr val="accent5">
                              <a:lumMod val="50000"/>
                            </a:schemeClr>
                          </a:solidFill>
                        </a:rPr>
                        <a:t>.</a:t>
                      </a: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Yes, </a:t>
                      </a:r>
                      <a:r>
                        <a:rPr lang="es-ES" sz="2000" dirty="0" err="1">
                          <a:solidFill>
                            <a:schemeClr val="accent5">
                              <a:lumMod val="50000"/>
                            </a:schemeClr>
                          </a:solidFill>
                        </a:rPr>
                        <a:t>it’s</a:t>
                      </a:r>
                      <a:r>
                        <a:rPr lang="es-ES" sz="2000" dirty="0">
                          <a:solidFill>
                            <a:schemeClr val="accent5">
                              <a:lumMod val="50000"/>
                            </a:schemeClr>
                          </a:solidFill>
                        </a:rPr>
                        <a:t> </a:t>
                      </a:r>
                      <a:r>
                        <a:rPr lang="es-ES" sz="2000" dirty="0" err="1">
                          <a:solidFill>
                            <a:schemeClr val="accent5">
                              <a:lumMod val="50000"/>
                            </a:schemeClr>
                          </a:solidFill>
                        </a:rPr>
                        <a:t>useful</a:t>
                      </a:r>
                      <a:r>
                        <a:rPr lang="es-ES" sz="2000" dirty="0">
                          <a:solidFill>
                            <a:schemeClr val="accent5">
                              <a:lumMod val="50000"/>
                            </a:schemeClr>
                          </a:solidFill>
                        </a:rPr>
                        <a:t> </a:t>
                      </a:r>
                      <a:r>
                        <a:rPr lang="es-ES" sz="2000" dirty="0" err="1">
                          <a:solidFill>
                            <a:schemeClr val="accent5">
                              <a:lumMod val="50000"/>
                            </a:schemeClr>
                          </a:solidFill>
                        </a:rPr>
                        <a:t>for</a:t>
                      </a:r>
                      <a:r>
                        <a:rPr lang="es-ES" sz="2000" dirty="0">
                          <a:solidFill>
                            <a:schemeClr val="accent5">
                              <a:lumMod val="50000"/>
                            </a:schemeClr>
                          </a:solidFill>
                        </a:rPr>
                        <a:t> </a:t>
                      </a:r>
                      <a:r>
                        <a:rPr lang="es-ES" sz="2000" dirty="0" err="1">
                          <a:solidFill>
                            <a:schemeClr val="accent5">
                              <a:lumMod val="50000"/>
                            </a:schemeClr>
                          </a:solidFill>
                        </a:rPr>
                        <a:t>homework</a:t>
                      </a:r>
                      <a:r>
                        <a:rPr lang="es-ES" sz="2000" dirty="0">
                          <a:solidFill>
                            <a:schemeClr val="accent5">
                              <a:lumMod val="50000"/>
                            </a:schemeClr>
                          </a:solidFill>
                        </a:rPr>
                        <a:t>.</a:t>
                      </a:r>
                    </a:p>
                  </a:txBody>
                  <a:tcPr marL="91450" marR="91450" marT="45725" marB="45725" anchor="ctr"/>
                </a:tc>
                <a:extLst>
                  <a:ext uri="{0D108BD9-81ED-4DB2-BD59-A6C34878D82A}">
                    <a16:rowId xmlns:a16="http://schemas.microsoft.com/office/drawing/2014/main" val="10006"/>
                  </a:ext>
                </a:extLst>
              </a:tr>
            </a:tbl>
          </a:graphicData>
        </a:graphic>
      </p:graphicFrame>
      <p:sp>
        <p:nvSpPr>
          <p:cNvPr id="539" name="Google Shape;539;p17"/>
          <p:cNvSpPr/>
          <p:nvPr/>
        </p:nvSpPr>
        <p:spPr>
          <a:xfrm>
            <a:off x="200803" y="473236"/>
            <a:ext cx="5131547" cy="5911528"/>
          </a:xfrm>
          <a:prstGeom prst="rect">
            <a:avLst/>
          </a:prstGeom>
          <a:solidFill>
            <a:schemeClr val="bg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292100" algn="l" defTabSz="914400" rtl="0" eaLnBrk="1" fontAlgn="auto" latinLnBrk="0" hangingPunct="1">
              <a:lnSpc>
                <a:spcPct val="130000"/>
              </a:lnSpc>
              <a:spcBef>
                <a:spcPts val="0"/>
              </a:spcBef>
              <a:spcAft>
                <a:spcPts val="0"/>
              </a:spcAft>
              <a:buClr>
                <a:prstClr val="white"/>
              </a:buClr>
              <a:buSzPts val="2600"/>
              <a:buFont typeface="Arial"/>
              <a:buNone/>
              <a:tabLst/>
              <a:defRPr/>
            </a:pPr>
            <a:endParaRPr kumimoji="0" sz="2600" u="none" strike="noStrike" kern="1200" cap="none" spc="0" normalizeH="0" baseline="0" noProof="0" dirty="0">
              <a:ln>
                <a:noFill/>
              </a:ln>
              <a:solidFill>
                <a:srgbClr val="002060"/>
              </a:solidFill>
              <a:effectLst/>
              <a:uLnTx/>
              <a:uFillTx/>
              <a:latin typeface="Century Gothic" panose="020B0502020202020204" pitchFamily="34" charset="0"/>
              <a:ea typeface="Arial"/>
              <a:cs typeface="Arial"/>
              <a:sym typeface="Arial"/>
            </a:endParaRPr>
          </a:p>
        </p:txBody>
      </p:sp>
      <p:sp>
        <p:nvSpPr>
          <p:cNvPr id="540" name="Google Shape;540;p17"/>
          <p:cNvSpPr txBox="1"/>
          <p:nvPr/>
        </p:nvSpPr>
        <p:spPr>
          <a:xfrm>
            <a:off x="245473" y="491572"/>
            <a:ext cx="4988860" cy="59400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1. Do you forget important things often?___________________________</a:t>
            </a: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prstClr val="black"/>
              </a:buClr>
              <a:buSzPts val="2000"/>
              <a:buFont typeface="Arial"/>
              <a:buNone/>
              <a:tabLst/>
              <a:defRPr/>
            </a:pP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2. Do you always manage to hand in homework on time? ___________________________________</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3. Do you support your classmates?</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___________________________________</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4. Do you finish tasks fast?</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___________________________________</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5. Do you pay attention to details*?</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___________________________________</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6. Do you manage to participate in activities after school?</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___________________________________</a:t>
            </a:r>
          </a:p>
        </p:txBody>
      </p:sp>
      <p:pic>
        <p:nvPicPr>
          <p:cNvPr id="33" name="Imagen 32" descr="Dibujo animado de un personaje de caricatura&#10;&#10;Descripción generada automáticamente con confianza baja">
            <a:extLst>
              <a:ext uri="{FF2B5EF4-FFF2-40B4-BE49-F238E27FC236}">
                <a16:creationId xmlns:a16="http://schemas.microsoft.com/office/drawing/2014/main" id="{AB417CA7-B99E-7B49-A444-7ADEF49D98E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405681" y="565189"/>
            <a:ext cx="583489" cy="603213"/>
          </a:xfrm>
          <a:prstGeom prst="rect">
            <a:avLst/>
          </a:prstGeom>
        </p:spPr>
      </p:pic>
      <p:pic>
        <p:nvPicPr>
          <p:cNvPr id="34" name="Imagen 33" descr="Imagen que contiene juguete, muñeca&#10;&#10;Descripción generada automáticamente">
            <a:extLst>
              <a:ext uri="{FF2B5EF4-FFF2-40B4-BE49-F238E27FC236}">
                <a16:creationId xmlns:a16="http://schemas.microsoft.com/office/drawing/2014/main" id="{BA3BD45F-9772-4347-83C0-A7E0D00E72D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4859801" y="575552"/>
            <a:ext cx="655473" cy="725861"/>
          </a:xfrm>
          <a:prstGeom prst="rect">
            <a:avLst/>
          </a:prstGeom>
        </p:spPr>
      </p:pic>
      <p:pic>
        <p:nvPicPr>
          <p:cNvPr id="28" name="Imagen 32" descr="Dibujo animado de un personaje de caricatura&#10;&#10;Descripción generada automáticamente con confianza baja">
            <a:extLst>
              <a:ext uri="{FF2B5EF4-FFF2-40B4-BE49-F238E27FC236}">
                <a16:creationId xmlns:a16="http://schemas.microsoft.com/office/drawing/2014/main" id="{80D8A002-36F9-8E4F-A747-AF3B965F312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342277" y="3379406"/>
            <a:ext cx="583489" cy="603213"/>
          </a:xfrm>
          <a:prstGeom prst="rect">
            <a:avLst/>
          </a:prstGeom>
        </p:spPr>
      </p:pic>
      <p:pic>
        <p:nvPicPr>
          <p:cNvPr id="29" name="Imagen 33" descr="Imagen que contiene juguete, muñeca&#10;&#10;Descripción generada automáticamente">
            <a:extLst>
              <a:ext uri="{FF2B5EF4-FFF2-40B4-BE49-F238E27FC236}">
                <a16:creationId xmlns:a16="http://schemas.microsoft.com/office/drawing/2014/main" id="{A4692E48-2397-3649-8579-F1D292A185B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4768339" y="1623600"/>
            <a:ext cx="655473" cy="725861"/>
          </a:xfrm>
          <a:prstGeom prst="rect">
            <a:avLst/>
          </a:prstGeom>
        </p:spPr>
      </p:pic>
      <p:pic>
        <p:nvPicPr>
          <p:cNvPr id="30" name="Imagen 32" descr="Dibujo animado de un personaje de caricatura&#10;&#10;Descripción generada automáticamente con confianza baja">
            <a:extLst>
              <a:ext uri="{FF2B5EF4-FFF2-40B4-BE49-F238E27FC236}">
                <a16:creationId xmlns:a16="http://schemas.microsoft.com/office/drawing/2014/main" id="{6F73D42A-96BD-5F46-BFE4-CFABBC7880D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278363" y="1741278"/>
            <a:ext cx="583489" cy="603213"/>
          </a:xfrm>
          <a:prstGeom prst="rect">
            <a:avLst/>
          </a:prstGeom>
        </p:spPr>
      </p:pic>
      <p:pic>
        <p:nvPicPr>
          <p:cNvPr id="31" name="Imagen 33" descr="Imagen que contiene juguete, muñeca&#10;&#10;Descripción generada automáticamente">
            <a:extLst>
              <a:ext uri="{FF2B5EF4-FFF2-40B4-BE49-F238E27FC236}">
                <a16:creationId xmlns:a16="http://schemas.microsoft.com/office/drawing/2014/main" id="{24A6558A-5A16-364A-B0BE-A5A0AB0267B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4702637" y="2534357"/>
            <a:ext cx="655473" cy="725861"/>
          </a:xfrm>
          <a:prstGeom prst="rect">
            <a:avLst/>
          </a:prstGeom>
        </p:spPr>
      </p:pic>
      <p:pic>
        <p:nvPicPr>
          <p:cNvPr id="32" name="Imagen 32" descr="Dibujo animado de un personaje de caricatura&#10;&#10;Descripción generada automáticamente con confianza baja">
            <a:extLst>
              <a:ext uri="{FF2B5EF4-FFF2-40B4-BE49-F238E27FC236}">
                <a16:creationId xmlns:a16="http://schemas.microsoft.com/office/drawing/2014/main" id="{CFD80F47-276C-C744-B3E6-9BE46B09E45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647584" y="4318904"/>
            <a:ext cx="583489" cy="603213"/>
          </a:xfrm>
          <a:prstGeom prst="rect">
            <a:avLst/>
          </a:prstGeom>
        </p:spPr>
      </p:pic>
      <p:pic>
        <p:nvPicPr>
          <p:cNvPr id="36" name="Imagen 32" descr="Dibujo animado de un personaje de caricatura&#10;&#10;Descripción generada automáticamente con confianza baja">
            <a:extLst>
              <a:ext uri="{FF2B5EF4-FFF2-40B4-BE49-F238E27FC236}">
                <a16:creationId xmlns:a16="http://schemas.microsoft.com/office/drawing/2014/main" id="{4652C9F1-6188-A044-87CC-77DB8A8506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638607" y="5308233"/>
            <a:ext cx="583489" cy="603213"/>
          </a:xfrm>
          <a:prstGeom prst="rect">
            <a:avLst/>
          </a:prstGeom>
        </p:spPr>
      </p:pic>
      <p:pic>
        <p:nvPicPr>
          <p:cNvPr id="40" name="Imagen 33" descr="Imagen que contiene juguete, muñeca&#10;&#10;Descripción generada automáticamente">
            <a:extLst>
              <a:ext uri="{FF2B5EF4-FFF2-40B4-BE49-F238E27FC236}">
                <a16:creationId xmlns:a16="http://schemas.microsoft.com/office/drawing/2014/main" id="{E997095C-2739-4646-8D76-4C663F184FD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4894359" y="5644518"/>
            <a:ext cx="655473" cy="725861"/>
          </a:xfrm>
          <a:prstGeom prst="rect">
            <a:avLst/>
          </a:prstGeom>
        </p:spPr>
      </p:pic>
      <p:sp>
        <p:nvSpPr>
          <p:cNvPr id="2" name="CuadroTexto 1">
            <a:extLst>
              <a:ext uri="{FF2B5EF4-FFF2-40B4-BE49-F238E27FC236}">
                <a16:creationId xmlns:a16="http://schemas.microsoft.com/office/drawing/2014/main" id="{D9AA5AAB-B2A5-D047-9987-372E7B33A4ED}"/>
              </a:ext>
            </a:extLst>
          </p:cNvPr>
          <p:cNvSpPr txBox="1"/>
          <p:nvPr/>
        </p:nvSpPr>
        <p:spPr>
          <a:xfrm>
            <a:off x="5549832" y="487621"/>
            <a:ext cx="217078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*detail = detalle</a:t>
            </a:r>
          </a:p>
        </p:txBody>
      </p:sp>
    </p:spTree>
    <p:extLst>
      <p:ext uri="{BB962C8B-B14F-4D97-AF65-F5344CB8AC3E}">
        <p14:creationId xmlns:p14="http://schemas.microsoft.com/office/powerpoint/2010/main" val="159046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7"/>
          <p:cNvSpPr txBox="1"/>
          <p:nvPr/>
        </p:nvSpPr>
        <p:spPr>
          <a:xfrm>
            <a:off x="155130" y="56070"/>
            <a:ext cx="1961351"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200"/>
              <a:buFont typeface="Arial"/>
              <a:buNone/>
              <a:tabLst/>
              <a:defRPr/>
            </a:pP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Estudiante</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B  </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21" name="Google Shape;521;p17"/>
          <p:cNvSpPr/>
          <p:nvPr/>
        </p:nvSpPr>
        <p:spPr>
          <a:xfrm>
            <a:off x="9618740" y="257875"/>
            <a:ext cx="2200494"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GB" sz="1800" u="none" strike="noStrike" kern="1200" cap="none" spc="0" normalizeH="0" baseline="0" noProof="0" dirty="0" err="1">
                <a:ln>
                  <a:noFill/>
                </a:ln>
                <a:solidFill>
                  <a:srgbClr val="FFFFFF"/>
                </a:solidFill>
                <a:effectLst/>
                <a:uLnTx/>
                <a:uFillTx/>
                <a:latin typeface="Century Gothic" panose="020B0502020202020204" pitchFamily="34" charset="0"/>
                <a:ea typeface="Arial"/>
                <a:cs typeface="Arial"/>
                <a:sym typeface="Arial"/>
              </a:rPr>
              <a:t>hablar</a:t>
            </a:r>
            <a:r>
              <a:rPr kumimoji="0" lang="en-GB" sz="1800" u="none" strike="noStrike" kern="1200" cap="none" spc="0" normalizeH="0" baseline="0" noProof="0" dirty="0">
                <a:ln>
                  <a:noFill/>
                </a:ln>
                <a:solidFill>
                  <a:srgbClr val="FFFFFF"/>
                </a:solidFill>
                <a:effectLst/>
                <a:uLnTx/>
                <a:uFillTx/>
                <a:latin typeface="Century Gothic" panose="020B0502020202020204" pitchFamily="34" charset="0"/>
                <a:ea typeface="Arial"/>
                <a:cs typeface="Arial"/>
                <a:sym typeface="Arial"/>
              </a:rPr>
              <a:t> / </a:t>
            </a:r>
            <a:r>
              <a:rPr kumimoji="0" lang="en-GB" sz="1800" u="none" strike="noStrike" kern="1200" cap="none" spc="0" normalizeH="0" baseline="0" noProof="0" dirty="0" err="1">
                <a:ln>
                  <a:noFill/>
                </a:ln>
                <a:solidFill>
                  <a:srgbClr val="FFFFFF"/>
                </a:solidFill>
                <a:effectLst/>
                <a:uLnTx/>
                <a:uFillTx/>
                <a:latin typeface="Century Gothic" panose="020B0502020202020204" pitchFamily="34" charset="0"/>
                <a:ea typeface="Arial"/>
                <a:cs typeface="Arial"/>
                <a:sym typeface="Arial"/>
              </a:rPr>
              <a:t>escuchar</a:t>
            </a:r>
            <a:endParaRPr kumimoji="0" sz="1800" u="none" strike="noStrike" kern="1200" cap="none" spc="0" normalizeH="0" baseline="0" noProof="0" dirty="0">
              <a:ln>
                <a:noFill/>
              </a:ln>
              <a:solidFill>
                <a:srgbClr val="000000"/>
              </a:solidFill>
              <a:effectLst/>
              <a:uLnTx/>
              <a:uFillTx/>
              <a:latin typeface="Century Gothic" panose="020B0502020202020204" pitchFamily="34" charset="0"/>
              <a:ea typeface="Arial"/>
              <a:cs typeface="Arial"/>
              <a:sym typeface="Arial"/>
            </a:endParaRPr>
          </a:p>
        </p:txBody>
      </p:sp>
      <p:sp>
        <p:nvSpPr>
          <p:cNvPr id="522" name="Google Shape;522;p17" descr="background rectangle&#10;"/>
          <p:cNvSpPr/>
          <p:nvPr/>
        </p:nvSpPr>
        <p:spPr>
          <a:xfrm>
            <a:off x="9493598" y="399147"/>
            <a:ext cx="2521671" cy="400585"/>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Arial"/>
              <a:buNone/>
              <a:tabLst/>
              <a:defRPr/>
            </a:pPr>
            <a:endParaRPr kumimoji="0" sz="1800" u="none" strike="noStrike" kern="1200" cap="none" spc="0" normalizeH="0" baseline="0" noProof="0" dirty="0">
              <a:ln>
                <a:noFill/>
              </a:ln>
              <a:solidFill>
                <a:srgbClr val="FFFFFF"/>
              </a:solidFill>
              <a:effectLst/>
              <a:uLnTx/>
              <a:uFillTx/>
              <a:latin typeface="Century Gothic" panose="020B0502020202020204" pitchFamily="34" charset="0"/>
              <a:ea typeface="Arial"/>
              <a:cs typeface="Arial"/>
              <a:sym typeface="Arial"/>
            </a:endParaRPr>
          </a:p>
        </p:txBody>
      </p:sp>
      <p:sp>
        <p:nvSpPr>
          <p:cNvPr id="523" name="Google Shape;523;p17"/>
          <p:cNvSpPr txBox="1">
            <a:spLocks noGrp="1"/>
          </p:cNvSpPr>
          <p:nvPr>
            <p:ph type="title"/>
          </p:nvPr>
        </p:nvSpPr>
        <p:spPr>
          <a:xfrm>
            <a:off x="9533420" y="390662"/>
            <a:ext cx="2716292" cy="4639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000"/>
              <a:buFont typeface="Arial"/>
              <a:buNone/>
            </a:pPr>
            <a:r>
              <a:rPr lang="en-GB" sz="2000" b="1">
                <a:solidFill>
                  <a:schemeClr val="lt1"/>
                </a:solidFill>
              </a:rPr>
              <a:t>hablar / escuchar</a:t>
            </a:r>
            <a:endParaRPr sz="2000" b="1">
              <a:solidFill>
                <a:schemeClr val="lt1"/>
              </a:solidFill>
            </a:endParaRPr>
          </a:p>
        </p:txBody>
      </p:sp>
      <p:graphicFrame>
        <p:nvGraphicFramePr>
          <p:cNvPr id="524" name="Google Shape;524;p17"/>
          <p:cNvGraphicFramePr/>
          <p:nvPr/>
        </p:nvGraphicFramePr>
        <p:xfrm>
          <a:off x="5862368" y="987369"/>
          <a:ext cx="6114480" cy="4978400"/>
        </p:xfrm>
        <a:graphic>
          <a:graphicData uri="http://schemas.openxmlformats.org/drawingml/2006/table">
            <a:tbl>
              <a:tblPr firstRow="1" bandRow="1">
                <a:noFill/>
              </a:tblPr>
              <a:tblGrid>
                <a:gridCol w="399717">
                  <a:extLst>
                    <a:ext uri="{9D8B030D-6E8A-4147-A177-3AD203B41FA5}">
                      <a16:colId xmlns:a16="http://schemas.microsoft.com/office/drawing/2014/main" val="20000"/>
                    </a:ext>
                  </a:extLst>
                </a:gridCol>
                <a:gridCol w="2745329">
                  <a:extLst>
                    <a:ext uri="{9D8B030D-6E8A-4147-A177-3AD203B41FA5}">
                      <a16:colId xmlns:a16="http://schemas.microsoft.com/office/drawing/2014/main" val="20001"/>
                    </a:ext>
                  </a:extLst>
                </a:gridCol>
                <a:gridCol w="2969434">
                  <a:extLst>
                    <a:ext uri="{9D8B030D-6E8A-4147-A177-3AD203B41FA5}">
                      <a16:colId xmlns:a16="http://schemas.microsoft.com/office/drawing/2014/main" val="20002"/>
                    </a:ext>
                  </a:extLst>
                </a:gridCol>
              </a:tblGrid>
              <a:tr h="711200">
                <a:tc>
                  <a:txBody>
                    <a:bodyPr/>
                    <a:lstStyle/>
                    <a:p>
                      <a:pPr marL="0" marR="0" lvl="0" indent="0" algn="ctr" rtl="0">
                        <a:spcBef>
                          <a:spcPts val="0"/>
                        </a:spcBef>
                        <a:spcAft>
                          <a:spcPts val="0"/>
                        </a:spcAft>
                        <a:buNone/>
                      </a:pPr>
                      <a:endParaRPr sz="200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n-GB" sz="2000" b="1" dirty="0">
                          <a:solidFill>
                            <a:schemeClr val="accent5">
                              <a:lumMod val="50000"/>
                            </a:schemeClr>
                          </a:solidFill>
                        </a:rPr>
                        <a:t>Nadia</a:t>
                      </a:r>
                      <a:r>
                        <a:rPr lang="en-GB" sz="2000" dirty="0">
                          <a:solidFill>
                            <a:schemeClr val="accent5">
                              <a:lumMod val="50000"/>
                            </a:schemeClr>
                          </a:solidFill>
                        </a:rPr>
                        <a:t> </a:t>
                      </a:r>
                      <a:endParaRPr sz="2000" dirty="0">
                        <a:solidFill>
                          <a:schemeClr val="accent5">
                            <a:lumMod val="50000"/>
                          </a:schemeClr>
                        </a:solidFill>
                      </a:endParaRPr>
                    </a:p>
                    <a:p>
                      <a:pPr marL="0" marR="0" lvl="0" indent="0" algn="ctr" rtl="0">
                        <a:spcBef>
                          <a:spcPts val="0"/>
                        </a:spcBef>
                        <a:spcAft>
                          <a:spcPts val="0"/>
                        </a:spcAft>
                        <a:buNone/>
                      </a:pPr>
                      <a:r>
                        <a:rPr lang="en-GB" sz="2000" b="0" dirty="0">
                          <a:solidFill>
                            <a:schemeClr val="accent5">
                              <a:lumMod val="50000"/>
                            </a:schemeClr>
                          </a:solidFill>
                        </a:rPr>
                        <a:t>(one ‘you’)</a:t>
                      </a:r>
                      <a:endParaRPr sz="2000" dirty="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n-GB" sz="2000" b="1" dirty="0">
                          <a:solidFill>
                            <a:schemeClr val="accent5">
                              <a:lumMod val="50000"/>
                            </a:schemeClr>
                          </a:solidFill>
                        </a:rPr>
                        <a:t>Hugo y Nadia</a:t>
                      </a:r>
                      <a:endParaRPr sz="2000" dirty="0">
                        <a:solidFill>
                          <a:schemeClr val="accent5">
                            <a:lumMod val="50000"/>
                          </a:schemeClr>
                        </a:solidFill>
                      </a:endParaRPr>
                    </a:p>
                    <a:p>
                      <a:pPr marL="0" marR="0" lvl="0" indent="0" algn="ctr" rtl="0">
                        <a:spcBef>
                          <a:spcPts val="0"/>
                        </a:spcBef>
                        <a:spcAft>
                          <a:spcPts val="0"/>
                        </a:spcAft>
                        <a:buNone/>
                      </a:pPr>
                      <a:r>
                        <a:rPr lang="en-GB" sz="2000" b="0" dirty="0">
                          <a:solidFill>
                            <a:schemeClr val="accent5">
                              <a:lumMod val="50000"/>
                            </a:schemeClr>
                          </a:solidFill>
                        </a:rPr>
                        <a:t>(more than one ‘you’)</a:t>
                      </a:r>
                      <a:endParaRPr sz="2000" b="0" dirty="0">
                        <a:solidFill>
                          <a:schemeClr val="accent5">
                            <a:lumMod val="50000"/>
                          </a:schemeClr>
                        </a:solidFill>
                      </a:endParaRPr>
                    </a:p>
                  </a:txBody>
                  <a:tcPr marL="91450" marR="91450" marT="45725" marB="45725" anchor="ctr"/>
                </a:tc>
                <a:extLst>
                  <a:ext uri="{0D108BD9-81ED-4DB2-BD59-A6C34878D82A}">
                    <a16:rowId xmlns:a16="http://schemas.microsoft.com/office/drawing/2014/main" val="10000"/>
                  </a:ext>
                </a:extLst>
              </a:tr>
              <a:tr h="711200">
                <a:tc>
                  <a:txBody>
                    <a:bodyPr/>
                    <a:lstStyle/>
                    <a:p>
                      <a:pPr marL="0" marR="0" lvl="0" indent="0" algn="ctr" rtl="0">
                        <a:spcBef>
                          <a:spcPts val="0"/>
                        </a:spcBef>
                        <a:spcAft>
                          <a:spcPts val="0"/>
                        </a:spcAft>
                        <a:buNone/>
                      </a:pPr>
                      <a:r>
                        <a:rPr lang="en-GB" sz="2000">
                          <a:solidFill>
                            <a:schemeClr val="accent5">
                              <a:lumMod val="50000"/>
                            </a:schemeClr>
                          </a:solidFill>
                        </a:rPr>
                        <a:t>1</a:t>
                      </a:r>
                      <a:endParaRPr sz="2000" b="1">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s-ES" sz="2000" dirty="0">
                          <a:solidFill>
                            <a:schemeClr val="accent5">
                              <a:lumMod val="50000"/>
                            </a:schemeClr>
                          </a:solidFill>
                        </a:rPr>
                        <a:t>Yes, a </a:t>
                      </a:r>
                      <a:r>
                        <a:rPr lang="es-ES" sz="2000" dirty="0" err="1">
                          <a:solidFill>
                            <a:schemeClr val="accent5">
                              <a:lumMod val="50000"/>
                            </a:schemeClr>
                          </a:solidFill>
                        </a:rPr>
                        <a:t>lot</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s-ES" sz="2000" dirty="0">
                          <a:solidFill>
                            <a:schemeClr val="accent5">
                              <a:lumMod val="50000"/>
                            </a:schemeClr>
                          </a:solidFill>
                        </a:rPr>
                        <a:t>No, </a:t>
                      </a:r>
                      <a:r>
                        <a:rPr lang="es-ES" sz="2000" dirty="0" err="1">
                          <a:solidFill>
                            <a:schemeClr val="accent5">
                              <a:lumMod val="50000"/>
                            </a:schemeClr>
                          </a:solidFill>
                        </a:rPr>
                        <a:t>we</a:t>
                      </a:r>
                      <a:r>
                        <a:rPr lang="es-ES" sz="2000" dirty="0">
                          <a:solidFill>
                            <a:schemeClr val="accent5">
                              <a:lumMod val="50000"/>
                            </a:schemeClr>
                          </a:solidFill>
                        </a:rPr>
                        <a:t> </a:t>
                      </a:r>
                      <a:r>
                        <a:rPr lang="es-ES" sz="2000" dirty="0" err="1">
                          <a:solidFill>
                            <a:schemeClr val="accent5">
                              <a:lumMod val="50000"/>
                            </a:schemeClr>
                          </a:solidFill>
                        </a:rPr>
                        <a:t>never</a:t>
                      </a:r>
                      <a:r>
                        <a:rPr lang="es-ES" sz="2000" dirty="0">
                          <a:solidFill>
                            <a:schemeClr val="accent5">
                              <a:lumMod val="50000"/>
                            </a:schemeClr>
                          </a:solidFill>
                        </a:rPr>
                        <a:t> </a:t>
                      </a:r>
                      <a:r>
                        <a:rPr lang="es-ES" sz="2000" dirty="0" err="1">
                          <a:solidFill>
                            <a:schemeClr val="accent5">
                              <a:lumMod val="50000"/>
                            </a:schemeClr>
                          </a:solidFill>
                        </a:rPr>
                        <a:t>forget</a:t>
                      </a:r>
                      <a:r>
                        <a:rPr lang="es-ES" sz="2000" dirty="0">
                          <a:solidFill>
                            <a:schemeClr val="accent5">
                              <a:lumMod val="50000"/>
                            </a:schemeClr>
                          </a:solidFill>
                        </a:rPr>
                        <a:t> </a:t>
                      </a:r>
                      <a:r>
                        <a:rPr lang="es-ES" sz="2000" dirty="0" err="1">
                          <a:solidFill>
                            <a:schemeClr val="accent5">
                              <a:lumMod val="50000"/>
                            </a:schemeClr>
                          </a:solidFill>
                        </a:rPr>
                        <a:t>things</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tc>
                <a:extLst>
                  <a:ext uri="{0D108BD9-81ED-4DB2-BD59-A6C34878D82A}">
                    <a16:rowId xmlns:a16="http://schemas.microsoft.com/office/drawing/2014/main" val="10001"/>
                  </a:ext>
                </a:extLst>
              </a:tr>
              <a:tr h="711200">
                <a:tc>
                  <a:txBody>
                    <a:bodyPr/>
                    <a:lstStyle/>
                    <a:p>
                      <a:pPr marL="0" marR="0" lvl="0" indent="0" algn="ctr" rtl="0">
                        <a:spcBef>
                          <a:spcPts val="0"/>
                        </a:spcBef>
                        <a:spcAft>
                          <a:spcPts val="0"/>
                        </a:spcAft>
                        <a:buNone/>
                      </a:pPr>
                      <a:r>
                        <a:rPr lang="en-GB" sz="2000">
                          <a:solidFill>
                            <a:schemeClr val="accent5">
                              <a:lumMod val="50000"/>
                            </a:schemeClr>
                          </a:solidFill>
                        </a:rPr>
                        <a:t>2</a:t>
                      </a:r>
                      <a:endParaRPr sz="2000" b="1">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endParaRPr sz="200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endParaRPr sz="2000" dirty="0">
                        <a:solidFill>
                          <a:schemeClr val="accent5">
                            <a:lumMod val="50000"/>
                          </a:schemeClr>
                        </a:solidFill>
                      </a:endParaRPr>
                    </a:p>
                  </a:txBody>
                  <a:tcPr marL="91450" marR="91450" marT="45725" marB="45725" anchor="ctr"/>
                </a:tc>
                <a:extLst>
                  <a:ext uri="{0D108BD9-81ED-4DB2-BD59-A6C34878D82A}">
                    <a16:rowId xmlns:a16="http://schemas.microsoft.com/office/drawing/2014/main" val="10002"/>
                  </a:ext>
                </a:extLst>
              </a:tr>
              <a:tr h="711200">
                <a:tc>
                  <a:txBody>
                    <a:bodyPr/>
                    <a:lstStyle/>
                    <a:p>
                      <a:pPr marL="0" marR="0" lvl="0" indent="0" algn="ctr" rtl="0">
                        <a:spcBef>
                          <a:spcPts val="0"/>
                        </a:spcBef>
                        <a:spcAft>
                          <a:spcPts val="0"/>
                        </a:spcAft>
                        <a:buNone/>
                      </a:pPr>
                      <a:r>
                        <a:rPr lang="en-GB" sz="2000">
                          <a:solidFill>
                            <a:schemeClr val="accent5">
                              <a:lumMod val="50000"/>
                            </a:schemeClr>
                          </a:solidFill>
                        </a:rPr>
                        <a:t>3</a:t>
                      </a:r>
                      <a:endParaRPr sz="2000" b="1">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s-ES" sz="2000" dirty="0">
                          <a:solidFill>
                            <a:schemeClr val="accent5">
                              <a:lumMod val="50000"/>
                            </a:schemeClr>
                          </a:solidFill>
                        </a:rPr>
                        <a:t>Yes, </a:t>
                      </a:r>
                      <a:r>
                        <a:rPr lang="es-ES" sz="2000" dirty="0" err="1">
                          <a:solidFill>
                            <a:schemeClr val="accent5">
                              <a:lumMod val="50000"/>
                            </a:schemeClr>
                          </a:solidFill>
                        </a:rPr>
                        <a:t>when</a:t>
                      </a:r>
                      <a:r>
                        <a:rPr lang="es-ES" sz="2000" dirty="0">
                          <a:solidFill>
                            <a:schemeClr val="accent5">
                              <a:lumMod val="50000"/>
                            </a:schemeClr>
                          </a:solidFill>
                        </a:rPr>
                        <a:t> </a:t>
                      </a:r>
                      <a:r>
                        <a:rPr lang="es-ES" sz="2000" dirty="0" err="1">
                          <a:solidFill>
                            <a:schemeClr val="accent5">
                              <a:lumMod val="50000"/>
                            </a:schemeClr>
                          </a:solidFill>
                        </a:rPr>
                        <a:t>they</a:t>
                      </a:r>
                      <a:r>
                        <a:rPr lang="es-ES" sz="2000" dirty="0">
                          <a:solidFill>
                            <a:schemeClr val="accent5">
                              <a:lumMod val="50000"/>
                            </a:schemeClr>
                          </a:solidFill>
                        </a:rPr>
                        <a:t> </a:t>
                      </a:r>
                      <a:r>
                        <a:rPr lang="es-ES" sz="2000" dirty="0" err="1">
                          <a:solidFill>
                            <a:schemeClr val="accent5">
                              <a:lumMod val="50000"/>
                            </a:schemeClr>
                          </a:solidFill>
                        </a:rPr>
                        <a:t>have</a:t>
                      </a:r>
                      <a:r>
                        <a:rPr lang="es-ES" sz="2000" dirty="0">
                          <a:solidFill>
                            <a:schemeClr val="accent5">
                              <a:lumMod val="50000"/>
                            </a:schemeClr>
                          </a:solidFill>
                        </a:rPr>
                        <a:t> a </a:t>
                      </a:r>
                      <a:r>
                        <a:rPr lang="es-ES" sz="2000" dirty="0" err="1">
                          <a:solidFill>
                            <a:schemeClr val="accent5">
                              <a:lumMod val="50000"/>
                            </a:schemeClr>
                          </a:solidFill>
                        </a:rPr>
                        <a:t>difficult</a:t>
                      </a:r>
                      <a:r>
                        <a:rPr lang="es-ES" sz="2000" dirty="0">
                          <a:solidFill>
                            <a:schemeClr val="accent5">
                              <a:lumMod val="50000"/>
                            </a:schemeClr>
                          </a:solidFill>
                        </a:rPr>
                        <a:t> </a:t>
                      </a:r>
                      <a:r>
                        <a:rPr lang="es-ES" sz="2000" dirty="0" err="1">
                          <a:solidFill>
                            <a:schemeClr val="accent5">
                              <a:lumMod val="50000"/>
                            </a:schemeClr>
                          </a:solidFill>
                        </a:rPr>
                        <a:t>task</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s-ES" sz="2000" dirty="0">
                          <a:solidFill>
                            <a:schemeClr val="accent5">
                              <a:lumMod val="50000"/>
                            </a:schemeClr>
                          </a:solidFill>
                        </a:rPr>
                        <a:t>Yes, </a:t>
                      </a:r>
                      <a:r>
                        <a:rPr lang="es-ES" sz="2000" dirty="0" err="1">
                          <a:solidFill>
                            <a:schemeClr val="accent5">
                              <a:lumMod val="50000"/>
                            </a:schemeClr>
                          </a:solidFill>
                        </a:rPr>
                        <a:t>after</a:t>
                      </a:r>
                      <a:r>
                        <a:rPr lang="es-ES" sz="2000" dirty="0">
                          <a:solidFill>
                            <a:schemeClr val="accent5">
                              <a:lumMod val="50000"/>
                            </a:schemeClr>
                          </a:solidFill>
                        </a:rPr>
                        <a:t> </a:t>
                      </a:r>
                      <a:r>
                        <a:rPr lang="es-ES" sz="2000" dirty="0" err="1">
                          <a:solidFill>
                            <a:schemeClr val="accent5">
                              <a:lumMod val="50000"/>
                            </a:schemeClr>
                          </a:solidFill>
                        </a:rPr>
                        <a:t>finishing</a:t>
                      </a:r>
                      <a:r>
                        <a:rPr lang="es-ES" sz="2000" dirty="0">
                          <a:solidFill>
                            <a:schemeClr val="accent5">
                              <a:lumMod val="50000"/>
                            </a:schemeClr>
                          </a:solidFill>
                        </a:rPr>
                        <a:t> </a:t>
                      </a:r>
                      <a:r>
                        <a:rPr lang="es-ES" sz="2000" dirty="0" err="1">
                          <a:solidFill>
                            <a:schemeClr val="accent5">
                              <a:lumMod val="50000"/>
                            </a:schemeClr>
                          </a:solidFill>
                        </a:rPr>
                        <a:t>our</a:t>
                      </a:r>
                      <a:r>
                        <a:rPr lang="es-ES" sz="2000" dirty="0">
                          <a:solidFill>
                            <a:schemeClr val="accent5">
                              <a:lumMod val="50000"/>
                            </a:schemeClr>
                          </a:solidFill>
                        </a:rPr>
                        <a:t> </a:t>
                      </a:r>
                      <a:r>
                        <a:rPr lang="es-ES" sz="2000" dirty="0" err="1">
                          <a:solidFill>
                            <a:schemeClr val="accent5">
                              <a:lumMod val="50000"/>
                            </a:schemeClr>
                          </a:solidFill>
                        </a:rPr>
                        <a:t>work</a:t>
                      </a:r>
                      <a:endParaRPr sz="2000" dirty="0">
                        <a:solidFill>
                          <a:schemeClr val="accent5">
                            <a:lumMod val="50000"/>
                          </a:schemeClr>
                        </a:solidFill>
                      </a:endParaRPr>
                    </a:p>
                  </a:txBody>
                  <a:tcPr marL="91450" marR="91450" marT="45725" marB="45725" anchor="ctr"/>
                </a:tc>
                <a:extLst>
                  <a:ext uri="{0D108BD9-81ED-4DB2-BD59-A6C34878D82A}">
                    <a16:rowId xmlns:a16="http://schemas.microsoft.com/office/drawing/2014/main" val="10003"/>
                  </a:ext>
                </a:extLst>
              </a:tr>
              <a:tr h="711200">
                <a:tc>
                  <a:txBody>
                    <a:bodyPr/>
                    <a:lstStyle/>
                    <a:p>
                      <a:pPr marL="0" marR="0" lvl="0" indent="0" algn="ctr" rtl="0">
                        <a:spcBef>
                          <a:spcPts val="0"/>
                        </a:spcBef>
                        <a:spcAft>
                          <a:spcPts val="0"/>
                        </a:spcAft>
                        <a:buNone/>
                      </a:pPr>
                      <a:r>
                        <a:rPr lang="en-GB" sz="2000">
                          <a:solidFill>
                            <a:schemeClr val="accent5">
                              <a:lumMod val="50000"/>
                            </a:schemeClr>
                          </a:solidFill>
                        </a:rPr>
                        <a:t>4</a:t>
                      </a:r>
                      <a:endParaRPr sz="2000" b="1">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s-ES" sz="2000" dirty="0" err="1">
                          <a:solidFill>
                            <a:schemeClr val="accent5">
                              <a:lumMod val="50000"/>
                            </a:schemeClr>
                          </a:solidFill>
                        </a:rPr>
                        <a:t>Only</a:t>
                      </a:r>
                      <a:r>
                        <a:rPr lang="es-ES" sz="2000" dirty="0">
                          <a:solidFill>
                            <a:schemeClr val="accent5">
                              <a:lumMod val="50000"/>
                            </a:schemeClr>
                          </a:solidFill>
                        </a:rPr>
                        <a:t> </a:t>
                      </a:r>
                      <a:r>
                        <a:rPr lang="es-ES" sz="2000" dirty="0" err="1">
                          <a:solidFill>
                            <a:schemeClr val="accent5">
                              <a:lumMod val="50000"/>
                            </a:schemeClr>
                          </a:solidFill>
                        </a:rPr>
                        <a:t>if</a:t>
                      </a:r>
                      <a:r>
                        <a:rPr lang="es-ES" sz="2000" dirty="0">
                          <a:solidFill>
                            <a:schemeClr val="accent5">
                              <a:lumMod val="50000"/>
                            </a:schemeClr>
                          </a:solidFill>
                        </a:rPr>
                        <a:t> </a:t>
                      </a:r>
                      <a:r>
                        <a:rPr lang="es-ES" sz="2000" dirty="0" err="1">
                          <a:solidFill>
                            <a:schemeClr val="accent5">
                              <a:lumMod val="50000"/>
                            </a:schemeClr>
                          </a:solidFill>
                        </a:rPr>
                        <a:t>the</a:t>
                      </a:r>
                      <a:r>
                        <a:rPr lang="es-ES" sz="2000" dirty="0">
                          <a:solidFill>
                            <a:schemeClr val="accent5">
                              <a:lumMod val="50000"/>
                            </a:schemeClr>
                          </a:solidFill>
                        </a:rPr>
                        <a:t> </a:t>
                      </a:r>
                      <a:r>
                        <a:rPr lang="es-ES" sz="2000" dirty="0" err="1">
                          <a:solidFill>
                            <a:schemeClr val="accent5">
                              <a:lumMod val="50000"/>
                            </a:schemeClr>
                          </a:solidFill>
                        </a:rPr>
                        <a:t>task</a:t>
                      </a:r>
                      <a:r>
                        <a:rPr lang="es-ES" sz="2000" dirty="0">
                          <a:solidFill>
                            <a:schemeClr val="accent5">
                              <a:lumMod val="50000"/>
                            </a:schemeClr>
                          </a:solidFill>
                        </a:rPr>
                        <a:t> </a:t>
                      </a:r>
                      <a:r>
                        <a:rPr lang="es-ES" sz="2000" dirty="0" err="1">
                          <a:solidFill>
                            <a:schemeClr val="accent5">
                              <a:lumMod val="50000"/>
                            </a:schemeClr>
                          </a:solidFill>
                        </a:rPr>
                        <a:t>is</a:t>
                      </a:r>
                      <a:r>
                        <a:rPr lang="es-ES" sz="2000" dirty="0">
                          <a:solidFill>
                            <a:schemeClr val="accent5">
                              <a:lumMod val="50000"/>
                            </a:schemeClr>
                          </a:solidFill>
                        </a:rPr>
                        <a:t> </a:t>
                      </a:r>
                      <a:r>
                        <a:rPr lang="es-ES" sz="2000" dirty="0" err="1">
                          <a:solidFill>
                            <a:schemeClr val="accent5">
                              <a:lumMod val="50000"/>
                            </a:schemeClr>
                          </a:solidFill>
                        </a:rPr>
                        <a:t>easy</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s-ES" sz="2000" dirty="0">
                          <a:solidFill>
                            <a:schemeClr val="accent5">
                              <a:lumMod val="50000"/>
                            </a:schemeClr>
                          </a:solidFill>
                        </a:rPr>
                        <a:t>No, </a:t>
                      </a:r>
                      <a:r>
                        <a:rPr lang="es-ES" sz="2000" dirty="0" err="1">
                          <a:solidFill>
                            <a:schemeClr val="accent5">
                              <a:lumMod val="50000"/>
                            </a:schemeClr>
                          </a:solidFill>
                        </a:rPr>
                        <a:t>we</a:t>
                      </a:r>
                      <a:r>
                        <a:rPr lang="es-ES" sz="2000" dirty="0">
                          <a:solidFill>
                            <a:schemeClr val="accent5">
                              <a:lumMod val="50000"/>
                            </a:schemeClr>
                          </a:solidFill>
                        </a:rPr>
                        <a:t> </a:t>
                      </a:r>
                      <a:r>
                        <a:rPr lang="es-ES" sz="2000" dirty="0" err="1">
                          <a:solidFill>
                            <a:schemeClr val="accent5">
                              <a:lumMod val="50000"/>
                            </a:schemeClr>
                          </a:solidFill>
                        </a:rPr>
                        <a:t>like</a:t>
                      </a:r>
                      <a:r>
                        <a:rPr lang="es-ES" sz="2000" dirty="0">
                          <a:solidFill>
                            <a:schemeClr val="accent5">
                              <a:lumMod val="50000"/>
                            </a:schemeClr>
                          </a:solidFill>
                        </a:rPr>
                        <a:t> to </a:t>
                      </a:r>
                      <a:r>
                        <a:rPr lang="es-ES" sz="2000" dirty="0" err="1">
                          <a:solidFill>
                            <a:schemeClr val="accent5">
                              <a:lumMod val="50000"/>
                            </a:schemeClr>
                          </a:solidFill>
                        </a:rPr>
                        <a:t>take</a:t>
                      </a:r>
                      <a:r>
                        <a:rPr lang="es-ES" sz="2000" dirty="0">
                          <a:solidFill>
                            <a:schemeClr val="accent5">
                              <a:lumMod val="50000"/>
                            </a:schemeClr>
                          </a:solidFill>
                        </a:rPr>
                        <a:t> </a:t>
                      </a:r>
                      <a:r>
                        <a:rPr lang="es-ES" sz="2000" dirty="0" err="1">
                          <a:solidFill>
                            <a:schemeClr val="accent5">
                              <a:lumMod val="50000"/>
                            </a:schemeClr>
                          </a:solidFill>
                        </a:rPr>
                        <a:t>our</a:t>
                      </a:r>
                      <a:r>
                        <a:rPr lang="es-ES" sz="2000" dirty="0">
                          <a:solidFill>
                            <a:schemeClr val="accent5">
                              <a:lumMod val="50000"/>
                            </a:schemeClr>
                          </a:solidFill>
                        </a:rPr>
                        <a:t> time.</a:t>
                      </a:r>
                      <a:endParaRPr sz="2000" dirty="0">
                        <a:solidFill>
                          <a:schemeClr val="accent5">
                            <a:lumMod val="50000"/>
                          </a:schemeClr>
                        </a:solidFill>
                      </a:endParaRPr>
                    </a:p>
                  </a:txBody>
                  <a:tcPr marL="91450" marR="91450" marT="45725" marB="45725" anchor="ctr"/>
                </a:tc>
                <a:extLst>
                  <a:ext uri="{0D108BD9-81ED-4DB2-BD59-A6C34878D82A}">
                    <a16:rowId xmlns:a16="http://schemas.microsoft.com/office/drawing/2014/main" val="10004"/>
                  </a:ext>
                </a:extLst>
              </a:tr>
              <a:tr h="711200">
                <a:tc>
                  <a:txBody>
                    <a:bodyPr/>
                    <a:lstStyle/>
                    <a:p>
                      <a:pPr marL="0" marR="0" lvl="0" indent="0" algn="ctr" rtl="0">
                        <a:spcBef>
                          <a:spcPts val="0"/>
                        </a:spcBef>
                        <a:spcAft>
                          <a:spcPts val="0"/>
                        </a:spcAft>
                        <a:buNone/>
                      </a:pPr>
                      <a:r>
                        <a:rPr lang="en-GB" sz="2000">
                          <a:solidFill>
                            <a:schemeClr val="accent5">
                              <a:lumMod val="50000"/>
                            </a:schemeClr>
                          </a:solidFill>
                        </a:rPr>
                        <a:t>5</a:t>
                      </a:r>
                      <a:endParaRPr sz="2000" b="1">
                        <a:solidFill>
                          <a:schemeClr val="accent5">
                            <a:lumMod val="50000"/>
                          </a:schemeClr>
                        </a:solidFill>
                      </a:endParaRP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Yes, I </a:t>
                      </a:r>
                      <a:r>
                        <a:rPr lang="es-ES" sz="2000" dirty="0" err="1">
                          <a:solidFill>
                            <a:schemeClr val="accent5">
                              <a:lumMod val="50000"/>
                            </a:schemeClr>
                          </a:solidFill>
                        </a:rPr>
                        <a:t>dedicate</a:t>
                      </a:r>
                      <a:r>
                        <a:rPr lang="es-ES" sz="2000" dirty="0">
                          <a:solidFill>
                            <a:schemeClr val="accent5">
                              <a:lumMod val="50000"/>
                            </a:schemeClr>
                          </a:solidFill>
                        </a:rPr>
                        <a:t> time to </a:t>
                      </a:r>
                      <a:r>
                        <a:rPr lang="es-ES" sz="2000" dirty="0" err="1">
                          <a:solidFill>
                            <a:schemeClr val="accent5">
                              <a:lumMod val="50000"/>
                            </a:schemeClr>
                          </a:solidFill>
                        </a:rPr>
                        <a:t>small</a:t>
                      </a:r>
                      <a:r>
                        <a:rPr lang="es-ES" sz="2000" dirty="0">
                          <a:solidFill>
                            <a:schemeClr val="accent5">
                              <a:lumMod val="50000"/>
                            </a:schemeClr>
                          </a:solidFill>
                        </a:rPr>
                        <a:t> </a:t>
                      </a:r>
                      <a:r>
                        <a:rPr lang="es-ES" sz="2000" dirty="0" err="1">
                          <a:solidFill>
                            <a:schemeClr val="accent5">
                              <a:lumMod val="50000"/>
                            </a:schemeClr>
                          </a:solidFill>
                        </a:rPr>
                        <a:t>things</a:t>
                      </a:r>
                      <a:r>
                        <a:rPr lang="es-ES" sz="2000" dirty="0">
                          <a:solidFill>
                            <a:schemeClr val="accent5">
                              <a:lumMod val="50000"/>
                            </a:schemeClr>
                          </a:solidFill>
                        </a:rPr>
                        <a:t>.</a:t>
                      </a: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Yes, </a:t>
                      </a:r>
                      <a:r>
                        <a:rPr lang="es-ES" sz="2000" dirty="0" err="1">
                          <a:solidFill>
                            <a:schemeClr val="accent5">
                              <a:lumMod val="50000"/>
                            </a:schemeClr>
                          </a:solidFill>
                        </a:rPr>
                        <a:t>we</a:t>
                      </a:r>
                      <a:r>
                        <a:rPr lang="es-ES" sz="2000" dirty="0">
                          <a:solidFill>
                            <a:schemeClr val="accent5">
                              <a:lumMod val="50000"/>
                            </a:schemeClr>
                          </a:solidFill>
                        </a:rPr>
                        <a:t> </a:t>
                      </a:r>
                      <a:r>
                        <a:rPr lang="es-ES" sz="2000" dirty="0" err="1">
                          <a:solidFill>
                            <a:schemeClr val="accent5">
                              <a:lumMod val="50000"/>
                            </a:schemeClr>
                          </a:solidFill>
                        </a:rPr>
                        <a:t>don’t</a:t>
                      </a:r>
                      <a:r>
                        <a:rPr lang="es-ES" sz="2000" dirty="0">
                          <a:solidFill>
                            <a:schemeClr val="accent5">
                              <a:lumMod val="50000"/>
                            </a:schemeClr>
                          </a:solidFill>
                        </a:rPr>
                        <a:t> </a:t>
                      </a:r>
                      <a:r>
                        <a:rPr lang="es-ES" sz="2000" dirty="0" err="1">
                          <a:solidFill>
                            <a:schemeClr val="accent5">
                              <a:lumMod val="50000"/>
                            </a:schemeClr>
                          </a:solidFill>
                        </a:rPr>
                        <a:t>make</a:t>
                      </a:r>
                      <a:r>
                        <a:rPr lang="es-ES" sz="2000" dirty="0">
                          <a:solidFill>
                            <a:schemeClr val="accent5">
                              <a:lumMod val="50000"/>
                            </a:schemeClr>
                          </a:solidFill>
                        </a:rPr>
                        <a:t> </a:t>
                      </a:r>
                      <a:r>
                        <a:rPr lang="es-ES" sz="2000" dirty="0" err="1">
                          <a:solidFill>
                            <a:schemeClr val="accent5">
                              <a:lumMod val="50000"/>
                            </a:schemeClr>
                          </a:solidFill>
                        </a:rPr>
                        <a:t>errors</a:t>
                      </a:r>
                      <a:r>
                        <a:rPr lang="es-ES" sz="2000" dirty="0">
                          <a:solidFill>
                            <a:schemeClr val="accent5">
                              <a:lumMod val="50000"/>
                            </a:schemeClr>
                          </a:solidFill>
                        </a:rPr>
                        <a:t>.</a:t>
                      </a:r>
                    </a:p>
                  </a:txBody>
                  <a:tcPr marL="91450" marR="91450" marT="45725" marB="45725" anchor="ctr"/>
                </a:tc>
                <a:extLst>
                  <a:ext uri="{0D108BD9-81ED-4DB2-BD59-A6C34878D82A}">
                    <a16:rowId xmlns:a16="http://schemas.microsoft.com/office/drawing/2014/main" val="10005"/>
                  </a:ext>
                </a:extLst>
              </a:tr>
              <a:tr h="711200">
                <a:tc>
                  <a:txBody>
                    <a:bodyPr/>
                    <a:lstStyle/>
                    <a:p>
                      <a:pPr marL="0" marR="0" lvl="0" indent="0" algn="ctr" rtl="0">
                        <a:spcBef>
                          <a:spcPts val="0"/>
                        </a:spcBef>
                        <a:spcAft>
                          <a:spcPts val="0"/>
                        </a:spcAft>
                        <a:buNone/>
                      </a:pPr>
                      <a:r>
                        <a:rPr lang="en-GB" sz="2000">
                          <a:solidFill>
                            <a:schemeClr val="accent5">
                              <a:lumMod val="50000"/>
                            </a:schemeClr>
                          </a:solidFill>
                        </a:rPr>
                        <a:t>6</a:t>
                      </a:r>
                      <a:endParaRPr sz="2000" b="1">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s-ES" sz="2000" dirty="0">
                          <a:solidFill>
                            <a:schemeClr val="accent5">
                              <a:lumMod val="50000"/>
                            </a:schemeClr>
                          </a:solidFill>
                        </a:rPr>
                        <a:t>Yes, I </a:t>
                      </a:r>
                      <a:r>
                        <a:rPr lang="es-ES" sz="2000" dirty="0" err="1">
                          <a:solidFill>
                            <a:schemeClr val="accent5">
                              <a:lumMod val="50000"/>
                            </a:schemeClr>
                          </a:solidFill>
                        </a:rPr>
                        <a:t>love</a:t>
                      </a:r>
                      <a:r>
                        <a:rPr lang="es-ES" sz="2000" dirty="0">
                          <a:solidFill>
                            <a:schemeClr val="accent5">
                              <a:lumMod val="50000"/>
                            </a:schemeClr>
                          </a:solidFill>
                        </a:rPr>
                        <a:t> sport.</a:t>
                      </a:r>
                      <a:endParaRPr sz="2000" dirty="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s-ES" sz="2000" dirty="0">
                          <a:solidFill>
                            <a:schemeClr val="accent5">
                              <a:lumMod val="50000"/>
                            </a:schemeClr>
                          </a:solidFill>
                        </a:rPr>
                        <a:t>No, </a:t>
                      </a:r>
                      <a:r>
                        <a:rPr lang="es-ES" sz="2000" dirty="0" err="1">
                          <a:solidFill>
                            <a:schemeClr val="accent5">
                              <a:lumMod val="50000"/>
                            </a:schemeClr>
                          </a:solidFill>
                        </a:rPr>
                        <a:t>we</a:t>
                      </a:r>
                      <a:r>
                        <a:rPr lang="es-ES" sz="2000" dirty="0">
                          <a:solidFill>
                            <a:schemeClr val="accent5">
                              <a:lumMod val="50000"/>
                            </a:schemeClr>
                          </a:solidFill>
                        </a:rPr>
                        <a:t> </a:t>
                      </a:r>
                      <a:r>
                        <a:rPr lang="es-ES" sz="2000" dirty="0" err="1">
                          <a:solidFill>
                            <a:schemeClr val="accent5">
                              <a:lumMod val="50000"/>
                            </a:schemeClr>
                          </a:solidFill>
                        </a:rPr>
                        <a:t>don’t</a:t>
                      </a:r>
                      <a:r>
                        <a:rPr lang="es-ES" sz="2000" dirty="0">
                          <a:solidFill>
                            <a:schemeClr val="accent5">
                              <a:lumMod val="50000"/>
                            </a:schemeClr>
                          </a:solidFill>
                        </a:rPr>
                        <a:t> </a:t>
                      </a:r>
                      <a:r>
                        <a:rPr lang="es-ES" sz="2000" dirty="0" err="1">
                          <a:solidFill>
                            <a:schemeClr val="accent5">
                              <a:lumMod val="50000"/>
                            </a:schemeClr>
                          </a:solidFill>
                        </a:rPr>
                        <a:t>have</a:t>
                      </a:r>
                      <a:r>
                        <a:rPr lang="es-ES" sz="2000" dirty="0">
                          <a:solidFill>
                            <a:schemeClr val="accent5">
                              <a:lumMod val="50000"/>
                            </a:schemeClr>
                          </a:solidFill>
                        </a:rPr>
                        <a:t> time.</a:t>
                      </a:r>
                      <a:endParaRPr sz="2000" dirty="0">
                        <a:solidFill>
                          <a:schemeClr val="accent5">
                            <a:lumMod val="50000"/>
                          </a:schemeClr>
                        </a:solidFill>
                      </a:endParaRPr>
                    </a:p>
                  </a:txBody>
                  <a:tcPr marL="91450" marR="91450" marT="45725" marB="45725" anchor="ctr"/>
                </a:tc>
                <a:extLst>
                  <a:ext uri="{0D108BD9-81ED-4DB2-BD59-A6C34878D82A}">
                    <a16:rowId xmlns:a16="http://schemas.microsoft.com/office/drawing/2014/main" val="10006"/>
                  </a:ext>
                </a:extLst>
              </a:tr>
            </a:tbl>
          </a:graphicData>
        </a:graphic>
      </p:graphicFrame>
      <p:sp>
        <p:nvSpPr>
          <p:cNvPr id="529" name="Google Shape;529;p17"/>
          <p:cNvSpPr txBox="1"/>
          <p:nvPr/>
        </p:nvSpPr>
        <p:spPr>
          <a:xfrm>
            <a:off x="6199338" y="2525394"/>
            <a:ext cx="2776246"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I try to do it.</a:t>
            </a: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sp>
        <p:nvSpPr>
          <p:cNvPr id="530" name="Google Shape;530;p17"/>
          <p:cNvSpPr txBox="1"/>
          <p:nvPr/>
        </p:nvSpPr>
        <p:spPr>
          <a:xfrm>
            <a:off x="8996914" y="2525435"/>
            <a:ext cx="2776246" cy="40006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Arial"/>
                <a:sym typeface="Arial"/>
              </a:rPr>
              <a:t>Yes, of course.</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39" name="Google Shape;539;p17"/>
          <p:cNvSpPr/>
          <p:nvPr/>
        </p:nvSpPr>
        <p:spPr>
          <a:xfrm>
            <a:off x="215152" y="486957"/>
            <a:ext cx="5364961" cy="5824621"/>
          </a:xfrm>
          <a:prstGeom prst="rect">
            <a:avLst/>
          </a:prstGeom>
          <a:solidFill>
            <a:schemeClr val="bg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292100" algn="l" defTabSz="914400" rtl="0" eaLnBrk="1" fontAlgn="auto" latinLnBrk="0" hangingPunct="1">
              <a:lnSpc>
                <a:spcPct val="130000"/>
              </a:lnSpc>
              <a:spcBef>
                <a:spcPts val="0"/>
              </a:spcBef>
              <a:spcAft>
                <a:spcPts val="0"/>
              </a:spcAft>
              <a:buClr>
                <a:prstClr val="white"/>
              </a:buClr>
              <a:buSzPts val="2600"/>
              <a:buFont typeface="Arial"/>
              <a:buNone/>
              <a:tabLst/>
              <a:defRPr/>
            </a:pPr>
            <a:endParaRPr kumimoji="0" sz="2600" u="none" strike="noStrike" kern="1200" cap="none" spc="0" normalizeH="0" baseline="0" noProof="0" dirty="0">
              <a:ln>
                <a:noFill/>
              </a:ln>
              <a:solidFill>
                <a:srgbClr val="002060"/>
              </a:solidFill>
              <a:effectLst/>
              <a:uLnTx/>
              <a:uFillTx/>
              <a:latin typeface="Century Gothic" panose="020B0502020202020204" pitchFamily="34" charset="0"/>
              <a:ea typeface="Arial"/>
              <a:cs typeface="Arial"/>
              <a:sym typeface="Arial"/>
            </a:endParaRPr>
          </a:p>
        </p:txBody>
      </p:sp>
      <p:sp>
        <p:nvSpPr>
          <p:cNvPr id="540" name="Google Shape;540;p17"/>
          <p:cNvSpPr txBox="1"/>
          <p:nvPr/>
        </p:nvSpPr>
        <p:spPr>
          <a:xfrm>
            <a:off x="198690" y="563688"/>
            <a:ext cx="5621018" cy="59400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1. Do you leave tasks until the last minute? </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___________________________________</a:t>
            </a: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prstClr val="black"/>
              </a:buClr>
              <a:buSzPts val="2000"/>
              <a:buFont typeface="Arial"/>
              <a:buNone/>
              <a:tabLst/>
              <a:defRPr/>
            </a:pP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2. Do you participate in any team sports?</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___________________________________</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s-ES"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3. Do you consider it important to earn a </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lot of money?</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_____________________________________</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s-ES"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4. Do you listen to other opinions? ___________________________________</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5. Do you arrive early to school?</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___________________________________</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6. Do you use the computer to search for information? ____________________________</a:t>
            </a:r>
          </a:p>
          <a:p>
            <a:pPr marL="457200" marR="0" lvl="0" indent="-457200" algn="l" defTabSz="914400" rtl="0" eaLnBrk="1" fontAlgn="auto" latinLnBrk="0" hangingPunct="1">
              <a:lnSpc>
                <a:spcPct val="100000"/>
              </a:lnSpc>
              <a:spcBef>
                <a:spcPts val="0"/>
              </a:spcBef>
              <a:spcAft>
                <a:spcPts val="0"/>
              </a:spcAft>
              <a:buClr>
                <a:srgbClr val="002060"/>
              </a:buClr>
              <a:buSzPts val="2000"/>
              <a:buFontTx/>
              <a:buAutoNum type="arabicPeriod" startAt="6"/>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pic>
        <p:nvPicPr>
          <p:cNvPr id="33" name="Imagen 32" descr="Dibujo animado de un personaje de caricatura&#10;&#10;Descripción generada automáticamente con confianza baja">
            <a:extLst>
              <a:ext uri="{FF2B5EF4-FFF2-40B4-BE49-F238E27FC236}">
                <a16:creationId xmlns:a16="http://schemas.microsoft.com/office/drawing/2014/main" id="{AB417CA7-B99E-7B49-A444-7ADEF49D98E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5073036" y="799732"/>
            <a:ext cx="583489" cy="603213"/>
          </a:xfrm>
          <a:prstGeom prst="rect">
            <a:avLst/>
          </a:prstGeom>
        </p:spPr>
      </p:pic>
      <p:pic>
        <p:nvPicPr>
          <p:cNvPr id="28" name="Imagen 32" descr="Dibujo animado de un personaje de caricatura&#10;&#10;Descripción generada automáticamente con confianza baja">
            <a:extLst>
              <a:ext uri="{FF2B5EF4-FFF2-40B4-BE49-F238E27FC236}">
                <a16:creationId xmlns:a16="http://schemas.microsoft.com/office/drawing/2014/main" id="{ABF258AC-07F7-FE40-AFC5-BF935C9A09BF}"/>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688590" y="1793156"/>
            <a:ext cx="583489" cy="603213"/>
          </a:xfrm>
          <a:prstGeom prst="rect">
            <a:avLst/>
          </a:prstGeom>
        </p:spPr>
      </p:pic>
      <p:pic>
        <p:nvPicPr>
          <p:cNvPr id="29" name="Imagen 33" descr="Imagen que contiene juguete, muñeca&#10;&#10;Descripción generada automáticamente">
            <a:extLst>
              <a:ext uri="{FF2B5EF4-FFF2-40B4-BE49-F238E27FC236}">
                <a16:creationId xmlns:a16="http://schemas.microsoft.com/office/drawing/2014/main" id="{96C73482-D936-4740-8FAE-0FD4C5C1905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5206895" y="1697630"/>
            <a:ext cx="655473" cy="725861"/>
          </a:xfrm>
          <a:prstGeom prst="rect">
            <a:avLst/>
          </a:prstGeom>
        </p:spPr>
      </p:pic>
      <p:pic>
        <p:nvPicPr>
          <p:cNvPr id="30" name="Imagen 32" descr="Dibujo animado de un personaje de caricatura&#10;&#10;Descripción generada automáticamente con confianza baja">
            <a:extLst>
              <a:ext uri="{FF2B5EF4-FFF2-40B4-BE49-F238E27FC236}">
                <a16:creationId xmlns:a16="http://schemas.microsoft.com/office/drawing/2014/main" id="{C9F17BB5-01A4-E643-B728-2C91EDF2FF41}"/>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718095" y="3859073"/>
            <a:ext cx="583489" cy="603213"/>
          </a:xfrm>
          <a:prstGeom prst="rect">
            <a:avLst/>
          </a:prstGeom>
        </p:spPr>
      </p:pic>
      <p:pic>
        <p:nvPicPr>
          <p:cNvPr id="31" name="Imagen 32" descr="Dibujo animado de un personaje de caricatura&#10;&#10;Descripción generada automáticamente con confianza baja">
            <a:extLst>
              <a:ext uri="{FF2B5EF4-FFF2-40B4-BE49-F238E27FC236}">
                <a16:creationId xmlns:a16="http://schemas.microsoft.com/office/drawing/2014/main" id="{D64EE278-7114-8242-82F1-16C3E55BE3CB}"/>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971428" y="2706682"/>
            <a:ext cx="583489" cy="603213"/>
          </a:xfrm>
          <a:prstGeom prst="rect">
            <a:avLst/>
          </a:prstGeom>
        </p:spPr>
      </p:pic>
      <p:pic>
        <p:nvPicPr>
          <p:cNvPr id="32" name="Imagen 33" descr="Imagen que contiene juguete, muñeca&#10;&#10;Descripción generada automáticamente">
            <a:extLst>
              <a:ext uri="{FF2B5EF4-FFF2-40B4-BE49-F238E27FC236}">
                <a16:creationId xmlns:a16="http://schemas.microsoft.com/office/drawing/2014/main" id="{F50DBA3A-91F1-C04C-848D-E72CE82740B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5206894" y="3720573"/>
            <a:ext cx="655473" cy="725861"/>
          </a:xfrm>
          <a:prstGeom prst="rect">
            <a:avLst/>
          </a:prstGeom>
        </p:spPr>
      </p:pic>
      <p:pic>
        <p:nvPicPr>
          <p:cNvPr id="34" name="Imagen 32" descr="Dibujo animado de un personaje de caricatura&#10;&#10;Descripción generada automáticamente con confianza baja">
            <a:extLst>
              <a:ext uri="{FF2B5EF4-FFF2-40B4-BE49-F238E27FC236}">
                <a16:creationId xmlns:a16="http://schemas.microsoft.com/office/drawing/2014/main" id="{A53C0741-7281-C045-88F5-ABF61B9673AD}"/>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5331028" y="5593756"/>
            <a:ext cx="583489" cy="603213"/>
          </a:xfrm>
          <a:prstGeom prst="rect">
            <a:avLst/>
          </a:prstGeom>
        </p:spPr>
      </p:pic>
      <p:pic>
        <p:nvPicPr>
          <p:cNvPr id="36" name="Imagen 32" descr="Dibujo animado de un personaje de caricatura&#10;&#10;Descripción generada automáticamente con confianza baja">
            <a:extLst>
              <a:ext uri="{FF2B5EF4-FFF2-40B4-BE49-F238E27FC236}">
                <a16:creationId xmlns:a16="http://schemas.microsoft.com/office/drawing/2014/main" id="{CE4B5777-2451-224F-A758-13D7F7265A68}"/>
              </a:ext>
            </a:extLst>
          </p:cNvPr>
          <p:cNvPicPr>
            <a:picLocks noChangeAspect="1"/>
          </p:cNvPicPr>
          <p:nvPr/>
        </p:nvPicPr>
        <p:blipFill rotWithShape="1">
          <a:blip r:embed="rId3">
            <a:extLst>
              <a:ext uri="{BEBA8EAE-BF5A-486C-A8C5-ECC9F3942E4B}">
                <a14:imgProps xmlns:a14="http://schemas.microsoft.com/office/drawing/2010/main">
                  <a14:imgLayer r:embed="rId5">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623405" y="4613022"/>
            <a:ext cx="583489" cy="603213"/>
          </a:xfrm>
          <a:prstGeom prst="rect">
            <a:avLst/>
          </a:prstGeom>
        </p:spPr>
      </p:pic>
      <p:pic>
        <p:nvPicPr>
          <p:cNvPr id="38" name="Imagen 33" descr="Imagen que contiene juguete, muñeca&#10;&#10;Descripción generada automáticamente">
            <a:extLst>
              <a:ext uri="{FF2B5EF4-FFF2-40B4-BE49-F238E27FC236}">
                <a16:creationId xmlns:a16="http://schemas.microsoft.com/office/drawing/2014/main" id="{4A813C2B-5616-DA4D-BE9F-5CC61CCE5D0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5090976" y="4480967"/>
            <a:ext cx="655473" cy="725861"/>
          </a:xfrm>
          <a:prstGeom prst="rect">
            <a:avLst/>
          </a:prstGeom>
        </p:spPr>
      </p:pic>
    </p:spTree>
    <p:extLst>
      <p:ext uri="{BB962C8B-B14F-4D97-AF65-F5344CB8AC3E}">
        <p14:creationId xmlns:p14="http://schemas.microsoft.com/office/powerpoint/2010/main" val="2235104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24" name="Google Shape;590;p19">
            <a:extLst>
              <a:ext uri="{FF2B5EF4-FFF2-40B4-BE49-F238E27FC236}">
                <a16:creationId xmlns:a16="http://schemas.microsoft.com/office/drawing/2014/main" id="{14005B0E-6C43-734D-9B85-B84B9381105A}"/>
              </a:ext>
            </a:extLst>
          </p:cNvPr>
          <p:cNvSpPr/>
          <p:nvPr/>
        </p:nvSpPr>
        <p:spPr>
          <a:xfrm>
            <a:off x="9689244" y="-61395"/>
            <a:ext cx="2200494"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GB" sz="1800" u="none" strike="noStrike" kern="1200" cap="none" spc="0" normalizeH="0" baseline="0" noProof="0" dirty="0" err="1">
                <a:ln>
                  <a:noFill/>
                </a:ln>
                <a:solidFill>
                  <a:srgbClr val="FFFFFF"/>
                </a:solidFill>
                <a:effectLst/>
                <a:uLnTx/>
                <a:uFillTx/>
                <a:latin typeface="Century Gothic"/>
                <a:ea typeface="Arial"/>
                <a:cs typeface="Arial"/>
                <a:sym typeface="Arial"/>
              </a:rPr>
              <a:t>hablar</a:t>
            </a:r>
            <a:r>
              <a:rPr kumimoji="0" lang="en-GB" sz="1800" u="none" strike="noStrike" kern="1200" cap="none" spc="0" normalizeH="0" baseline="0" noProof="0" dirty="0">
                <a:ln>
                  <a:noFill/>
                </a:ln>
                <a:solidFill>
                  <a:srgbClr val="FFFFFF"/>
                </a:solidFill>
                <a:effectLst/>
                <a:uLnTx/>
                <a:uFillTx/>
                <a:latin typeface="Century Gothic"/>
                <a:ea typeface="Arial"/>
                <a:cs typeface="Arial"/>
                <a:sym typeface="Arial"/>
              </a:rPr>
              <a:t> / </a:t>
            </a:r>
            <a:r>
              <a:rPr kumimoji="0" lang="en-GB" sz="1800" u="none" strike="noStrike" kern="1200" cap="none" spc="0" normalizeH="0" baseline="0" noProof="0" dirty="0" err="1">
                <a:ln>
                  <a:noFill/>
                </a:ln>
                <a:solidFill>
                  <a:srgbClr val="FFFFFF"/>
                </a:solidFill>
                <a:effectLst/>
                <a:uLnTx/>
                <a:uFillTx/>
                <a:latin typeface="Century Gothic"/>
                <a:ea typeface="Arial"/>
                <a:cs typeface="Arial"/>
                <a:sym typeface="Arial"/>
              </a:rPr>
              <a:t>escuchar</a:t>
            </a:r>
            <a:endParaRPr kumimoji="0" sz="1800" u="none" strike="noStrike" kern="1200" cap="none" spc="0" normalizeH="0" baseline="0" noProof="0" dirty="0">
              <a:ln>
                <a:noFill/>
              </a:ln>
              <a:solidFill>
                <a:srgbClr val="000000"/>
              </a:solidFill>
              <a:effectLst/>
              <a:uLnTx/>
              <a:uFillTx/>
              <a:latin typeface="Century Gothic"/>
              <a:ea typeface="Arial"/>
              <a:cs typeface="Arial"/>
              <a:sym typeface="Arial"/>
            </a:endParaRPr>
          </a:p>
        </p:txBody>
      </p:sp>
      <p:sp>
        <p:nvSpPr>
          <p:cNvPr id="27" name="Google Shape;591;p19" descr="background rectangle&#10;">
            <a:extLst>
              <a:ext uri="{FF2B5EF4-FFF2-40B4-BE49-F238E27FC236}">
                <a16:creationId xmlns:a16="http://schemas.microsoft.com/office/drawing/2014/main" id="{1C703603-F6AD-3C48-8FD4-1FF097F8762F}"/>
              </a:ext>
            </a:extLst>
          </p:cNvPr>
          <p:cNvSpPr/>
          <p:nvPr/>
        </p:nvSpPr>
        <p:spPr>
          <a:xfrm>
            <a:off x="9564102" y="79877"/>
            <a:ext cx="2521671" cy="400585"/>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Arial"/>
              <a:buNone/>
              <a:tabLst/>
              <a:defRPr/>
            </a:pPr>
            <a:endParaRPr kumimoji="0" sz="1800" u="none" strike="noStrike" kern="1200" cap="none" spc="0" normalizeH="0" baseline="0" noProof="0" dirty="0">
              <a:ln>
                <a:noFill/>
              </a:ln>
              <a:solidFill>
                <a:srgbClr val="FFFFFF"/>
              </a:solidFill>
              <a:effectLst/>
              <a:uLnTx/>
              <a:uFillTx/>
              <a:latin typeface="Century Gothic"/>
              <a:ea typeface="Arial"/>
              <a:cs typeface="Arial"/>
              <a:sym typeface="Arial"/>
            </a:endParaRPr>
          </a:p>
        </p:txBody>
      </p:sp>
      <p:sp>
        <p:nvSpPr>
          <p:cNvPr id="28" name="Google Shape;592;p19">
            <a:extLst>
              <a:ext uri="{FF2B5EF4-FFF2-40B4-BE49-F238E27FC236}">
                <a16:creationId xmlns:a16="http://schemas.microsoft.com/office/drawing/2014/main" id="{2064F372-806F-6845-8903-5C53FA4DD6EF}"/>
              </a:ext>
            </a:extLst>
          </p:cNvPr>
          <p:cNvSpPr txBox="1">
            <a:spLocks/>
          </p:cNvSpPr>
          <p:nvPr/>
        </p:nvSpPr>
        <p:spPr>
          <a:xfrm>
            <a:off x="9564102" y="37575"/>
            <a:ext cx="2521671" cy="463920"/>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ts val="0"/>
              </a:spcBef>
              <a:spcAft>
                <a:spcPts val="0"/>
              </a:spcAft>
              <a:buClr>
                <a:prstClr val="white"/>
              </a:buClr>
              <a:buSzPts val="2000"/>
              <a:buFont typeface="Arial"/>
              <a:buNone/>
              <a:tabLst/>
              <a:defRPr/>
            </a:pPr>
            <a:r>
              <a:rPr kumimoji="0" lang="en-GB" sz="2000" b="1" i="0" u="none" strike="noStrike" kern="1200" cap="none" spc="0" normalizeH="0" baseline="0" noProof="0">
                <a:ln>
                  <a:noFill/>
                </a:ln>
                <a:solidFill>
                  <a:prstClr val="white"/>
                </a:solidFill>
                <a:effectLst/>
                <a:uLnTx/>
                <a:uFillTx/>
                <a:latin typeface="Century Gothic"/>
                <a:ea typeface="+mj-ea"/>
                <a:cs typeface="+mj-cs"/>
              </a:rPr>
              <a:t>hablar / escuchar</a:t>
            </a:r>
          </a:p>
        </p:txBody>
      </p:sp>
      <p:sp>
        <p:nvSpPr>
          <p:cNvPr id="29" name="Google Shape;593;p19">
            <a:extLst>
              <a:ext uri="{FF2B5EF4-FFF2-40B4-BE49-F238E27FC236}">
                <a16:creationId xmlns:a16="http://schemas.microsoft.com/office/drawing/2014/main" id="{C4849A97-2B44-434C-A88E-72031D41D3AD}"/>
              </a:ext>
            </a:extLst>
          </p:cNvPr>
          <p:cNvSpPr txBox="1"/>
          <p:nvPr/>
        </p:nvSpPr>
        <p:spPr>
          <a:xfrm>
            <a:off x="118533" y="0"/>
            <a:ext cx="4351867"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en-GB" sz="2400" u="none" strike="noStrike" kern="1200" cap="none" spc="0" normalizeH="0" baseline="0" noProof="0" dirty="0" err="1">
                <a:ln>
                  <a:noFill/>
                </a:ln>
                <a:solidFill>
                  <a:srgbClr val="4472C4">
                    <a:lumMod val="50000"/>
                  </a:srgbClr>
                </a:solidFill>
                <a:effectLst/>
                <a:uLnTx/>
                <a:uFillTx/>
                <a:latin typeface="Century Gothic"/>
                <a:ea typeface="Arial"/>
                <a:cs typeface="Arial"/>
                <a:sym typeface="Arial"/>
              </a:rPr>
              <a:t>Respuestas</a:t>
            </a:r>
            <a:endParaRPr kumimoji="0" sz="2400" u="none" strike="noStrike" kern="1200" cap="none" spc="0" normalizeH="0" baseline="0" noProof="0" dirty="0">
              <a:ln>
                <a:noFill/>
              </a:ln>
              <a:solidFill>
                <a:srgbClr val="4472C4">
                  <a:lumMod val="50000"/>
                </a:srgbClr>
              </a:solidFill>
              <a:effectLst/>
              <a:uLnTx/>
              <a:uFillTx/>
              <a:latin typeface="Century Gothic"/>
              <a:ea typeface="Arial"/>
              <a:cs typeface="Arial"/>
              <a:sym typeface="Arial"/>
            </a:endParaRPr>
          </a:p>
        </p:txBody>
      </p:sp>
      <p:sp>
        <p:nvSpPr>
          <p:cNvPr id="41" name="Google Shape;605;p19">
            <a:extLst>
              <a:ext uri="{FF2B5EF4-FFF2-40B4-BE49-F238E27FC236}">
                <a16:creationId xmlns:a16="http://schemas.microsoft.com/office/drawing/2014/main" id="{1355BE76-63B9-3544-B2D4-6354D7E4573F}"/>
              </a:ext>
            </a:extLst>
          </p:cNvPr>
          <p:cNvSpPr txBox="1"/>
          <p:nvPr/>
        </p:nvSpPr>
        <p:spPr>
          <a:xfrm>
            <a:off x="6266663" y="66061"/>
            <a:ext cx="1961351"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200"/>
              <a:buFont typeface="Arial"/>
              <a:buNone/>
              <a:tabLst/>
              <a:defRPr/>
            </a:pPr>
            <a:r>
              <a:rPr kumimoji="0" lang="en-GB" sz="2200" u="none" strike="noStrike" kern="1200" cap="none" spc="0" normalizeH="0" baseline="0" noProof="0" dirty="0" err="1">
                <a:ln>
                  <a:noFill/>
                </a:ln>
                <a:solidFill>
                  <a:srgbClr val="4472C4">
                    <a:lumMod val="50000"/>
                  </a:srgbClr>
                </a:solidFill>
                <a:effectLst/>
                <a:uLnTx/>
                <a:uFillTx/>
                <a:latin typeface="Century Gothic"/>
                <a:ea typeface="Arial"/>
                <a:cs typeface="Arial"/>
                <a:sym typeface="Arial"/>
              </a:rPr>
              <a:t>Estudiante</a:t>
            </a:r>
            <a:r>
              <a:rPr kumimoji="0" lang="en-GB" sz="2200" u="none" strike="noStrike" kern="1200" cap="none" spc="0" normalizeH="0" baseline="0" noProof="0" dirty="0">
                <a:ln>
                  <a:noFill/>
                </a:ln>
                <a:solidFill>
                  <a:srgbClr val="4472C4">
                    <a:lumMod val="50000"/>
                  </a:srgbClr>
                </a:solidFill>
                <a:effectLst/>
                <a:uLnTx/>
                <a:uFillTx/>
                <a:latin typeface="Century Gothic"/>
                <a:ea typeface="Arial"/>
                <a:cs typeface="Arial"/>
                <a:sym typeface="Arial"/>
              </a:rPr>
              <a:t> B </a:t>
            </a:r>
            <a:endParaRPr kumimoji="0" sz="18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51" name="Google Shape;615;p19">
            <a:extLst>
              <a:ext uri="{FF2B5EF4-FFF2-40B4-BE49-F238E27FC236}">
                <a16:creationId xmlns:a16="http://schemas.microsoft.com/office/drawing/2014/main" id="{3BF966A2-9D29-1749-ACC8-472B016DA536}"/>
              </a:ext>
            </a:extLst>
          </p:cNvPr>
          <p:cNvSpPr txBox="1"/>
          <p:nvPr/>
        </p:nvSpPr>
        <p:spPr>
          <a:xfrm>
            <a:off x="2289991" y="138560"/>
            <a:ext cx="1961351"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200"/>
              <a:buFont typeface="Arial"/>
              <a:buNone/>
              <a:tabLst/>
              <a:defRPr/>
            </a:pPr>
            <a:r>
              <a:rPr kumimoji="0" lang="en-GB" sz="2200" u="none" strike="noStrike" kern="1200" cap="none" spc="0" normalizeH="0" baseline="0" noProof="0" dirty="0" err="1">
                <a:ln>
                  <a:noFill/>
                </a:ln>
                <a:solidFill>
                  <a:srgbClr val="4472C4">
                    <a:lumMod val="50000"/>
                  </a:srgbClr>
                </a:solidFill>
                <a:effectLst/>
                <a:uLnTx/>
                <a:uFillTx/>
                <a:latin typeface="Century Gothic"/>
                <a:ea typeface="Arial"/>
                <a:cs typeface="Arial"/>
                <a:sym typeface="Arial"/>
              </a:rPr>
              <a:t>Estudiante</a:t>
            </a:r>
            <a:r>
              <a:rPr kumimoji="0" lang="en-GB" sz="2200" u="none" strike="noStrike" kern="1200" cap="none" spc="0" normalizeH="0" baseline="0" noProof="0" dirty="0">
                <a:ln>
                  <a:noFill/>
                </a:ln>
                <a:solidFill>
                  <a:srgbClr val="4472C4">
                    <a:lumMod val="50000"/>
                  </a:srgbClr>
                </a:solidFill>
                <a:effectLst/>
                <a:uLnTx/>
                <a:uFillTx/>
                <a:latin typeface="Century Gothic"/>
                <a:ea typeface="Arial"/>
                <a:cs typeface="Arial"/>
                <a:sym typeface="Arial"/>
              </a:rPr>
              <a:t> A </a:t>
            </a:r>
            <a:endParaRPr kumimoji="0" sz="18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52" name="Google Shape;539;p17">
            <a:extLst>
              <a:ext uri="{FF2B5EF4-FFF2-40B4-BE49-F238E27FC236}">
                <a16:creationId xmlns:a16="http://schemas.microsoft.com/office/drawing/2014/main" id="{CBB832CD-440C-F141-A35A-3F803D54D01C}"/>
              </a:ext>
            </a:extLst>
          </p:cNvPr>
          <p:cNvSpPr/>
          <p:nvPr/>
        </p:nvSpPr>
        <p:spPr>
          <a:xfrm>
            <a:off x="200803" y="473236"/>
            <a:ext cx="5131547" cy="5911528"/>
          </a:xfrm>
          <a:prstGeom prst="rect">
            <a:avLst/>
          </a:prstGeom>
          <a:solidFill>
            <a:schemeClr val="bg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292100" algn="l" defTabSz="914400" rtl="0" eaLnBrk="1" fontAlgn="auto" latinLnBrk="0" hangingPunct="1">
              <a:lnSpc>
                <a:spcPct val="130000"/>
              </a:lnSpc>
              <a:spcBef>
                <a:spcPts val="0"/>
              </a:spcBef>
              <a:spcAft>
                <a:spcPts val="0"/>
              </a:spcAft>
              <a:buClr>
                <a:prstClr val="white"/>
              </a:buClr>
              <a:buSzPts val="2600"/>
              <a:buFont typeface="Arial"/>
              <a:buNone/>
              <a:tabLst/>
              <a:defRPr/>
            </a:pPr>
            <a:endParaRPr kumimoji="0" sz="2600" u="none" strike="noStrike" kern="1200" cap="none" spc="0" normalizeH="0" baseline="0" noProof="0" dirty="0">
              <a:ln>
                <a:noFill/>
              </a:ln>
              <a:solidFill>
                <a:srgbClr val="002060"/>
              </a:solidFill>
              <a:effectLst/>
              <a:uLnTx/>
              <a:uFillTx/>
              <a:latin typeface="Century Gothic" panose="020B0502020202020204" pitchFamily="34" charset="0"/>
              <a:ea typeface="Arial"/>
              <a:cs typeface="Arial"/>
              <a:sym typeface="Arial"/>
            </a:endParaRPr>
          </a:p>
        </p:txBody>
      </p:sp>
      <p:sp>
        <p:nvSpPr>
          <p:cNvPr id="53" name="Google Shape;540;p17">
            <a:extLst>
              <a:ext uri="{FF2B5EF4-FFF2-40B4-BE49-F238E27FC236}">
                <a16:creationId xmlns:a16="http://schemas.microsoft.com/office/drawing/2014/main" id="{A131DC16-DE9F-B64B-AF06-073D5CD61AD9}"/>
              </a:ext>
            </a:extLst>
          </p:cNvPr>
          <p:cNvSpPr txBox="1"/>
          <p:nvPr/>
        </p:nvSpPr>
        <p:spPr>
          <a:xfrm>
            <a:off x="245472" y="491572"/>
            <a:ext cx="5449805" cy="6555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1. Do you forget important things often</a:t>
            </a:r>
            <a:r>
              <a:rPr kumimoji="0" lang="es-ES"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s-ES"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¿Olvidáis cosas importantes a menudo?</a:t>
            </a: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prstClr val="black"/>
              </a:buClr>
              <a:buSzPts val="2000"/>
              <a:buFont typeface="Arial"/>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2. Do you always manage to hand in homework on time.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Siempre</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lográis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entregar</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los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deberes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tiempo</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3. Do you support your classmates?</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Apoyas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tus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compañeros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4. Do you finish tasks fast?</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Terminas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las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tareas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rápido</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5 Do you pay attention to details*?</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Prestas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atención</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 los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detalles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6. Do you participate in activities after school?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Participáis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en</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actividades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después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del colegio ?</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pic>
        <p:nvPicPr>
          <p:cNvPr id="54" name="Imagen 32" descr="Dibujo animado de un personaje de caricatura&#10;&#10;Descripción generada automáticamente con confianza baja">
            <a:extLst>
              <a:ext uri="{FF2B5EF4-FFF2-40B4-BE49-F238E27FC236}">
                <a16:creationId xmlns:a16="http://schemas.microsoft.com/office/drawing/2014/main" id="{139CE504-383E-5047-B75D-A8759F6C1A9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5200674" y="480803"/>
            <a:ext cx="583489" cy="603213"/>
          </a:xfrm>
          <a:prstGeom prst="rect">
            <a:avLst/>
          </a:prstGeom>
        </p:spPr>
      </p:pic>
      <p:pic>
        <p:nvPicPr>
          <p:cNvPr id="55" name="Imagen 33" descr="Imagen que contiene juguete, muñeca&#10;&#10;Descripción generada automáticamente">
            <a:extLst>
              <a:ext uri="{FF2B5EF4-FFF2-40B4-BE49-F238E27FC236}">
                <a16:creationId xmlns:a16="http://schemas.microsoft.com/office/drawing/2014/main" id="{AD178E00-7EA7-3A46-A0B4-251A1533CCE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5654425" y="513854"/>
            <a:ext cx="655473" cy="725861"/>
          </a:xfrm>
          <a:prstGeom prst="rect">
            <a:avLst/>
          </a:prstGeom>
        </p:spPr>
      </p:pic>
      <p:pic>
        <p:nvPicPr>
          <p:cNvPr id="57" name="Imagen 33" descr="Imagen que contiene juguete, muñeca&#10;&#10;Descripción generada automáticamente">
            <a:extLst>
              <a:ext uri="{FF2B5EF4-FFF2-40B4-BE49-F238E27FC236}">
                <a16:creationId xmlns:a16="http://schemas.microsoft.com/office/drawing/2014/main" id="{FB07B6DA-965A-8542-9D4E-EA56751C9B4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5290190" y="1728314"/>
            <a:ext cx="655473" cy="725861"/>
          </a:xfrm>
          <a:prstGeom prst="rect">
            <a:avLst/>
          </a:prstGeom>
        </p:spPr>
      </p:pic>
      <p:pic>
        <p:nvPicPr>
          <p:cNvPr id="58" name="Imagen 32" descr="Dibujo animado de un personaje de caricatura&#10;&#10;Descripción generada automáticamente con confianza baja">
            <a:extLst>
              <a:ext uri="{FF2B5EF4-FFF2-40B4-BE49-F238E27FC236}">
                <a16:creationId xmlns:a16="http://schemas.microsoft.com/office/drawing/2014/main" id="{FADD2FF9-F28A-4142-84EC-7E29C0B6792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844557" y="1655162"/>
            <a:ext cx="583489" cy="603213"/>
          </a:xfrm>
          <a:prstGeom prst="rect">
            <a:avLst/>
          </a:prstGeom>
        </p:spPr>
      </p:pic>
      <p:pic>
        <p:nvPicPr>
          <p:cNvPr id="59" name="Imagen 32" descr="Dibujo animado de un personaje de caricatura&#10;&#10;Descripción generada automáticamente con confianza baja">
            <a:extLst>
              <a:ext uri="{FF2B5EF4-FFF2-40B4-BE49-F238E27FC236}">
                <a16:creationId xmlns:a16="http://schemas.microsoft.com/office/drawing/2014/main" id="{FE581C90-1451-4248-8913-1CB92EF6A73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646997" y="3695583"/>
            <a:ext cx="583489" cy="603213"/>
          </a:xfrm>
          <a:prstGeom prst="rect">
            <a:avLst/>
          </a:prstGeom>
        </p:spPr>
      </p:pic>
      <p:pic>
        <p:nvPicPr>
          <p:cNvPr id="60" name="Imagen 32" descr="Dibujo animado de un personaje de caricatura&#10;&#10;Descripción generada automáticamente con confianza baja">
            <a:extLst>
              <a:ext uri="{FF2B5EF4-FFF2-40B4-BE49-F238E27FC236}">
                <a16:creationId xmlns:a16="http://schemas.microsoft.com/office/drawing/2014/main" id="{371F3073-7109-3542-A7FC-8A0F971C723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635735" y="4540530"/>
            <a:ext cx="583489" cy="603213"/>
          </a:xfrm>
          <a:prstGeom prst="rect">
            <a:avLst/>
          </a:prstGeom>
        </p:spPr>
      </p:pic>
      <p:sp>
        <p:nvSpPr>
          <p:cNvPr id="61" name="Google Shape;539;p17">
            <a:extLst>
              <a:ext uri="{FF2B5EF4-FFF2-40B4-BE49-F238E27FC236}">
                <a16:creationId xmlns:a16="http://schemas.microsoft.com/office/drawing/2014/main" id="{8A4D9E1F-B667-9E4E-89ED-F75F16CDA9A9}"/>
              </a:ext>
            </a:extLst>
          </p:cNvPr>
          <p:cNvSpPr/>
          <p:nvPr/>
        </p:nvSpPr>
        <p:spPr>
          <a:xfrm>
            <a:off x="6229796" y="490958"/>
            <a:ext cx="5364961" cy="5893806"/>
          </a:xfrm>
          <a:prstGeom prst="rect">
            <a:avLst/>
          </a:prstGeom>
          <a:solidFill>
            <a:schemeClr val="bg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292100" algn="l" defTabSz="914400" rtl="0" eaLnBrk="1" fontAlgn="auto" latinLnBrk="0" hangingPunct="1">
              <a:lnSpc>
                <a:spcPct val="130000"/>
              </a:lnSpc>
              <a:spcBef>
                <a:spcPts val="0"/>
              </a:spcBef>
              <a:spcAft>
                <a:spcPts val="0"/>
              </a:spcAft>
              <a:buClr>
                <a:prstClr val="white"/>
              </a:buClr>
              <a:buSzPts val="2600"/>
              <a:buFont typeface="Arial"/>
              <a:buNone/>
              <a:tabLst/>
              <a:defRPr/>
            </a:pPr>
            <a:endParaRPr kumimoji="0" sz="2600" u="none" strike="noStrike" kern="1200" cap="none" spc="0" normalizeH="0" baseline="0" noProof="0" dirty="0">
              <a:ln>
                <a:noFill/>
              </a:ln>
              <a:solidFill>
                <a:srgbClr val="002060"/>
              </a:solidFill>
              <a:effectLst/>
              <a:uLnTx/>
              <a:uFillTx/>
              <a:latin typeface="Century Gothic" panose="020B0502020202020204" pitchFamily="34" charset="0"/>
              <a:ea typeface="Arial"/>
              <a:cs typeface="Arial"/>
              <a:sym typeface="Arial"/>
            </a:endParaRPr>
          </a:p>
        </p:txBody>
      </p:sp>
      <p:sp>
        <p:nvSpPr>
          <p:cNvPr id="62" name="Google Shape;540;p17">
            <a:extLst>
              <a:ext uri="{FF2B5EF4-FFF2-40B4-BE49-F238E27FC236}">
                <a16:creationId xmlns:a16="http://schemas.microsoft.com/office/drawing/2014/main" id="{656C851A-5A95-1248-B5BD-356BD269F0DA}"/>
              </a:ext>
            </a:extLst>
          </p:cNvPr>
          <p:cNvSpPr txBox="1"/>
          <p:nvPr/>
        </p:nvSpPr>
        <p:spPr>
          <a:xfrm>
            <a:off x="6200730" y="443170"/>
            <a:ext cx="5650084" cy="594004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1. Do you leave tasks until the last minute </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s-ES"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¿Dejas tareas hasta el último minuto?</a:t>
            </a: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457200" marR="0" lvl="0" indent="-330200" algn="l" defTabSz="914400" rtl="0" eaLnBrk="1" fontAlgn="auto" latinLnBrk="0" hangingPunct="1">
              <a:lnSpc>
                <a:spcPct val="100000"/>
              </a:lnSpc>
              <a:spcBef>
                <a:spcPts val="0"/>
              </a:spcBef>
              <a:spcAft>
                <a:spcPts val="0"/>
              </a:spcAft>
              <a:buClr>
                <a:prstClr val="black"/>
              </a:buClr>
              <a:buSzPts val="2000"/>
              <a:buFont typeface="Arial"/>
              <a:buNone/>
              <a:tabLst/>
              <a:defRPr/>
            </a:pP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2. Do you participate in any team sports?</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Participáis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en</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deportes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de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equipo</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s-ES"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3. Do you consider important to earn a lot </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of money?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Consideras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importante</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ganar</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mucho</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dinero?</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s-ES"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4. Do you listen to other opinions?</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Escucháis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otras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opiniones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endPar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5. Do you arrive early to school?</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Llegas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temprano</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al colegio?</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2060"/>
              </a:buClr>
              <a:buSzPts val="2000"/>
              <a:buFontTx/>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6.  Do you use the computer to search for information?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Usas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el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ordenador</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para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buscar</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información</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p>
        </p:txBody>
      </p:sp>
      <p:pic>
        <p:nvPicPr>
          <p:cNvPr id="63" name="Imagen 32" descr="Dibujo animado de un personaje de caricatura&#10;&#10;Descripción generada automáticamente con confianza baja">
            <a:extLst>
              <a:ext uri="{FF2B5EF4-FFF2-40B4-BE49-F238E27FC236}">
                <a16:creationId xmlns:a16="http://schemas.microsoft.com/office/drawing/2014/main" id="{561AC88A-716B-9C43-B05A-BA036AEFE89F}"/>
              </a:ext>
            </a:extLst>
          </p:cNvPr>
          <p:cNvPicPr>
            <a:picLocks noChangeAspect="1"/>
          </p:cNvPicPr>
          <p:nvPr/>
        </p:nvPicPr>
        <p:blipFill rotWithShape="1">
          <a:blip r:embed="rId3">
            <a:extLst>
              <a:ext uri="{BEBA8EAE-BF5A-486C-A8C5-ECC9F3942E4B}">
                <a14:imgProps xmlns:a14="http://schemas.microsoft.com/office/drawing/2010/main">
                  <a14:imgLayer r:embed="rId7">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10865324" y="747654"/>
            <a:ext cx="583489" cy="603213"/>
          </a:xfrm>
          <a:prstGeom prst="rect">
            <a:avLst/>
          </a:prstGeom>
        </p:spPr>
      </p:pic>
      <p:pic>
        <p:nvPicPr>
          <p:cNvPr id="64" name="Imagen 32" descr="Dibujo animado de un personaje de caricatura&#10;&#10;Descripción generada automáticamente con confianza baja">
            <a:extLst>
              <a:ext uri="{FF2B5EF4-FFF2-40B4-BE49-F238E27FC236}">
                <a16:creationId xmlns:a16="http://schemas.microsoft.com/office/drawing/2014/main" id="{7FB15B84-4487-3B4D-A772-0F550548526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10753409" y="1655162"/>
            <a:ext cx="583489" cy="603213"/>
          </a:xfrm>
          <a:prstGeom prst="rect">
            <a:avLst/>
          </a:prstGeom>
        </p:spPr>
      </p:pic>
      <p:pic>
        <p:nvPicPr>
          <p:cNvPr id="65" name="Imagen 33" descr="Imagen que contiene juguete, muñeca&#10;&#10;Descripción generada automáticamente">
            <a:extLst>
              <a:ext uri="{FF2B5EF4-FFF2-40B4-BE49-F238E27FC236}">
                <a16:creationId xmlns:a16="http://schemas.microsoft.com/office/drawing/2014/main" id="{55EDB4D8-914D-7748-A20E-398D657235F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11243220" y="1577456"/>
            <a:ext cx="655473" cy="725861"/>
          </a:xfrm>
          <a:prstGeom prst="rect">
            <a:avLst/>
          </a:prstGeom>
        </p:spPr>
      </p:pic>
      <p:pic>
        <p:nvPicPr>
          <p:cNvPr id="66" name="Imagen 32" descr="Dibujo animado de un personaje de caricatura&#10;&#10;Descripción generada automáticamente con confianza baja">
            <a:extLst>
              <a:ext uri="{FF2B5EF4-FFF2-40B4-BE49-F238E27FC236}">
                <a16:creationId xmlns:a16="http://schemas.microsoft.com/office/drawing/2014/main" id="{F38C2CD4-3D08-E24E-B18B-6EFFBF36BBA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10822469" y="3235325"/>
            <a:ext cx="583489" cy="603213"/>
          </a:xfrm>
          <a:prstGeom prst="rect">
            <a:avLst/>
          </a:prstGeom>
        </p:spPr>
      </p:pic>
      <p:pic>
        <p:nvPicPr>
          <p:cNvPr id="67" name="Imagen 32" descr="Dibujo animado de un personaje de caricatura&#10;&#10;Descripción generada automáticamente con confianza baja">
            <a:extLst>
              <a:ext uri="{FF2B5EF4-FFF2-40B4-BE49-F238E27FC236}">
                <a16:creationId xmlns:a16="http://schemas.microsoft.com/office/drawing/2014/main" id="{8DFCFE58-F9D6-5243-B863-9AB5FE8AA0D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8328787" y="2906887"/>
            <a:ext cx="583489" cy="603213"/>
          </a:xfrm>
          <a:prstGeom prst="rect">
            <a:avLst/>
          </a:prstGeom>
        </p:spPr>
      </p:pic>
      <p:pic>
        <p:nvPicPr>
          <p:cNvPr id="68" name="Imagen 33" descr="Imagen que contiene juguete, muñeca&#10;&#10;Descripción generada automáticamente">
            <a:extLst>
              <a:ext uri="{FF2B5EF4-FFF2-40B4-BE49-F238E27FC236}">
                <a16:creationId xmlns:a16="http://schemas.microsoft.com/office/drawing/2014/main" id="{B501F0D8-EE7A-EF47-A6B9-284357B8B39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11343900" y="3486103"/>
            <a:ext cx="655473" cy="725861"/>
          </a:xfrm>
          <a:prstGeom prst="rect">
            <a:avLst/>
          </a:prstGeom>
        </p:spPr>
      </p:pic>
      <p:pic>
        <p:nvPicPr>
          <p:cNvPr id="69" name="Imagen 32" descr="Dibujo animado de un personaje de caricatura&#10;&#10;Descripción generada automáticamente con confianza baja">
            <a:extLst>
              <a:ext uri="{FF2B5EF4-FFF2-40B4-BE49-F238E27FC236}">
                <a16:creationId xmlns:a16="http://schemas.microsoft.com/office/drawing/2014/main" id="{96E08A73-84D4-E847-8B80-7DA00948E35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10972903" y="5643470"/>
            <a:ext cx="583489" cy="603213"/>
          </a:xfrm>
          <a:prstGeom prst="rect">
            <a:avLst/>
          </a:prstGeom>
        </p:spPr>
      </p:pic>
      <p:pic>
        <p:nvPicPr>
          <p:cNvPr id="70" name="Imagen 32" descr="Dibujo animado de un personaje de caricatura&#10;&#10;Descripción generada automáticamente con confianza baja">
            <a:extLst>
              <a:ext uri="{FF2B5EF4-FFF2-40B4-BE49-F238E27FC236}">
                <a16:creationId xmlns:a16="http://schemas.microsoft.com/office/drawing/2014/main" id="{61E4E70A-485E-5F40-B65C-FF8A5DD0F7A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10196439" y="4540531"/>
            <a:ext cx="583489" cy="603213"/>
          </a:xfrm>
          <a:prstGeom prst="rect">
            <a:avLst/>
          </a:prstGeom>
        </p:spPr>
      </p:pic>
      <p:pic>
        <p:nvPicPr>
          <p:cNvPr id="30" name="Imagen 33" descr="Imagen que contiene juguete, muñeca&#10;&#10;Descripción generada automáticamente">
            <a:extLst>
              <a:ext uri="{FF2B5EF4-FFF2-40B4-BE49-F238E27FC236}">
                <a16:creationId xmlns:a16="http://schemas.microsoft.com/office/drawing/2014/main" id="{AB0BE7F6-A940-AC4F-97FC-701370303AA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5155516" y="5651336"/>
            <a:ext cx="655473" cy="725861"/>
          </a:xfrm>
          <a:prstGeom prst="rect">
            <a:avLst/>
          </a:prstGeom>
        </p:spPr>
      </p:pic>
      <p:pic>
        <p:nvPicPr>
          <p:cNvPr id="31" name="Imagen 32" descr="Dibujo animado de un personaje de caricatura&#10;&#10;Descripción generada automáticamente con confianza baja">
            <a:extLst>
              <a:ext uri="{FF2B5EF4-FFF2-40B4-BE49-F238E27FC236}">
                <a16:creationId xmlns:a16="http://schemas.microsoft.com/office/drawing/2014/main" id="{2A9914DD-1469-9748-B4D1-7A20B2343A1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315" b="54722" l="31823" r="45938">
                        <a14:foregroundMark x1="43385" y1="40185" x2="37604" y2="39444"/>
                        <a14:foregroundMark x1="40000" y1="27315" x2="38542" y2="27685"/>
                        <a14:foregroundMark x1="35208" y1="53611" x2="35625" y2="54722"/>
                      </a14:backgroundRemoval>
                    </a14:imgEffect>
                  </a14:imgLayer>
                </a14:imgProps>
              </a:ext>
            </a:extLst>
          </a:blip>
          <a:srcRect l="30058" t="24187" r="52286" b="43395"/>
          <a:stretch/>
        </p:blipFill>
        <p:spPr>
          <a:xfrm>
            <a:off x="4680748" y="5643471"/>
            <a:ext cx="583489" cy="603213"/>
          </a:xfrm>
          <a:prstGeom prst="rect">
            <a:avLst/>
          </a:prstGeom>
        </p:spPr>
      </p:pic>
      <p:pic>
        <p:nvPicPr>
          <p:cNvPr id="32" name="Imagen 33" descr="Imagen que contiene juguete, muñeca&#10;&#10;Descripción generada automáticamente">
            <a:extLst>
              <a:ext uri="{FF2B5EF4-FFF2-40B4-BE49-F238E27FC236}">
                <a16:creationId xmlns:a16="http://schemas.microsoft.com/office/drawing/2014/main" id="{00B98B12-2012-024D-B5D2-EC8F3A55991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444" b="43333" l="53177" r="70260">
                        <a14:foregroundMark x1="60365" y1="27407" x2="58385" y2="30926"/>
                        <a14:foregroundMark x1="60521" y1="42778" x2="59844" y2="43333"/>
                      </a14:backgroundRemoval>
                    </a14:imgEffect>
                  </a14:imgLayer>
                </a14:imgProps>
              </a:ext>
            </a:extLst>
          </a:blip>
          <a:srcRect l="51056" t="5277" r="27580" b="52704"/>
          <a:stretch/>
        </p:blipFill>
        <p:spPr>
          <a:xfrm>
            <a:off x="4675305" y="2579843"/>
            <a:ext cx="655473" cy="725861"/>
          </a:xfrm>
          <a:prstGeom prst="rect">
            <a:avLst/>
          </a:prstGeom>
        </p:spPr>
      </p:pic>
    </p:spTree>
    <p:extLst>
      <p:ext uri="{BB962C8B-B14F-4D97-AF65-F5344CB8AC3E}">
        <p14:creationId xmlns:p14="http://schemas.microsoft.com/office/powerpoint/2010/main" val="669921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52" name="Google Shape;621;p20">
            <a:extLst>
              <a:ext uri="{FF2B5EF4-FFF2-40B4-BE49-F238E27FC236}">
                <a16:creationId xmlns:a16="http://schemas.microsoft.com/office/drawing/2014/main" id="{A4772502-2739-B44C-AEBC-CB1250CC8ECF}"/>
              </a:ext>
            </a:extLst>
          </p:cNvPr>
          <p:cNvSpPr txBox="1"/>
          <p:nvPr/>
        </p:nvSpPr>
        <p:spPr>
          <a:xfrm>
            <a:off x="6417732" y="607207"/>
            <a:ext cx="1998133"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200"/>
              <a:buFont typeface="Arial"/>
              <a:buNone/>
              <a:tabLst/>
              <a:defRPr/>
            </a:pP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Estudiante</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B </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3" name="Google Shape;622;p20">
            <a:extLst>
              <a:ext uri="{FF2B5EF4-FFF2-40B4-BE49-F238E27FC236}">
                <a16:creationId xmlns:a16="http://schemas.microsoft.com/office/drawing/2014/main" id="{526EA4B8-F15A-524E-9B61-5E115BD86A93}"/>
              </a:ext>
            </a:extLst>
          </p:cNvPr>
          <p:cNvSpPr/>
          <p:nvPr/>
        </p:nvSpPr>
        <p:spPr>
          <a:xfrm>
            <a:off x="9618740" y="257875"/>
            <a:ext cx="2200494"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Arial"/>
              <a:buNone/>
              <a:tabLst/>
              <a:defRPr/>
            </a:pPr>
            <a:r>
              <a:rPr kumimoji="0" lang="en-GB" sz="1800" u="none" strike="noStrike" kern="1200" cap="none" spc="0" normalizeH="0" baseline="0" noProof="0" dirty="0" err="1">
                <a:ln>
                  <a:noFill/>
                </a:ln>
                <a:solidFill>
                  <a:srgbClr val="FFFFFF"/>
                </a:solidFill>
                <a:effectLst/>
                <a:uLnTx/>
                <a:uFillTx/>
                <a:latin typeface="Century Gothic" panose="020B0502020202020204" pitchFamily="34" charset="0"/>
                <a:ea typeface="Arial"/>
                <a:cs typeface="Arial"/>
                <a:sym typeface="Arial"/>
              </a:rPr>
              <a:t>hablar</a:t>
            </a:r>
            <a:r>
              <a:rPr kumimoji="0" lang="en-GB" sz="1800" u="none" strike="noStrike" kern="1200" cap="none" spc="0" normalizeH="0" baseline="0" noProof="0" dirty="0">
                <a:ln>
                  <a:noFill/>
                </a:ln>
                <a:solidFill>
                  <a:srgbClr val="FFFFFF"/>
                </a:solidFill>
                <a:effectLst/>
                <a:uLnTx/>
                <a:uFillTx/>
                <a:latin typeface="Century Gothic" panose="020B0502020202020204" pitchFamily="34" charset="0"/>
                <a:ea typeface="Arial"/>
                <a:cs typeface="Arial"/>
                <a:sym typeface="Arial"/>
              </a:rPr>
              <a:t> / </a:t>
            </a:r>
            <a:r>
              <a:rPr kumimoji="0" lang="en-GB" sz="1800" u="none" strike="noStrike" kern="1200" cap="none" spc="0" normalizeH="0" baseline="0" noProof="0" dirty="0" err="1">
                <a:ln>
                  <a:noFill/>
                </a:ln>
                <a:solidFill>
                  <a:srgbClr val="FFFFFF"/>
                </a:solidFill>
                <a:effectLst/>
                <a:uLnTx/>
                <a:uFillTx/>
                <a:latin typeface="Century Gothic" panose="020B0502020202020204" pitchFamily="34" charset="0"/>
                <a:ea typeface="Arial"/>
                <a:cs typeface="Arial"/>
                <a:sym typeface="Arial"/>
              </a:rPr>
              <a:t>escuchar</a:t>
            </a:r>
            <a:endParaRPr kumimoji="0" sz="1800" u="none" strike="noStrike" kern="1200" cap="none" spc="0" normalizeH="0" baseline="0" noProof="0" dirty="0">
              <a:ln>
                <a:noFill/>
              </a:ln>
              <a:solidFill>
                <a:srgbClr val="000000"/>
              </a:solidFill>
              <a:effectLst/>
              <a:uLnTx/>
              <a:uFillTx/>
              <a:latin typeface="Century Gothic" panose="020B0502020202020204" pitchFamily="34" charset="0"/>
              <a:ea typeface="Arial"/>
              <a:cs typeface="Arial"/>
              <a:sym typeface="Arial"/>
            </a:endParaRPr>
          </a:p>
        </p:txBody>
      </p:sp>
      <p:sp>
        <p:nvSpPr>
          <p:cNvPr id="54" name="Google Shape;623;p20" descr="background rectangle&#10;">
            <a:extLst>
              <a:ext uri="{FF2B5EF4-FFF2-40B4-BE49-F238E27FC236}">
                <a16:creationId xmlns:a16="http://schemas.microsoft.com/office/drawing/2014/main" id="{134FBA95-9C11-034A-A640-A43C60D0B70E}"/>
              </a:ext>
            </a:extLst>
          </p:cNvPr>
          <p:cNvSpPr/>
          <p:nvPr/>
        </p:nvSpPr>
        <p:spPr>
          <a:xfrm>
            <a:off x="9493598" y="399147"/>
            <a:ext cx="2521671" cy="400585"/>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Arial"/>
              <a:buNone/>
              <a:tabLst/>
              <a:defRPr/>
            </a:pPr>
            <a:endParaRPr kumimoji="0" sz="1800" u="none" strike="noStrike" kern="1200" cap="none" spc="0" normalizeH="0" baseline="0" noProof="0" dirty="0">
              <a:ln>
                <a:noFill/>
              </a:ln>
              <a:solidFill>
                <a:srgbClr val="FFFFFF"/>
              </a:solidFill>
              <a:effectLst/>
              <a:uLnTx/>
              <a:uFillTx/>
              <a:latin typeface="Century Gothic" panose="020B0502020202020204" pitchFamily="34" charset="0"/>
              <a:ea typeface="Arial"/>
              <a:cs typeface="Arial"/>
              <a:sym typeface="Arial"/>
            </a:endParaRPr>
          </a:p>
        </p:txBody>
      </p:sp>
      <p:sp>
        <p:nvSpPr>
          <p:cNvPr id="55" name="Google Shape;624;p20">
            <a:extLst>
              <a:ext uri="{FF2B5EF4-FFF2-40B4-BE49-F238E27FC236}">
                <a16:creationId xmlns:a16="http://schemas.microsoft.com/office/drawing/2014/main" id="{6215217B-CAD8-AE4A-9709-49273F001F26}"/>
              </a:ext>
            </a:extLst>
          </p:cNvPr>
          <p:cNvSpPr txBox="1">
            <a:spLocks/>
          </p:cNvSpPr>
          <p:nvPr/>
        </p:nvSpPr>
        <p:spPr>
          <a:xfrm>
            <a:off x="9533420" y="390662"/>
            <a:ext cx="2521671" cy="463920"/>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90000"/>
              </a:lnSpc>
              <a:spcBef>
                <a:spcPts val="0"/>
              </a:spcBef>
              <a:spcAft>
                <a:spcPts val="0"/>
              </a:spcAft>
              <a:buClr>
                <a:prstClr val="white"/>
              </a:buClr>
              <a:buSzPts val="2000"/>
              <a:buFont typeface="Arial"/>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hablar / escuchar</a:t>
            </a:r>
          </a:p>
        </p:txBody>
      </p:sp>
      <p:sp>
        <p:nvSpPr>
          <p:cNvPr id="57" name="Google Shape;626;p20">
            <a:extLst>
              <a:ext uri="{FF2B5EF4-FFF2-40B4-BE49-F238E27FC236}">
                <a16:creationId xmlns:a16="http://schemas.microsoft.com/office/drawing/2014/main" id="{84D20374-700A-804C-897B-B62189507F4C}"/>
              </a:ext>
            </a:extLst>
          </p:cNvPr>
          <p:cNvSpPr txBox="1"/>
          <p:nvPr/>
        </p:nvSpPr>
        <p:spPr>
          <a:xfrm>
            <a:off x="237067" y="611457"/>
            <a:ext cx="3270325"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200"/>
              <a:buFont typeface="Arial"/>
              <a:buNone/>
              <a:tabLst/>
              <a:defRPr/>
            </a:pPr>
            <a:r>
              <a:rPr kumimoji="0" lang="en-GB" sz="22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Estudiante</a:t>
            </a:r>
            <a:r>
              <a:rPr kumimoji="0" lang="en-GB" sz="22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  </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8" name="Google Shape;627;p20">
            <a:extLst>
              <a:ext uri="{FF2B5EF4-FFF2-40B4-BE49-F238E27FC236}">
                <a16:creationId xmlns:a16="http://schemas.microsoft.com/office/drawing/2014/main" id="{90294AB3-3502-AA4D-B67D-DC8DBB7E5B6B}"/>
              </a:ext>
            </a:extLst>
          </p:cNvPr>
          <p:cNvSpPr txBox="1"/>
          <p:nvPr/>
        </p:nvSpPr>
        <p:spPr>
          <a:xfrm>
            <a:off x="118533" y="0"/>
            <a:ext cx="4351867"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400"/>
              <a:buFont typeface="Arial"/>
              <a:buNone/>
              <a:tabLst/>
              <a:defRPr/>
            </a:pPr>
            <a:r>
              <a:rPr kumimoji="0" lang="en-GB" sz="24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Respuestas</a:t>
            </a:r>
            <a:endParaRPr kumimoji="0" sz="24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graphicFrame>
        <p:nvGraphicFramePr>
          <p:cNvPr id="2" name="Table 1">
            <a:extLst>
              <a:ext uri="{FF2B5EF4-FFF2-40B4-BE49-F238E27FC236}">
                <a16:creationId xmlns:a16="http://schemas.microsoft.com/office/drawing/2014/main" id="{478DEAF7-A71B-2D4E-9EED-47C9A11095A2}"/>
              </a:ext>
            </a:extLst>
          </p:cNvPr>
          <p:cNvGraphicFramePr>
            <a:graphicFrameLocks noGrp="1"/>
          </p:cNvGraphicFramePr>
          <p:nvPr/>
        </p:nvGraphicFramePr>
        <p:xfrm>
          <a:off x="99483" y="973493"/>
          <a:ext cx="6013980" cy="5273048"/>
        </p:xfrm>
        <a:graphic>
          <a:graphicData uri="http://schemas.openxmlformats.org/drawingml/2006/table">
            <a:tbl>
              <a:tblPr firstRow="1" bandRow="1">
                <a:noFill/>
              </a:tblPr>
              <a:tblGrid>
                <a:gridCol w="393147">
                  <a:extLst>
                    <a:ext uri="{9D8B030D-6E8A-4147-A177-3AD203B41FA5}">
                      <a16:colId xmlns:a16="http://schemas.microsoft.com/office/drawing/2014/main" val="2729962621"/>
                    </a:ext>
                  </a:extLst>
                </a:gridCol>
                <a:gridCol w="2700206">
                  <a:extLst>
                    <a:ext uri="{9D8B030D-6E8A-4147-A177-3AD203B41FA5}">
                      <a16:colId xmlns:a16="http://schemas.microsoft.com/office/drawing/2014/main" val="509705964"/>
                    </a:ext>
                  </a:extLst>
                </a:gridCol>
                <a:gridCol w="2920627">
                  <a:extLst>
                    <a:ext uri="{9D8B030D-6E8A-4147-A177-3AD203B41FA5}">
                      <a16:colId xmlns:a16="http://schemas.microsoft.com/office/drawing/2014/main" val="1812567161"/>
                    </a:ext>
                  </a:extLst>
                </a:gridCol>
              </a:tblGrid>
              <a:tr h="741290">
                <a:tc>
                  <a:txBody>
                    <a:bodyPr/>
                    <a:lstStyle/>
                    <a:p>
                      <a:pPr marL="0" marR="0" lvl="0" indent="0" algn="ctr" rtl="0">
                        <a:spcBef>
                          <a:spcPts val="0"/>
                        </a:spcBef>
                        <a:spcAft>
                          <a:spcPts val="0"/>
                        </a:spcAft>
                        <a:buNone/>
                      </a:pPr>
                      <a:endParaRPr sz="2000" dirty="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n-GB" sz="2000" b="1" dirty="0">
                          <a:solidFill>
                            <a:schemeClr val="accent5">
                              <a:lumMod val="50000"/>
                            </a:schemeClr>
                          </a:solidFill>
                        </a:rPr>
                        <a:t>Nadia</a:t>
                      </a:r>
                      <a:r>
                        <a:rPr lang="en-GB" sz="2000" dirty="0">
                          <a:solidFill>
                            <a:schemeClr val="accent5">
                              <a:lumMod val="50000"/>
                            </a:schemeClr>
                          </a:solidFill>
                        </a:rPr>
                        <a:t> </a:t>
                      </a:r>
                      <a:endParaRPr sz="2000" dirty="0">
                        <a:solidFill>
                          <a:schemeClr val="accent5">
                            <a:lumMod val="50000"/>
                          </a:schemeClr>
                        </a:solidFill>
                      </a:endParaRPr>
                    </a:p>
                    <a:p>
                      <a:pPr marL="0" marR="0" lvl="0" indent="0" algn="ctr" rtl="0">
                        <a:spcBef>
                          <a:spcPts val="0"/>
                        </a:spcBef>
                        <a:spcAft>
                          <a:spcPts val="0"/>
                        </a:spcAft>
                        <a:buNone/>
                      </a:pPr>
                      <a:r>
                        <a:rPr lang="en-GB" sz="2000" b="0" dirty="0">
                          <a:solidFill>
                            <a:schemeClr val="accent5">
                              <a:lumMod val="50000"/>
                            </a:schemeClr>
                          </a:solidFill>
                        </a:rPr>
                        <a:t>(one ‘you’)</a:t>
                      </a:r>
                      <a:endParaRPr sz="2000" dirty="0">
                        <a:solidFill>
                          <a:schemeClr val="accent5">
                            <a:lumMod val="50000"/>
                          </a:schemeClr>
                        </a:solidFill>
                      </a:endParaRPr>
                    </a:p>
                  </a:txBody>
                  <a:tcPr marL="91450" marR="91450" marT="45725" marB="45725" anchor="ctr">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GB" sz="2000" b="1" dirty="0">
                          <a:solidFill>
                            <a:schemeClr val="accent5">
                              <a:lumMod val="50000"/>
                            </a:schemeClr>
                          </a:solidFill>
                        </a:rPr>
                        <a:t>Hugo y Nadia</a:t>
                      </a:r>
                      <a:endParaRPr sz="2000" dirty="0">
                        <a:solidFill>
                          <a:schemeClr val="accent5">
                            <a:lumMod val="50000"/>
                          </a:schemeClr>
                        </a:solidFill>
                      </a:endParaRPr>
                    </a:p>
                    <a:p>
                      <a:pPr marL="0" marR="0" lvl="0" indent="0" algn="ctr" rtl="0">
                        <a:spcBef>
                          <a:spcPts val="0"/>
                        </a:spcBef>
                        <a:spcAft>
                          <a:spcPts val="0"/>
                        </a:spcAft>
                        <a:buNone/>
                      </a:pPr>
                      <a:r>
                        <a:rPr lang="en-GB" sz="2000" b="0" dirty="0">
                          <a:solidFill>
                            <a:schemeClr val="accent5">
                              <a:lumMod val="50000"/>
                            </a:schemeClr>
                          </a:solidFill>
                        </a:rPr>
                        <a:t>(more than one ‘you’)</a:t>
                      </a:r>
                      <a:endParaRPr sz="2000" b="0" dirty="0">
                        <a:solidFill>
                          <a:schemeClr val="accent5">
                            <a:lumMod val="50000"/>
                          </a:schemeClr>
                        </a:solidFill>
                      </a:endParaRPr>
                    </a:p>
                  </a:txBody>
                  <a:tcPr marL="91450" marR="91450" marT="45725" marB="45725"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016336"/>
                  </a:ext>
                </a:extLst>
              </a:tr>
              <a:tr h="741290">
                <a:tc>
                  <a:txBody>
                    <a:bodyPr/>
                    <a:lstStyle/>
                    <a:p>
                      <a:pPr marL="0" marR="0" lvl="0" indent="0" algn="ctr" rtl="0">
                        <a:spcBef>
                          <a:spcPts val="0"/>
                        </a:spcBef>
                        <a:spcAft>
                          <a:spcPts val="0"/>
                        </a:spcAft>
                        <a:buNone/>
                      </a:pPr>
                      <a:r>
                        <a:rPr lang="en-GB" sz="2000">
                          <a:solidFill>
                            <a:schemeClr val="accent5">
                              <a:lumMod val="50000"/>
                            </a:schemeClr>
                          </a:solidFill>
                        </a:rPr>
                        <a:t>1</a:t>
                      </a:r>
                      <a:endParaRPr sz="2000" b="1">
                        <a:solidFill>
                          <a:schemeClr val="accent5">
                            <a:lumMod val="50000"/>
                          </a:schemeClr>
                        </a:solidFill>
                      </a:endParaRPr>
                    </a:p>
                  </a:txBody>
                  <a:tcPr marL="91450" marR="91450" marT="45725" marB="45725" anchor="ctr">
                    <a:lnR w="12700" cap="flat" cmpd="sng" algn="ctr">
                      <a:solidFill>
                        <a:schemeClr val="tx1"/>
                      </a:solidFill>
                      <a:prstDash val="solid"/>
                      <a:round/>
                      <a:headEnd type="none" w="med" len="med"/>
                      <a:tailEnd type="none" w="med" len="med"/>
                    </a:lnR>
                  </a:tcPr>
                </a:tc>
                <a:tc>
                  <a:txBody>
                    <a:bodyPr/>
                    <a:lstStyle/>
                    <a:p>
                      <a:pPr marL="0" marR="0" lvl="0" indent="0" algn="l" rtl="0">
                        <a:spcBef>
                          <a:spcPts val="0"/>
                        </a:spcBef>
                        <a:spcAft>
                          <a:spcPts val="0"/>
                        </a:spcAft>
                        <a:buNone/>
                      </a:pPr>
                      <a:r>
                        <a:rPr lang="es-ES" sz="2000" dirty="0">
                          <a:solidFill>
                            <a:schemeClr val="accent5">
                              <a:lumMod val="50000"/>
                            </a:schemeClr>
                          </a:solidFill>
                        </a:rPr>
                        <a:t>No, </a:t>
                      </a:r>
                      <a:r>
                        <a:rPr lang="es-ES" sz="2000" dirty="0" err="1">
                          <a:solidFill>
                            <a:schemeClr val="accent5">
                              <a:lumMod val="50000"/>
                            </a:schemeClr>
                          </a:solidFill>
                        </a:rPr>
                        <a:t>never</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2000" dirty="0">
                        <a:solidFill>
                          <a:schemeClr val="accent5">
                            <a:lumMod val="50000"/>
                          </a:schemeClr>
                        </a:solidFill>
                      </a:endParaRPr>
                    </a:p>
                  </a:txBody>
                  <a:tcPr marL="91450" marR="91450" marT="45725" marB="45725"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72856365"/>
                  </a:ext>
                </a:extLst>
              </a:tr>
              <a:tr h="741290">
                <a:tc>
                  <a:txBody>
                    <a:bodyPr/>
                    <a:lstStyle/>
                    <a:p>
                      <a:pPr marL="0" marR="0" lvl="0" indent="0" algn="ctr" rtl="0">
                        <a:spcBef>
                          <a:spcPts val="0"/>
                        </a:spcBef>
                        <a:spcAft>
                          <a:spcPts val="0"/>
                        </a:spcAft>
                        <a:buNone/>
                      </a:pPr>
                      <a:r>
                        <a:rPr lang="en-GB" sz="2000">
                          <a:solidFill>
                            <a:schemeClr val="accent5">
                              <a:lumMod val="50000"/>
                            </a:schemeClr>
                          </a:solidFill>
                        </a:rPr>
                        <a:t>2</a:t>
                      </a:r>
                      <a:endParaRPr sz="2000" b="1">
                        <a:solidFill>
                          <a:schemeClr val="accent5">
                            <a:lumMod val="50000"/>
                          </a:schemeClr>
                        </a:solidFill>
                      </a:endParaRPr>
                    </a:p>
                  </a:txBody>
                  <a:tcPr marL="91450" marR="91450" marT="45725" marB="45725"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dirty="0">
                        <a:solidFill>
                          <a:schemeClr val="accent5">
                            <a:lumMod val="50000"/>
                          </a:schemeClr>
                        </a:solidFill>
                      </a:endParaRPr>
                    </a:p>
                  </a:txBody>
                  <a:tcPr marL="91450" marR="91450" marT="45725" marB="45725"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Yes, </a:t>
                      </a:r>
                      <a:r>
                        <a:rPr lang="es-ES" sz="2000" dirty="0" err="1">
                          <a:solidFill>
                            <a:schemeClr val="accent5">
                              <a:lumMod val="50000"/>
                            </a:schemeClr>
                          </a:solidFill>
                        </a:rPr>
                        <a:t>we</a:t>
                      </a:r>
                      <a:r>
                        <a:rPr lang="es-ES" sz="2000" dirty="0">
                          <a:solidFill>
                            <a:schemeClr val="accent5">
                              <a:lumMod val="50000"/>
                            </a:schemeClr>
                          </a:solidFill>
                        </a:rPr>
                        <a:t> </a:t>
                      </a:r>
                      <a:r>
                        <a:rPr lang="es-ES" sz="2000" dirty="0" err="1">
                          <a:solidFill>
                            <a:schemeClr val="accent5">
                              <a:lumMod val="50000"/>
                            </a:schemeClr>
                          </a:solidFill>
                        </a:rPr>
                        <a:t>play</a:t>
                      </a:r>
                      <a:r>
                        <a:rPr lang="es-ES" sz="2000" dirty="0">
                          <a:solidFill>
                            <a:schemeClr val="accent5">
                              <a:lumMod val="50000"/>
                            </a:schemeClr>
                          </a:solidFill>
                        </a:rPr>
                        <a:t> </a:t>
                      </a:r>
                      <a:r>
                        <a:rPr lang="es-ES" sz="2000" dirty="0" err="1">
                          <a:solidFill>
                            <a:schemeClr val="accent5">
                              <a:lumMod val="50000"/>
                            </a:schemeClr>
                          </a:solidFill>
                        </a:rPr>
                        <a:t>football</a:t>
                      </a:r>
                      <a:r>
                        <a:rPr lang="es-ES" sz="2000" dirty="0">
                          <a:solidFill>
                            <a:schemeClr val="accent5">
                              <a:lumMod val="50000"/>
                            </a:schemeClr>
                          </a:solidFill>
                        </a:rPr>
                        <a:t>.</a:t>
                      </a:r>
                    </a:p>
                  </a:txBody>
                  <a:tcPr marL="91450" marR="91450" marT="45725" marB="45725"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15409770"/>
                  </a:ext>
                </a:extLst>
              </a:tr>
              <a:tr h="730711">
                <a:tc>
                  <a:txBody>
                    <a:bodyPr/>
                    <a:lstStyle/>
                    <a:p>
                      <a:pPr marL="0" marR="0" lvl="0" indent="0" algn="ctr" rtl="0">
                        <a:spcBef>
                          <a:spcPts val="0"/>
                        </a:spcBef>
                        <a:spcAft>
                          <a:spcPts val="0"/>
                        </a:spcAft>
                        <a:buNone/>
                      </a:pPr>
                      <a:r>
                        <a:rPr lang="en-GB" sz="2000">
                          <a:solidFill>
                            <a:schemeClr val="accent5">
                              <a:lumMod val="50000"/>
                            </a:schemeClr>
                          </a:solidFill>
                        </a:rPr>
                        <a:t>3</a:t>
                      </a:r>
                      <a:endParaRPr sz="2000" b="1">
                        <a:solidFill>
                          <a:schemeClr val="accent5">
                            <a:lumMod val="50000"/>
                          </a:schemeClr>
                        </a:solidFill>
                      </a:endParaRPr>
                    </a:p>
                  </a:txBody>
                  <a:tcPr marL="91450" marR="91450" marT="45725" marB="45725"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Yes, I </a:t>
                      </a:r>
                      <a:r>
                        <a:rPr lang="es-ES" sz="2000" dirty="0" err="1">
                          <a:solidFill>
                            <a:schemeClr val="accent5">
                              <a:lumMod val="50000"/>
                            </a:schemeClr>
                          </a:solidFill>
                        </a:rPr>
                        <a:t>want</a:t>
                      </a:r>
                      <a:r>
                        <a:rPr lang="es-ES" sz="2000" dirty="0">
                          <a:solidFill>
                            <a:schemeClr val="accent5">
                              <a:lumMod val="50000"/>
                            </a:schemeClr>
                          </a:solidFill>
                        </a:rPr>
                        <a:t> to be </a:t>
                      </a:r>
                      <a:r>
                        <a:rPr lang="es-ES" sz="2000" dirty="0" err="1">
                          <a:solidFill>
                            <a:schemeClr val="accent5">
                              <a:lumMod val="50000"/>
                            </a:schemeClr>
                          </a:solidFill>
                        </a:rPr>
                        <a:t>rich</a:t>
                      </a:r>
                      <a:endParaRPr lang="es-ES" sz="2000" dirty="0">
                        <a:solidFill>
                          <a:schemeClr val="accent5">
                            <a:lumMod val="50000"/>
                          </a:schemeClr>
                        </a:solidFill>
                      </a:endParaRPr>
                    </a:p>
                  </a:txBody>
                  <a:tcPr marL="91450" marR="91450" marT="45725" marB="45725"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dirty="0">
                        <a:solidFill>
                          <a:schemeClr val="accent5">
                            <a:lumMod val="50000"/>
                          </a:schemeClr>
                        </a:solidFill>
                      </a:endParaRPr>
                    </a:p>
                  </a:txBody>
                  <a:tcPr marL="91450" marR="91450" marT="45725" marB="45725"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1950911"/>
                  </a:ext>
                </a:extLst>
              </a:tr>
              <a:tr h="835887">
                <a:tc>
                  <a:txBody>
                    <a:bodyPr/>
                    <a:lstStyle/>
                    <a:p>
                      <a:pPr marL="0" marR="0" lvl="0" indent="0" algn="ctr" rtl="0">
                        <a:spcBef>
                          <a:spcPts val="0"/>
                        </a:spcBef>
                        <a:spcAft>
                          <a:spcPts val="0"/>
                        </a:spcAft>
                        <a:buNone/>
                      </a:pPr>
                      <a:r>
                        <a:rPr lang="en-GB" sz="2000">
                          <a:solidFill>
                            <a:schemeClr val="accent5">
                              <a:lumMod val="50000"/>
                            </a:schemeClr>
                          </a:solidFill>
                        </a:rPr>
                        <a:t>4</a:t>
                      </a:r>
                      <a:endParaRPr sz="2000" b="1">
                        <a:solidFill>
                          <a:schemeClr val="accent5">
                            <a:lumMod val="50000"/>
                          </a:schemeClr>
                        </a:solidFill>
                      </a:endParaRPr>
                    </a:p>
                  </a:txBody>
                  <a:tcPr marL="91450" marR="91450" marT="45725" marB="45725"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dirty="0">
                        <a:solidFill>
                          <a:schemeClr val="accent5">
                            <a:lumMod val="50000"/>
                          </a:schemeClr>
                        </a:solidFill>
                      </a:endParaRPr>
                    </a:p>
                  </a:txBody>
                  <a:tcPr marL="91450" marR="91450" marT="45725" marB="45725"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Yes, </a:t>
                      </a:r>
                      <a:r>
                        <a:rPr lang="es-ES" sz="2000" dirty="0" err="1">
                          <a:solidFill>
                            <a:schemeClr val="accent5">
                              <a:lumMod val="50000"/>
                            </a:schemeClr>
                          </a:solidFill>
                        </a:rPr>
                        <a:t>we</a:t>
                      </a:r>
                      <a:r>
                        <a:rPr lang="es-ES" sz="2000" dirty="0">
                          <a:solidFill>
                            <a:schemeClr val="accent5">
                              <a:lumMod val="50000"/>
                            </a:schemeClr>
                          </a:solidFill>
                        </a:rPr>
                        <a:t> </a:t>
                      </a:r>
                      <a:r>
                        <a:rPr lang="es-ES" sz="2000" dirty="0" err="1">
                          <a:solidFill>
                            <a:schemeClr val="accent5">
                              <a:lumMod val="50000"/>
                            </a:schemeClr>
                          </a:solidFill>
                        </a:rPr>
                        <a:t>respect</a:t>
                      </a:r>
                      <a:r>
                        <a:rPr lang="es-ES" sz="2000" dirty="0">
                          <a:solidFill>
                            <a:schemeClr val="accent5">
                              <a:lumMod val="50000"/>
                            </a:schemeClr>
                          </a:solidFill>
                        </a:rPr>
                        <a:t> </a:t>
                      </a:r>
                      <a:r>
                        <a:rPr lang="es-ES" sz="2000" dirty="0" err="1">
                          <a:solidFill>
                            <a:schemeClr val="accent5">
                              <a:lumMod val="50000"/>
                            </a:schemeClr>
                          </a:solidFill>
                        </a:rPr>
                        <a:t>other</a:t>
                      </a:r>
                      <a:r>
                        <a:rPr lang="es-ES" sz="2000" dirty="0">
                          <a:solidFill>
                            <a:schemeClr val="accent5">
                              <a:lumMod val="50000"/>
                            </a:schemeClr>
                          </a:solidFill>
                        </a:rPr>
                        <a:t> </a:t>
                      </a:r>
                      <a:r>
                        <a:rPr lang="es-ES" sz="2000" dirty="0" err="1">
                          <a:solidFill>
                            <a:schemeClr val="accent5">
                              <a:lumMod val="50000"/>
                            </a:schemeClr>
                          </a:solidFill>
                        </a:rPr>
                        <a:t>opinions</a:t>
                      </a:r>
                      <a:r>
                        <a:rPr lang="es-ES" sz="2000" dirty="0">
                          <a:solidFill>
                            <a:schemeClr val="accent5">
                              <a:lumMod val="50000"/>
                            </a:schemeClr>
                          </a:solidFill>
                        </a:rPr>
                        <a:t>.</a:t>
                      </a:r>
                    </a:p>
                  </a:txBody>
                  <a:tcPr marL="91450" marR="91450" marT="45725" marB="45725"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91441124"/>
                  </a:ext>
                </a:extLst>
              </a:tr>
              <a:tr h="741290">
                <a:tc>
                  <a:txBody>
                    <a:bodyPr/>
                    <a:lstStyle/>
                    <a:p>
                      <a:pPr marL="0" marR="0" lvl="0" indent="0" algn="ctr" rtl="0">
                        <a:spcBef>
                          <a:spcPts val="0"/>
                        </a:spcBef>
                        <a:spcAft>
                          <a:spcPts val="0"/>
                        </a:spcAft>
                        <a:buNone/>
                      </a:pPr>
                      <a:r>
                        <a:rPr lang="en-GB" sz="2000">
                          <a:solidFill>
                            <a:schemeClr val="accent5">
                              <a:lumMod val="50000"/>
                            </a:schemeClr>
                          </a:solidFill>
                        </a:rPr>
                        <a:t>5</a:t>
                      </a:r>
                      <a:endParaRPr sz="2000" b="1">
                        <a:solidFill>
                          <a:schemeClr val="accent5">
                            <a:lumMod val="50000"/>
                          </a:schemeClr>
                        </a:solidFill>
                      </a:endParaRPr>
                    </a:p>
                  </a:txBody>
                  <a:tcPr marL="91450" marR="91450" marT="45725" marB="45725" anchor="ctr">
                    <a:lnR w="12700" cap="flat" cmpd="sng" algn="ctr">
                      <a:solidFill>
                        <a:schemeClr val="tx1"/>
                      </a:solidFill>
                      <a:prstDash val="solid"/>
                      <a:round/>
                      <a:headEnd type="none" w="med" len="med"/>
                      <a:tailEnd type="none" w="med" len="med"/>
                    </a:lnR>
                  </a:tcPr>
                </a:tc>
                <a:tc>
                  <a:txBody>
                    <a:bodyPr/>
                    <a:lstStyle/>
                    <a:p>
                      <a:pPr marL="0" marR="0" lvl="0" indent="0" algn="l" rtl="0">
                        <a:spcBef>
                          <a:spcPts val="0"/>
                        </a:spcBef>
                        <a:spcAft>
                          <a:spcPts val="0"/>
                        </a:spcAft>
                        <a:buNone/>
                      </a:pPr>
                      <a:endParaRPr sz="2000" dirty="0">
                        <a:solidFill>
                          <a:schemeClr val="accent5">
                            <a:lumMod val="50000"/>
                          </a:schemeClr>
                        </a:solidFill>
                      </a:endParaRPr>
                    </a:p>
                  </a:txBody>
                  <a:tcPr marL="91450" marR="91450" marT="45725" marB="45725"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s-ES" sz="2000" dirty="0" err="1">
                          <a:solidFill>
                            <a:schemeClr val="accent5">
                              <a:lumMod val="50000"/>
                            </a:schemeClr>
                          </a:solidFill>
                        </a:rPr>
                        <a:t>If</a:t>
                      </a:r>
                      <a:r>
                        <a:rPr lang="es-ES" sz="2000" dirty="0">
                          <a:solidFill>
                            <a:schemeClr val="accent5">
                              <a:lumMod val="50000"/>
                            </a:schemeClr>
                          </a:solidFill>
                        </a:rPr>
                        <a:t> </a:t>
                      </a:r>
                      <a:r>
                        <a:rPr lang="es-ES" sz="2000" dirty="0" err="1">
                          <a:solidFill>
                            <a:schemeClr val="accent5">
                              <a:lumMod val="50000"/>
                            </a:schemeClr>
                          </a:solidFill>
                        </a:rPr>
                        <a:t>we</a:t>
                      </a:r>
                      <a:r>
                        <a:rPr lang="es-ES" sz="2000" dirty="0">
                          <a:solidFill>
                            <a:schemeClr val="accent5">
                              <a:lumMod val="50000"/>
                            </a:schemeClr>
                          </a:solidFill>
                        </a:rPr>
                        <a:t> </a:t>
                      </a:r>
                      <a:r>
                        <a:rPr lang="es-ES" sz="2000" dirty="0" err="1">
                          <a:solidFill>
                            <a:schemeClr val="accent5">
                              <a:lumMod val="50000"/>
                            </a:schemeClr>
                          </a:solidFill>
                        </a:rPr>
                        <a:t>arrive</a:t>
                      </a:r>
                      <a:r>
                        <a:rPr lang="es-ES" sz="2000" dirty="0">
                          <a:solidFill>
                            <a:schemeClr val="accent5">
                              <a:lumMod val="50000"/>
                            </a:schemeClr>
                          </a:solidFill>
                        </a:rPr>
                        <a:t> late, </a:t>
                      </a:r>
                      <a:r>
                        <a:rPr lang="es-ES" sz="2000" dirty="0" err="1">
                          <a:solidFill>
                            <a:schemeClr val="accent5">
                              <a:lumMod val="50000"/>
                            </a:schemeClr>
                          </a:solidFill>
                        </a:rPr>
                        <a:t>they</a:t>
                      </a:r>
                      <a:r>
                        <a:rPr lang="es-ES" sz="2000" dirty="0">
                          <a:solidFill>
                            <a:schemeClr val="accent5">
                              <a:lumMod val="50000"/>
                            </a:schemeClr>
                          </a:solidFill>
                        </a:rPr>
                        <a:t> </a:t>
                      </a:r>
                      <a:r>
                        <a:rPr lang="es-ES" sz="2000" dirty="0" err="1">
                          <a:solidFill>
                            <a:schemeClr val="accent5">
                              <a:lumMod val="50000"/>
                            </a:schemeClr>
                          </a:solidFill>
                        </a:rPr>
                        <a:t>shout</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09945108"/>
                  </a:ext>
                </a:extLst>
              </a:tr>
              <a:tr h="741290">
                <a:tc>
                  <a:txBody>
                    <a:bodyPr/>
                    <a:lstStyle/>
                    <a:p>
                      <a:pPr marL="0" marR="0" lvl="0" indent="0" algn="ctr" rtl="0">
                        <a:spcBef>
                          <a:spcPts val="0"/>
                        </a:spcBef>
                        <a:spcAft>
                          <a:spcPts val="0"/>
                        </a:spcAft>
                        <a:buNone/>
                      </a:pPr>
                      <a:r>
                        <a:rPr lang="en-GB" sz="2000">
                          <a:solidFill>
                            <a:schemeClr val="accent5">
                              <a:lumMod val="50000"/>
                            </a:schemeClr>
                          </a:solidFill>
                        </a:rPr>
                        <a:t>6</a:t>
                      </a:r>
                      <a:endParaRPr sz="2000" b="1">
                        <a:solidFill>
                          <a:schemeClr val="accent5">
                            <a:lumMod val="50000"/>
                          </a:schemeClr>
                        </a:solidFill>
                      </a:endParaRPr>
                    </a:p>
                  </a:txBody>
                  <a:tcPr marL="91450" marR="91450" marT="45725" marB="45725"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No, I </a:t>
                      </a:r>
                      <a:r>
                        <a:rPr lang="es-ES" sz="2000" dirty="0" err="1">
                          <a:solidFill>
                            <a:schemeClr val="accent5">
                              <a:lumMod val="50000"/>
                            </a:schemeClr>
                          </a:solidFill>
                        </a:rPr>
                        <a:t>prefer</a:t>
                      </a:r>
                      <a:r>
                        <a:rPr lang="es-ES" sz="2000" dirty="0">
                          <a:solidFill>
                            <a:schemeClr val="accent5">
                              <a:lumMod val="50000"/>
                            </a:schemeClr>
                          </a:solidFill>
                        </a:rPr>
                        <a:t> to use </a:t>
                      </a:r>
                      <a:r>
                        <a:rPr lang="es-ES" sz="2000" dirty="0" err="1">
                          <a:solidFill>
                            <a:schemeClr val="accent5">
                              <a:lumMod val="50000"/>
                            </a:schemeClr>
                          </a:solidFill>
                        </a:rPr>
                        <a:t>my</a:t>
                      </a:r>
                      <a:r>
                        <a:rPr lang="es-ES" sz="2000" dirty="0">
                          <a:solidFill>
                            <a:schemeClr val="accent5">
                              <a:lumMod val="50000"/>
                            </a:schemeClr>
                          </a:solidFill>
                        </a:rPr>
                        <a:t> </a:t>
                      </a:r>
                      <a:r>
                        <a:rPr lang="es-ES" sz="2000" dirty="0" err="1">
                          <a:solidFill>
                            <a:schemeClr val="accent5">
                              <a:lumMod val="50000"/>
                            </a:schemeClr>
                          </a:solidFill>
                        </a:rPr>
                        <a:t>phone</a:t>
                      </a:r>
                      <a:r>
                        <a:rPr lang="es-ES" sz="2000" dirty="0">
                          <a:solidFill>
                            <a:schemeClr val="accent5">
                              <a:lumMod val="50000"/>
                            </a:schemeClr>
                          </a:solidFill>
                        </a:rPr>
                        <a:t>.</a:t>
                      </a:r>
                    </a:p>
                  </a:txBody>
                  <a:tcPr marL="91450" marR="91450" marT="45725" marB="45725" anchor="ctr">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2000" dirty="0">
                        <a:solidFill>
                          <a:schemeClr val="accent5">
                            <a:lumMod val="50000"/>
                          </a:schemeClr>
                        </a:solidFill>
                      </a:endParaRPr>
                    </a:p>
                  </a:txBody>
                  <a:tcPr marL="91450" marR="91450" marT="45725" marB="45725"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7867969"/>
                  </a:ext>
                </a:extLst>
              </a:tr>
            </a:tbl>
          </a:graphicData>
        </a:graphic>
      </p:graphicFrame>
      <p:sp>
        <p:nvSpPr>
          <p:cNvPr id="66" name="Google Shape;635;p20">
            <a:extLst>
              <a:ext uri="{FF2B5EF4-FFF2-40B4-BE49-F238E27FC236}">
                <a16:creationId xmlns:a16="http://schemas.microsoft.com/office/drawing/2014/main" id="{03CA5A29-21DC-CD47-BC66-5B84C3849149}"/>
              </a:ext>
            </a:extLst>
          </p:cNvPr>
          <p:cNvSpPr txBox="1"/>
          <p:nvPr/>
        </p:nvSpPr>
        <p:spPr>
          <a:xfrm>
            <a:off x="533400" y="1893632"/>
            <a:ext cx="2267839" cy="400110"/>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No,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nunca</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7" name="Google Shape;636;p20">
            <a:extLst>
              <a:ext uri="{FF2B5EF4-FFF2-40B4-BE49-F238E27FC236}">
                <a16:creationId xmlns:a16="http://schemas.microsoft.com/office/drawing/2014/main" id="{6BD9780E-3D41-3842-A372-CC4AAC8F386C}"/>
              </a:ext>
            </a:extLst>
          </p:cNvPr>
          <p:cNvSpPr txBox="1"/>
          <p:nvPr/>
        </p:nvSpPr>
        <p:spPr>
          <a:xfrm>
            <a:off x="3259666" y="2663693"/>
            <a:ext cx="2836334" cy="400069"/>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Sí</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jugamos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al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fútbol</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sp>
        <p:nvSpPr>
          <p:cNvPr id="69" name="Google Shape;638;p20">
            <a:extLst>
              <a:ext uri="{FF2B5EF4-FFF2-40B4-BE49-F238E27FC236}">
                <a16:creationId xmlns:a16="http://schemas.microsoft.com/office/drawing/2014/main" id="{2DA8EA0B-568D-C444-A4CF-F1F39E906F81}"/>
              </a:ext>
            </a:extLst>
          </p:cNvPr>
          <p:cNvSpPr txBox="1"/>
          <p:nvPr/>
        </p:nvSpPr>
        <p:spPr>
          <a:xfrm>
            <a:off x="3259666" y="3977265"/>
            <a:ext cx="2694133" cy="707846"/>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Sí</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respetamos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otras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opiniones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sp>
        <p:nvSpPr>
          <p:cNvPr id="70" name="Google Shape;639;p20">
            <a:extLst>
              <a:ext uri="{FF2B5EF4-FFF2-40B4-BE49-F238E27FC236}">
                <a16:creationId xmlns:a16="http://schemas.microsoft.com/office/drawing/2014/main" id="{AB46A998-EEAB-5A41-83FA-597226E79BB6}"/>
              </a:ext>
            </a:extLst>
          </p:cNvPr>
          <p:cNvSpPr txBox="1"/>
          <p:nvPr/>
        </p:nvSpPr>
        <p:spPr>
          <a:xfrm>
            <a:off x="3279057" y="4769295"/>
            <a:ext cx="2689755" cy="738623"/>
          </a:xfrm>
          <a:prstGeom prst="rect">
            <a:avLst/>
          </a:prstGeom>
          <a:solidFill>
            <a:srgbClr val="FFFFFF"/>
          </a:solidFill>
          <a:ln w="3175">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1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Si </a:t>
            </a:r>
            <a:r>
              <a:rPr kumimoji="0" lang="en-GB" sz="21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llegamos</a:t>
            </a:r>
            <a:r>
              <a:rPr kumimoji="0" lang="en-GB" sz="21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1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tarde</a:t>
            </a:r>
            <a:r>
              <a:rPr kumimoji="0" lang="en-GB" sz="21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1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gritan</a:t>
            </a:r>
            <a:r>
              <a:rPr kumimoji="0" lang="en-GB" sz="21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21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1" name="Google Shape;640;p20">
            <a:extLst>
              <a:ext uri="{FF2B5EF4-FFF2-40B4-BE49-F238E27FC236}">
                <a16:creationId xmlns:a16="http://schemas.microsoft.com/office/drawing/2014/main" id="{2D010BF2-0F7B-174B-9692-357525A4005C}"/>
              </a:ext>
            </a:extLst>
          </p:cNvPr>
          <p:cNvSpPr txBox="1"/>
          <p:nvPr/>
        </p:nvSpPr>
        <p:spPr>
          <a:xfrm>
            <a:off x="521600" y="5503358"/>
            <a:ext cx="2689755" cy="738623"/>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1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No, </a:t>
            </a:r>
            <a:r>
              <a:rPr kumimoji="0" lang="en-GB" sz="21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prefiero</a:t>
            </a:r>
            <a:r>
              <a:rPr kumimoji="0" lang="en-GB" sz="21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usar mi </a:t>
            </a:r>
            <a:r>
              <a:rPr kumimoji="0" lang="en-GB" sz="21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móvil</a:t>
            </a:r>
            <a:r>
              <a:rPr kumimoji="0" lang="en-GB" sz="21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21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graphicFrame>
        <p:nvGraphicFramePr>
          <p:cNvPr id="72" name="Google Shape;524;p17">
            <a:extLst>
              <a:ext uri="{FF2B5EF4-FFF2-40B4-BE49-F238E27FC236}">
                <a16:creationId xmlns:a16="http://schemas.microsoft.com/office/drawing/2014/main" id="{0FBB96C5-4245-9A48-9E7E-98C89A1ED119}"/>
              </a:ext>
            </a:extLst>
          </p:cNvPr>
          <p:cNvGraphicFramePr/>
          <p:nvPr/>
        </p:nvGraphicFramePr>
        <p:xfrm>
          <a:off x="6151563" y="987369"/>
          <a:ext cx="5882756" cy="5273050"/>
        </p:xfrm>
        <a:graphic>
          <a:graphicData uri="http://schemas.openxmlformats.org/drawingml/2006/table">
            <a:tbl>
              <a:tblPr firstRow="1" bandRow="1">
                <a:noFill/>
              </a:tblPr>
              <a:tblGrid>
                <a:gridCol w="384568">
                  <a:extLst>
                    <a:ext uri="{9D8B030D-6E8A-4147-A177-3AD203B41FA5}">
                      <a16:colId xmlns:a16="http://schemas.microsoft.com/office/drawing/2014/main" val="20000"/>
                    </a:ext>
                  </a:extLst>
                </a:gridCol>
                <a:gridCol w="2661657">
                  <a:extLst>
                    <a:ext uri="{9D8B030D-6E8A-4147-A177-3AD203B41FA5}">
                      <a16:colId xmlns:a16="http://schemas.microsoft.com/office/drawing/2014/main" val="20001"/>
                    </a:ext>
                  </a:extLst>
                </a:gridCol>
                <a:gridCol w="2836531">
                  <a:extLst>
                    <a:ext uri="{9D8B030D-6E8A-4147-A177-3AD203B41FA5}">
                      <a16:colId xmlns:a16="http://schemas.microsoft.com/office/drawing/2014/main" val="20002"/>
                    </a:ext>
                  </a:extLst>
                </a:gridCol>
              </a:tblGrid>
              <a:tr h="711200">
                <a:tc>
                  <a:txBody>
                    <a:bodyPr/>
                    <a:lstStyle/>
                    <a:p>
                      <a:pPr marL="0" marR="0" lvl="0" indent="0" algn="ctr" rtl="0">
                        <a:spcBef>
                          <a:spcPts val="0"/>
                        </a:spcBef>
                        <a:spcAft>
                          <a:spcPts val="0"/>
                        </a:spcAft>
                        <a:buNone/>
                      </a:pPr>
                      <a:endParaRPr sz="2000" dirty="0">
                        <a:solidFill>
                          <a:schemeClr val="accent5">
                            <a:lumMod val="50000"/>
                          </a:schemeClr>
                        </a:solidFill>
                      </a:endParaRPr>
                    </a:p>
                  </a:txBody>
                  <a:tcPr marL="91450" marR="91450" marT="45725" marB="45725" anchor="ctr"/>
                </a:tc>
                <a:tc>
                  <a:txBody>
                    <a:bodyPr/>
                    <a:lstStyle/>
                    <a:p>
                      <a:pPr marL="0" marR="0" lvl="0" indent="0" algn="ctr" rtl="0">
                        <a:spcBef>
                          <a:spcPts val="0"/>
                        </a:spcBef>
                        <a:spcAft>
                          <a:spcPts val="0"/>
                        </a:spcAft>
                        <a:buNone/>
                      </a:pPr>
                      <a:r>
                        <a:rPr lang="en-GB" sz="2000" b="1" dirty="0">
                          <a:solidFill>
                            <a:schemeClr val="accent5">
                              <a:lumMod val="50000"/>
                            </a:schemeClr>
                          </a:solidFill>
                        </a:rPr>
                        <a:t>Nadia</a:t>
                      </a:r>
                      <a:r>
                        <a:rPr lang="en-GB" sz="2000" dirty="0">
                          <a:solidFill>
                            <a:schemeClr val="accent5">
                              <a:lumMod val="50000"/>
                            </a:schemeClr>
                          </a:solidFill>
                        </a:rPr>
                        <a:t> </a:t>
                      </a:r>
                      <a:endParaRPr sz="2000" dirty="0">
                        <a:solidFill>
                          <a:schemeClr val="accent5">
                            <a:lumMod val="50000"/>
                          </a:schemeClr>
                        </a:solidFill>
                      </a:endParaRPr>
                    </a:p>
                    <a:p>
                      <a:pPr marL="0" marR="0" lvl="0" indent="0" algn="ctr" rtl="0">
                        <a:spcBef>
                          <a:spcPts val="0"/>
                        </a:spcBef>
                        <a:spcAft>
                          <a:spcPts val="0"/>
                        </a:spcAft>
                        <a:buNone/>
                      </a:pPr>
                      <a:r>
                        <a:rPr lang="en-GB" sz="2000" b="0" dirty="0">
                          <a:solidFill>
                            <a:schemeClr val="accent5">
                              <a:lumMod val="50000"/>
                            </a:schemeClr>
                          </a:solidFill>
                        </a:rPr>
                        <a:t>(one ‘you’)</a:t>
                      </a:r>
                      <a:endParaRPr sz="2000" dirty="0">
                        <a:solidFill>
                          <a:schemeClr val="accent5">
                            <a:lumMod val="50000"/>
                          </a:schemeClr>
                        </a:solidFill>
                      </a:endParaRPr>
                    </a:p>
                  </a:txBody>
                  <a:tcPr marL="91450" marR="91450" marT="45725" marB="45725" anchor="ctr">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n-GB" sz="2000" b="1" dirty="0">
                          <a:solidFill>
                            <a:schemeClr val="accent5">
                              <a:lumMod val="50000"/>
                            </a:schemeClr>
                          </a:solidFill>
                        </a:rPr>
                        <a:t>Hugo y Nadia</a:t>
                      </a:r>
                      <a:endParaRPr sz="2000" dirty="0">
                        <a:solidFill>
                          <a:schemeClr val="accent5">
                            <a:lumMod val="50000"/>
                          </a:schemeClr>
                        </a:solidFill>
                      </a:endParaRPr>
                    </a:p>
                    <a:p>
                      <a:pPr marL="0" marR="0" lvl="0" indent="0" algn="ctr" rtl="0">
                        <a:spcBef>
                          <a:spcPts val="0"/>
                        </a:spcBef>
                        <a:spcAft>
                          <a:spcPts val="0"/>
                        </a:spcAft>
                        <a:buNone/>
                      </a:pPr>
                      <a:r>
                        <a:rPr lang="en-GB" sz="2000" b="0" dirty="0">
                          <a:solidFill>
                            <a:schemeClr val="accent5">
                              <a:lumMod val="50000"/>
                            </a:schemeClr>
                          </a:solidFill>
                        </a:rPr>
                        <a:t>(more than one ‘you’)</a:t>
                      </a:r>
                      <a:endParaRPr sz="2000" b="0" dirty="0">
                        <a:solidFill>
                          <a:schemeClr val="accent5">
                            <a:lumMod val="50000"/>
                          </a:schemeClr>
                        </a:solidFill>
                      </a:endParaRPr>
                    </a:p>
                  </a:txBody>
                  <a:tcPr marL="91450" marR="91450" marT="45725" marB="45725"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1200">
                <a:tc>
                  <a:txBody>
                    <a:bodyPr/>
                    <a:lstStyle/>
                    <a:p>
                      <a:pPr marL="0" marR="0" lvl="0" indent="0" algn="ctr" rtl="0">
                        <a:spcBef>
                          <a:spcPts val="0"/>
                        </a:spcBef>
                        <a:spcAft>
                          <a:spcPts val="0"/>
                        </a:spcAft>
                        <a:buNone/>
                      </a:pPr>
                      <a:r>
                        <a:rPr lang="en-GB" sz="2000">
                          <a:solidFill>
                            <a:schemeClr val="accent5">
                              <a:lumMod val="50000"/>
                            </a:schemeClr>
                          </a:solidFill>
                        </a:rPr>
                        <a:t>1</a:t>
                      </a:r>
                      <a:endParaRPr sz="2000" b="1">
                        <a:solidFill>
                          <a:schemeClr val="accent5">
                            <a:lumMod val="50000"/>
                          </a:schemeClr>
                        </a:solidFill>
                      </a:endParaRPr>
                    </a:p>
                  </a:txBody>
                  <a:tcPr marL="91450" marR="91450" marT="45725" marB="45725" anchor="ctr">
                    <a:lnR w="12700" cap="flat" cmpd="sng" algn="ctr">
                      <a:solidFill>
                        <a:schemeClr val="tx1"/>
                      </a:solidFill>
                      <a:prstDash val="solid"/>
                      <a:round/>
                      <a:headEnd type="none" w="med" len="med"/>
                      <a:tailEnd type="none" w="med" len="med"/>
                    </a:lnR>
                  </a:tcPr>
                </a:tc>
                <a:tc>
                  <a:txBody>
                    <a:bodyPr/>
                    <a:lstStyle/>
                    <a:p>
                      <a:pPr marL="0" marR="0" lvl="0" indent="0" algn="l" rtl="0">
                        <a:spcBef>
                          <a:spcPts val="0"/>
                        </a:spcBef>
                        <a:spcAft>
                          <a:spcPts val="0"/>
                        </a:spcAft>
                        <a:buNone/>
                      </a:pPr>
                      <a:endParaRPr sz="2000" dirty="0">
                        <a:solidFill>
                          <a:schemeClr val="accent5">
                            <a:lumMod val="50000"/>
                          </a:schemeClr>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s-ES" sz="2000" dirty="0">
                          <a:solidFill>
                            <a:schemeClr val="accent5">
                              <a:lumMod val="50000"/>
                            </a:schemeClr>
                          </a:solidFill>
                        </a:rPr>
                        <a:t>No, </a:t>
                      </a:r>
                      <a:r>
                        <a:rPr lang="es-ES" sz="2000" dirty="0" err="1">
                          <a:solidFill>
                            <a:schemeClr val="accent5">
                              <a:lumMod val="50000"/>
                            </a:schemeClr>
                          </a:solidFill>
                        </a:rPr>
                        <a:t>we</a:t>
                      </a:r>
                      <a:r>
                        <a:rPr lang="es-ES" sz="2000" dirty="0">
                          <a:solidFill>
                            <a:schemeClr val="accent5">
                              <a:lumMod val="50000"/>
                            </a:schemeClr>
                          </a:solidFill>
                        </a:rPr>
                        <a:t> </a:t>
                      </a:r>
                      <a:r>
                        <a:rPr lang="es-ES" sz="2000" dirty="0" err="1">
                          <a:solidFill>
                            <a:schemeClr val="accent5">
                              <a:lumMod val="50000"/>
                            </a:schemeClr>
                          </a:solidFill>
                        </a:rPr>
                        <a:t>never</a:t>
                      </a:r>
                      <a:r>
                        <a:rPr lang="es-ES" sz="2000" dirty="0">
                          <a:solidFill>
                            <a:schemeClr val="accent5">
                              <a:lumMod val="50000"/>
                            </a:schemeClr>
                          </a:solidFill>
                        </a:rPr>
                        <a:t> </a:t>
                      </a:r>
                      <a:r>
                        <a:rPr lang="es-ES" sz="2000" dirty="0" err="1">
                          <a:solidFill>
                            <a:schemeClr val="accent5">
                              <a:lumMod val="50000"/>
                            </a:schemeClr>
                          </a:solidFill>
                        </a:rPr>
                        <a:t>forget</a:t>
                      </a:r>
                      <a:r>
                        <a:rPr lang="es-ES" sz="2000" dirty="0">
                          <a:solidFill>
                            <a:schemeClr val="accent5">
                              <a:lumMod val="50000"/>
                            </a:schemeClr>
                          </a:solidFill>
                        </a:rPr>
                        <a:t> </a:t>
                      </a:r>
                      <a:r>
                        <a:rPr lang="es-ES" sz="2000" dirty="0" err="1">
                          <a:solidFill>
                            <a:schemeClr val="accent5">
                              <a:lumMod val="50000"/>
                            </a:schemeClr>
                          </a:solidFill>
                        </a:rPr>
                        <a:t>things</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11200">
                <a:tc>
                  <a:txBody>
                    <a:bodyPr/>
                    <a:lstStyle/>
                    <a:p>
                      <a:pPr marL="0" marR="0" lvl="0" indent="0" algn="ctr" rtl="0">
                        <a:spcBef>
                          <a:spcPts val="0"/>
                        </a:spcBef>
                        <a:spcAft>
                          <a:spcPts val="0"/>
                        </a:spcAft>
                        <a:buNone/>
                      </a:pPr>
                      <a:r>
                        <a:rPr lang="en-GB" sz="2000">
                          <a:solidFill>
                            <a:schemeClr val="accent5">
                              <a:lumMod val="50000"/>
                            </a:schemeClr>
                          </a:solidFill>
                        </a:rPr>
                        <a:t>2</a:t>
                      </a:r>
                      <a:endParaRPr sz="2000" b="1">
                        <a:solidFill>
                          <a:schemeClr val="accent5">
                            <a:lumMod val="50000"/>
                          </a:schemeClr>
                        </a:solidFill>
                      </a:endParaRPr>
                    </a:p>
                  </a:txBody>
                  <a:tcPr marL="91450" marR="91450" marT="45725" marB="45725" anchor="ctr">
                    <a:lnR w="12700" cap="flat" cmpd="sng" algn="ctr">
                      <a:solidFill>
                        <a:schemeClr val="tx1"/>
                      </a:solidFill>
                      <a:prstDash val="solid"/>
                      <a:round/>
                      <a:headEnd type="none" w="med" len="med"/>
                      <a:tailEnd type="none" w="med" len="med"/>
                    </a:lnR>
                  </a:tcPr>
                </a:tc>
                <a:tc>
                  <a:txBody>
                    <a:bodyPr/>
                    <a:lstStyle/>
                    <a:p>
                      <a:pPr marL="0" marR="0" lvl="0" indent="0" algn="l" rtl="0">
                        <a:spcBef>
                          <a:spcPts val="0"/>
                        </a:spcBef>
                        <a:spcAft>
                          <a:spcPts val="0"/>
                        </a:spcAft>
                        <a:buNone/>
                      </a:pPr>
                      <a:endParaRPr sz="2000" dirty="0">
                        <a:solidFill>
                          <a:schemeClr val="accent5">
                            <a:lumMod val="50000"/>
                          </a:schemeClr>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s-ES" sz="2000" dirty="0">
                          <a:solidFill>
                            <a:schemeClr val="accent5">
                              <a:lumMod val="50000"/>
                            </a:schemeClr>
                          </a:solidFill>
                        </a:rPr>
                        <a:t>Yes, of </a:t>
                      </a:r>
                      <a:r>
                        <a:rPr lang="es-ES" sz="2000" dirty="0" err="1">
                          <a:solidFill>
                            <a:schemeClr val="accent5">
                              <a:lumMod val="50000"/>
                            </a:schemeClr>
                          </a:solidFill>
                        </a:rPr>
                        <a:t>course</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11200">
                <a:tc>
                  <a:txBody>
                    <a:bodyPr/>
                    <a:lstStyle/>
                    <a:p>
                      <a:pPr marL="0" marR="0" lvl="0" indent="0" algn="ctr" rtl="0">
                        <a:spcBef>
                          <a:spcPts val="0"/>
                        </a:spcBef>
                        <a:spcAft>
                          <a:spcPts val="0"/>
                        </a:spcAft>
                        <a:buNone/>
                      </a:pPr>
                      <a:r>
                        <a:rPr lang="en-GB" sz="2000">
                          <a:solidFill>
                            <a:schemeClr val="accent5">
                              <a:lumMod val="50000"/>
                            </a:schemeClr>
                          </a:solidFill>
                        </a:rPr>
                        <a:t>3</a:t>
                      </a:r>
                      <a:endParaRPr sz="2000" b="1">
                        <a:solidFill>
                          <a:schemeClr val="accent5">
                            <a:lumMod val="50000"/>
                          </a:schemeClr>
                        </a:solidFill>
                      </a:endParaRPr>
                    </a:p>
                  </a:txBody>
                  <a:tcPr marL="91450" marR="91450" marT="45725" marB="45725" anchor="ctr">
                    <a:lnR w="12700" cap="flat" cmpd="sng" algn="ctr">
                      <a:solidFill>
                        <a:schemeClr val="tx1"/>
                      </a:solidFill>
                      <a:prstDash val="solid"/>
                      <a:round/>
                      <a:headEnd type="none" w="med" len="med"/>
                      <a:tailEnd type="none" w="med" len="med"/>
                    </a:lnR>
                  </a:tcPr>
                </a:tc>
                <a:tc>
                  <a:txBody>
                    <a:bodyPr/>
                    <a:lstStyle/>
                    <a:p>
                      <a:pPr marL="0" marR="0" lvl="0" indent="0" algn="l" rtl="0">
                        <a:spcBef>
                          <a:spcPts val="0"/>
                        </a:spcBef>
                        <a:spcAft>
                          <a:spcPts val="0"/>
                        </a:spcAft>
                        <a:buNone/>
                      </a:pPr>
                      <a:r>
                        <a:rPr lang="es-ES" sz="2000" dirty="0">
                          <a:solidFill>
                            <a:schemeClr val="accent5">
                              <a:lumMod val="50000"/>
                            </a:schemeClr>
                          </a:solidFill>
                        </a:rPr>
                        <a:t>Yes, </a:t>
                      </a:r>
                      <a:r>
                        <a:rPr lang="es-ES" sz="2000" dirty="0" err="1">
                          <a:solidFill>
                            <a:schemeClr val="accent5">
                              <a:lumMod val="50000"/>
                            </a:schemeClr>
                          </a:solidFill>
                        </a:rPr>
                        <a:t>when</a:t>
                      </a:r>
                      <a:r>
                        <a:rPr lang="es-ES" sz="2000" dirty="0">
                          <a:solidFill>
                            <a:schemeClr val="accent5">
                              <a:lumMod val="50000"/>
                            </a:schemeClr>
                          </a:solidFill>
                        </a:rPr>
                        <a:t> </a:t>
                      </a:r>
                      <a:r>
                        <a:rPr lang="es-ES" sz="2000" dirty="0" err="1">
                          <a:solidFill>
                            <a:schemeClr val="accent5">
                              <a:lumMod val="50000"/>
                            </a:schemeClr>
                          </a:solidFill>
                        </a:rPr>
                        <a:t>they</a:t>
                      </a:r>
                      <a:r>
                        <a:rPr lang="es-ES" sz="2000" dirty="0">
                          <a:solidFill>
                            <a:schemeClr val="accent5">
                              <a:lumMod val="50000"/>
                            </a:schemeClr>
                          </a:solidFill>
                        </a:rPr>
                        <a:t> </a:t>
                      </a:r>
                      <a:r>
                        <a:rPr lang="es-ES" sz="2000" dirty="0" err="1">
                          <a:solidFill>
                            <a:schemeClr val="accent5">
                              <a:lumMod val="50000"/>
                            </a:schemeClr>
                          </a:solidFill>
                        </a:rPr>
                        <a:t>have</a:t>
                      </a:r>
                      <a:r>
                        <a:rPr lang="es-ES" sz="2000" dirty="0">
                          <a:solidFill>
                            <a:schemeClr val="accent5">
                              <a:lumMod val="50000"/>
                            </a:schemeClr>
                          </a:solidFill>
                        </a:rPr>
                        <a:t> a </a:t>
                      </a:r>
                      <a:r>
                        <a:rPr lang="es-ES" sz="2000" dirty="0" err="1">
                          <a:solidFill>
                            <a:schemeClr val="accent5">
                              <a:lumMod val="50000"/>
                            </a:schemeClr>
                          </a:solidFill>
                        </a:rPr>
                        <a:t>difficult</a:t>
                      </a:r>
                      <a:r>
                        <a:rPr lang="es-ES" sz="2000" dirty="0">
                          <a:solidFill>
                            <a:schemeClr val="accent5">
                              <a:lumMod val="50000"/>
                            </a:schemeClr>
                          </a:solidFill>
                        </a:rPr>
                        <a:t> </a:t>
                      </a:r>
                      <a:r>
                        <a:rPr lang="es-ES" sz="2000" dirty="0" err="1">
                          <a:solidFill>
                            <a:schemeClr val="accent5">
                              <a:lumMod val="50000"/>
                            </a:schemeClr>
                          </a:solidFill>
                        </a:rPr>
                        <a:t>task</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2000" dirty="0">
                        <a:solidFill>
                          <a:schemeClr val="accent5">
                            <a:lumMod val="50000"/>
                          </a:schemeClr>
                        </a:solidFill>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11200">
                <a:tc>
                  <a:txBody>
                    <a:bodyPr/>
                    <a:lstStyle/>
                    <a:p>
                      <a:pPr marL="0" marR="0" lvl="0" indent="0" algn="ctr" rtl="0">
                        <a:spcBef>
                          <a:spcPts val="0"/>
                        </a:spcBef>
                        <a:spcAft>
                          <a:spcPts val="0"/>
                        </a:spcAft>
                        <a:buNone/>
                      </a:pPr>
                      <a:r>
                        <a:rPr lang="en-GB" sz="2000">
                          <a:solidFill>
                            <a:schemeClr val="accent5">
                              <a:lumMod val="50000"/>
                            </a:schemeClr>
                          </a:solidFill>
                        </a:rPr>
                        <a:t>4</a:t>
                      </a:r>
                      <a:endParaRPr sz="2000" b="1">
                        <a:solidFill>
                          <a:schemeClr val="accent5">
                            <a:lumMod val="50000"/>
                          </a:schemeClr>
                        </a:solidFill>
                      </a:endParaRPr>
                    </a:p>
                  </a:txBody>
                  <a:tcPr marL="91450" marR="91450" marT="45725" marB="45725" anchor="ctr">
                    <a:lnR w="12700" cap="flat" cmpd="sng" algn="ctr">
                      <a:solidFill>
                        <a:schemeClr val="tx1"/>
                      </a:solidFill>
                      <a:prstDash val="solid"/>
                      <a:round/>
                      <a:headEnd type="none" w="med" len="med"/>
                      <a:tailEnd type="none" w="med" len="med"/>
                    </a:lnR>
                  </a:tcPr>
                </a:tc>
                <a:tc>
                  <a:txBody>
                    <a:bodyPr/>
                    <a:lstStyle/>
                    <a:p>
                      <a:pPr marL="0" marR="0" lvl="0" indent="0" algn="l" rtl="0">
                        <a:spcBef>
                          <a:spcPts val="0"/>
                        </a:spcBef>
                        <a:spcAft>
                          <a:spcPts val="0"/>
                        </a:spcAft>
                        <a:buNone/>
                      </a:pPr>
                      <a:r>
                        <a:rPr lang="es-ES" sz="2000" dirty="0" err="1">
                          <a:solidFill>
                            <a:schemeClr val="accent5">
                              <a:lumMod val="50000"/>
                            </a:schemeClr>
                          </a:solidFill>
                        </a:rPr>
                        <a:t>Only</a:t>
                      </a:r>
                      <a:r>
                        <a:rPr lang="es-ES" sz="2000" dirty="0">
                          <a:solidFill>
                            <a:schemeClr val="accent5">
                              <a:lumMod val="50000"/>
                            </a:schemeClr>
                          </a:solidFill>
                        </a:rPr>
                        <a:t> </a:t>
                      </a:r>
                      <a:r>
                        <a:rPr lang="es-ES" sz="2000" dirty="0" err="1">
                          <a:solidFill>
                            <a:schemeClr val="accent5">
                              <a:lumMod val="50000"/>
                            </a:schemeClr>
                          </a:solidFill>
                        </a:rPr>
                        <a:t>if</a:t>
                      </a:r>
                      <a:r>
                        <a:rPr lang="es-ES" sz="2000" dirty="0">
                          <a:solidFill>
                            <a:schemeClr val="accent5">
                              <a:lumMod val="50000"/>
                            </a:schemeClr>
                          </a:solidFill>
                        </a:rPr>
                        <a:t> </a:t>
                      </a:r>
                      <a:r>
                        <a:rPr lang="es-ES" sz="2000" dirty="0" err="1">
                          <a:solidFill>
                            <a:schemeClr val="accent5">
                              <a:lumMod val="50000"/>
                            </a:schemeClr>
                          </a:solidFill>
                        </a:rPr>
                        <a:t>the</a:t>
                      </a:r>
                      <a:r>
                        <a:rPr lang="es-ES" sz="2000" dirty="0">
                          <a:solidFill>
                            <a:schemeClr val="accent5">
                              <a:lumMod val="50000"/>
                            </a:schemeClr>
                          </a:solidFill>
                        </a:rPr>
                        <a:t> </a:t>
                      </a:r>
                      <a:r>
                        <a:rPr lang="es-ES" sz="2000" dirty="0" err="1">
                          <a:solidFill>
                            <a:schemeClr val="accent5">
                              <a:lumMod val="50000"/>
                            </a:schemeClr>
                          </a:solidFill>
                        </a:rPr>
                        <a:t>task</a:t>
                      </a:r>
                      <a:r>
                        <a:rPr lang="es-ES" sz="2000" dirty="0">
                          <a:solidFill>
                            <a:schemeClr val="accent5">
                              <a:lumMod val="50000"/>
                            </a:schemeClr>
                          </a:solidFill>
                        </a:rPr>
                        <a:t> </a:t>
                      </a:r>
                      <a:r>
                        <a:rPr lang="es-ES" sz="2000" dirty="0" err="1">
                          <a:solidFill>
                            <a:schemeClr val="accent5">
                              <a:lumMod val="50000"/>
                            </a:schemeClr>
                          </a:solidFill>
                        </a:rPr>
                        <a:t>is</a:t>
                      </a:r>
                      <a:r>
                        <a:rPr lang="es-ES" sz="2000" dirty="0">
                          <a:solidFill>
                            <a:schemeClr val="accent5">
                              <a:lumMod val="50000"/>
                            </a:schemeClr>
                          </a:solidFill>
                        </a:rPr>
                        <a:t> </a:t>
                      </a:r>
                      <a:r>
                        <a:rPr lang="es-ES" sz="2000" dirty="0" err="1">
                          <a:solidFill>
                            <a:schemeClr val="accent5">
                              <a:lumMod val="50000"/>
                            </a:schemeClr>
                          </a:solidFill>
                        </a:rPr>
                        <a:t>easy</a:t>
                      </a:r>
                      <a:r>
                        <a:rPr lang="es-ES" sz="2000" dirty="0">
                          <a:solidFill>
                            <a:schemeClr val="accent5">
                              <a:lumMod val="50000"/>
                            </a:schemeClr>
                          </a:solidFill>
                        </a:rPr>
                        <a:t>.</a:t>
                      </a:r>
                      <a:endParaRPr sz="2000" dirty="0">
                        <a:solidFill>
                          <a:schemeClr val="accent5">
                            <a:lumMod val="50000"/>
                          </a:schemeClr>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2000" dirty="0">
                        <a:solidFill>
                          <a:schemeClr val="accent5">
                            <a:lumMod val="50000"/>
                          </a:schemeClr>
                        </a:solidFill>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11200">
                <a:tc>
                  <a:txBody>
                    <a:bodyPr/>
                    <a:lstStyle/>
                    <a:p>
                      <a:pPr marL="0" marR="0" lvl="0" indent="0" algn="ctr" rtl="0">
                        <a:spcBef>
                          <a:spcPts val="0"/>
                        </a:spcBef>
                        <a:spcAft>
                          <a:spcPts val="0"/>
                        </a:spcAft>
                        <a:buNone/>
                      </a:pPr>
                      <a:r>
                        <a:rPr lang="en-GB" sz="2000">
                          <a:solidFill>
                            <a:schemeClr val="accent5">
                              <a:lumMod val="50000"/>
                            </a:schemeClr>
                          </a:solidFill>
                        </a:rPr>
                        <a:t>5</a:t>
                      </a:r>
                      <a:endParaRPr sz="2000" b="1">
                        <a:solidFill>
                          <a:schemeClr val="accent5">
                            <a:lumMod val="50000"/>
                          </a:schemeClr>
                        </a:solidFill>
                      </a:endParaRPr>
                    </a:p>
                  </a:txBody>
                  <a:tcPr marL="91450" marR="91450" marT="45725" marB="45725"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solidFill>
                            <a:schemeClr val="accent5">
                              <a:lumMod val="50000"/>
                            </a:schemeClr>
                          </a:solidFill>
                        </a:rPr>
                        <a:t>Yes, I </a:t>
                      </a:r>
                      <a:r>
                        <a:rPr lang="es-ES" sz="2000" dirty="0" err="1">
                          <a:solidFill>
                            <a:schemeClr val="accent5">
                              <a:lumMod val="50000"/>
                            </a:schemeClr>
                          </a:solidFill>
                        </a:rPr>
                        <a:t>dedicate</a:t>
                      </a:r>
                      <a:r>
                        <a:rPr lang="es-ES" sz="2000" dirty="0">
                          <a:solidFill>
                            <a:schemeClr val="accent5">
                              <a:lumMod val="50000"/>
                            </a:schemeClr>
                          </a:solidFill>
                        </a:rPr>
                        <a:t> time to </a:t>
                      </a:r>
                      <a:r>
                        <a:rPr lang="es-ES" sz="2000" dirty="0" err="1">
                          <a:solidFill>
                            <a:schemeClr val="accent5">
                              <a:lumMod val="50000"/>
                            </a:schemeClr>
                          </a:solidFill>
                        </a:rPr>
                        <a:t>small</a:t>
                      </a:r>
                      <a:r>
                        <a:rPr lang="es-ES" sz="2000" dirty="0">
                          <a:solidFill>
                            <a:schemeClr val="accent5">
                              <a:lumMod val="50000"/>
                            </a:schemeClr>
                          </a:solidFill>
                        </a:rPr>
                        <a:t> </a:t>
                      </a:r>
                      <a:r>
                        <a:rPr lang="es-ES" sz="2000" dirty="0" err="1">
                          <a:solidFill>
                            <a:schemeClr val="accent5">
                              <a:lumMod val="50000"/>
                            </a:schemeClr>
                          </a:solidFill>
                        </a:rPr>
                        <a:t>things</a:t>
                      </a:r>
                      <a:r>
                        <a:rPr lang="es-ES" sz="2000" dirty="0">
                          <a:solidFill>
                            <a:schemeClr val="accent5">
                              <a:lumMod val="50000"/>
                            </a:schemeClr>
                          </a:solidFill>
                        </a:rPr>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0" dirty="0">
                        <a:solidFill>
                          <a:schemeClr val="accent5">
                            <a:lumMod val="50000"/>
                          </a:schemeClr>
                        </a:solidFill>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11200">
                <a:tc>
                  <a:txBody>
                    <a:bodyPr/>
                    <a:lstStyle/>
                    <a:p>
                      <a:pPr marL="0" marR="0" lvl="0" indent="0" algn="ctr" rtl="0">
                        <a:spcBef>
                          <a:spcPts val="0"/>
                        </a:spcBef>
                        <a:spcAft>
                          <a:spcPts val="0"/>
                        </a:spcAft>
                        <a:buNone/>
                      </a:pPr>
                      <a:r>
                        <a:rPr lang="en-GB" sz="2000">
                          <a:solidFill>
                            <a:schemeClr val="accent5">
                              <a:lumMod val="50000"/>
                            </a:schemeClr>
                          </a:solidFill>
                        </a:rPr>
                        <a:t>6</a:t>
                      </a:r>
                      <a:endParaRPr sz="2000" b="1">
                        <a:solidFill>
                          <a:schemeClr val="accent5">
                            <a:lumMod val="50000"/>
                          </a:schemeClr>
                        </a:solidFill>
                      </a:endParaRPr>
                    </a:p>
                  </a:txBody>
                  <a:tcPr marL="91450" marR="91450" marT="45725" marB="45725" anchor="ctr">
                    <a:lnR w="12700" cap="flat" cmpd="sng" algn="ctr">
                      <a:solidFill>
                        <a:schemeClr val="tx1"/>
                      </a:solidFill>
                      <a:prstDash val="solid"/>
                      <a:round/>
                      <a:headEnd type="none" w="med" len="med"/>
                      <a:tailEnd type="none" w="med" len="med"/>
                    </a:lnR>
                  </a:tcPr>
                </a:tc>
                <a:tc>
                  <a:txBody>
                    <a:bodyPr/>
                    <a:lstStyle/>
                    <a:p>
                      <a:pPr marL="0" marR="0" lvl="0" indent="0" algn="l" rtl="0">
                        <a:spcBef>
                          <a:spcPts val="0"/>
                        </a:spcBef>
                        <a:spcAft>
                          <a:spcPts val="0"/>
                        </a:spcAft>
                        <a:buNone/>
                      </a:pPr>
                      <a:endParaRPr sz="2000" dirty="0">
                        <a:solidFill>
                          <a:schemeClr val="accent5">
                            <a:lumMod val="50000"/>
                          </a:schemeClr>
                        </a:solidFill>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s-ES" sz="2000" dirty="0">
                          <a:solidFill>
                            <a:schemeClr val="accent5">
                              <a:lumMod val="50000"/>
                            </a:schemeClr>
                          </a:solidFill>
                        </a:rPr>
                        <a:t>No, </a:t>
                      </a:r>
                      <a:r>
                        <a:rPr lang="es-ES" sz="2000" dirty="0" err="1">
                          <a:solidFill>
                            <a:schemeClr val="accent5">
                              <a:lumMod val="50000"/>
                            </a:schemeClr>
                          </a:solidFill>
                        </a:rPr>
                        <a:t>we</a:t>
                      </a:r>
                      <a:r>
                        <a:rPr lang="es-ES" sz="2000" dirty="0">
                          <a:solidFill>
                            <a:schemeClr val="accent5">
                              <a:lumMod val="50000"/>
                            </a:schemeClr>
                          </a:solidFill>
                        </a:rPr>
                        <a:t> </a:t>
                      </a:r>
                      <a:r>
                        <a:rPr lang="es-ES" sz="2000" dirty="0" err="1">
                          <a:solidFill>
                            <a:schemeClr val="accent5">
                              <a:lumMod val="50000"/>
                            </a:schemeClr>
                          </a:solidFill>
                        </a:rPr>
                        <a:t>don’t</a:t>
                      </a:r>
                      <a:r>
                        <a:rPr lang="es-ES" sz="2000" dirty="0">
                          <a:solidFill>
                            <a:schemeClr val="accent5">
                              <a:lumMod val="50000"/>
                            </a:schemeClr>
                          </a:solidFill>
                        </a:rPr>
                        <a:t> </a:t>
                      </a:r>
                      <a:r>
                        <a:rPr lang="es-ES" sz="2000" dirty="0" err="1">
                          <a:solidFill>
                            <a:schemeClr val="accent5">
                              <a:lumMod val="50000"/>
                            </a:schemeClr>
                          </a:solidFill>
                        </a:rPr>
                        <a:t>have</a:t>
                      </a:r>
                      <a:r>
                        <a:rPr lang="es-ES" sz="2000" dirty="0">
                          <a:solidFill>
                            <a:schemeClr val="accent5">
                              <a:lumMod val="50000"/>
                            </a:schemeClr>
                          </a:solidFill>
                        </a:rPr>
                        <a:t> time.</a:t>
                      </a:r>
                      <a:endParaRPr sz="2000" dirty="0">
                        <a:solidFill>
                          <a:schemeClr val="accent5">
                            <a:lumMod val="50000"/>
                          </a:schemeClr>
                        </a:solidFill>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73" name="Google Shape;635;p20">
            <a:extLst>
              <a:ext uri="{FF2B5EF4-FFF2-40B4-BE49-F238E27FC236}">
                <a16:creationId xmlns:a16="http://schemas.microsoft.com/office/drawing/2014/main" id="{43E18433-558A-7C42-8D5C-FFCCD44DA794}"/>
              </a:ext>
            </a:extLst>
          </p:cNvPr>
          <p:cNvSpPr txBox="1"/>
          <p:nvPr/>
        </p:nvSpPr>
        <p:spPr>
          <a:xfrm>
            <a:off x="9174693" y="1995105"/>
            <a:ext cx="2859626" cy="707846"/>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No,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nunca</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olvidamos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cosas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4" name="Google Shape;636;p20">
            <a:extLst>
              <a:ext uri="{FF2B5EF4-FFF2-40B4-BE49-F238E27FC236}">
                <a16:creationId xmlns:a16="http://schemas.microsoft.com/office/drawing/2014/main" id="{57623E52-A0C5-4444-80C0-8B30F85F809D}"/>
              </a:ext>
            </a:extLst>
          </p:cNvPr>
          <p:cNvSpPr txBox="1"/>
          <p:nvPr/>
        </p:nvSpPr>
        <p:spPr>
          <a:xfrm>
            <a:off x="9174692" y="2890588"/>
            <a:ext cx="2483908" cy="400069"/>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Sí</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claro.              </a:t>
            </a: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sp>
        <p:nvSpPr>
          <p:cNvPr id="75" name="Google Shape;637;p20">
            <a:extLst>
              <a:ext uri="{FF2B5EF4-FFF2-40B4-BE49-F238E27FC236}">
                <a16:creationId xmlns:a16="http://schemas.microsoft.com/office/drawing/2014/main" id="{AB060D11-ADD8-1D42-9F0D-BA01697EB125}"/>
              </a:ext>
            </a:extLst>
          </p:cNvPr>
          <p:cNvSpPr txBox="1"/>
          <p:nvPr/>
        </p:nvSpPr>
        <p:spPr>
          <a:xfrm>
            <a:off x="533400" y="3290657"/>
            <a:ext cx="2450835" cy="584735"/>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Sí</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quiero</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ser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rica</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endParaRPr kumimoji="0" lang="en-GB" sz="11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sp>
        <p:nvSpPr>
          <p:cNvPr id="76" name="Google Shape;638;p20">
            <a:extLst>
              <a:ext uri="{FF2B5EF4-FFF2-40B4-BE49-F238E27FC236}">
                <a16:creationId xmlns:a16="http://schemas.microsoft.com/office/drawing/2014/main" id="{E94EE949-FE9B-394B-B318-BCFE2A2C34E5}"/>
              </a:ext>
            </a:extLst>
          </p:cNvPr>
          <p:cNvSpPr txBox="1"/>
          <p:nvPr/>
        </p:nvSpPr>
        <p:spPr>
          <a:xfrm>
            <a:off x="6597924" y="3410797"/>
            <a:ext cx="2613999" cy="707846"/>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Sí</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cuando</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tienen</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una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tarea</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difícil</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sp>
        <p:nvSpPr>
          <p:cNvPr id="77" name="Google Shape;639;p20">
            <a:extLst>
              <a:ext uri="{FF2B5EF4-FFF2-40B4-BE49-F238E27FC236}">
                <a16:creationId xmlns:a16="http://schemas.microsoft.com/office/drawing/2014/main" id="{435167BD-52AA-5040-A6FA-0B9F2C30E7CA}"/>
              </a:ext>
            </a:extLst>
          </p:cNvPr>
          <p:cNvSpPr txBox="1"/>
          <p:nvPr/>
        </p:nvSpPr>
        <p:spPr>
          <a:xfrm>
            <a:off x="6560693" y="4127762"/>
            <a:ext cx="2613999" cy="707846"/>
          </a:xfrm>
          <a:prstGeom prst="rect">
            <a:avLst/>
          </a:prstGeom>
          <a:solidFill>
            <a:srgbClr val="FFFFFF"/>
          </a:solidFill>
          <a:ln w="3175">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Solo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si</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la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tarea</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es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fácil</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8" name="Google Shape;640;p20">
            <a:extLst>
              <a:ext uri="{FF2B5EF4-FFF2-40B4-BE49-F238E27FC236}">
                <a16:creationId xmlns:a16="http://schemas.microsoft.com/office/drawing/2014/main" id="{E1126B81-0B72-AF42-B3D3-AD3ECE2AD9F5}"/>
              </a:ext>
            </a:extLst>
          </p:cNvPr>
          <p:cNvSpPr txBox="1"/>
          <p:nvPr/>
        </p:nvSpPr>
        <p:spPr>
          <a:xfrm>
            <a:off x="6560693" y="4844727"/>
            <a:ext cx="2688463" cy="707846"/>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Sí</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dedico</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tiempo</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 las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cosas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pequeñas</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endParaRPr kumimoji="0"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endParaRPr>
          </a:p>
        </p:txBody>
      </p:sp>
      <p:sp>
        <p:nvSpPr>
          <p:cNvPr id="80" name="Google Shape;640;p20">
            <a:extLst>
              <a:ext uri="{FF2B5EF4-FFF2-40B4-BE49-F238E27FC236}">
                <a16:creationId xmlns:a16="http://schemas.microsoft.com/office/drawing/2014/main" id="{D81A4CB4-B69A-444E-977F-592FDF6BE5FC}"/>
              </a:ext>
            </a:extLst>
          </p:cNvPr>
          <p:cNvSpPr txBox="1"/>
          <p:nvPr/>
        </p:nvSpPr>
        <p:spPr>
          <a:xfrm>
            <a:off x="9166037" y="5519372"/>
            <a:ext cx="2840576" cy="707846"/>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2000"/>
              <a:buFont typeface="Arial"/>
              <a:buNone/>
              <a:tabLst/>
              <a:defRPr/>
            </a:pP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No, no temenos </a:t>
            </a:r>
            <a:r>
              <a:rPr kumimoji="0" lang="en-GB" sz="200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Arial"/>
                <a:cs typeface="Arial"/>
                <a:sym typeface="Arial"/>
              </a:rPr>
              <a:t>tiempo</a:t>
            </a:r>
            <a:r>
              <a:rPr kumimoji="0" lang="en-GB" sz="200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Arial"/>
                <a:cs typeface="Arial"/>
                <a:sym typeface="Arial"/>
              </a:rPr>
              <a:t>.</a:t>
            </a:r>
          </a:p>
        </p:txBody>
      </p:sp>
    </p:spTree>
    <p:extLst>
      <p:ext uri="{BB962C8B-B14F-4D97-AF65-F5344CB8AC3E}">
        <p14:creationId xmlns:p14="http://schemas.microsoft.com/office/powerpoint/2010/main" val="358263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70" grpId="0" animBg="1"/>
      <p:bldP spid="71" grpId="0" animBg="1"/>
      <p:bldP spid="73" grpId="0" animBg="1"/>
      <p:bldP spid="74" grpId="0" animBg="1"/>
      <p:bldP spid="75" grpId="0" animBg="1"/>
      <p:bldP spid="76" grpId="0" animBg="1"/>
      <p:bldP spid="77" grpId="0" animBg="1"/>
      <p:bldP spid="78" grpId="0" animBg="1"/>
      <p:bldP spid="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5749420" y="4541543"/>
            <a:ext cx="6288202" cy="1502069"/>
          </a:xfrm>
          <a:prstGeom prst="wedgeRoundRectCallout">
            <a:avLst>
              <a:gd name="adj1" fmla="val 52034"/>
              <a:gd name="adj2" fmla="val -3497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F0302020204030204"/>
                <a:ea typeface="+mn-ea"/>
                <a:cs typeface="+mn-cs"/>
              </a:rPr>
              <a:t>N: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Gracias</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0" i="0" u="none" strike="noStrike" kern="1200" cap="none" spc="0" normalizeH="0" baseline="0" noProof="0" err="1">
                <a:ln>
                  <a:noFill/>
                </a:ln>
                <a:solidFill>
                  <a:srgbClr val="002060"/>
                </a:solidFill>
                <a:effectLst/>
                <a:uLnTx/>
                <a:uFillTx/>
                <a:latin typeface="Century Gothic" panose="020F0302020204030204"/>
                <a:ea typeface="+mn-ea"/>
                <a:cs typeface="+mn-cs"/>
              </a:rPr>
              <a:t>Quiero</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  </a:t>
            </a:r>
            <a:r>
              <a:rPr kumimoji="0" lang="en-GB" sz="2000" b="1" i="0" u="none" strike="noStrike" kern="1200" cap="none" spc="0" normalizeH="0" baseline="0" noProof="0">
                <a:ln>
                  <a:noFill/>
                </a:ln>
                <a:solidFill>
                  <a:srgbClr val="ED7D31"/>
                </a:solidFill>
                <a:effectLst/>
                <a:uLnTx/>
                <a:uFillTx/>
                <a:latin typeface="Century Gothic" panose="020F0302020204030204"/>
                <a:ea typeface="+mn-ea"/>
                <a:cs typeface="+mn-cs"/>
              </a:rPr>
              <a:t>[to pass]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todos mis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exámenes</a:t>
            </a:r>
            <a:r>
              <a:rPr kumimoji="0" lang="en-GB" sz="2000" b="1" i="0" u="none" strike="noStrike" kern="1200" cap="none" spc="0" normalizeH="0" baseline="0" noProof="0">
                <a:ln>
                  <a:noFill/>
                </a:ln>
                <a:solidFill>
                  <a:srgbClr val="ED7D31"/>
                </a:solidFill>
                <a:effectLst/>
                <a:uLnTx/>
                <a:uFillTx/>
                <a:latin typeface="Century Gothic" panose="020F0302020204030204"/>
                <a:ea typeface="+mn-ea"/>
                <a:cs typeface="+mn-cs"/>
              </a:rPr>
              <a:t>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  ¡no tengo ganas de repetir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el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año</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 ¿Cuál es </a:t>
            </a:r>
            <a:r>
              <a:rPr kumimoji="0" lang="en-GB" sz="2000" b="1" i="0" u="none" strike="noStrike" kern="1200" cap="none" spc="0" normalizeH="0" baseline="0" noProof="0">
                <a:ln>
                  <a:noFill/>
                </a:ln>
                <a:solidFill>
                  <a:srgbClr val="ED7D31"/>
                </a:solidFill>
                <a:effectLst/>
                <a:uLnTx/>
                <a:uFillTx/>
                <a:latin typeface="Century Gothic" panose="020F0302020204030204"/>
                <a:ea typeface="+mn-ea"/>
                <a:cs typeface="+mn-cs"/>
              </a:rPr>
              <a:t>[the date]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del examen?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   </a:t>
            </a:r>
            <a:r>
              <a:rPr kumimoji="0" lang="en-GB" sz="2000" b="1" i="0" u="none" strike="noStrike" kern="1200" cap="none" spc="0" normalizeH="0" baseline="0" noProof="0">
                <a:ln>
                  <a:noFill/>
                </a:ln>
                <a:solidFill>
                  <a:srgbClr val="ED7D31"/>
                </a:solidFill>
                <a:effectLst/>
                <a:uLnTx/>
                <a:uFillTx/>
                <a:latin typeface="Century Gothic"/>
                <a:ea typeface="+mn-ea"/>
                <a:cs typeface="+mn-cs"/>
              </a:rPr>
              <a:t>[Do we have to]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venir a esta sala antes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de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empezar</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p>
        </p:txBody>
      </p:sp>
      <p:sp>
        <p:nvSpPr>
          <p:cNvPr id="2" name="Title 1"/>
          <p:cNvSpPr>
            <a:spLocks noGrp="1"/>
          </p:cNvSpPr>
          <p:nvPr>
            <p:ph type="title"/>
          </p:nvPr>
        </p:nvSpPr>
        <p:spPr>
          <a:xfrm>
            <a:off x="191807" y="128144"/>
            <a:ext cx="9073535" cy="446261"/>
          </a:xfrm>
        </p:spPr>
        <p:txBody>
          <a:bodyPr>
            <a:normAutofit fontScale="90000"/>
          </a:bodyPr>
          <a:lstStyle/>
          <a:p>
            <a:r>
              <a:rPr lang="en-GB" sz="2000"/>
              <a:t>Lee el diálogo con dos compañeros/as. Traduce las palabras al español.  </a:t>
            </a:r>
            <a:endParaRPr lang="en-GB" sz="2000" dirty="0"/>
          </a:p>
        </p:txBody>
      </p:sp>
      <p:sp>
        <p:nvSpPr>
          <p:cNvPr id="7" name="Rounded Rectangular Callout 6"/>
          <p:cNvSpPr/>
          <p:nvPr/>
        </p:nvSpPr>
        <p:spPr>
          <a:xfrm>
            <a:off x="262647" y="3048377"/>
            <a:ext cx="5338864" cy="928035"/>
          </a:xfrm>
          <a:prstGeom prst="wedgeRoundRectCallout">
            <a:avLst>
              <a:gd name="adj1" fmla="val -54634"/>
              <a:gd name="adj2" fmla="val -25233"/>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4472C4">
                    <a:lumMod val="50000"/>
                  </a:srgbClr>
                </a:solidFill>
                <a:effectLst/>
                <a:uLnTx/>
                <a:uFillTx/>
                <a:latin typeface="Century Gothic"/>
                <a:ea typeface="+mn-ea"/>
                <a:cs typeface="+mn-cs"/>
              </a:rPr>
              <a:t>Bueno, sí</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además</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debéis</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usar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verbos</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en</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formas</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diferentes</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err="1">
                <a:ln>
                  <a:noFill/>
                </a:ln>
                <a:solidFill>
                  <a:srgbClr val="4472C4">
                    <a:lumMod val="50000"/>
                  </a:srgbClr>
                </a:solidFill>
                <a:effectLst/>
                <a:uLnTx/>
                <a:uFillTx/>
                <a:latin typeface="Century Gothic"/>
                <a:ea typeface="+mn-ea"/>
                <a:cs typeface="+mn-cs"/>
              </a:rPr>
              <a:t>Qué</a:t>
            </a:r>
            <a:r>
              <a:rPr kumimoji="0" lang="en-GB" sz="2000" b="0" i="0" u="none" strike="noStrike" kern="1200" cap="none" spc="0" normalizeH="0" baseline="0" noProof="0">
                <a:ln>
                  <a:noFill/>
                </a:ln>
                <a:solidFill>
                  <a:srgbClr val="4472C4">
                    <a:lumMod val="50000"/>
                  </a:srgbClr>
                </a:solidFill>
                <a:effectLst/>
                <a:uLnTx/>
                <a:uFillTx/>
                <a:latin typeface="Century Gothic"/>
                <a:ea typeface="+mn-ea"/>
                <a:cs typeface="+mn-cs"/>
              </a:rPr>
              <a:t> </a:t>
            </a:r>
            <a:r>
              <a:rPr kumimoji="0" lang="en-GB" sz="2000" b="1" i="0" u="none" strike="noStrike" kern="1200" cap="none" spc="0" normalizeH="0" baseline="0" noProof="0">
                <a:ln>
                  <a:noFill/>
                </a:ln>
                <a:solidFill>
                  <a:srgbClr val="ED7D31"/>
                </a:solidFill>
                <a:effectLst/>
                <a:uLnTx/>
                <a:uFillTx/>
                <a:latin typeface="Century Gothic"/>
                <a:ea typeface="+mn-ea"/>
                <a:cs typeface="+mn-cs"/>
              </a:rPr>
              <a:t>[you (all can]</a:t>
            </a:r>
            <a:r>
              <a:rPr kumimoji="0" lang="en-GB" sz="2000" b="0" i="0" u="none" strike="noStrike" kern="1200" cap="none" spc="0" normalizeH="0" baseline="0" noProof="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decir</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sobre</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esta</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imagen? ¿Nadia?</a:t>
            </a:r>
          </a:p>
        </p:txBody>
      </p:sp>
      <p:sp>
        <p:nvSpPr>
          <p:cNvPr id="9" name="Rounded Rectangular Callout 8"/>
          <p:cNvSpPr/>
          <p:nvPr/>
        </p:nvSpPr>
        <p:spPr>
          <a:xfrm>
            <a:off x="262647" y="4211520"/>
            <a:ext cx="5338864" cy="644687"/>
          </a:xfrm>
          <a:prstGeom prst="wedgeRoundRectCallout">
            <a:avLst>
              <a:gd name="adj1" fmla="val -55603"/>
              <a:gd name="adj2" fmla="val -1781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¡Perfecto!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Chicas</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err="1">
                <a:ln>
                  <a:noFill/>
                </a:ln>
                <a:solidFill>
                  <a:srgbClr val="4472C4">
                    <a:lumMod val="50000"/>
                  </a:srgbClr>
                </a:solidFill>
                <a:effectLst/>
                <a:uLnTx/>
                <a:uFillTx/>
                <a:latin typeface="Century Gothic"/>
                <a:ea typeface="+mn-ea"/>
                <a:cs typeface="+mn-cs"/>
              </a:rPr>
              <a:t>debéis</a:t>
            </a:r>
            <a:r>
              <a:rPr kumimoji="0" lang="en-GB" sz="2000" b="0" i="0" u="none" strike="noStrike" kern="1200" cap="none" spc="0" normalizeH="0" baseline="0" noProof="0">
                <a:ln>
                  <a:noFill/>
                </a:ln>
                <a:solidFill>
                  <a:srgbClr val="4472C4">
                    <a:lumMod val="50000"/>
                  </a:srgbClr>
                </a:solidFill>
                <a:effectLst/>
                <a:uLnTx/>
                <a:uFillTx/>
                <a:latin typeface="Century Gothic"/>
                <a:ea typeface="+mn-ea"/>
                <a:cs typeface="+mn-cs"/>
              </a:rPr>
              <a:t> estar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muy</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orgullosas</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a:ln>
                  <a:noFill/>
                </a:ln>
                <a:solidFill>
                  <a:srgbClr val="4472C4">
                    <a:lumMod val="50000"/>
                  </a:srgbClr>
                </a:solidFill>
                <a:effectLst/>
                <a:uLnTx/>
                <a:uFillTx/>
                <a:latin typeface="Century Gothic"/>
                <a:ea typeface="+mn-ea"/>
                <a:cs typeface="+mn-cs"/>
              </a:rPr>
              <a:t>de </a:t>
            </a:r>
            <a:r>
              <a:rPr kumimoji="0" lang="en-GB" sz="2000" b="1" i="0" u="none" strike="noStrike" kern="1200" cap="none" spc="0" normalizeH="0" baseline="0" noProof="0">
                <a:ln>
                  <a:noFill/>
                </a:ln>
                <a:solidFill>
                  <a:srgbClr val="ED7D31"/>
                </a:solidFill>
                <a:effectLst/>
                <a:uLnTx/>
                <a:uFillTx/>
                <a:latin typeface="Century Gothic"/>
                <a:ea typeface="+mn-ea"/>
                <a:cs typeface="+mn-cs"/>
              </a:rPr>
              <a:t>[your (m, plural)]</a:t>
            </a:r>
            <a:r>
              <a:rPr kumimoji="0" lang="en-GB" sz="2000" b="0" i="0" u="none" strike="noStrike" kern="1200" cap="none" spc="0" normalizeH="0" baseline="0" noProof="0">
                <a:ln>
                  <a:noFill/>
                </a:ln>
                <a:solidFill>
                  <a:srgbClr val="4472C4">
                    <a:lumMod val="50000"/>
                  </a:srgbClr>
                </a:solidFill>
                <a:effectLst/>
                <a:uLnTx/>
                <a:uFillTx/>
                <a:latin typeface="Century Gothic"/>
                <a:ea typeface="+mn-ea"/>
                <a:cs typeface="+mn-cs"/>
              </a:rPr>
              <a:t> esfuerzos.</a:t>
            </a:r>
            <a:endPar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11" name="Rounded Rectangular Callout 10"/>
          <p:cNvSpPr/>
          <p:nvPr/>
        </p:nvSpPr>
        <p:spPr>
          <a:xfrm>
            <a:off x="5739964" y="3469763"/>
            <a:ext cx="6339532" cy="958583"/>
          </a:xfrm>
          <a:prstGeom prst="wedgeRoundRectCallout">
            <a:avLst>
              <a:gd name="adj1" fmla="val 35483"/>
              <a:gd name="adj2" fmla="val -5388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F0302020204030204"/>
                <a:ea typeface="+mn-ea"/>
                <a:cs typeface="+mn-cs"/>
              </a:rPr>
              <a:t>N: </a:t>
            </a:r>
            <a:r>
              <a:rPr kumimoji="0" lang="en-GB" sz="2000" b="0" i="1" u="none" strike="noStrike" kern="1200" cap="none" spc="0" normalizeH="0" baseline="0" noProof="0">
                <a:ln>
                  <a:noFill/>
                </a:ln>
                <a:solidFill>
                  <a:srgbClr val="002060"/>
                </a:solidFill>
                <a:effectLst/>
                <a:uLnTx/>
                <a:uFillTx/>
                <a:latin typeface="Century Gothic" panose="020F0302020204030204"/>
                <a:ea typeface="+mn-ea"/>
                <a:cs typeface="+mn-cs"/>
              </a:rPr>
              <a:t>[En </a:t>
            </a:r>
            <a:r>
              <a:rPr kumimoji="0" lang="en-GB" sz="2000" b="0" i="1" u="none" strike="noStrike" kern="1200" cap="none" spc="0" normalizeH="0" baseline="0" noProof="0" err="1">
                <a:ln>
                  <a:noFill/>
                </a:ln>
                <a:solidFill>
                  <a:srgbClr val="002060"/>
                </a:solidFill>
                <a:effectLst/>
                <a:uLnTx/>
                <a:uFillTx/>
                <a:latin typeface="Century Gothic" panose="020F0302020204030204"/>
                <a:ea typeface="+mn-ea"/>
                <a:cs typeface="+mn-cs"/>
              </a:rPr>
              <a:t>inglés</a:t>
            </a:r>
            <a:r>
              <a:rPr kumimoji="0" lang="en-GB" sz="2000" b="0" i="1" u="none" strike="noStrike" kern="1200" cap="none" spc="0" normalizeH="0" baseline="0" noProof="0">
                <a:ln>
                  <a:noFill/>
                </a:ln>
                <a:solidFill>
                  <a:srgbClr val="002060"/>
                </a:solidFill>
                <a:effectLst/>
                <a:uLnTx/>
                <a:uFillTx/>
                <a:latin typeface="Century Gothic" panose="020F0302020204030204"/>
                <a:ea typeface="+mn-ea"/>
                <a:cs typeface="+mn-cs"/>
              </a:rPr>
              <a:t>]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Hay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una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mujer</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con dos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familiares</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o </a:t>
            </a:r>
            <a:r>
              <a:rPr kumimoji="0" lang="en-GB" sz="2000" b="1" i="0" u="none" strike="noStrike" kern="1200" cap="none" spc="0" normalizeH="0" baseline="0" noProof="0">
                <a:ln>
                  <a:noFill/>
                </a:ln>
                <a:solidFill>
                  <a:srgbClr val="ED7D31"/>
                </a:solidFill>
                <a:effectLst/>
                <a:uLnTx/>
                <a:uFillTx/>
                <a:latin typeface="Century Gothic" panose="020F0302020204030204"/>
                <a:ea typeface="+mn-ea"/>
                <a:cs typeface="+mn-cs"/>
              </a:rPr>
              <a:t>[maybe]</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 son los vecinos</a:t>
            </a:r>
            <a:r>
              <a:rPr kumimoji="0" lang="en-GB" sz="20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a:ea typeface="+mn-ea"/>
                <a:cs typeface="+mn-cs"/>
              </a:rPr>
              <a:t>Está</a:t>
            </a:r>
            <a:r>
              <a:rPr kumimoji="0" lang="en-GB" sz="2000" b="0" i="0" u="none" strike="noStrike" kern="1200" cap="none" spc="0" normalizeH="0" baseline="0" noProof="0" dirty="0">
                <a:ln>
                  <a:noFill/>
                </a:ln>
                <a:solidFill>
                  <a:srgbClr val="002060"/>
                </a:solidFill>
                <a:effectLst/>
                <a:uLnTx/>
                <a:uFillTx/>
                <a:latin typeface="Century Gothic"/>
                <a:ea typeface="+mn-ea"/>
                <a:cs typeface="+mn-cs"/>
              </a:rPr>
              <a:t> un poco </a:t>
            </a:r>
            <a:r>
              <a:rPr kumimoji="0" lang="en-GB" sz="2000" b="0" i="0" u="none" strike="noStrike" kern="1200" cap="none" spc="0" normalizeH="0" baseline="0" noProof="0" dirty="0" err="1">
                <a:ln>
                  <a:noFill/>
                </a:ln>
                <a:solidFill>
                  <a:srgbClr val="002060"/>
                </a:solidFill>
                <a:effectLst/>
                <a:uLnTx/>
                <a:uFillTx/>
                <a:latin typeface="Century Gothic"/>
                <a:ea typeface="+mn-ea"/>
                <a:cs typeface="+mn-cs"/>
              </a:rPr>
              <a:t>asustada</a:t>
            </a:r>
            <a:r>
              <a:rPr kumimoji="0" lang="en-GB" sz="20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a:ea typeface="+mn-ea"/>
                <a:cs typeface="+mn-cs"/>
              </a:rPr>
              <a:t>También</a:t>
            </a:r>
            <a:r>
              <a:rPr kumimoji="0" lang="en-GB" sz="20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2000" b="0" i="0" u="none" strike="noStrike" kern="1200" cap="none" spc="0" normalizeH="0" baseline="0" noProof="0" err="1">
                <a:ln>
                  <a:noFill/>
                </a:ln>
                <a:solidFill>
                  <a:srgbClr val="002060"/>
                </a:solidFill>
                <a:effectLst/>
                <a:uLnTx/>
                <a:uFillTx/>
                <a:latin typeface="Century Gothic" panose="020F0302020204030204"/>
                <a:ea typeface="+mn-ea"/>
                <a:cs typeface="+mn-cs"/>
              </a:rPr>
              <a:t>tiene</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 un bebé. Están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en</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una      </a:t>
            </a:r>
            <a:r>
              <a:rPr kumimoji="0" lang="en-GB" sz="2000" b="1" i="0" u="none" strike="noStrike" kern="1200" cap="none" spc="0" normalizeH="0" baseline="0" noProof="0">
                <a:ln>
                  <a:noFill/>
                </a:ln>
                <a:solidFill>
                  <a:srgbClr val="ED7D31"/>
                </a:solidFill>
                <a:effectLst/>
                <a:uLnTx/>
                <a:uFillTx/>
                <a:latin typeface="Century Gothic" panose="020F0302020204030204"/>
                <a:ea typeface="+mn-ea"/>
                <a:cs typeface="+mn-cs"/>
              </a:rPr>
              <a:t>[hill]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  </a:t>
            </a:r>
            <a:endPar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5" name="Rounded Rectangle 14">
            <a:extLst>
              <a:ext uri="{FF2B5EF4-FFF2-40B4-BE49-F238E27FC236}">
                <a16:creationId xmlns:a16="http://schemas.microsoft.com/office/drawing/2014/main" id="{A316DD52-7894-4A75-969C-CA0645DA2978}"/>
              </a:ext>
            </a:extLst>
          </p:cNvPr>
          <p:cNvSpPr/>
          <p:nvPr/>
        </p:nvSpPr>
        <p:spPr>
          <a:xfrm>
            <a:off x="10194441" y="141690"/>
            <a:ext cx="1800719"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Arial"/>
              </a:rPr>
              <a:t>leer / 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Arial"/>
            </a:endParaRPr>
          </a:p>
        </p:txBody>
      </p:sp>
      <p:sp>
        <p:nvSpPr>
          <p:cNvPr id="20" name="Rounded Rectangular Callout 19">
            <a:extLst>
              <a:ext uri="{FF2B5EF4-FFF2-40B4-BE49-F238E27FC236}">
                <a16:creationId xmlns:a16="http://schemas.microsoft.com/office/drawing/2014/main" id="{9DCB7AA4-BAEA-8548-9785-5752972AA7B1}"/>
              </a:ext>
            </a:extLst>
          </p:cNvPr>
          <p:cNvSpPr/>
          <p:nvPr/>
        </p:nvSpPr>
        <p:spPr>
          <a:xfrm>
            <a:off x="5781921" y="2085590"/>
            <a:ext cx="6223200" cy="605411"/>
          </a:xfrm>
          <a:prstGeom prst="wedgeRoundRectCallout">
            <a:avLst>
              <a:gd name="adj1" fmla="val 52035"/>
              <a:gd name="adj2" fmla="val -2019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L: </a:t>
            </a:r>
            <a:r>
              <a:rPr kumimoji="0" lang="en-GB" sz="2000" b="0" i="0" u="none" strike="noStrike" kern="1200" cap="none" spc="0" normalizeH="0" baseline="0" noProof="0">
                <a:ln>
                  <a:noFill/>
                </a:ln>
                <a:solidFill>
                  <a:srgbClr val="002060"/>
                </a:solidFill>
                <a:effectLst/>
                <a:uLnTx/>
                <a:uFillTx/>
                <a:latin typeface="Century Gothic"/>
                <a:ea typeface="+mn-ea"/>
                <a:cs typeface="+mn-cs"/>
              </a:rPr>
              <a:t>Vosotros (los profesores)</a:t>
            </a:r>
            <a:r>
              <a:rPr kumimoji="0" lang="en-GB" sz="2000" b="1" i="0" u="none" strike="noStrike" kern="1200" cap="none" spc="0" normalizeH="0" baseline="0" noProof="0">
                <a:ln>
                  <a:noFill/>
                </a:ln>
                <a:solidFill>
                  <a:srgbClr val="002060"/>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2060"/>
                </a:solidFill>
                <a:effectLst/>
                <a:uLnTx/>
                <a:uFillTx/>
                <a:latin typeface="Century Gothic"/>
                <a:ea typeface="+mn-ea"/>
                <a:cs typeface="+mn-cs"/>
              </a:rPr>
              <a:t>¿ </a:t>
            </a:r>
            <a:r>
              <a:rPr kumimoji="0" lang="en-GB" sz="2000" b="1" i="0" u="none" strike="noStrike" kern="1200" cap="none" spc="0" normalizeH="0" baseline="0" noProof="0">
                <a:ln>
                  <a:noFill/>
                </a:ln>
                <a:solidFill>
                  <a:srgbClr val="ED7D31"/>
                </a:solidFill>
                <a:effectLst/>
                <a:uLnTx/>
                <a:uFillTx/>
                <a:latin typeface="Century Gothic"/>
                <a:ea typeface="+mn-ea"/>
                <a:cs typeface="+mn-cs"/>
              </a:rPr>
              <a:t>[Do you [all] decide] </a:t>
            </a:r>
            <a:r>
              <a:rPr kumimoji="0" lang="en-GB" sz="2000" b="0" i="0" u="none" strike="noStrike" kern="1200" cap="none" spc="0" normalizeH="0" baseline="0" noProof="0">
                <a:ln>
                  <a:noFill/>
                </a:ln>
                <a:solidFill>
                  <a:srgbClr val="002060"/>
                </a:solidFill>
                <a:effectLst/>
                <a:uLnTx/>
                <a:uFillTx/>
                <a:latin typeface="Century Gothic"/>
                <a:ea typeface="+mn-ea"/>
                <a:cs typeface="+mn-cs"/>
              </a:rPr>
              <a:t>las </a:t>
            </a:r>
            <a:r>
              <a:rPr kumimoji="0" lang="en-GB" sz="2000" b="0" i="0" u="none" strike="noStrike" kern="1200" cap="none" spc="0" normalizeH="0" baseline="0" noProof="0" dirty="0" err="1">
                <a:ln>
                  <a:noFill/>
                </a:ln>
                <a:solidFill>
                  <a:srgbClr val="002060"/>
                </a:solidFill>
                <a:effectLst/>
                <a:uLnTx/>
                <a:uFillTx/>
                <a:latin typeface="Century Gothic"/>
                <a:ea typeface="+mn-ea"/>
                <a:cs typeface="+mn-cs"/>
              </a:rPr>
              <a:t>notas</a:t>
            </a:r>
            <a:r>
              <a:rPr kumimoji="0" lang="en-GB" sz="2000" b="0" i="0" u="none" strike="noStrike" kern="1200" cap="none" spc="0" normalizeH="0" baseline="0" noProof="0">
                <a:ln>
                  <a:noFill/>
                </a:ln>
                <a:solidFill>
                  <a:srgbClr val="002060"/>
                </a:solidFill>
                <a:effectLst/>
                <a:uLnTx/>
                <a:uFillTx/>
                <a:latin typeface="Century Gothic"/>
                <a:ea typeface="+mn-ea"/>
                <a:cs typeface="+mn-cs"/>
              </a:rPr>
              <a:t>? </a:t>
            </a:r>
            <a:endParaRPr kumimoji="0" lang="en-GB" sz="2000" b="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25" name="Rounded Rectangular Callout 24"/>
          <p:cNvSpPr/>
          <p:nvPr/>
        </p:nvSpPr>
        <p:spPr>
          <a:xfrm>
            <a:off x="5772630" y="1021626"/>
            <a:ext cx="5756442" cy="985060"/>
          </a:xfrm>
          <a:prstGeom prst="wedgeRoundRectCallout">
            <a:avLst>
              <a:gd name="adj1" fmla="val 54529"/>
              <a:gd name="adj2" fmla="val 2067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F0302020204030204"/>
                <a:ea typeface="+mn-ea"/>
                <a:cs typeface="+mn-cs"/>
              </a:rPr>
              <a:t>N: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Sí, profe. ¿En  </a:t>
            </a:r>
            <a:r>
              <a:rPr kumimoji="0" lang="en-GB" sz="2000" b="1" i="0" u="none" strike="noStrike" kern="1200" cap="none" spc="0" normalizeH="0" baseline="0" noProof="0">
                <a:ln>
                  <a:noFill/>
                </a:ln>
                <a:solidFill>
                  <a:srgbClr val="ED7D31"/>
                </a:solidFill>
                <a:effectLst/>
                <a:uLnTx/>
                <a:uFillTx/>
                <a:latin typeface="Century Gothic" panose="020F0302020204030204"/>
                <a:ea typeface="+mn-ea"/>
                <a:cs typeface="+mn-cs"/>
              </a:rPr>
              <a:t>[the exam]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tienes que </a:t>
            </a:r>
            <a:r>
              <a:rPr kumimoji="0" lang="en-GB" sz="2000" b="0" i="0" u="none" strike="noStrike" kern="1200" cap="none" spc="0" normalizeH="0" baseline="0" noProof="0" err="1">
                <a:ln>
                  <a:noFill/>
                </a:ln>
                <a:solidFill>
                  <a:srgbClr val="002060"/>
                </a:solidFill>
                <a:effectLst/>
                <a:uLnTx/>
                <a:uFillTx/>
                <a:latin typeface="Century Gothic" panose="020F0302020204030204"/>
                <a:ea typeface="+mn-ea"/>
                <a:cs typeface="+mn-cs"/>
              </a:rPr>
              <a:t>describir</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   </a:t>
            </a:r>
            <a:r>
              <a:rPr kumimoji="0" lang="en-GB" sz="2000" b="1" i="0" u="none" strike="noStrike" kern="1200" cap="none" spc="0" normalizeH="0" baseline="0" noProof="0">
                <a:ln>
                  <a:noFill/>
                </a:ln>
                <a:solidFill>
                  <a:srgbClr val="ED7D31"/>
                </a:solidFill>
                <a:effectLst/>
                <a:uLnTx/>
                <a:uFillTx/>
                <a:latin typeface="Century Gothic" panose="020F0302020204030204"/>
                <a:ea typeface="+mn-ea"/>
                <a:cs typeface="+mn-cs"/>
              </a:rPr>
              <a:t>[an image]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 Y ¿puedes preparar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unas</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frases</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antes </a:t>
            </a:r>
            <a:r>
              <a:rPr kumimoji="0" lang="en-GB" sz="2000" b="0" i="0" u="none" strike="noStrike" kern="1200" cap="none" spc="0" normalizeH="0" baseline="0" noProof="0">
                <a:ln>
                  <a:noFill/>
                </a:ln>
                <a:solidFill>
                  <a:srgbClr val="002060"/>
                </a:solidFill>
                <a:effectLst/>
                <a:uLnTx/>
                <a:uFillTx/>
                <a:latin typeface="Century Gothic" panose="020F0302020204030204"/>
                <a:ea typeface="+mn-ea"/>
                <a:cs typeface="+mn-cs"/>
              </a:rPr>
              <a:t>del examen</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p>
        </p:txBody>
      </p:sp>
      <p:sp>
        <p:nvSpPr>
          <p:cNvPr id="26" name="Rounded Rectangular Callout 25"/>
          <p:cNvSpPr/>
          <p:nvPr/>
        </p:nvSpPr>
        <p:spPr>
          <a:xfrm>
            <a:off x="206300" y="609381"/>
            <a:ext cx="5395211" cy="932569"/>
          </a:xfrm>
          <a:prstGeom prst="wedgeRoundRectCallout">
            <a:avLst>
              <a:gd name="adj1" fmla="val -43695"/>
              <a:gd name="adj2" fmla="val 64819"/>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2060"/>
                </a:solidFill>
                <a:effectLst/>
                <a:uLnTx/>
                <a:uFillTx/>
                <a:latin typeface="Century Gothic"/>
                <a:ea typeface="+mn-ea"/>
                <a:cs typeface="+mn-cs"/>
              </a:rPr>
              <a:t>Esta es la </a:t>
            </a:r>
            <a:r>
              <a:rPr kumimoji="0" lang="en-GB" sz="2000" b="0" i="0" u="none" strike="noStrike" kern="1200" cap="none" spc="0" normalizeH="0" baseline="0" noProof="0" err="1">
                <a:ln>
                  <a:noFill/>
                </a:ln>
                <a:solidFill>
                  <a:srgbClr val="002060"/>
                </a:solidFill>
                <a:effectLst/>
                <a:uLnTx/>
                <a:uFillTx/>
                <a:latin typeface="Century Gothic"/>
                <a:ea typeface="+mn-ea"/>
                <a:cs typeface="+mn-cs"/>
              </a:rPr>
              <a:t>última</a:t>
            </a:r>
            <a:r>
              <a:rPr kumimoji="0" lang="en-GB" sz="2000" b="0" i="0" u="none" strike="noStrike" kern="1200" cap="none" spc="0" normalizeH="0" baseline="0" noProof="0">
                <a:ln>
                  <a:noFill/>
                </a:ln>
                <a:solidFill>
                  <a:srgbClr val="002060"/>
                </a:solidFill>
                <a:effectLst/>
                <a:uLnTx/>
                <a:uFillTx/>
                <a:latin typeface="Century Gothic"/>
                <a:ea typeface="+mn-ea"/>
                <a:cs typeface="+mn-cs"/>
              </a:rPr>
              <a:t> clase conmigo </a:t>
            </a:r>
            <a:r>
              <a:rPr kumimoji="0" lang="en-GB" sz="2000" b="0" i="0" u="none" strike="noStrike" kern="1200" cap="none" spc="0" normalizeH="0" baseline="0" noProof="0" dirty="0">
                <a:ln>
                  <a:noFill/>
                </a:ln>
                <a:solidFill>
                  <a:srgbClr val="002060"/>
                </a:solidFill>
                <a:effectLst/>
                <a:uLnTx/>
                <a:uFillTx/>
                <a:latin typeface="Century Gothic"/>
                <a:ea typeface="+mn-ea"/>
                <a:cs typeface="+mn-cs"/>
              </a:rPr>
              <a:t>antes </a:t>
            </a:r>
            <a:r>
              <a:rPr kumimoji="0" lang="en-GB" sz="2000" b="0" i="0" u="none" strike="noStrike" kern="1200" cap="none" spc="0" normalizeH="0" baseline="0" noProof="0">
                <a:ln>
                  <a:noFill/>
                </a:ln>
                <a:solidFill>
                  <a:srgbClr val="002060"/>
                </a:solidFill>
                <a:effectLst/>
                <a:uLnTx/>
                <a:uFillTx/>
                <a:latin typeface="Century Gothic"/>
                <a:ea typeface="+mn-ea"/>
                <a:cs typeface="+mn-cs"/>
              </a:rPr>
              <a:t>de vuestros exámenes.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2060"/>
                </a:solidFill>
                <a:effectLst/>
                <a:uLnTx/>
                <a:uFillTx/>
                <a:latin typeface="Century Gothic"/>
                <a:ea typeface="+mn-ea"/>
                <a:cs typeface="+mn-cs"/>
              </a:rPr>
              <a:t>¿</a:t>
            </a:r>
            <a:r>
              <a:rPr kumimoji="0" lang="en-GB" sz="2000" b="1" i="0" u="none" strike="noStrike" kern="1200" cap="none" spc="0" normalizeH="0" baseline="0" noProof="0">
                <a:ln>
                  <a:noFill/>
                </a:ln>
                <a:solidFill>
                  <a:srgbClr val="ED7D31"/>
                </a:solidFill>
                <a:effectLst/>
                <a:uLnTx/>
                <a:uFillTx/>
                <a:latin typeface="Century Gothic"/>
                <a:ea typeface="+mn-ea"/>
                <a:cs typeface="+mn-cs"/>
              </a:rPr>
              <a:t> [Do you (all) want]</a:t>
            </a:r>
            <a:r>
              <a:rPr kumimoji="0" lang="en-GB" sz="2000" b="0" i="0" u="none" strike="noStrike" kern="1200" cap="none" spc="0" normalizeH="0" baseline="0" noProof="0">
                <a:ln>
                  <a:noFill/>
                </a:ln>
                <a:solidFill>
                  <a:srgbClr val="002060"/>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a:ea typeface="+mn-ea"/>
                <a:cs typeface="+mn-cs"/>
              </a:rPr>
              <a:t>preguntar</a:t>
            </a:r>
            <a:r>
              <a:rPr kumimoji="0" lang="en-GB" sz="2000" b="0" i="0" u="none" strike="noStrike" kern="1200" cap="none" spc="0" normalizeH="0" baseline="0" noProof="0" dirty="0">
                <a:ln>
                  <a:noFill/>
                </a:ln>
                <a:solidFill>
                  <a:srgbClr val="002060"/>
                </a:solidFill>
                <a:effectLst/>
                <a:uLnTx/>
                <a:uFillTx/>
                <a:latin typeface="Century Gothic"/>
                <a:ea typeface="+mn-ea"/>
                <a:cs typeface="+mn-cs"/>
              </a:rPr>
              <a:t> algo?</a:t>
            </a:r>
          </a:p>
        </p:txBody>
      </p:sp>
      <p:sp>
        <p:nvSpPr>
          <p:cNvPr id="27" name="Rounded Rectangular Callout 26"/>
          <p:cNvSpPr/>
          <p:nvPr/>
        </p:nvSpPr>
        <p:spPr>
          <a:xfrm>
            <a:off x="196841" y="5600700"/>
            <a:ext cx="5404671" cy="721189"/>
          </a:xfrm>
          <a:prstGeom prst="wedgeRoundRectCallout">
            <a:avLst>
              <a:gd name="adj1" fmla="val -51881"/>
              <a:gd name="adj2" fmla="val -2167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err="1">
                <a:ln>
                  <a:noFill/>
                </a:ln>
                <a:solidFill>
                  <a:srgbClr val="4472C4">
                    <a:lumMod val="50000"/>
                  </a:srgbClr>
                </a:solidFill>
                <a:effectLst/>
                <a:uLnTx/>
                <a:uFillTx/>
                <a:latin typeface="Century Gothic" panose="020F0302020204030204"/>
                <a:ea typeface="+mn-ea"/>
                <a:cs typeface="+mn-cs"/>
              </a:rPr>
              <a:t>Podéis</a:t>
            </a:r>
            <a:r>
              <a:rPr kumimoji="0" lang="en-GB" sz="20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 estar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tranquilas</a:t>
            </a:r>
            <a:r>
              <a:rPr kumimoji="0" lang="en-GB" sz="20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 Sois muy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listas</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Es </a:t>
            </a:r>
            <a:r>
              <a:rPr kumimoji="0" lang="en-GB" sz="20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el viernes diez de  </a:t>
            </a:r>
            <a:r>
              <a:rPr kumimoji="0" lang="en-GB" sz="2000" b="1" i="0" u="none" strike="noStrike" kern="1200" cap="none" spc="0" normalizeH="0" baseline="0" noProof="0">
                <a:ln>
                  <a:noFill/>
                </a:ln>
                <a:solidFill>
                  <a:srgbClr val="ED7D31"/>
                </a:solidFill>
                <a:effectLst/>
                <a:uLnTx/>
                <a:uFillTx/>
                <a:latin typeface="Century Gothic"/>
                <a:ea typeface="+mn-ea"/>
                <a:cs typeface="+mn-cs"/>
              </a:rPr>
              <a:t>[May]</a:t>
            </a:r>
            <a:r>
              <a:rPr kumimoji="0" lang="en-GB" sz="20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  en </a:t>
            </a:r>
            <a:r>
              <a:rPr kumimoji="0" lang="en-GB" sz="2000" b="0" i="0" u="none" strike="noStrike" kern="1200" cap="none" spc="0" normalizeH="0" baseline="0" noProof="0" err="1">
                <a:ln>
                  <a:noFill/>
                </a:ln>
                <a:solidFill>
                  <a:srgbClr val="4472C4">
                    <a:lumMod val="50000"/>
                  </a:srgbClr>
                </a:solidFill>
                <a:effectLst/>
                <a:uLnTx/>
                <a:uFillTx/>
                <a:latin typeface="Century Gothic" panose="020F0302020204030204"/>
                <a:ea typeface="+mn-ea"/>
                <a:cs typeface="+mn-cs"/>
              </a:rPr>
              <a:t>esta</a:t>
            </a:r>
            <a:r>
              <a:rPr kumimoji="0" lang="en-GB" sz="20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 sala.</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1030" name="Picture 6" descr="Sheet, Document, Paper, Letter, Text">
            <a:extLst>
              <a:ext uri="{FF2B5EF4-FFF2-40B4-BE49-F238E27FC236}">
                <a16:creationId xmlns:a16="http://schemas.microsoft.com/office/drawing/2014/main" id="{F6CB6B22-5059-BA4D-A748-A108D3649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8705" y="155503"/>
            <a:ext cx="617052" cy="79169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tatue of unity&#10;">
            <a:extLst>
              <a:ext uri="{FF2B5EF4-FFF2-40B4-BE49-F238E27FC236}">
                <a16:creationId xmlns:a16="http://schemas.microsoft.com/office/drawing/2014/main" id="{767CF8E2-A8EB-E048-A026-6CE7961925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1776" y="-20877"/>
            <a:ext cx="860308" cy="1085954"/>
          </a:xfrm>
          <a:prstGeom prst="rect">
            <a:avLst/>
          </a:prstGeom>
          <a:noFill/>
          <a:extLst>
            <a:ext uri="{909E8E84-426E-40DD-AFC4-6F175D3DCCD1}">
              <a14:hiddenFill xmlns:a14="http://schemas.microsoft.com/office/drawing/2010/main">
                <a:solidFill>
                  <a:srgbClr val="FFFFFF"/>
                </a:solidFill>
              </a14:hiddenFill>
            </a:ext>
          </a:extLst>
        </p:spPr>
      </p:pic>
      <p:pic>
        <p:nvPicPr>
          <p:cNvPr id="32" name="Google Shape;215;p7">
            <a:extLst>
              <a:ext uri="{FF2B5EF4-FFF2-40B4-BE49-F238E27FC236}">
                <a16:creationId xmlns:a16="http://schemas.microsoft.com/office/drawing/2014/main" id="{57CD2F32-9349-574E-B367-26036019C8B0}"/>
              </a:ext>
            </a:extLst>
          </p:cNvPr>
          <p:cNvPicPr preferRelativeResize="0"/>
          <p:nvPr/>
        </p:nvPicPr>
        <p:blipFill rotWithShape="1">
          <a:blip r:embed="rId5">
            <a:alphaModFix/>
          </a:blip>
          <a:srcRect/>
          <a:stretch/>
        </p:blipFill>
        <p:spPr>
          <a:xfrm flipH="1">
            <a:off x="8907387" y="530329"/>
            <a:ext cx="543323" cy="491297"/>
          </a:xfrm>
          <a:prstGeom prst="rect">
            <a:avLst/>
          </a:prstGeom>
          <a:noFill/>
          <a:ln>
            <a:noFill/>
          </a:ln>
        </p:spPr>
      </p:pic>
      <p:pic>
        <p:nvPicPr>
          <p:cNvPr id="33" name="Imagen 6" descr="Dibujo animado de un personaje de caricatura&#10;&#10;Descripción generada automáticamente con confianza baja">
            <a:extLst>
              <a:ext uri="{FF2B5EF4-FFF2-40B4-BE49-F238E27FC236}">
                <a16:creationId xmlns:a16="http://schemas.microsoft.com/office/drawing/2014/main" id="{699010F3-94E1-034C-BB7D-F39E184BE779}"/>
              </a:ext>
            </a:extLst>
          </p:cNvPr>
          <p:cNvPicPr>
            <a:picLocks noChangeAspect="1"/>
          </p:cNvPicPr>
          <p:nvPr/>
        </p:nvPicPr>
        <p:blipFill rotWithShape="1">
          <a:blip r:embed="rId6"/>
          <a:srcRect l="30058" t="24187" r="52286" b="43395"/>
          <a:stretch/>
        </p:blipFill>
        <p:spPr>
          <a:xfrm flipH="1">
            <a:off x="8921663" y="10574"/>
            <a:ext cx="512598" cy="549975"/>
          </a:xfrm>
          <a:prstGeom prst="rect">
            <a:avLst/>
          </a:prstGeom>
        </p:spPr>
      </p:pic>
      <p:pic>
        <p:nvPicPr>
          <p:cNvPr id="4" name="Picture 3">
            <a:extLst>
              <a:ext uri="{FF2B5EF4-FFF2-40B4-BE49-F238E27FC236}">
                <a16:creationId xmlns:a16="http://schemas.microsoft.com/office/drawing/2014/main" id="{FA172CFA-31E9-8D46-8142-A71BE0EB8AC0}"/>
              </a:ext>
            </a:extLst>
          </p:cNvPr>
          <p:cNvPicPr>
            <a:picLocks noChangeAspect="1"/>
          </p:cNvPicPr>
          <p:nvPr/>
        </p:nvPicPr>
        <p:blipFill>
          <a:blip r:embed="rId7"/>
          <a:stretch>
            <a:fillRect/>
          </a:stretch>
        </p:blipFill>
        <p:spPr>
          <a:xfrm>
            <a:off x="9644095" y="126604"/>
            <a:ext cx="340512" cy="249709"/>
          </a:xfrm>
          <a:prstGeom prst="rect">
            <a:avLst/>
          </a:prstGeom>
        </p:spPr>
      </p:pic>
      <p:sp>
        <p:nvSpPr>
          <p:cNvPr id="8" name="Rounded Rectangular Callout 7"/>
          <p:cNvSpPr/>
          <p:nvPr/>
        </p:nvSpPr>
        <p:spPr>
          <a:xfrm>
            <a:off x="196841" y="1618935"/>
            <a:ext cx="5404670" cy="769524"/>
          </a:xfrm>
          <a:prstGeom prst="wedgeRoundRectCallout">
            <a:avLst>
              <a:gd name="adj1" fmla="val -55851"/>
              <a:gd name="adj2" fmla="val 3663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Sí</a:t>
            </a:r>
            <a:r>
              <a:rPr kumimoji="0" lang="en-GB" sz="20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 Recibís </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la imagen y una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hoja</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de papel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donde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err="1">
                <a:ln>
                  <a:noFill/>
                </a:ln>
                <a:solidFill>
                  <a:srgbClr val="4472C4">
                    <a:lumMod val="50000"/>
                  </a:srgbClr>
                </a:solidFill>
                <a:effectLst/>
                <a:uLnTx/>
                <a:uFillTx/>
                <a:latin typeface="Century Gothic" panose="020F0302020204030204"/>
                <a:ea typeface="+mn-ea"/>
                <a:cs typeface="+mn-cs"/>
              </a:rPr>
              <a:t>escribís</a:t>
            </a:r>
            <a:r>
              <a:rPr kumimoji="0" lang="en-GB" sz="20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 </a:t>
            </a:r>
            <a:r>
              <a:rPr kumimoji="0" lang="en-GB" sz="2000" b="1" i="0" u="none" strike="noStrike" kern="1200" cap="none" spc="0" normalizeH="0" baseline="0" noProof="0">
                <a:ln>
                  <a:noFill/>
                </a:ln>
                <a:solidFill>
                  <a:srgbClr val="ED7D31"/>
                </a:solidFill>
                <a:effectLst/>
                <a:uLnTx/>
                <a:uFillTx/>
                <a:latin typeface="Century Gothic"/>
                <a:ea typeface="+mn-ea"/>
                <a:cs typeface="+mn-cs"/>
              </a:rPr>
              <a:t>[your (f, plural)]</a:t>
            </a:r>
            <a:r>
              <a:rPr kumimoji="0" lang="en-GB" sz="20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 frases.</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5" name="Rounded Rectangular Callout 34"/>
          <p:cNvSpPr/>
          <p:nvPr/>
        </p:nvSpPr>
        <p:spPr>
          <a:xfrm>
            <a:off x="3656772" y="2500181"/>
            <a:ext cx="1944740" cy="419580"/>
          </a:xfrm>
          <a:prstGeom prst="wedgeRoundRectCallout">
            <a:avLst>
              <a:gd name="adj1" fmla="val -66240"/>
              <a:gd name="adj2" fmla="val -9296"/>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i</a:t>
            </a:r>
            <a:r>
              <a:rPr kumimoji="0" lang="en-GB" sz="20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Por supuesto!</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6" name="Rounded Rectangular Callout 35">
            <a:extLst>
              <a:ext uri="{FF2B5EF4-FFF2-40B4-BE49-F238E27FC236}">
                <a16:creationId xmlns:a16="http://schemas.microsoft.com/office/drawing/2014/main" id="{9DCB7AA4-BAEA-8548-9785-5752972AA7B1}"/>
              </a:ext>
            </a:extLst>
          </p:cNvPr>
          <p:cNvSpPr/>
          <p:nvPr/>
        </p:nvSpPr>
        <p:spPr>
          <a:xfrm>
            <a:off x="5749420" y="2790161"/>
            <a:ext cx="6130171" cy="569058"/>
          </a:xfrm>
          <a:prstGeom prst="wedgeRoundRectCallout">
            <a:avLst>
              <a:gd name="adj1" fmla="val 52935"/>
              <a:gd name="adj2" fmla="val -146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L: </a:t>
            </a:r>
            <a:r>
              <a:rPr kumimoji="0" lang="en-GB" sz="2000" b="0" i="0" u="none" strike="noStrike" kern="1200" cap="none" spc="0" normalizeH="0" baseline="0" noProof="0">
                <a:ln>
                  <a:noFill/>
                </a:ln>
                <a:solidFill>
                  <a:srgbClr val="002060"/>
                </a:solidFill>
                <a:effectLst/>
                <a:uLnTx/>
                <a:uFillTx/>
                <a:latin typeface="Century Gothic"/>
                <a:ea typeface="+mn-ea"/>
                <a:cs typeface="+mn-cs"/>
              </a:rPr>
              <a:t>Y</a:t>
            </a:r>
            <a:r>
              <a:rPr kumimoji="0" lang="en-GB" sz="2000" b="1" i="0" u="none" strike="noStrike" kern="1200" cap="none" spc="0" normalizeH="0" baseline="0" noProof="0">
                <a:ln>
                  <a:noFill/>
                </a:ln>
                <a:solidFill>
                  <a:srgbClr val="002060"/>
                </a:solidFill>
                <a:effectLst/>
                <a:uLnTx/>
                <a:uFillTx/>
                <a:latin typeface="Century Gothic"/>
                <a:ea typeface="+mn-ea"/>
                <a:cs typeface="+mn-cs"/>
              </a:rPr>
              <a:t> </a:t>
            </a:r>
            <a:r>
              <a:rPr kumimoji="0" lang="en-GB" sz="2000" b="0" i="0" u="none" strike="noStrike" kern="1200" cap="none" spc="0" normalizeH="0" baseline="0" noProof="0">
                <a:ln>
                  <a:noFill/>
                </a:ln>
                <a:solidFill>
                  <a:srgbClr val="002060"/>
                </a:solidFill>
                <a:effectLst/>
                <a:uLnTx/>
                <a:uFillTx/>
                <a:latin typeface="Century Gothic"/>
                <a:ea typeface="+mn-ea"/>
                <a:cs typeface="+mn-cs"/>
              </a:rPr>
              <a:t>¿sacas </a:t>
            </a:r>
            <a:r>
              <a:rPr kumimoji="0" lang="en-GB" sz="2000" b="1" i="0" u="none" strike="noStrike" kern="1200" cap="none" spc="0" normalizeH="0" baseline="0" noProof="0">
                <a:ln>
                  <a:noFill/>
                </a:ln>
                <a:solidFill>
                  <a:srgbClr val="ED7D31"/>
                </a:solidFill>
                <a:effectLst/>
                <a:uLnTx/>
                <a:uFillTx/>
                <a:latin typeface="Century Gothic"/>
                <a:ea typeface="+mn-ea"/>
                <a:cs typeface="+mn-cs"/>
              </a:rPr>
              <a:t>[good grades] </a:t>
            </a:r>
            <a:r>
              <a:rPr kumimoji="0" lang="en-GB" sz="2000" b="0" i="0" u="none" strike="noStrike" kern="1200" cap="none" spc="0" normalizeH="0" baseline="0" noProof="0">
                <a:ln>
                  <a:noFill/>
                </a:ln>
                <a:solidFill>
                  <a:srgbClr val="002060"/>
                </a:solidFill>
                <a:effectLst/>
                <a:uLnTx/>
                <a:uFillTx/>
                <a:latin typeface="Century Gothic"/>
                <a:ea typeface="+mn-ea"/>
                <a:cs typeface="+mn-cs"/>
              </a:rPr>
              <a:t>si usas muchos adjetivos diferentes?</a:t>
            </a:r>
            <a:endParaRPr kumimoji="0" lang="en-GB" sz="2000" b="0" i="0" u="none" strike="noStrike" kern="1200" cap="none" spc="0" normalizeH="0" baseline="0" noProof="0" dirty="0">
              <a:ln>
                <a:noFill/>
              </a:ln>
              <a:solidFill>
                <a:srgbClr val="002060"/>
              </a:solidFill>
              <a:effectLst/>
              <a:uLnTx/>
              <a:uFillTx/>
              <a:latin typeface="Century Gothic"/>
              <a:ea typeface="+mn-ea"/>
              <a:cs typeface="+mn-cs"/>
            </a:endParaRPr>
          </a:p>
        </p:txBody>
      </p:sp>
      <p:sp>
        <p:nvSpPr>
          <p:cNvPr id="37" name="TextBox 36">
            <a:extLst>
              <a:ext uri="{FF2B5EF4-FFF2-40B4-BE49-F238E27FC236}">
                <a16:creationId xmlns:a16="http://schemas.microsoft.com/office/drawing/2014/main" id="{C9719C92-84E8-D247-B4CF-D69DD046453E}"/>
              </a:ext>
            </a:extLst>
          </p:cNvPr>
          <p:cNvSpPr txBox="1"/>
          <p:nvPr/>
        </p:nvSpPr>
        <p:spPr>
          <a:xfrm>
            <a:off x="2095500" y="4533863"/>
            <a:ext cx="2147887" cy="307777"/>
          </a:xfrm>
          <a:prstGeom prst="rect">
            <a:avLst/>
          </a:prstGeom>
          <a:solidFill>
            <a:schemeClr val="accent2">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vuestros</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8" name="TextBox 37">
            <a:extLst>
              <a:ext uri="{FF2B5EF4-FFF2-40B4-BE49-F238E27FC236}">
                <a16:creationId xmlns:a16="http://schemas.microsoft.com/office/drawing/2014/main" id="{0B65D8F9-D38E-BE43-9BBE-80B86074ECED}"/>
              </a:ext>
            </a:extLst>
          </p:cNvPr>
          <p:cNvSpPr txBox="1"/>
          <p:nvPr/>
        </p:nvSpPr>
        <p:spPr>
          <a:xfrm>
            <a:off x="2438400" y="2003697"/>
            <a:ext cx="1990725" cy="307777"/>
          </a:xfrm>
          <a:prstGeom prst="rect">
            <a:avLst/>
          </a:prstGeom>
          <a:solidFill>
            <a:schemeClr val="accent2">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vuestras</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0" name="TextBox 39">
            <a:extLst>
              <a:ext uri="{FF2B5EF4-FFF2-40B4-BE49-F238E27FC236}">
                <a16:creationId xmlns:a16="http://schemas.microsoft.com/office/drawing/2014/main" id="{EB4D272C-7803-6246-A313-5BF00E19EBB2}"/>
              </a:ext>
            </a:extLst>
          </p:cNvPr>
          <p:cNvSpPr txBox="1"/>
          <p:nvPr/>
        </p:nvSpPr>
        <p:spPr>
          <a:xfrm>
            <a:off x="848413" y="1219928"/>
            <a:ext cx="2323412" cy="307777"/>
          </a:xfrm>
          <a:prstGeom prst="rect">
            <a:avLst/>
          </a:prstGeom>
          <a:solidFill>
            <a:schemeClr val="accent2">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Queréis</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1" name="TextBox 40">
            <a:extLst>
              <a:ext uri="{FF2B5EF4-FFF2-40B4-BE49-F238E27FC236}">
                <a16:creationId xmlns:a16="http://schemas.microsoft.com/office/drawing/2014/main" id="{3D36DFA8-4D58-4343-B491-213FE9EC556F}"/>
              </a:ext>
            </a:extLst>
          </p:cNvPr>
          <p:cNvSpPr txBox="1"/>
          <p:nvPr/>
        </p:nvSpPr>
        <p:spPr>
          <a:xfrm>
            <a:off x="6316041" y="5446465"/>
            <a:ext cx="2142159" cy="307777"/>
          </a:xfrm>
          <a:prstGeom prst="rect">
            <a:avLst/>
          </a:prstGeom>
          <a:solidFill>
            <a:schemeClr val="accent6">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Tenemos que</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2" name="TextBox 41">
            <a:extLst>
              <a:ext uri="{FF2B5EF4-FFF2-40B4-BE49-F238E27FC236}">
                <a16:creationId xmlns:a16="http://schemas.microsoft.com/office/drawing/2014/main" id="{EB21DBAF-8B47-FB4A-9C39-B48B3168CBA5}"/>
              </a:ext>
            </a:extLst>
          </p:cNvPr>
          <p:cNvSpPr txBox="1"/>
          <p:nvPr/>
        </p:nvSpPr>
        <p:spPr>
          <a:xfrm>
            <a:off x="3609976" y="3359458"/>
            <a:ext cx="1801052" cy="307777"/>
          </a:xfrm>
          <a:prstGeom prst="rect">
            <a:avLst/>
          </a:prstGeom>
          <a:solidFill>
            <a:schemeClr val="accent2">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podéis</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4" name="TextBox 43">
            <a:extLst>
              <a:ext uri="{FF2B5EF4-FFF2-40B4-BE49-F238E27FC236}">
                <a16:creationId xmlns:a16="http://schemas.microsoft.com/office/drawing/2014/main" id="{C9719C92-84E8-D247-B4CF-D69DD046453E}"/>
              </a:ext>
            </a:extLst>
          </p:cNvPr>
          <p:cNvSpPr txBox="1"/>
          <p:nvPr/>
        </p:nvSpPr>
        <p:spPr>
          <a:xfrm>
            <a:off x="2700146" y="5961294"/>
            <a:ext cx="909830" cy="307777"/>
          </a:xfrm>
          <a:prstGeom prst="rect">
            <a:avLst/>
          </a:prstGeom>
          <a:solidFill>
            <a:schemeClr val="accent2">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mayo</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5" name="TextBox 44">
            <a:extLst>
              <a:ext uri="{FF2B5EF4-FFF2-40B4-BE49-F238E27FC236}">
                <a16:creationId xmlns:a16="http://schemas.microsoft.com/office/drawing/2014/main" id="{3D36DFA8-4D58-4343-B491-213FE9EC556F}"/>
              </a:ext>
            </a:extLst>
          </p:cNvPr>
          <p:cNvSpPr txBox="1"/>
          <p:nvPr/>
        </p:nvSpPr>
        <p:spPr>
          <a:xfrm>
            <a:off x="8812853" y="4551129"/>
            <a:ext cx="1258388" cy="307777"/>
          </a:xfrm>
          <a:prstGeom prst="rect">
            <a:avLst/>
          </a:prstGeom>
          <a:solidFill>
            <a:schemeClr val="accent6">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aprobar</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6" name="TextBox 45">
            <a:extLst>
              <a:ext uri="{FF2B5EF4-FFF2-40B4-BE49-F238E27FC236}">
                <a16:creationId xmlns:a16="http://schemas.microsoft.com/office/drawing/2014/main" id="{3D36DFA8-4D58-4343-B491-213FE9EC556F}"/>
              </a:ext>
            </a:extLst>
          </p:cNvPr>
          <p:cNvSpPr txBox="1"/>
          <p:nvPr/>
        </p:nvSpPr>
        <p:spPr>
          <a:xfrm>
            <a:off x="8200256" y="1060256"/>
            <a:ext cx="1580850" cy="307777"/>
          </a:xfrm>
          <a:prstGeom prst="rect">
            <a:avLst/>
          </a:prstGeom>
          <a:solidFill>
            <a:schemeClr val="accent6">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el examen</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7" name="TextBox 46">
            <a:extLst>
              <a:ext uri="{FF2B5EF4-FFF2-40B4-BE49-F238E27FC236}">
                <a16:creationId xmlns:a16="http://schemas.microsoft.com/office/drawing/2014/main" id="{3D36DFA8-4D58-4343-B491-213FE9EC556F}"/>
              </a:ext>
            </a:extLst>
          </p:cNvPr>
          <p:cNvSpPr txBox="1"/>
          <p:nvPr/>
        </p:nvSpPr>
        <p:spPr>
          <a:xfrm>
            <a:off x="7987776" y="5138688"/>
            <a:ext cx="1258388" cy="307777"/>
          </a:xfrm>
          <a:prstGeom prst="rect">
            <a:avLst/>
          </a:prstGeom>
          <a:solidFill>
            <a:schemeClr val="accent6">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la fecha</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8" name="TextBox 47">
            <a:extLst>
              <a:ext uri="{FF2B5EF4-FFF2-40B4-BE49-F238E27FC236}">
                <a16:creationId xmlns:a16="http://schemas.microsoft.com/office/drawing/2014/main" id="{3D36DFA8-4D58-4343-B491-213FE9EC556F}"/>
              </a:ext>
            </a:extLst>
          </p:cNvPr>
          <p:cNvSpPr txBox="1"/>
          <p:nvPr/>
        </p:nvSpPr>
        <p:spPr>
          <a:xfrm>
            <a:off x="6991240" y="1357880"/>
            <a:ext cx="1714609" cy="307777"/>
          </a:xfrm>
          <a:prstGeom prst="rect">
            <a:avLst/>
          </a:prstGeom>
          <a:solidFill>
            <a:schemeClr val="accent6">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una imagen</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9" name="TextBox 48">
            <a:extLst>
              <a:ext uri="{FF2B5EF4-FFF2-40B4-BE49-F238E27FC236}">
                <a16:creationId xmlns:a16="http://schemas.microsoft.com/office/drawing/2014/main" id="{3D36DFA8-4D58-4343-B491-213FE9EC556F}"/>
              </a:ext>
            </a:extLst>
          </p:cNvPr>
          <p:cNvSpPr txBox="1"/>
          <p:nvPr/>
        </p:nvSpPr>
        <p:spPr>
          <a:xfrm>
            <a:off x="5835192" y="3795986"/>
            <a:ext cx="1156048" cy="307777"/>
          </a:xfrm>
          <a:prstGeom prst="rect">
            <a:avLst/>
          </a:prstGeom>
          <a:solidFill>
            <a:schemeClr val="accent6">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quizás</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0" name="TextBox 49">
            <a:extLst>
              <a:ext uri="{FF2B5EF4-FFF2-40B4-BE49-F238E27FC236}">
                <a16:creationId xmlns:a16="http://schemas.microsoft.com/office/drawing/2014/main" id="{3D36DFA8-4D58-4343-B491-213FE9EC556F}"/>
              </a:ext>
            </a:extLst>
          </p:cNvPr>
          <p:cNvSpPr txBox="1"/>
          <p:nvPr/>
        </p:nvSpPr>
        <p:spPr>
          <a:xfrm>
            <a:off x="10531241" y="4091028"/>
            <a:ext cx="1258388" cy="307777"/>
          </a:xfrm>
          <a:prstGeom prst="rect">
            <a:avLst/>
          </a:prstGeom>
          <a:solidFill>
            <a:schemeClr val="accent6">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colina</a:t>
            </a:r>
            <a:endPar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1" name="TextBox 50">
            <a:extLst>
              <a:ext uri="{FF2B5EF4-FFF2-40B4-BE49-F238E27FC236}">
                <a16:creationId xmlns:a16="http://schemas.microsoft.com/office/drawing/2014/main" id="{3D36DFA8-4D58-4343-B491-213FE9EC556F}"/>
              </a:ext>
            </a:extLst>
          </p:cNvPr>
          <p:cNvSpPr txBox="1"/>
          <p:nvPr/>
        </p:nvSpPr>
        <p:spPr>
          <a:xfrm>
            <a:off x="7702252" y="2795892"/>
            <a:ext cx="1841798" cy="307777"/>
          </a:xfrm>
          <a:prstGeom prst="rect">
            <a:avLst/>
          </a:prstGeom>
          <a:solidFill>
            <a:schemeClr val="accent6">
              <a:lumMod val="20000"/>
              <a:lumOff val="80000"/>
            </a:schemeClr>
          </a:solidFill>
        </p:spPr>
        <p:txBody>
          <a:bodyPr wrap="square" t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buenas notas </a:t>
            </a:r>
            <a:endParaRPr kumimoji="0" lang="en-GB" sz="2000" b="1" i="0" u="none" strike="noStrike" kern="1200" cap="none" spc="0" normalizeH="0" baseline="0" noProof="0">
              <a:ln>
                <a:noFill/>
              </a:ln>
              <a:solidFill>
                <a:prstClr val="black"/>
              </a:solidFill>
              <a:effectLst/>
              <a:uLnTx/>
              <a:uFillTx/>
              <a:latin typeface="Century Gothic"/>
              <a:ea typeface="+mn-ea"/>
              <a:cs typeface="+mn-cs"/>
            </a:endParaRPr>
          </a:p>
        </p:txBody>
      </p:sp>
      <p:sp>
        <p:nvSpPr>
          <p:cNvPr id="52" name="TextBox 51">
            <a:extLst>
              <a:ext uri="{FF2B5EF4-FFF2-40B4-BE49-F238E27FC236}">
                <a16:creationId xmlns:a16="http://schemas.microsoft.com/office/drawing/2014/main" id="{3D36DFA8-4D58-4343-B491-213FE9EC556F}"/>
              </a:ext>
            </a:extLst>
          </p:cNvPr>
          <p:cNvSpPr txBox="1"/>
          <p:nvPr/>
        </p:nvSpPr>
        <p:spPr>
          <a:xfrm>
            <a:off x="7065956" y="2378831"/>
            <a:ext cx="2560643" cy="307777"/>
          </a:xfrm>
          <a:prstGeom prst="rect">
            <a:avLst/>
          </a:prstGeom>
          <a:solidFill>
            <a:schemeClr val="accent6">
              <a:lumMod val="20000"/>
              <a:lumOff val="80000"/>
            </a:schemeClr>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Decidís</a:t>
            </a:r>
            <a:endParaRPr kumimoji="0" lang="en-GB" sz="2000" b="1"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26505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animBg="1"/>
      <p:bldP spid="41" grpId="0" animBg="1"/>
      <p:bldP spid="42"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49" name="Rectangle 48"/>
          <p:cNvSpPr/>
          <p:nvPr/>
        </p:nvSpPr>
        <p:spPr>
          <a:xfrm>
            <a:off x="1765667" y="3931213"/>
            <a:ext cx="5909187" cy="14312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Rectangle 3"/>
          <p:cNvSpPr/>
          <p:nvPr/>
        </p:nvSpPr>
        <p:spPr>
          <a:xfrm>
            <a:off x="1789471" y="1740439"/>
            <a:ext cx="5909187" cy="14312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149" name="Google Shape;149;p2" descr="background rectangle"/>
          <p:cNvPicPr preferRelativeResize="0"/>
          <p:nvPr/>
        </p:nvPicPr>
        <p:blipFill rotWithShape="1">
          <a:blip r:embed="rId3">
            <a:alphaModFix/>
          </a:blip>
          <a:srcRect/>
          <a:stretch/>
        </p:blipFill>
        <p:spPr>
          <a:xfrm>
            <a:off x="0" y="296863"/>
            <a:ext cx="5765800" cy="867128"/>
          </a:xfrm>
          <a:prstGeom prst="rect">
            <a:avLst/>
          </a:prstGeom>
          <a:noFill/>
          <a:ln>
            <a:noFill/>
          </a:ln>
        </p:spPr>
      </p:pic>
      <p:sp>
        <p:nvSpPr>
          <p:cNvPr id="150" name="Google Shape;150;p2"/>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r>
              <a:rPr lang="en-GB" sz="3600" b="1">
                <a:solidFill>
                  <a:schemeClr val="bg1"/>
                </a:solidFill>
              </a:rPr>
              <a:t>¿Cuánto cuesta…?</a:t>
            </a:r>
          </a:p>
        </p:txBody>
      </p:sp>
      <p:sp>
        <p:nvSpPr>
          <p:cNvPr id="151" name="Google Shape;151;p2"/>
          <p:cNvSpPr/>
          <p:nvPr/>
        </p:nvSpPr>
        <p:spPr>
          <a:xfrm>
            <a:off x="9420725" y="258166"/>
            <a:ext cx="2507417"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GB" sz="2000" u="none" strike="noStrike" kern="1200" cap="none" spc="0" normalizeH="0" baseline="0" noProof="0" dirty="0" err="1">
                <a:ln>
                  <a:noFill/>
                </a:ln>
                <a:solidFill>
                  <a:srgbClr val="FFFFFF"/>
                </a:solidFill>
                <a:effectLst/>
                <a:uLnTx/>
                <a:uFillTx/>
                <a:latin typeface="Century Gothic"/>
                <a:ea typeface="Arial"/>
                <a:cs typeface="Arial"/>
                <a:sym typeface="Arial"/>
              </a:rPr>
              <a:t>hablar</a:t>
            </a:r>
            <a:r>
              <a:rPr kumimoji="0" lang="en-GB" sz="2000" u="none" strike="noStrike" kern="1200" cap="none" spc="0" normalizeH="0" baseline="0" noProof="0" dirty="0">
                <a:ln>
                  <a:noFill/>
                </a:ln>
                <a:solidFill>
                  <a:srgbClr val="FFFFFF"/>
                </a:solidFill>
                <a:effectLst/>
                <a:uLnTx/>
                <a:uFillTx/>
                <a:latin typeface="Century Gothic"/>
                <a:ea typeface="Arial"/>
                <a:cs typeface="Arial"/>
                <a:sym typeface="Arial"/>
              </a:rPr>
              <a:t> / </a:t>
            </a:r>
            <a:r>
              <a:rPr kumimoji="0" lang="en-GB" sz="2000" u="none" strike="noStrike" kern="1200" cap="none" spc="0" normalizeH="0" baseline="0" noProof="0" dirty="0" err="1">
                <a:ln>
                  <a:noFill/>
                </a:ln>
                <a:solidFill>
                  <a:srgbClr val="FFFFFF"/>
                </a:solidFill>
                <a:effectLst/>
                <a:uLnTx/>
                <a:uFillTx/>
                <a:latin typeface="Century Gothic"/>
                <a:ea typeface="Arial"/>
                <a:cs typeface="Arial"/>
                <a:sym typeface="Arial"/>
              </a:rPr>
              <a:t>escuchar</a:t>
            </a:r>
            <a:endParaRPr kumimoji="0" sz="2000" u="none" strike="noStrike" kern="1200" cap="none" spc="0" normalizeH="0" baseline="0" noProof="0" dirty="0">
              <a:ln>
                <a:noFill/>
              </a:ln>
              <a:solidFill>
                <a:srgbClr val="FFFFFF"/>
              </a:solidFill>
              <a:effectLst/>
              <a:uLnTx/>
              <a:uFillTx/>
              <a:latin typeface="Century Gothic"/>
              <a:ea typeface="Arial"/>
              <a:cs typeface="Arial"/>
              <a:sym typeface="Arial"/>
            </a:endParaRPr>
          </a:p>
        </p:txBody>
      </p:sp>
      <p:sp>
        <p:nvSpPr>
          <p:cNvPr id="2" name="TextBox 1"/>
          <p:cNvSpPr txBox="1"/>
          <p:nvPr/>
        </p:nvSpPr>
        <p:spPr>
          <a:xfrm>
            <a:off x="173502" y="1197617"/>
            <a:ext cx="102781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4472C4">
                    <a:lumMod val="50000"/>
                  </a:srgbClr>
                </a:solidFill>
                <a:effectLst/>
                <a:uLnTx/>
                <a:uFillTx/>
                <a:latin typeface="Century Gothic"/>
                <a:ea typeface="+mn-ea"/>
                <a:cs typeface="+mn-cs"/>
              </a:rPr>
              <a:t>Persona A: </a:t>
            </a:r>
            <a:r>
              <a:rPr kumimoji="0" lang="en-GB" sz="2200" b="0" i="0" u="none" strike="noStrike" kern="1200" cap="none" spc="0" normalizeH="0" baseline="0" noProof="0">
                <a:ln>
                  <a:noFill/>
                </a:ln>
                <a:solidFill>
                  <a:srgbClr val="4472C4">
                    <a:lumMod val="50000"/>
                  </a:srgbClr>
                </a:solidFill>
                <a:effectLst/>
                <a:uLnTx/>
                <a:uFillTx/>
                <a:latin typeface="Century Gothic"/>
                <a:ea typeface="+mn-ea"/>
                <a:cs typeface="+mn-cs"/>
              </a:rPr>
              <a:t>Pregunta a tu compañera/a cuánto cuesta el objeto.</a:t>
            </a:r>
          </a:p>
        </p:txBody>
      </p:sp>
      <p:sp>
        <p:nvSpPr>
          <p:cNvPr id="25" name="TextBox 24"/>
          <p:cNvSpPr txBox="1"/>
          <p:nvPr/>
        </p:nvSpPr>
        <p:spPr>
          <a:xfrm>
            <a:off x="173502" y="5911188"/>
            <a:ext cx="102781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4472C4">
                    <a:lumMod val="50000"/>
                  </a:srgbClr>
                </a:solidFill>
                <a:effectLst/>
                <a:uLnTx/>
                <a:uFillTx/>
                <a:latin typeface="Century Gothic"/>
                <a:ea typeface="+mn-ea"/>
                <a:cs typeface="+mn-cs"/>
              </a:rPr>
              <a:t>Después Persona B pregunta y Persona A contesta.</a:t>
            </a:r>
          </a:p>
        </p:txBody>
      </p:sp>
      <p:sp>
        <p:nvSpPr>
          <p:cNvPr id="26" name="TextBox 25"/>
          <p:cNvSpPr txBox="1"/>
          <p:nvPr/>
        </p:nvSpPr>
        <p:spPr>
          <a:xfrm>
            <a:off x="173502" y="3322062"/>
            <a:ext cx="102781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4472C4">
                    <a:lumMod val="50000"/>
                  </a:srgbClr>
                </a:solidFill>
                <a:effectLst/>
                <a:uLnTx/>
                <a:uFillTx/>
                <a:latin typeface="Century Gothic"/>
                <a:ea typeface="+mn-ea"/>
                <a:cs typeface="+mn-cs"/>
              </a:rPr>
              <a:t>Persona B: </a:t>
            </a:r>
            <a:r>
              <a:rPr kumimoji="0" lang="en-GB" sz="2200" b="0" i="0" u="none" strike="noStrike" kern="1200" cap="none" spc="0" normalizeH="0" baseline="0" noProof="0">
                <a:ln>
                  <a:noFill/>
                </a:ln>
                <a:solidFill>
                  <a:srgbClr val="4472C4">
                    <a:lumMod val="50000"/>
                  </a:srgbClr>
                </a:solidFill>
                <a:effectLst/>
                <a:uLnTx/>
                <a:uFillTx/>
                <a:latin typeface="Century Gothic"/>
                <a:ea typeface="+mn-ea"/>
                <a:cs typeface="+mn-cs"/>
              </a:rPr>
              <a:t>Debes decir el precio en español.</a:t>
            </a:r>
          </a:p>
        </p:txBody>
      </p:sp>
      <p:sp>
        <p:nvSpPr>
          <p:cNvPr id="29" name="TextBox 28"/>
          <p:cNvSpPr txBox="1"/>
          <p:nvPr/>
        </p:nvSpPr>
        <p:spPr>
          <a:xfrm>
            <a:off x="5466735" y="1725915"/>
            <a:ext cx="22460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una entrada a la </a:t>
            </a:r>
            <a:r>
              <a:rPr kumimoji="0" lang="en-GB" sz="2200" b="1" i="0" u="none" strike="noStrike" kern="1200" cap="none" spc="0" normalizeH="0" baseline="0" noProof="0" dirty="0" err="1">
                <a:ln>
                  <a:noFill/>
                </a:ln>
                <a:solidFill>
                  <a:srgbClr val="4472C4">
                    <a:lumMod val="50000"/>
                  </a:srgbClr>
                </a:solidFill>
                <a:effectLst/>
                <a:uLnTx/>
                <a:uFillTx/>
                <a:latin typeface="Century Gothic"/>
                <a:ea typeface="+mn-ea"/>
                <a:cs typeface="+mn-cs"/>
              </a:rPr>
              <a:t>cue</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va</a:t>
            </a:r>
            <a:endPar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0" name="TextBox 29"/>
          <p:cNvSpPr txBox="1"/>
          <p:nvPr/>
        </p:nvSpPr>
        <p:spPr>
          <a:xfrm>
            <a:off x="1916306" y="2755354"/>
            <a:ext cx="364893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[entry to the cave]</a:t>
            </a:r>
          </a:p>
        </p:txBody>
      </p:sp>
      <p:sp>
        <p:nvSpPr>
          <p:cNvPr id="32" name="TextBox 31"/>
          <p:cNvSpPr txBox="1"/>
          <p:nvPr/>
        </p:nvSpPr>
        <p:spPr>
          <a:xfrm>
            <a:off x="173502" y="1674234"/>
            <a:ext cx="161596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4472C4">
                    <a:lumMod val="50000"/>
                  </a:srgbClr>
                </a:solidFill>
                <a:effectLst/>
                <a:uLnTx/>
                <a:uFillTx/>
                <a:latin typeface="Century Gothic"/>
                <a:ea typeface="+mn-ea"/>
                <a:cs typeface="+mn-cs"/>
              </a:rPr>
              <a:t>Ejemplo:</a:t>
            </a:r>
          </a:p>
        </p:txBody>
      </p:sp>
      <p:sp>
        <p:nvSpPr>
          <p:cNvPr id="5" name="Rounded Rectangular Callout 4"/>
          <p:cNvSpPr/>
          <p:nvPr/>
        </p:nvSpPr>
        <p:spPr>
          <a:xfrm>
            <a:off x="8801794" y="1868768"/>
            <a:ext cx="2782529" cy="1396181"/>
          </a:xfrm>
          <a:prstGeom prst="wedgeRoundRectCallout">
            <a:avLst>
              <a:gd name="adj1" fmla="val -41328"/>
              <a:gd name="adj2" fmla="val 68133"/>
              <a:gd name="adj3" fmla="val 16667"/>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2060"/>
                </a:solidFill>
                <a:effectLst/>
                <a:uLnTx/>
                <a:uFillTx/>
                <a:latin typeface="Century Gothic"/>
                <a:ea typeface="+mn-ea"/>
                <a:cs typeface="+mn-cs"/>
              </a:rPr>
              <a:t>¿</a:t>
            </a:r>
            <a:r>
              <a:rPr kumimoji="0" lang="en-GB" sz="2200" b="1" i="0" u="none" strike="noStrike" kern="1200" cap="none" spc="0" normalizeH="0" baseline="0" noProof="0">
                <a:ln>
                  <a:noFill/>
                </a:ln>
                <a:solidFill>
                  <a:srgbClr val="002060"/>
                </a:solidFill>
                <a:effectLst/>
                <a:uLnTx/>
                <a:uFillTx/>
                <a:latin typeface="Century Gothic"/>
                <a:ea typeface="+mn-ea"/>
                <a:cs typeface="+mn-cs"/>
              </a:rPr>
              <a:t>Cuá</a:t>
            </a:r>
            <a:r>
              <a:rPr kumimoji="0" lang="en-GB" sz="2200" b="0" i="0" u="none" strike="noStrike" kern="1200" cap="none" spc="0" normalizeH="0" baseline="0" noProof="0">
                <a:ln>
                  <a:noFill/>
                </a:ln>
                <a:solidFill>
                  <a:srgbClr val="002060"/>
                </a:solidFill>
                <a:effectLst/>
                <a:uLnTx/>
                <a:uFillTx/>
                <a:latin typeface="Century Gothic"/>
                <a:ea typeface="+mn-ea"/>
                <a:cs typeface="+mn-cs"/>
              </a:rPr>
              <a:t>nto </a:t>
            </a:r>
            <a:r>
              <a:rPr kumimoji="0" lang="en-GB" sz="2200" b="1" i="0" u="none" strike="noStrike" kern="1200" cap="none" spc="0" normalizeH="0" baseline="0" noProof="0">
                <a:ln>
                  <a:noFill/>
                </a:ln>
                <a:solidFill>
                  <a:srgbClr val="002060"/>
                </a:solidFill>
                <a:effectLst/>
                <a:uLnTx/>
                <a:uFillTx/>
                <a:latin typeface="Century Gothic"/>
                <a:ea typeface="+mn-ea"/>
                <a:cs typeface="+mn-cs"/>
              </a:rPr>
              <a:t>cue</a:t>
            </a:r>
            <a:r>
              <a:rPr kumimoji="0" lang="en-GB" sz="2200" b="0" i="0" u="none" strike="noStrike" kern="1200" cap="none" spc="0" normalizeH="0" baseline="0" noProof="0">
                <a:ln>
                  <a:noFill/>
                </a:ln>
                <a:solidFill>
                  <a:srgbClr val="002060"/>
                </a:solidFill>
                <a:effectLst/>
                <a:uLnTx/>
                <a:uFillTx/>
                <a:latin typeface="Century Gothic"/>
                <a:ea typeface="+mn-ea"/>
                <a:cs typeface="+mn-cs"/>
              </a:rPr>
              <a:t>sta una entrada a la </a:t>
            </a:r>
            <a:r>
              <a:rPr kumimoji="0" lang="en-GB" sz="2200" b="1" i="0" u="none" strike="noStrike" kern="1200" cap="none" spc="0" normalizeH="0" baseline="0" noProof="0">
                <a:ln>
                  <a:noFill/>
                </a:ln>
                <a:solidFill>
                  <a:srgbClr val="002060"/>
                </a:solidFill>
                <a:effectLst/>
                <a:uLnTx/>
                <a:uFillTx/>
                <a:latin typeface="Century Gothic"/>
                <a:ea typeface="+mn-ea"/>
                <a:cs typeface="+mn-cs"/>
              </a:rPr>
              <a:t>cue</a:t>
            </a:r>
            <a:r>
              <a:rPr kumimoji="0" lang="en-GB" sz="2200" b="0" i="0" u="none" strike="noStrike" kern="1200" cap="none" spc="0" normalizeH="0" baseline="0" noProof="0">
                <a:ln>
                  <a:noFill/>
                </a:ln>
                <a:solidFill>
                  <a:srgbClr val="002060"/>
                </a:solidFill>
                <a:effectLst/>
                <a:uLnTx/>
                <a:uFillTx/>
                <a:latin typeface="Century Gothic"/>
                <a:ea typeface="+mn-ea"/>
                <a:cs typeface="+mn-cs"/>
              </a:rPr>
              <a:t>va?</a:t>
            </a:r>
          </a:p>
        </p:txBody>
      </p:sp>
      <p:sp>
        <p:nvSpPr>
          <p:cNvPr id="35" name="Rounded Rectangular Callout 34"/>
          <p:cNvSpPr/>
          <p:nvPr/>
        </p:nvSpPr>
        <p:spPr>
          <a:xfrm>
            <a:off x="8801794" y="3854560"/>
            <a:ext cx="2782529" cy="1396181"/>
          </a:xfrm>
          <a:prstGeom prst="wedgeRoundRectCallout">
            <a:avLst>
              <a:gd name="adj1" fmla="val -69933"/>
              <a:gd name="adj2" fmla="val 27065"/>
              <a:gd name="adj3" fmla="val 16667"/>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2060"/>
                </a:solidFill>
                <a:effectLst/>
                <a:uLnTx/>
                <a:uFillTx/>
                <a:latin typeface="Century Gothic"/>
                <a:ea typeface="+mn-ea"/>
                <a:cs typeface="+mn-cs"/>
              </a:rPr>
              <a:t>Doce euros.</a:t>
            </a:r>
          </a:p>
        </p:txBody>
      </p:sp>
      <p:sp>
        <p:nvSpPr>
          <p:cNvPr id="37" name="TextBox 36"/>
          <p:cNvSpPr txBox="1"/>
          <p:nvPr/>
        </p:nvSpPr>
        <p:spPr>
          <a:xfrm>
            <a:off x="5878709" y="4442987"/>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12 euros</a:t>
            </a:r>
          </a:p>
        </p:txBody>
      </p:sp>
      <p:sp>
        <p:nvSpPr>
          <p:cNvPr id="38" name="TextBox 37"/>
          <p:cNvSpPr txBox="1"/>
          <p:nvPr/>
        </p:nvSpPr>
        <p:spPr>
          <a:xfrm>
            <a:off x="1916306" y="4950951"/>
            <a:ext cx="366309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[entry to the cave]</a:t>
            </a:r>
          </a:p>
        </p:txBody>
      </p:sp>
      <p:sp>
        <p:nvSpPr>
          <p:cNvPr id="40" name="TextBox 39"/>
          <p:cNvSpPr txBox="1"/>
          <p:nvPr/>
        </p:nvSpPr>
        <p:spPr>
          <a:xfrm>
            <a:off x="173502" y="3813403"/>
            <a:ext cx="161596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4472C4">
                    <a:lumMod val="50000"/>
                  </a:srgbClr>
                </a:solidFill>
                <a:effectLst/>
                <a:uLnTx/>
                <a:uFillTx/>
                <a:latin typeface="Century Gothic"/>
                <a:ea typeface="+mn-ea"/>
                <a:cs typeface="+mn-cs"/>
              </a:rPr>
              <a:t>Ejemplo:</a:t>
            </a:r>
          </a:p>
        </p:txBody>
      </p:sp>
      <p:sp>
        <p:nvSpPr>
          <p:cNvPr id="51" name="TextBox 50"/>
          <p:cNvSpPr txBox="1"/>
          <p:nvPr/>
        </p:nvSpPr>
        <p:spPr>
          <a:xfrm>
            <a:off x="173502" y="5480301"/>
            <a:ext cx="102781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4472C4">
                    <a:lumMod val="50000"/>
                  </a:srgbClr>
                </a:solidFill>
                <a:effectLst/>
                <a:uLnTx/>
                <a:uFillTx/>
                <a:latin typeface="Century Gothic"/>
                <a:ea typeface="+mn-ea"/>
                <a:cs typeface="+mn-cs"/>
              </a:rPr>
              <a:t>Persona A escribe el precio.</a:t>
            </a:r>
          </a:p>
        </p:txBody>
      </p:sp>
      <p:sp>
        <p:nvSpPr>
          <p:cNvPr id="52" name="TextBox 51"/>
          <p:cNvSpPr txBox="1"/>
          <p:nvPr/>
        </p:nvSpPr>
        <p:spPr>
          <a:xfrm>
            <a:off x="5403853" y="2691642"/>
            <a:ext cx="24769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6" name="TextBox 5"/>
          <p:cNvSpPr txBox="1"/>
          <p:nvPr/>
        </p:nvSpPr>
        <p:spPr>
          <a:xfrm>
            <a:off x="6747115" y="2654910"/>
            <a:ext cx="7867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€12</a:t>
            </a:r>
          </a:p>
        </p:txBody>
      </p:sp>
      <p:pic>
        <p:nvPicPr>
          <p:cNvPr id="24" name="Imagen 14">
            <a:extLst>
              <a:ext uri="{FF2B5EF4-FFF2-40B4-BE49-F238E27FC236}">
                <a16:creationId xmlns:a16="http://schemas.microsoft.com/office/drawing/2014/main" id="{84CA6ABB-72B4-A742-9D98-B71E84C833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1828" y="1889677"/>
            <a:ext cx="1233251" cy="982254"/>
          </a:xfrm>
          <a:prstGeom prst="rect">
            <a:avLst/>
          </a:prstGeom>
        </p:spPr>
      </p:pic>
      <p:pic>
        <p:nvPicPr>
          <p:cNvPr id="1028" name="Picture 4" descr="cave clipart - Clip Art Library">
            <a:extLst>
              <a:ext uri="{FF2B5EF4-FFF2-40B4-BE49-F238E27FC236}">
                <a16:creationId xmlns:a16="http://schemas.microsoft.com/office/drawing/2014/main" id="{F80D6132-00F7-AE42-9F0B-41D9C3B1DBC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6987" y="1798714"/>
            <a:ext cx="1615969" cy="9921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ave clipart - Clip Art Library">
            <a:extLst>
              <a:ext uri="{FF2B5EF4-FFF2-40B4-BE49-F238E27FC236}">
                <a16:creationId xmlns:a16="http://schemas.microsoft.com/office/drawing/2014/main" id="{82D775EA-1A32-9B4A-9D25-0330E4D569A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7073" y="4032412"/>
            <a:ext cx="1615969" cy="99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05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5" grpId="0"/>
      <p:bldP spid="26" grpId="0"/>
      <p:bldP spid="5" grpId="0" animBg="1"/>
      <p:bldP spid="35" grpId="0" animBg="1"/>
      <p:bldP spid="37" grpId="0"/>
      <p:bldP spid="38" grpId="0"/>
      <p:bldP spid="40" grpId="0"/>
      <p:bldP spid="51"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95" name="Google Shape;1095;p38"/>
          <p:cNvSpPr txBox="1">
            <a:spLocks noGrp="1"/>
          </p:cNvSpPr>
          <p:nvPr>
            <p:ph type="title"/>
          </p:nvPr>
        </p:nvSpPr>
        <p:spPr>
          <a:xfrm>
            <a:off x="0" y="-3368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entury Gothic"/>
              <a:buNone/>
            </a:pPr>
            <a:r>
              <a:rPr lang="en-GB" sz="2800" b="1">
                <a:solidFill>
                  <a:srgbClr val="002060"/>
                </a:solidFill>
              </a:rPr>
              <a:t>Persona A</a:t>
            </a:r>
            <a:endParaRPr/>
          </a:p>
        </p:txBody>
      </p:sp>
      <p:sp>
        <p:nvSpPr>
          <p:cNvPr id="1059" name="Google Shape;1059;p38"/>
          <p:cNvSpPr/>
          <p:nvPr/>
        </p:nvSpPr>
        <p:spPr>
          <a:xfrm>
            <a:off x="72033" y="536764"/>
            <a:ext cx="5967118" cy="5739876"/>
          </a:xfrm>
          <a:prstGeom prst="rect">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chemeClr val="lt1"/>
              </a:solidFill>
              <a:latin typeface="Century Gothic"/>
              <a:ea typeface="Century Gothic"/>
              <a:cs typeface="Century Gothic"/>
              <a:sym typeface="Century Gothic"/>
            </a:endParaRPr>
          </a:p>
        </p:txBody>
      </p:sp>
      <p:sp>
        <p:nvSpPr>
          <p:cNvPr id="1060" name="Google Shape;1060;p38"/>
          <p:cNvSpPr txBox="1"/>
          <p:nvPr/>
        </p:nvSpPr>
        <p:spPr>
          <a:xfrm>
            <a:off x="72383" y="680571"/>
            <a:ext cx="5744020" cy="360313"/>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2060"/>
              </a:buClr>
              <a:buSzPts val="2200"/>
              <a:buFont typeface="Century Gothic"/>
              <a:buNone/>
            </a:pPr>
            <a:r>
              <a:rPr lang="en-GB" sz="2200" b="1">
                <a:solidFill>
                  <a:srgbClr val="002060"/>
                </a:solidFill>
                <a:latin typeface="Century Gothic"/>
                <a:ea typeface="Century Gothic"/>
                <a:cs typeface="Century Gothic"/>
                <a:sym typeface="Century Gothic"/>
              </a:rPr>
              <a:t>Ask your partner these questions.</a:t>
            </a:r>
            <a:endParaRPr sz="2200">
              <a:solidFill>
                <a:srgbClr val="002060"/>
              </a:solidFill>
              <a:latin typeface="Century Gothic"/>
              <a:ea typeface="Century Gothic"/>
              <a:cs typeface="Century Gothic"/>
              <a:sym typeface="Century Gothic"/>
            </a:endParaRPr>
          </a:p>
        </p:txBody>
      </p:sp>
      <p:sp>
        <p:nvSpPr>
          <p:cNvPr id="1061" name="Google Shape;1061;p38"/>
          <p:cNvSpPr txBox="1"/>
          <p:nvPr/>
        </p:nvSpPr>
        <p:spPr>
          <a:xfrm>
            <a:off x="140744" y="2631179"/>
            <a:ext cx="59401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2060"/>
                </a:solidFill>
                <a:latin typeface="Century Gothic"/>
                <a:ea typeface="Century Gothic"/>
                <a:cs typeface="Century Gothic"/>
                <a:sym typeface="Century Gothic"/>
              </a:rPr>
              <a:t>2. </a:t>
            </a:r>
            <a:r>
              <a:rPr lang="en-GB" sz="2400">
                <a:solidFill>
                  <a:srgbClr val="002060"/>
                </a:solidFill>
                <a:latin typeface="Century Gothic"/>
                <a:ea typeface="Century Gothic"/>
                <a:cs typeface="Century Gothic"/>
                <a:sym typeface="Century Gothic"/>
              </a:rPr>
              <a:t>How many areas did </a:t>
            </a:r>
            <a:r>
              <a:rPr lang="en-GB" sz="2400" b="1">
                <a:solidFill>
                  <a:srgbClr val="002060"/>
                </a:solidFill>
                <a:latin typeface="Century Gothic"/>
                <a:ea typeface="Century Gothic"/>
                <a:cs typeface="Century Gothic"/>
                <a:sym typeface="Century Gothic"/>
              </a:rPr>
              <a:t>s/he</a:t>
            </a:r>
            <a:r>
              <a:rPr lang="en-GB" sz="2400">
                <a:solidFill>
                  <a:srgbClr val="002060"/>
                </a:solidFill>
                <a:latin typeface="Century Gothic"/>
                <a:ea typeface="Century Gothic"/>
                <a:cs typeface="Century Gothic"/>
                <a:sym typeface="Century Gothic"/>
              </a:rPr>
              <a:t> discover?</a:t>
            </a:r>
            <a:endParaRPr/>
          </a:p>
        </p:txBody>
      </p:sp>
      <p:sp>
        <p:nvSpPr>
          <p:cNvPr id="1062" name="Google Shape;1062;p38"/>
          <p:cNvSpPr txBox="1"/>
          <p:nvPr/>
        </p:nvSpPr>
        <p:spPr>
          <a:xfrm>
            <a:off x="134796" y="1146016"/>
            <a:ext cx="4387700" cy="494629"/>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2060"/>
              </a:buClr>
              <a:buSzPts val="2200"/>
              <a:buFont typeface="Century Gothic"/>
              <a:buNone/>
            </a:pPr>
            <a:r>
              <a:rPr lang="en-GB" sz="2200" b="1">
                <a:solidFill>
                  <a:srgbClr val="002060"/>
                </a:solidFill>
                <a:latin typeface="Century Gothic"/>
                <a:ea typeface="Century Gothic"/>
                <a:cs typeface="Century Gothic"/>
                <a:sym typeface="Century Gothic"/>
              </a:rPr>
              <a:t>Write down the answer.</a:t>
            </a:r>
            <a:endParaRPr sz="2200">
              <a:solidFill>
                <a:srgbClr val="002060"/>
              </a:solidFill>
              <a:latin typeface="Century Gothic"/>
              <a:ea typeface="Century Gothic"/>
              <a:cs typeface="Century Gothic"/>
              <a:sym typeface="Century Gothic"/>
            </a:endParaRPr>
          </a:p>
        </p:txBody>
      </p:sp>
      <p:sp>
        <p:nvSpPr>
          <p:cNvPr id="1063" name="Google Shape;1063;p38"/>
          <p:cNvSpPr txBox="1"/>
          <p:nvPr/>
        </p:nvSpPr>
        <p:spPr>
          <a:xfrm>
            <a:off x="157861" y="1899304"/>
            <a:ext cx="575549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2060"/>
                </a:solidFill>
                <a:latin typeface="Century Gothic"/>
                <a:ea typeface="Century Gothic"/>
                <a:cs typeface="Century Gothic"/>
                <a:sym typeface="Century Gothic"/>
              </a:rPr>
              <a:t>1. </a:t>
            </a:r>
            <a:r>
              <a:rPr lang="en-GB" sz="2400">
                <a:solidFill>
                  <a:srgbClr val="002060"/>
                </a:solidFill>
                <a:latin typeface="Century Gothic"/>
                <a:ea typeface="Century Gothic"/>
                <a:cs typeface="Century Gothic"/>
                <a:sym typeface="Century Gothic"/>
              </a:rPr>
              <a:t>When did </a:t>
            </a:r>
            <a:r>
              <a:rPr lang="en-GB" sz="2400" b="1">
                <a:solidFill>
                  <a:srgbClr val="002060"/>
                </a:solidFill>
                <a:latin typeface="Century Gothic"/>
                <a:ea typeface="Century Gothic"/>
                <a:cs typeface="Century Gothic"/>
                <a:sym typeface="Century Gothic"/>
              </a:rPr>
              <a:t>you</a:t>
            </a:r>
            <a:r>
              <a:rPr lang="en-GB" sz="2400">
                <a:solidFill>
                  <a:srgbClr val="002060"/>
                </a:solidFill>
                <a:latin typeface="Century Gothic"/>
                <a:ea typeface="Century Gothic"/>
                <a:cs typeface="Century Gothic"/>
                <a:sym typeface="Century Gothic"/>
              </a:rPr>
              <a:t> collect the tickets?</a:t>
            </a:r>
            <a:endParaRPr/>
          </a:p>
        </p:txBody>
      </p:sp>
      <p:sp>
        <p:nvSpPr>
          <p:cNvPr id="1064" name="Google Shape;1064;p38"/>
          <p:cNvSpPr txBox="1"/>
          <p:nvPr/>
        </p:nvSpPr>
        <p:spPr>
          <a:xfrm>
            <a:off x="157861" y="3370009"/>
            <a:ext cx="59401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2060"/>
                </a:solidFill>
                <a:latin typeface="Century Gothic"/>
                <a:ea typeface="Century Gothic"/>
                <a:cs typeface="Century Gothic"/>
                <a:sym typeface="Century Gothic"/>
              </a:rPr>
              <a:t>3. </a:t>
            </a:r>
            <a:r>
              <a:rPr lang="en-GB" sz="2400">
                <a:solidFill>
                  <a:srgbClr val="002060"/>
                </a:solidFill>
                <a:latin typeface="Century Gothic"/>
                <a:ea typeface="Century Gothic"/>
                <a:cs typeface="Century Gothic"/>
                <a:sym typeface="Century Gothic"/>
              </a:rPr>
              <a:t>Where did </a:t>
            </a:r>
            <a:r>
              <a:rPr lang="en-GB" sz="2400" b="1">
                <a:solidFill>
                  <a:srgbClr val="002060"/>
                </a:solidFill>
                <a:latin typeface="Century Gothic"/>
                <a:ea typeface="Century Gothic"/>
                <a:cs typeface="Century Gothic"/>
                <a:sym typeface="Century Gothic"/>
              </a:rPr>
              <a:t>you</a:t>
            </a:r>
            <a:r>
              <a:rPr lang="en-GB" sz="2400">
                <a:solidFill>
                  <a:srgbClr val="002060"/>
                </a:solidFill>
                <a:latin typeface="Century Gothic"/>
                <a:ea typeface="Century Gothic"/>
                <a:cs typeface="Century Gothic"/>
                <a:sym typeface="Century Gothic"/>
              </a:rPr>
              <a:t> go out?</a:t>
            </a:r>
            <a:endParaRPr/>
          </a:p>
        </p:txBody>
      </p:sp>
      <p:sp>
        <p:nvSpPr>
          <p:cNvPr id="1065" name="Google Shape;1065;p38"/>
          <p:cNvSpPr txBox="1"/>
          <p:nvPr/>
        </p:nvSpPr>
        <p:spPr>
          <a:xfrm>
            <a:off x="150813" y="4104791"/>
            <a:ext cx="59401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2060"/>
                </a:solidFill>
                <a:latin typeface="Century Gothic"/>
                <a:ea typeface="Century Gothic"/>
                <a:cs typeface="Century Gothic"/>
                <a:sym typeface="Century Gothic"/>
              </a:rPr>
              <a:t>4. </a:t>
            </a:r>
            <a:r>
              <a:rPr lang="en-GB" sz="2400">
                <a:solidFill>
                  <a:srgbClr val="002060"/>
                </a:solidFill>
                <a:latin typeface="Century Gothic"/>
                <a:ea typeface="Century Gothic"/>
                <a:cs typeface="Century Gothic"/>
                <a:sym typeface="Century Gothic"/>
              </a:rPr>
              <a:t>What did </a:t>
            </a:r>
            <a:r>
              <a:rPr lang="en-GB" sz="2400" b="1">
                <a:solidFill>
                  <a:srgbClr val="002060"/>
                </a:solidFill>
                <a:latin typeface="Century Gothic"/>
                <a:ea typeface="Century Gothic"/>
                <a:cs typeface="Century Gothic"/>
                <a:sym typeface="Century Gothic"/>
              </a:rPr>
              <a:t>you</a:t>
            </a:r>
            <a:r>
              <a:rPr lang="en-GB" sz="2400">
                <a:solidFill>
                  <a:srgbClr val="002060"/>
                </a:solidFill>
                <a:latin typeface="Century Gothic"/>
                <a:ea typeface="Century Gothic"/>
                <a:cs typeface="Century Gothic"/>
                <a:sym typeface="Century Gothic"/>
              </a:rPr>
              <a:t> eat?</a:t>
            </a:r>
            <a:endParaRPr/>
          </a:p>
        </p:txBody>
      </p:sp>
      <p:sp>
        <p:nvSpPr>
          <p:cNvPr id="1066" name="Google Shape;1066;p38"/>
          <p:cNvSpPr txBox="1"/>
          <p:nvPr/>
        </p:nvSpPr>
        <p:spPr>
          <a:xfrm>
            <a:off x="166555" y="5537677"/>
            <a:ext cx="59401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2060"/>
                </a:solidFill>
                <a:latin typeface="Century Gothic"/>
                <a:ea typeface="Century Gothic"/>
                <a:cs typeface="Century Gothic"/>
                <a:sym typeface="Century Gothic"/>
              </a:rPr>
              <a:t>6. </a:t>
            </a:r>
            <a:r>
              <a:rPr lang="en-GB" sz="2400">
                <a:solidFill>
                  <a:srgbClr val="002060"/>
                </a:solidFill>
                <a:latin typeface="Century Gothic"/>
                <a:ea typeface="Century Gothic"/>
                <a:cs typeface="Century Gothic"/>
                <a:sym typeface="Century Gothic"/>
              </a:rPr>
              <a:t>How did </a:t>
            </a:r>
            <a:r>
              <a:rPr lang="en-GB" sz="2400" b="1">
                <a:solidFill>
                  <a:srgbClr val="002060"/>
                </a:solidFill>
                <a:latin typeface="Century Gothic"/>
                <a:ea typeface="Century Gothic"/>
                <a:cs typeface="Century Gothic"/>
                <a:sym typeface="Century Gothic"/>
              </a:rPr>
              <a:t>s/he</a:t>
            </a:r>
            <a:r>
              <a:rPr lang="en-GB" sz="2400">
                <a:solidFill>
                  <a:srgbClr val="002060"/>
                </a:solidFill>
                <a:latin typeface="Century Gothic"/>
                <a:ea typeface="Century Gothic"/>
                <a:cs typeface="Century Gothic"/>
                <a:sym typeface="Century Gothic"/>
              </a:rPr>
              <a:t> decide to travel?</a:t>
            </a:r>
            <a:endParaRPr sz="2400">
              <a:solidFill>
                <a:srgbClr val="002060"/>
              </a:solidFill>
              <a:latin typeface="Century Gothic"/>
              <a:ea typeface="Century Gothic"/>
              <a:cs typeface="Century Gothic"/>
              <a:sym typeface="Century Gothic"/>
            </a:endParaRPr>
          </a:p>
        </p:txBody>
      </p:sp>
      <p:sp>
        <p:nvSpPr>
          <p:cNvPr id="1067" name="Google Shape;1067;p38"/>
          <p:cNvSpPr txBox="1"/>
          <p:nvPr/>
        </p:nvSpPr>
        <p:spPr>
          <a:xfrm>
            <a:off x="134796" y="4821234"/>
            <a:ext cx="59401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2060"/>
                </a:solidFill>
                <a:latin typeface="Century Gothic"/>
                <a:ea typeface="Century Gothic"/>
                <a:cs typeface="Century Gothic"/>
                <a:sym typeface="Century Gothic"/>
              </a:rPr>
              <a:t>5. </a:t>
            </a:r>
            <a:r>
              <a:rPr lang="en-GB" sz="2400">
                <a:solidFill>
                  <a:srgbClr val="002060"/>
                </a:solidFill>
                <a:latin typeface="Century Gothic"/>
                <a:ea typeface="Century Gothic"/>
                <a:cs typeface="Century Gothic"/>
                <a:sym typeface="Century Gothic"/>
              </a:rPr>
              <a:t>Why did </a:t>
            </a:r>
            <a:r>
              <a:rPr lang="en-GB" sz="2400" b="1">
                <a:solidFill>
                  <a:srgbClr val="002060"/>
                </a:solidFill>
                <a:latin typeface="Century Gothic"/>
                <a:ea typeface="Century Gothic"/>
                <a:cs typeface="Century Gothic"/>
                <a:sym typeface="Century Gothic"/>
              </a:rPr>
              <a:t>s/he</a:t>
            </a:r>
            <a:r>
              <a:rPr lang="en-GB" sz="2400">
                <a:solidFill>
                  <a:srgbClr val="002060"/>
                </a:solidFill>
                <a:latin typeface="Century Gothic"/>
                <a:ea typeface="Century Gothic"/>
                <a:cs typeface="Century Gothic"/>
                <a:sym typeface="Century Gothic"/>
              </a:rPr>
              <a:t> take a boat?</a:t>
            </a:r>
            <a:endParaRPr/>
          </a:p>
        </p:txBody>
      </p:sp>
      <p:sp>
        <p:nvSpPr>
          <p:cNvPr id="1068" name="Google Shape;1068;p38"/>
          <p:cNvSpPr/>
          <p:nvPr/>
        </p:nvSpPr>
        <p:spPr>
          <a:xfrm>
            <a:off x="6106976" y="536764"/>
            <a:ext cx="5972033" cy="5754040"/>
          </a:xfrm>
          <a:prstGeom prst="rect">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chemeClr val="lt1"/>
              </a:solidFill>
              <a:latin typeface="Century Gothic"/>
              <a:ea typeface="Century Gothic"/>
              <a:cs typeface="Century Gothic"/>
              <a:sym typeface="Century Gothic"/>
            </a:endParaRPr>
          </a:p>
        </p:txBody>
      </p:sp>
      <p:sp>
        <p:nvSpPr>
          <p:cNvPr id="1069" name="Google Shape;1069;p38"/>
          <p:cNvSpPr txBox="1"/>
          <p:nvPr/>
        </p:nvSpPr>
        <p:spPr>
          <a:xfrm>
            <a:off x="6139196" y="705409"/>
            <a:ext cx="5929426" cy="799799"/>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2060"/>
              </a:buClr>
              <a:buSzPts val="2000"/>
              <a:buFont typeface="Century Gothic"/>
              <a:buNone/>
            </a:pPr>
            <a:r>
              <a:rPr lang="en-GB" sz="2000" b="1">
                <a:solidFill>
                  <a:srgbClr val="002060"/>
                </a:solidFill>
                <a:latin typeface="Century Gothic"/>
                <a:ea typeface="Century Gothic"/>
                <a:cs typeface="Century Gothic"/>
                <a:sym typeface="Century Gothic"/>
              </a:rPr>
              <a:t>Persona A </a:t>
            </a:r>
            <a:endParaRPr/>
          </a:p>
          <a:p>
            <a:pPr marL="0" marR="0" lvl="0" indent="0" algn="l" rtl="0">
              <a:lnSpc>
                <a:spcPct val="120000"/>
              </a:lnSpc>
              <a:spcBef>
                <a:spcPts val="0"/>
              </a:spcBef>
              <a:spcAft>
                <a:spcPts val="0"/>
              </a:spcAft>
              <a:buClr>
                <a:srgbClr val="002060"/>
              </a:buClr>
              <a:buSzPts val="2000"/>
              <a:buFont typeface="Century Gothic"/>
              <a:buNone/>
            </a:pPr>
            <a:r>
              <a:rPr lang="en-GB" sz="2000" b="1">
                <a:solidFill>
                  <a:srgbClr val="002060"/>
                </a:solidFill>
                <a:latin typeface="Century Gothic"/>
                <a:ea typeface="Century Gothic"/>
                <a:cs typeface="Century Gothic"/>
                <a:sym typeface="Century Gothic"/>
              </a:rPr>
              <a:t>Listen for whether it’s –</a:t>
            </a:r>
            <a:r>
              <a:rPr lang="en-GB" sz="2000" b="1">
                <a:solidFill>
                  <a:srgbClr val="F66400"/>
                </a:solidFill>
                <a:latin typeface="Century Gothic"/>
                <a:ea typeface="Century Gothic"/>
                <a:cs typeface="Century Gothic"/>
                <a:sym typeface="Century Gothic"/>
              </a:rPr>
              <a:t>iste</a:t>
            </a:r>
            <a:r>
              <a:rPr lang="en-GB" sz="2000" b="1">
                <a:solidFill>
                  <a:srgbClr val="002060"/>
                </a:solidFill>
                <a:latin typeface="Century Gothic"/>
                <a:ea typeface="Century Gothic"/>
                <a:cs typeface="Century Gothic"/>
                <a:sym typeface="Century Gothic"/>
              </a:rPr>
              <a:t> (‘you’) or –</a:t>
            </a:r>
            <a:r>
              <a:rPr lang="en-GB" sz="2000" b="1">
                <a:solidFill>
                  <a:srgbClr val="F66400"/>
                </a:solidFill>
                <a:latin typeface="Century Gothic"/>
                <a:ea typeface="Century Gothic"/>
                <a:cs typeface="Century Gothic"/>
                <a:sym typeface="Century Gothic"/>
              </a:rPr>
              <a:t>ió</a:t>
            </a:r>
            <a:r>
              <a:rPr lang="en-GB" sz="2000" b="1">
                <a:solidFill>
                  <a:srgbClr val="002060"/>
                </a:solidFill>
                <a:latin typeface="Century Gothic"/>
                <a:ea typeface="Century Gothic"/>
                <a:cs typeface="Century Gothic"/>
                <a:sym typeface="Century Gothic"/>
              </a:rPr>
              <a:t> (‘s/he’) and then give the information in Spanish.</a:t>
            </a:r>
            <a:endParaRPr sz="2000">
              <a:solidFill>
                <a:srgbClr val="002060"/>
              </a:solidFill>
              <a:latin typeface="Century Gothic"/>
              <a:ea typeface="Century Gothic"/>
              <a:cs typeface="Century Gothic"/>
              <a:sym typeface="Century Gothic"/>
            </a:endParaRPr>
          </a:p>
        </p:txBody>
      </p:sp>
      <p:sp>
        <p:nvSpPr>
          <p:cNvPr id="1070" name="Google Shape;1070;p38"/>
          <p:cNvSpPr txBox="1"/>
          <p:nvPr/>
        </p:nvSpPr>
        <p:spPr>
          <a:xfrm>
            <a:off x="6084021" y="2327244"/>
            <a:ext cx="14644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[when?]</a:t>
            </a:r>
            <a:endParaRPr/>
          </a:p>
        </p:txBody>
      </p:sp>
      <p:sp>
        <p:nvSpPr>
          <p:cNvPr id="1071" name="Google Shape;1071;p38"/>
          <p:cNvSpPr txBox="1"/>
          <p:nvPr/>
        </p:nvSpPr>
        <p:spPr>
          <a:xfrm>
            <a:off x="6084020" y="3008476"/>
            <a:ext cx="182807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[how many?]</a:t>
            </a:r>
            <a:endParaRPr sz="2000">
              <a:solidFill>
                <a:srgbClr val="002060"/>
              </a:solidFill>
              <a:latin typeface="Century Gothic"/>
              <a:ea typeface="Century Gothic"/>
              <a:cs typeface="Century Gothic"/>
              <a:sym typeface="Century Gothic"/>
            </a:endParaRPr>
          </a:p>
        </p:txBody>
      </p:sp>
      <p:sp>
        <p:nvSpPr>
          <p:cNvPr id="1072" name="Google Shape;1072;p38"/>
          <p:cNvSpPr txBox="1"/>
          <p:nvPr/>
        </p:nvSpPr>
        <p:spPr>
          <a:xfrm>
            <a:off x="6084021" y="3689708"/>
            <a:ext cx="256171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[where?]</a:t>
            </a:r>
            <a:endParaRPr/>
          </a:p>
        </p:txBody>
      </p:sp>
      <p:sp>
        <p:nvSpPr>
          <p:cNvPr id="1073" name="Google Shape;1073;p38"/>
          <p:cNvSpPr txBox="1"/>
          <p:nvPr/>
        </p:nvSpPr>
        <p:spPr>
          <a:xfrm>
            <a:off x="6084021" y="4370940"/>
            <a:ext cx="19445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[what?]</a:t>
            </a:r>
            <a:endParaRPr/>
          </a:p>
        </p:txBody>
      </p:sp>
      <p:sp>
        <p:nvSpPr>
          <p:cNvPr id="1074" name="Google Shape;1074;p38"/>
          <p:cNvSpPr txBox="1"/>
          <p:nvPr/>
        </p:nvSpPr>
        <p:spPr>
          <a:xfrm>
            <a:off x="6084021" y="5052172"/>
            <a:ext cx="13367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[why?]</a:t>
            </a:r>
            <a:endParaRPr/>
          </a:p>
        </p:txBody>
      </p:sp>
      <p:sp>
        <p:nvSpPr>
          <p:cNvPr id="1075" name="Google Shape;1075;p38"/>
          <p:cNvSpPr txBox="1"/>
          <p:nvPr/>
        </p:nvSpPr>
        <p:spPr>
          <a:xfrm>
            <a:off x="6084021" y="5733405"/>
            <a:ext cx="19445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[how?]</a:t>
            </a:r>
            <a:endParaRPr/>
          </a:p>
        </p:txBody>
      </p:sp>
      <p:sp>
        <p:nvSpPr>
          <p:cNvPr id="1076" name="Google Shape;1076;p38"/>
          <p:cNvSpPr txBox="1"/>
          <p:nvPr/>
        </p:nvSpPr>
        <p:spPr>
          <a:xfrm>
            <a:off x="8666601" y="1787233"/>
            <a:ext cx="183970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002060"/>
                </a:solidFill>
                <a:latin typeface="Century Gothic"/>
                <a:ea typeface="Century Gothic"/>
                <a:cs typeface="Century Gothic"/>
                <a:sym typeface="Century Gothic"/>
              </a:rPr>
              <a:t>‘you’</a:t>
            </a:r>
            <a:endParaRPr/>
          </a:p>
        </p:txBody>
      </p:sp>
      <p:sp>
        <p:nvSpPr>
          <p:cNvPr id="1077" name="Google Shape;1077;p38"/>
          <p:cNvSpPr txBox="1"/>
          <p:nvPr/>
        </p:nvSpPr>
        <p:spPr>
          <a:xfrm>
            <a:off x="10760636" y="1754482"/>
            <a:ext cx="116554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002060"/>
                </a:solidFill>
                <a:latin typeface="Century Gothic"/>
                <a:ea typeface="Century Gothic"/>
                <a:cs typeface="Century Gothic"/>
                <a:sym typeface="Century Gothic"/>
              </a:rPr>
              <a:t>‘s/he’</a:t>
            </a:r>
            <a:endParaRPr/>
          </a:p>
        </p:txBody>
      </p:sp>
      <p:sp>
        <p:nvSpPr>
          <p:cNvPr id="1078" name="Google Shape;1078;p38"/>
          <p:cNvSpPr txBox="1"/>
          <p:nvPr/>
        </p:nvSpPr>
        <p:spPr>
          <a:xfrm>
            <a:off x="9110097" y="2324676"/>
            <a:ext cx="106631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in June</a:t>
            </a:r>
            <a:endParaRPr/>
          </a:p>
        </p:txBody>
      </p:sp>
      <p:sp>
        <p:nvSpPr>
          <p:cNvPr id="1079" name="Google Shape;1079;p38"/>
          <p:cNvSpPr txBox="1"/>
          <p:nvPr/>
        </p:nvSpPr>
        <p:spPr>
          <a:xfrm>
            <a:off x="10892444" y="2327244"/>
            <a:ext cx="9316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in July</a:t>
            </a:r>
            <a:endParaRPr/>
          </a:p>
        </p:txBody>
      </p:sp>
      <p:sp>
        <p:nvSpPr>
          <p:cNvPr id="1080" name="Google Shape;1080;p38"/>
          <p:cNvSpPr txBox="1"/>
          <p:nvPr/>
        </p:nvSpPr>
        <p:spPr>
          <a:xfrm>
            <a:off x="9178617" y="3007769"/>
            <a:ext cx="83869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three</a:t>
            </a:r>
            <a:endParaRPr sz="2000">
              <a:solidFill>
                <a:srgbClr val="002060"/>
              </a:solidFill>
              <a:latin typeface="Century Gothic"/>
              <a:ea typeface="Century Gothic"/>
              <a:cs typeface="Century Gothic"/>
              <a:sym typeface="Century Gothic"/>
            </a:endParaRPr>
          </a:p>
        </p:txBody>
      </p:sp>
      <p:sp>
        <p:nvSpPr>
          <p:cNvPr id="1081" name="Google Shape;1081;p38"/>
          <p:cNvSpPr txBox="1"/>
          <p:nvPr/>
        </p:nvSpPr>
        <p:spPr>
          <a:xfrm>
            <a:off x="10929208" y="3006592"/>
            <a:ext cx="6254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five</a:t>
            </a:r>
            <a:endParaRPr sz="2000">
              <a:solidFill>
                <a:srgbClr val="002060"/>
              </a:solidFill>
              <a:latin typeface="Century Gothic"/>
              <a:ea typeface="Century Gothic"/>
              <a:cs typeface="Century Gothic"/>
              <a:sym typeface="Century Gothic"/>
            </a:endParaRPr>
          </a:p>
        </p:txBody>
      </p:sp>
      <p:sp>
        <p:nvSpPr>
          <p:cNvPr id="1082" name="Google Shape;1082;p38"/>
          <p:cNvSpPr txBox="1"/>
          <p:nvPr/>
        </p:nvSpPr>
        <p:spPr>
          <a:xfrm>
            <a:off x="8787570" y="3535820"/>
            <a:ext cx="154080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a:ea typeface="Century Gothic"/>
                <a:cs typeface="Century Gothic"/>
                <a:sym typeface="Century Gothic"/>
              </a:rPr>
              <a:t>to the square</a:t>
            </a:r>
            <a:endParaRPr/>
          </a:p>
        </p:txBody>
      </p:sp>
      <p:sp>
        <p:nvSpPr>
          <p:cNvPr id="1083" name="Google Shape;1083;p38"/>
          <p:cNvSpPr txBox="1"/>
          <p:nvPr/>
        </p:nvSpPr>
        <p:spPr>
          <a:xfrm>
            <a:off x="10471551" y="3527163"/>
            <a:ext cx="154080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a:ea typeface="Century Gothic"/>
                <a:cs typeface="Century Gothic"/>
                <a:sym typeface="Century Gothic"/>
              </a:rPr>
              <a:t>to the center</a:t>
            </a:r>
            <a:endParaRPr/>
          </a:p>
        </p:txBody>
      </p:sp>
      <p:sp>
        <p:nvSpPr>
          <p:cNvPr id="1084" name="Google Shape;1084;p38"/>
          <p:cNvSpPr txBox="1"/>
          <p:nvPr/>
        </p:nvSpPr>
        <p:spPr>
          <a:xfrm>
            <a:off x="9159894" y="4370940"/>
            <a:ext cx="85311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meat</a:t>
            </a:r>
            <a:endParaRPr/>
          </a:p>
        </p:txBody>
      </p:sp>
      <p:sp>
        <p:nvSpPr>
          <p:cNvPr id="1085" name="Google Shape;1085;p38"/>
          <p:cNvSpPr txBox="1"/>
          <p:nvPr/>
        </p:nvSpPr>
        <p:spPr>
          <a:xfrm>
            <a:off x="8414706" y="4928956"/>
            <a:ext cx="234349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a:ea typeface="Century Gothic"/>
                <a:cs typeface="Century Gothic"/>
                <a:sym typeface="Century Gothic"/>
              </a:rPr>
              <a:t>because there is an island</a:t>
            </a:r>
            <a:endParaRPr/>
          </a:p>
        </p:txBody>
      </p:sp>
      <p:sp>
        <p:nvSpPr>
          <p:cNvPr id="1086" name="Google Shape;1086;p38"/>
          <p:cNvSpPr txBox="1"/>
          <p:nvPr/>
        </p:nvSpPr>
        <p:spPr>
          <a:xfrm>
            <a:off x="10551026" y="4920947"/>
            <a:ext cx="152798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a:ea typeface="Century Gothic"/>
                <a:cs typeface="Century Gothic"/>
                <a:sym typeface="Century Gothic"/>
              </a:rPr>
              <a:t>because it’s fun</a:t>
            </a:r>
            <a:endParaRPr/>
          </a:p>
        </p:txBody>
      </p:sp>
      <p:sp>
        <p:nvSpPr>
          <p:cNvPr id="1087" name="Google Shape;1087;p38"/>
          <p:cNvSpPr txBox="1"/>
          <p:nvPr/>
        </p:nvSpPr>
        <p:spPr>
          <a:xfrm>
            <a:off x="8638068" y="5799287"/>
            <a:ext cx="182764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a:ea typeface="Century Gothic"/>
                <a:cs typeface="Century Gothic"/>
                <a:sym typeface="Century Gothic"/>
              </a:rPr>
              <a:t>by train</a:t>
            </a:r>
            <a:endParaRPr sz="2000">
              <a:solidFill>
                <a:srgbClr val="002060"/>
              </a:solidFill>
              <a:latin typeface="Century Gothic"/>
              <a:ea typeface="Century Gothic"/>
              <a:cs typeface="Century Gothic"/>
              <a:sym typeface="Century Gothic"/>
            </a:endParaRPr>
          </a:p>
        </p:txBody>
      </p:sp>
      <p:sp>
        <p:nvSpPr>
          <p:cNvPr id="1088" name="Google Shape;1088;p38"/>
          <p:cNvSpPr txBox="1"/>
          <p:nvPr/>
        </p:nvSpPr>
        <p:spPr>
          <a:xfrm>
            <a:off x="10484795" y="5799287"/>
            <a:ext cx="158382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a:ea typeface="Century Gothic"/>
                <a:cs typeface="Century Gothic"/>
                <a:sym typeface="Century Gothic"/>
              </a:rPr>
              <a:t>on foot</a:t>
            </a:r>
            <a:endParaRPr sz="2000">
              <a:solidFill>
                <a:srgbClr val="002060"/>
              </a:solidFill>
              <a:latin typeface="Century Gothic"/>
              <a:ea typeface="Century Gothic"/>
              <a:cs typeface="Century Gothic"/>
              <a:sym typeface="Century Gothic"/>
            </a:endParaRPr>
          </a:p>
        </p:txBody>
      </p:sp>
      <p:cxnSp>
        <p:nvCxnSpPr>
          <p:cNvPr id="1089" name="Google Shape;1089;p38"/>
          <p:cNvCxnSpPr/>
          <p:nvPr/>
        </p:nvCxnSpPr>
        <p:spPr>
          <a:xfrm>
            <a:off x="538131" y="2631179"/>
            <a:ext cx="2717415" cy="0"/>
          </a:xfrm>
          <a:prstGeom prst="straightConnector1">
            <a:avLst/>
          </a:prstGeom>
          <a:noFill/>
          <a:ln w="19050" cap="flat" cmpd="sng">
            <a:solidFill>
              <a:srgbClr val="002060"/>
            </a:solidFill>
            <a:prstDash val="dot"/>
            <a:miter lim="800000"/>
            <a:headEnd type="none" w="sm" len="sm"/>
            <a:tailEnd type="none" w="sm" len="sm"/>
          </a:ln>
        </p:spPr>
      </p:cxnSp>
      <p:cxnSp>
        <p:nvCxnSpPr>
          <p:cNvPr id="1090" name="Google Shape;1090;p38"/>
          <p:cNvCxnSpPr/>
          <p:nvPr/>
        </p:nvCxnSpPr>
        <p:spPr>
          <a:xfrm>
            <a:off x="538131" y="3409544"/>
            <a:ext cx="2761940" cy="0"/>
          </a:xfrm>
          <a:prstGeom prst="straightConnector1">
            <a:avLst/>
          </a:prstGeom>
          <a:noFill/>
          <a:ln w="19050" cap="flat" cmpd="sng">
            <a:solidFill>
              <a:srgbClr val="002060"/>
            </a:solidFill>
            <a:prstDash val="dot"/>
            <a:miter lim="800000"/>
            <a:headEnd type="none" w="sm" len="sm"/>
            <a:tailEnd type="none" w="sm" len="sm"/>
          </a:ln>
        </p:spPr>
      </p:cxnSp>
      <p:cxnSp>
        <p:nvCxnSpPr>
          <p:cNvPr id="1091" name="Google Shape;1091;p38"/>
          <p:cNvCxnSpPr/>
          <p:nvPr/>
        </p:nvCxnSpPr>
        <p:spPr>
          <a:xfrm rot="10800000" flipH="1">
            <a:off x="538131" y="4101590"/>
            <a:ext cx="2717415" cy="16793"/>
          </a:xfrm>
          <a:prstGeom prst="straightConnector1">
            <a:avLst/>
          </a:prstGeom>
          <a:noFill/>
          <a:ln w="19050" cap="flat" cmpd="sng">
            <a:solidFill>
              <a:srgbClr val="002060"/>
            </a:solidFill>
            <a:prstDash val="dot"/>
            <a:miter lim="800000"/>
            <a:headEnd type="none" w="sm" len="sm"/>
            <a:tailEnd type="none" w="sm" len="sm"/>
          </a:ln>
        </p:spPr>
      </p:cxnSp>
      <p:cxnSp>
        <p:nvCxnSpPr>
          <p:cNvPr id="1092" name="Google Shape;1092;p38"/>
          <p:cNvCxnSpPr/>
          <p:nvPr/>
        </p:nvCxnSpPr>
        <p:spPr>
          <a:xfrm rot="10800000" flipH="1">
            <a:off x="538131" y="4817373"/>
            <a:ext cx="2717415" cy="29493"/>
          </a:xfrm>
          <a:prstGeom prst="straightConnector1">
            <a:avLst/>
          </a:prstGeom>
          <a:noFill/>
          <a:ln w="19050" cap="flat" cmpd="sng">
            <a:solidFill>
              <a:srgbClr val="002060"/>
            </a:solidFill>
            <a:prstDash val="dot"/>
            <a:miter lim="800000"/>
            <a:headEnd type="none" w="sm" len="sm"/>
            <a:tailEnd type="none" w="sm" len="sm"/>
          </a:ln>
        </p:spPr>
      </p:cxnSp>
      <p:cxnSp>
        <p:nvCxnSpPr>
          <p:cNvPr id="1093" name="Google Shape;1093;p38"/>
          <p:cNvCxnSpPr/>
          <p:nvPr/>
        </p:nvCxnSpPr>
        <p:spPr>
          <a:xfrm rot="10800000" flipH="1">
            <a:off x="538131" y="5537677"/>
            <a:ext cx="2717415" cy="4093"/>
          </a:xfrm>
          <a:prstGeom prst="straightConnector1">
            <a:avLst/>
          </a:prstGeom>
          <a:noFill/>
          <a:ln w="19050" cap="flat" cmpd="sng">
            <a:solidFill>
              <a:srgbClr val="002060"/>
            </a:solidFill>
            <a:prstDash val="dot"/>
            <a:miter lim="800000"/>
            <a:headEnd type="none" w="sm" len="sm"/>
            <a:tailEnd type="none" w="sm" len="sm"/>
          </a:ln>
        </p:spPr>
      </p:cxnSp>
      <p:cxnSp>
        <p:nvCxnSpPr>
          <p:cNvPr id="1094" name="Google Shape;1094;p38"/>
          <p:cNvCxnSpPr/>
          <p:nvPr/>
        </p:nvCxnSpPr>
        <p:spPr>
          <a:xfrm>
            <a:off x="538131" y="6225840"/>
            <a:ext cx="2717415" cy="1696"/>
          </a:xfrm>
          <a:prstGeom prst="straightConnector1">
            <a:avLst/>
          </a:prstGeom>
          <a:noFill/>
          <a:ln w="19050" cap="flat" cmpd="sng">
            <a:solidFill>
              <a:srgbClr val="002060"/>
            </a:solidFill>
            <a:prstDash val="dot"/>
            <a:miter lim="800000"/>
            <a:headEnd type="none" w="sm" len="sm"/>
            <a:tailEnd type="none" w="sm" len="sm"/>
          </a:ln>
        </p:spPr>
      </p:cxnSp>
      <p:sp>
        <p:nvSpPr>
          <p:cNvPr id="1096" name="Google Shape;1096;p38"/>
          <p:cNvSpPr txBox="1"/>
          <p:nvPr/>
        </p:nvSpPr>
        <p:spPr>
          <a:xfrm>
            <a:off x="10753970" y="4375624"/>
            <a:ext cx="104547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a:ea typeface="Century Gothic"/>
                <a:cs typeface="Century Gothic"/>
                <a:sym typeface="Century Gothic"/>
              </a:rPr>
              <a:t>pintxos</a:t>
            </a:r>
            <a:endParaRPr/>
          </a:p>
        </p:txBody>
      </p:sp>
      <p:sp>
        <p:nvSpPr>
          <p:cNvPr id="1097" name="Google Shape;1097;p38"/>
          <p:cNvSpPr/>
          <p:nvPr/>
        </p:nvSpPr>
        <p:spPr>
          <a:xfrm>
            <a:off x="6124979" y="1829270"/>
            <a:ext cx="271699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Partner asks about… </a:t>
            </a:r>
            <a:endParaRPr sz="2000">
              <a:solidFill>
                <a:schemeClr val="dk1"/>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 descr="background rectangle"/>
          <p:cNvPicPr preferRelativeResize="0"/>
          <p:nvPr/>
        </p:nvPicPr>
        <p:blipFill rotWithShape="1">
          <a:blip r:embed="rId3">
            <a:alphaModFix/>
          </a:blip>
          <a:srcRect/>
          <a:stretch/>
        </p:blipFill>
        <p:spPr>
          <a:xfrm>
            <a:off x="0" y="296863"/>
            <a:ext cx="5765800" cy="867128"/>
          </a:xfrm>
          <a:prstGeom prst="rect">
            <a:avLst/>
          </a:prstGeom>
          <a:noFill/>
          <a:ln>
            <a:noFill/>
          </a:ln>
        </p:spPr>
      </p:pic>
      <p:sp>
        <p:nvSpPr>
          <p:cNvPr id="150" name="Google Shape;150;p2"/>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r>
              <a:rPr lang="en-GB" sz="3600" b="1">
                <a:solidFill>
                  <a:schemeClr val="bg1"/>
                </a:solidFill>
              </a:rPr>
              <a:t>¿Cuánto cuesta…?</a:t>
            </a:r>
          </a:p>
        </p:txBody>
      </p:sp>
      <p:sp>
        <p:nvSpPr>
          <p:cNvPr id="2" name="TextBox 1"/>
          <p:cNvSpPr txBox="1"/>
          <p:nvPr/>
        </p:nvSpPr>
        <p:spPr>
          <a:xfrm>
            <a:off x="10385230" y="623118"/>
            <a:ext cx="188940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4472C4">
                    <a:lumMod val="50000"/>
                  </a:srgbClr>
                </a:solidFill>
                <a:effectLst/>
                <a:uLnTx/>
                <a:uFillTx/>
                <a:latin typeface="Century Gothic"/>
                <a:ea typeface="+mn-ea"/>
                <a:cs typeface="+mn-cs"/>
              </a:rPr>
              <a:t>Persona A </a:t>
            </a:r>
            <a:endPar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28" name="Google Shape;151;p2"/>
          <p:cNvSpPr/>
          <p:nvPr/>
        </p:nvSpPr>
        <p:spPr>
          <a:xfrm>
            <a:off x="9420725" y="258166"/>
            <a:ext cx="2507417"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GB" sz="2000" u="none" strike="noStrike" kern="1200" cap="none" spc="0" normalizeH="0" baseline="0" noProof="0" dirty="0" err="1">
                <a:ln>
                  <a:noFill/>
                </a:ln>
                <a:solidFill>
                  <a:srgbClr val="FFFFFF"/>
                </a:solidFill>
                <a:effectLst/>
                <a:uLnTx/>
                <a:uFillTx/>
                <a:latin typeface="Century Gothic"/>
                <a:ea typeface="Arial"/>
                <a:cs typeface="Arial"/>
                <a:sym typeface="Arial"/>
              </a:rPr>
              <a:t>hablar</a:t>
            </a:r>
            <a:r>
              <a:rPr kumimoji="0" lang="en-GB" sz="2000" u="none" strike="noStrike" kern="1200" cap="none" spc="0" normalizeH="0" baseline="0" noProof="0" dirty="0">
                <a:ln>
                  <a:noFill/>
                </a:ln>
                <a:solidFill>
                  <a:srgbClr val="FFFFFF"/>
                </a:solidFill>
                <a:effectLst/>
                <a:uLnTx/>
                <a:uFillTx/>
                <a:latin typeface="Century Gothic"/>
                <a:ea typeface="Arial"/>
                <a:cs typeface="Arial"/>
                <a:sym typeface="Arial"/>
              </a:rPr>
              <a:t> / </a:t>
            </a:r>
            <a:r>
              <a:rPr kumimoji="0" lang="en-GB" sz="2000" u="none" strike="noStrike" kern="1200" cap="none" spc="0" normalizeH="0" baseline="0" noProof="0" dirty="0" err="1">
                <a:ln>
                  <a:noFill/>
                </a:ln>
                <a:solidFill>
                  <a:srgbClr val="FFFFFF"/>
                </a:solidFill>
                <a:effectLst/>
                <a:uLnTx/>
                <a:uFillTx/>
                <a:latin typeface="Century Gothic"/>
                <a:ea typeface="Arial"/>
                <a:cs typeface="Arial"/>
                <a:sym typeface="Arial"/>
              </a:rPr>
              <a:t>escuchar</a:t>
            </a:r>
            <a:endParaRPr kumimoji="0" sz="2000" u="none" strike="noStrike" kern="1200" cap="none" spc="0" normalizeH="0" baseline="0" noProof="0" dirty="0">
              <a:ln>
                <a:noFill/>
              </a:ln>
              <a:solidFill>
                <a:srgbClr val="FFFFFF"/>
              </a:solidFill>
              <a:effectLst/>
              <a:uLnTx/>
              <a:uFillTx/>
              <a:latin typeface="Century Gothic"/>
              <a:ea typeface="Arial"/>
              <a:cs typeface="Arial"/>
              <a:sym typeface="Arial"/>
            </a:endParaRPr>
          </a:p>
        </p:txBody>
      </p:sp>
      <p:grpSp>
        <p:nvGrpSpPr>
          <p:cNvPr id="5" name="Group 4">
            <a:extLst>
              <a:ext uri="{FF2B5EF4-FFF2-40B4-BE49-F238E27FC236}">
                <a16:creationId xmlns:a16="http://schemas.microsoft.com/office/drawing/2014/main" id="{804D17AD-557E-B14E-ADE7-B6D1D88DD5FF}"/>
              </a:ext>
            </a:extLst>
          </p:cNvPr>
          <p:cNvGrpSpPr/>
          <p:nvPr/>
        </p:nvGrpSpPr>
        <p:grpSpPr>
          <a:xfrm>
            <a:off x="310118" y="1183174"/>
            <a:ext cx="11821469" cy="5155573"/>
            <a:chOff x="310118" y="1183174"/>
            <a:chExt cx="11821469" cy="5155573"/>
          </a:xfrm>
        </p:grpSpPr>
        <p:sp>
          <p:nvSpPr>
            <p:cNvPr id="25" name="Rectangle 24"/>
            <p:cNvSpPr/>
            <p:nvPr/>
          </p:nvSpPr>
          <p:spPr>
            <a:xfrm>
              <a:off x="312066" y="1189542"/>
              <a:ext cx="5566621" cy="15078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26" name="TextBox 25"/>
            <p:cNvSpPr txBox="1"/>
            <p:nvPr/>
          </p:nvSpPr>
          <p:spPr>
            <a:xfrm>
              <a:off x="3372062" y="2163092"/>
              <a:ext cx="25868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29" name="Rectangle 28">
              <a:extLst>
                <a:ext uri="{FF2B5EF4-FFF2-40B4-BE49-F238E27FC236}">
                  <a16:creationId xmlns:a16="http://schemas.microsoft.com/office/drawing/2014/main" id="{46754208-2349-634F-B8B8-C77F151641DF}"/>
                </a:ext>
              </a:extLst>
            </p:cNvPr>
            <p:cNvSpPr/>
            <p:nvPr/>
          </p:nvSpPr>
          <p:spPr>
            <a:xfrm>
              <a:off x="312066" y="2892224"/>
              <a:ext cx="5566621" cy="16064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TextBox 29">
              <a:extLst>
                <a:ext uri="{FF2B5EF4-FFF2-40B4-BE49-F238E27FC236}">
                  <a16:creationId xmlns:a16="http://schemas.microsoft.com/office/drawing/2014/main" id="{590138E4-BD61-7B44-A0FE-7767087B4453}"/>
                </a:ext>
              </a:extLst>
            </p:cNvPr>
            <p:cNvSpPr txBox="1"/>
            <p:nvPr/>
          </p:nvSpPr>
          <p:spPr>
            <a:xfrm>
              <a:off x="3372062" y="3964340"/>
              <a:ext cx="25868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1" name="Rectangle 30">
              <a:extLst>
                <a:ext uri="{FF2B5EF4-FFF2-40B4-BE49-F238E27FC236}">
                  <a16:creationId xmlns:a16="http://schemas.microsoft.com/office/drawing/2014/main" id="{BF031C79-3BE5-A34F-91D2-CD595B1C0D12}"/>
                </a:ext>
              </a:extLst>
            </p:cNvPr>
            <p:cNvSpPr/>
            <p:nvPr/>
          </p:nvSpPr>
          <p:spPr>
            <a:xfrm>
              <a:off x="312066" y="4693472"/>
              <a:ext cx="5566621" cy="16064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TextBox 31">
              <a:extLst>
                <a:ext uri="{FF2B5EF4-FFF2-40B4-BE49-F238E27FC236}">
                  <a16:creationId xmlns:a16="http://schemas.microsoft.com/office/drawing/2014/main" id="{57C3F6FC-C0A9-D448-B59E-94E28B1D424F}"/>
                </a:ext>
              </a:extLst>
            </p:cNvPr>
            <p:cNvSpPr txBox="1"/>
            <p:nvPr/>
          </p:nvSpPr>
          <p:spPr>
            <a:xfrm>
              <a:off x="3372062" y="5765588"/>
              <a:ext cx="25868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3" name="Rectangle 32">
              <a:extLst>
                <a:ext uri="{FF2B5EF4-FFF2-40B4-BE49-F238E27FC236}">
                  <a16:creationId xmlns:a16="http://schemas.microsoft.com/office/drawing/2014/main" id="{0C8548A9-388C-6041-9B82-9922308AB2F0}"/>
                </a:ext>
              </a:extLst>
            </p:cNvPr>
            <p:cNvSpPr/>
            <p:nvPr/>
          </p:nvSpPr>
          <p:spPr>
            <a:xfrm>
              <a:off x="6325045" y="1183174"/>
              <a:ext cx="5566621" cy="15078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4" name="TextBox 33">
              <a:extLst>
                <a:ext uri="{FF2B5EF4-FFF2-40B4-BE49-F238E27FC236}">
                  <a16:creationId xmlns:a16="http://schemas.microsoft.com/office/drawing/2014/main" id="{D5C1530F-B4C7-424B-B0BB-8CC668BC079D}"/>
                </a:ext>
              </a:extLst>
            </p:cNvPr>
            <p:cNvSpPr txBox="1"/>
            <p:nvPr/>
          </p:nvSpPr>
          <p:spPr>
            <a:xfrm>
              <a:off x="9385041" y="2156724"/>
              <a:ext cx="25868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5" name="Rectangle 34">
              <a:extLst>
                <a:ext uri="{FF2B5EF4-FFF2-40B4-BE49-F238E27FC236}">
                  <a16:creationId xmlns:a16="http://schemas.microsoft.com/office/drawing/2014/main" id="{46901A7E-90A4-4C4D-83B3-3CDDAFFF4AFE}"/>
                </a:ext>
              </a:extLst>
            </p:cNvPr>
            <p:cNvSpPr/>
            <p:nvPr/>
          </p:nvSpPr>
          <p:spPr>
            <a:xfrm>
              <a:off x="6325045" y="2885856"/>
              <a:ext cx="5566621" cy="16064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6" name="TextBox 35">
              <a:extLst>
                <a:ext uri="{FF2B5EF4-FFF2-40B4-BE49-F238E27FC236}">
                  <a16:creationId xmlns:a16="http://schemas.microsoft.com/office/drawing/2014/main" id="{4B0C6472-1FCF-6B43-AC0E-64AC9D9A4E92}"/>
                </a:ext>
              </a:extLst>
            </p:cNvPr>
            <p:cNvSpPr txBox="1"/>
            <p:nvPr/>
          </p:nvSpPr>
          <p:spPr>
            <a:xfrm>
              <a:off x="9385041" y="3957972"/>
              <a:ext cx="25868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7" name="Rectangle 36">
              <a:extLst>
                <a:ext uri="{FF2B5EF4-FFF2-40B4-BE49-F238E27FC236}">
                  <a16:creationId xmlns:a16="http://schemas.microsoft.com/office/drawing/2014/main" id="{C095FAC4-03AC-114F-9EC8-347B0C1F74BB}"/>
                </a:ext>
              </a:extLst>
            </p:cNvPr>
            <p:cNvSpPr/>
            <p:nvPr/>
          </p:nvSpPr>
          <p:spPr>
            <a:xfrm>
              <a:off x="6325045" y="4687104"/>
              <a:ext cx="5566621" cy="16064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8" name="TextBox 37">
              <a:extLst>
                <a:ext uri="{FF2B5EF4-FFF2-40B4-BE49-F238E27FC236}">
                  <a16:creationId xmlns:a16="http://schemas.microsoft.com/office/drawing/2014/main" id="{288F6A2E-11F2-9D4A-A9E4-6FF5DB556FAE}"/>
                </a:ext>
              </a:extLst>
            </p:cNvPr>
            <p:cNvSpPr txBox="1"/>
            <p:nvPr/>
          </p:nvSpPr>
          <p:spPr>
            <a:xfrm>
              <a:off x="9385041" y="5759220"/>
              <a:ext cx="25868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pic>
          <p:nvPicPr>
            <p:cNvPr id="7170" name="Picture 2" descr="Rope clipart "/>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453" y="1322276"/>
              <a:ext cx="967383" cy="8236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78294" y="1494272"/>
              <a:ext cx="20462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una </a:t>
              </a:r>
              <a:r>
                <a:rPr kumimoji="0" lang="en-GB" sz="2400" b="1" i="0" u="none" strike="noStrike" kern="1200" cap="none" spc="0" normalizeH="0" baseline="0" noProof="0" dirty="0" err="1">
                  <a:ln>
                    <a:noFill/>
                  </a:ln>
                  <a:solidFill>
                    <a:srgbClr val="4472C4">
                      <a:lumMod val="50000"/>
                    </a:srgbClr>
                  </a:solidFill>
                  <a:effectLst/>
                  <a:uLnTx/>
                  <a:uFillTx/>
                  <a:latin typeface="Century Gothic"/>
                  <a:ea typeface="+mn-ea"/>
                  <a:cs typeface="+mn-cs"/>
                </a:rPr>
                <a:t>cue</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rda</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1" name="TextBox 40"/>
            <p:cNvSpPr txBox="1"/>
            <p:nvPr/>
          </p:nvSpPr>
          <p:spPr>
            <a:xfrm>
              <a:off x="594952" y="2145899"/>
              <a:ext cx="16839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[rope]</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pic>
          <p:nvPicPr>
            <p:cNvPr id="7172" name="Picture 4" descr="green book clipart&#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0830" y="1303216"/>
              <a:ext cx="1281730" cy="94207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8852542" y="1520767"/>
              <a:ext cx="3039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un </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libro</a:t>
              </a: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 de </a:t>
              </a:r>
              <a:r>
                <a:rPr kumimoji="0" lang="en-GB" sz="2400" b="1" i="0" u="none" strike="noStrike" kern="1200" cap="none" spc="0" normalizeH="0" baseline="0" noProof="0" dirty="0" err="1">
                  <a:ln>
                    <a:noFill/>
                  </a:ln>
                  <a:solidFill>
                    <a:srgbClr val="4472C4">
                      <a:lumMod val="50000"/>
                    </a:srgbClr>
                  </a:solidFill>
                  <a:effectLst/>
                  <a:uLnTx/>
                  <a:uFillTx/>
                  <a:latin typeface="Century Gothic"/>
                  <a:ea typeface="+mn-ea"/>
                  <a:cs typeface="+mn-cs"/>
                </a:rPr>
                <a:t>cue</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ntos</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3" name="TextBox 42"/>
            <p:cNvSpPr txBox="1"/>
            <p:nvPr/>
          </p:nvSpPr>
          <p:spPr>
            <a:xfrm>
              <a:off x="6341670" y="2269805"/>
              <a:ext cx="30421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[story book]</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4" name="TextBox 43"/>
            <p:cNvSpPr txBox="1"/>
            <p:nvPr/>
          </p:nvSpPr>
          <p:spPr>
            <a:xfrm>
              <a:off x="9420725" y="3367138"/>
              <a:ext cx="27108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un </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re</a:t>
              </a:r>
              <a:r>
                <a:rPr kumimoji="0" lang="en-GB" sz="2400" b="1" i="0" u="none" strike="noStrike" kern="1200" cap="none" spc="0" normalizeH="0" baseline="0" noProof="0" dirty="0" err="1">
                  <a:ln>
                    <a:noFill/>
                  </a:ln>
                  <a:solidFill>
                    <a:srgbClr val="4472C4">
                      <a:lumMod val="50000"/>
                    </a:srgbClr>
                  </a:solidFill>
                  <a:effectLst/>
                  <a:uLnTx/>
                  <a:uFillTx/>
                  <a:latin typeface="Century Gothic"/>
                  <a:ea typeface="+mn-ea"/>
                  <a:cs typeface="+mn-cs"/>
                </a:rPr>
                <a:t>cue</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rdo</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5" name="TextBox 44"/>
            <p:cNvSpPr txBox="1"/>
            <p:nvPr/>
          </p:nvSpPr>
          <p:spPr>
            <a:xfrm>
              <a:off x="6512744" y="3976401"/>
              <a:ext cx="16839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[souvenir]</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6" name="TextBox 45"/>
            <p:cNvSpPr txBox="1"/>
            <p:nvPr/>
          </p:nvSpPr>
          <p:spPr>
            <a:xfrm>
              <a:off x="3420988" y="5154352"/>
              <a:ext cx="27108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un </a:t>
              </a:r>
              <a:r>
                <a:rPr kumimoji="0" lang="en-GB" sz="2400" b="1" i="0" u="none" strike="noStrike" kern="1200" cap="none" spc="0" normalizeH="0" baseline="0" noProof="0">
                  <a:ln>
                    <a:noFill/>
                  </a:ln>
                  <a:solidFill>
                    <a:srgbClr val="4472C4">
                      <a:lumMod val="50000"/>
                    </a:srgbClr>
                  </a:solidFill>
                  <a:effectLst/>
                  <a:uLnTx/>
                  <a:uFillTx/>
                  <a:latin typeface="Century Gothic"/>
                  <a:ea typeface="+mn-ea"/>
                  <a:cs typeface="+mn-cs"/>
                </a:rPr>
                <a:t>cua</a:t>
              </a: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dro</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7" name="TextBox 46"/>
            <p:cNvSpPr txBox="1"/>
            <p:nvPr/>
          </p:nvSpPr>
          <p:spPr>
            <a:xfrm>
              <a:off x="310839" y="5831852"/>
              <a:ext cx="3012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[painting, picture]</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8" name="TextBox 47"/>
            <p:cNvSpPr txBox="1"/>
            <p:nvPr/>
          </p:nvSpPr>
          <p:spPr>
            <a:xfrm>
              <a:off x="3391554" y="3119119"/>
              <a:ext cx="21184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un viaje de </a:t>
              </a:r>
              <a:r>
                <a:rPr kumimoji="0" lang="en-GB" sz="2400" b="1" i="0" u="none" strike="noStrike" kern="1200" cap="none" spc="0" normalizeH="0" baseline="0" noProof="0">
                  <a:ln>
                    <a:noFill/>
                  </a:ln>
                  <a:solidFill>
                    <a:srgbClr val="4472C4">
                      <a:lumMod val="50000"/>
                    </a:srgbClr>
                  </a:solidFill>
                  <a:effectLst/>
                  <a:uLnTx/>
                  <a:uFillTx/>
                  <a:latin typeface="Century Gothic"/>
                  <a:ea typeface="+mn-ea"/>
                  <a:cs typeface="+mn-cs"/>
                </a:rPr>
                <a:t>cua</a:t>
              </a: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tro días</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50" name="TextBox 49"/>
            <p:cNvSpPr txBox="1"/>
            <p:nvPr/>
          </p:nvSpPr>
          <p:spPr>
            <a:xfrm>
              <a:off x="310839" y="3976517"/>
              <a:ext cx="2981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[4-day journey]</a:t>
              </a:r>
            </a:p>
          </p:txBody>
        </p:sp>
        <p:pic>
          <p:nvPicPr>
            <p:cNvPr id="7174" name="Picture 6" descr="Concert Ticket Clipart"/>
            <p:cNvPicPr>
              <a:picLocks noChangeAspect="1" noChangeArrowheads="1"/>
            </p:cNvPicPr>
            <p:nvPr/>
          </p:nvPicPr>
          <p:blipFill rotWithShape="1">
            <a:blip r:embed="rId6">
              <a:extLst>
                <a:ext uri="{28A0092B-C50C-407E-A947-70E740481C1C}">
                  <a14:useLocalDpi xmlns:a14="http://schemas.microsoft.com/office/drawing/2010/main" val="0"/>
                </a:ext>
              </a:extLst>
            </a:blip>
            <a:srcRect t="23135" b="24524"/>
            <a:stretch/>
          </p:blipFill>
          <p:spPr bwMode="auto">
            <a:xfrm rot="20397249">
              <a:off x="551886" y="3271830"/>
              <a:ext cx="804778" cy="42123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Concert Ticket Clipart"/>
            <p:cNvPicPr>
              <a:picLocks noChangeAspect="1" noChangeArrowheads="1"/>
            </p:cNvPicPr>
            <p:nvPr/>
          </p:nvPicPr>
          <p:blipFill rotWithShape="1">
            <a:blip r:embed="rId6">
              <a:extLst>
                <a:ext uri="{28A0092B-C50C-407E-A947-70E740481C1C}">
                  <a14:useLocalDpi xmlns:a14="http://schemas.microsoft.com/office/drawing/2010/main" val="0"/>
                </a:ext>
              </a:extLst>
            </a:blip>
            <a:srcRect t="23135" b="24524"/>
            <a:stretch/>
          </p:blipFill>
          <p:spPr bwMode="auto">
            <a:xfrm rot="20397249">
              <a:off x="1428467" y="3370236"/>
              <a:ext cx="804778" cy="42123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Burgundy Key Ring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7682" y="3031333"/>
              <a:ext cx="1530205" cy="946176"/>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9515852" y="4945442"/>
              <a:ext cx="23171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un </a:t>
              </a:r>
              <a:r>
                <a:rPr kumimoji="0" lang="en-GB" sz="2400" b="1" i="0" u="none" strike="noStrike" kern="1200" cap="none" spc="0" normalizeH="0" baseline="0" noProof="0" dirty="0" err="1">
                  <a:ln>
                    <a:noFill/>
                  </a:ln>
                  <a:solidFill>
                    <a:srgbClr val="4472C4">
                      <a:lumMod val="50000"/>
                    </a:srgbClr>
                  </a:solidFill>
                  <a:effectLst/>
                  <a:uLnTx/>
                  <a:uFillTx/>
                  <a:latin typeface="Century Gothic"/>
                  <a:ea typeface="+mn-ea"/>
                  <a:cs typeface="+mn-cs"/>
                </a:rPr>
                <a:t>cua</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rto</a:t>
              </a: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 kilo de </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maíz</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pic>
          <p:nvPicPr>
            <p:cNvPr id="7182" name="Picture 14" descr="Flour Clipart  | Free downloa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6426" y="4715608"/>
              <a:ext cx="771457" cy="877487"/>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6341670" y="5507750"/>
              <a:ext cx="24876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[a quarter of a kilo of corn]</a:t>
              </a:r>
            </a:p>
          </p:txBody>
        </p:sp>
        <p:pic>
          <p:nvPicPr>
            <p:cNvPr id="39" name="Picture 10" descr="watercolour paint splash transparent background&#10;">
              <a:extLst>
                <a:ext uri="{FF2B5EF4-FFF2-40B4-BE49-F238E27FC236}">
                  <a16:creationId xmlns:a16="http://schemas.microsoft.com/office/drawing/2014/main" id="{36FBE82A-4BDF-1D49-9D61-AB699A61F8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377" y="4790644"/>
              <a:ext cx="1702288" cy="12466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0118" y="1189542"/>
              <a:ext cx="315611" cy="304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1</a:t>
              </a:r>
            </a:p>
          </p:txBody>
        </p:sp>
        <p:sp>
          <p:nvSpPr>
            <p:cNvPr id="40" name="Rectangle 39"/>
            <p:cNvSpPr/>
            <p:nvPr/>
          </p:nvSpPr>
          <p:spPr>
            <a:xfrm>
              <a:off x="310118" y="2892224"/>
              <a:ext cx="315611" cy="304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2</a:t>
              </a:r>
            </a:p>
          </p:txBody>
        </p:sp>
        <p:sp>
          <p:nvSpPr>
            <p:cNvPr id="49" name="Rectangle 48"/>
            <p:cNvSpPr/>
            <p:nvPr/>
          </p:nvSpPr>
          <p:spPr>
            <a:xfrm>
              <a:off x="310118" y="4693472"/>
              <a:ext cx="315611" cy="304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3</a:t>
              </a:r>
            </a:p>
          </p:txBody>
        </p:sp>
        <p:sp>
          <p:nvSpPr>
            <p:cNvPr id="51" name="Rectangle 50"/>
            <p:cNvSpPr/>
            <p:nvPr/>
          </p:nvSpPr>
          <p:spPr>
            <a:xfrm>
              <a:off x="6323712" y="1183174"/>
              <a:ext cx="315611" cy="304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4</a:t>
              </a:r>
            </a:p>
          </p:txBody>
        </p:sp>
        <p:sp>
          <p:nvSpPr>
            <p:cNvPr id="52" name="Rectangle 51"/>
            <p:cNvSpPr/>
            <p:nvPr/>
          </p:nvSpPr>
          <p:spPr>
            <a:xfrm>
              <a:off x="6323712" y="2885856"/>
              <a:ext cx="315611" cy="304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5</a:t>
              </a:r>
            </a:p>
          </p:txBody>
        </p:sp>
        <p:sp>
          <p:nvSpPr>
            <p:cNvPr id="53" name="Rectangle 52"/>
            <p:cNvSpPr/>
            <p:nvPr/>
          </p:nvSpPr>
          <p:spPr>
            <a:xfrm>
              <a:off x="6323712" y="4687104"/>
              <a:ext cx="315611" cy="304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6</a:t>
              </a:r>
            </a:p>
          </p:txBody>
        </p:sp>
      </p:grpSp>
    </p:spTree>
    <p:extLst>
      <p:ext uri="{BB962C8B-B14F-4D97-AF65-F5344CB8AC3E}">
        <p14:creationId xmlns:p14="http://schemas.microsoft.com/office/powerpoint/2010/main" val="2027493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6266" y="6856686"/>
            <a:ext cx="435246" cy="139748"/>
          </a:xfrm>
        </p:spPr>
        <p:txBody>
          <a:bodyPr>
            <a:normAutofit fontScale="90000"/>
          </a:bodyPr>
          <a:lstStyle/>
          <a:p>
            <a:r>
              <a:rPr lang="en-GB" sz="500">
                <a:solidFill>
                  <a:schemeClr val="bg1"/>
                </a:solidFill>
              </a:rPr>
              <a:t>Person B</a:t>
            </a:r>
          </a:p>
        </p:txBody>
      </p:sp>
      <p:sp>
        <p:nvSpPr>
          <p:cNvPr id="40" name="Google Shape;151;p2"/>
          <p:cNvSpPr/>
          <p:nvPr/>
        </p:nvSpPr>
        <p:spPr>
          <a:xfrm>
            <a:off x="9420725" y="258166"/>
            <a:ext cx="2507417"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GB" sz="2000" u="none" strike="noStrike" kern="1200" cap="none" spc="0" normalizeH="0" baseline="0" noProof="0" dirty="0" err="1">
                <a:ln>
                  <a:noFill/>
                </a:ln>
                <a:solidFill>
                  <a:srgbClr val="FFFFFF"/>
                </a:solidFill>
                <a:effectLst/>
                <a:uLnTx/>
                <a:uFillTx/>
                <a:latin typeface="Century Gothic"/>
                <a:ea typeface="Arial"/>
                <a:cs typeface="Arial"/>
                <a:sym typeface="Arial"/>
              </a:rPr>
              <a:t>hablar</a:t>
            </a:r>
            <a:r>
              <a:rPr kumimoji="0" lang="en-GB" sz="2000" u="none" strike="noStrike" kern="1200" cap="none" spc="0" normalizeH="0" baseline="0" noProof="0" dirty="0">
                <a:ln>
                  <a:noFill/>
                </a:ln>
                <a:solidFill>
                  <a:srgbClr val="FFFFFF"/>
                </a:solidFill>
                <a:effectLst/>
                <a:uLnTx/>
                <a:uFillTx/>
                <a:latin typeface="Century Gothic"/>
                <a:ea typeface="Arial"/>
                <a:cs typeface="Arial"/>
                <a:sym typeface="Arial"/>
              </a:rPr>
              <a:t> / </a:t>
            </a:r>
            <a:r>
              <a:rPr kumimoji="0" lang="en-GB" sz="2000" u="none" strike="noStrike" kern="1200" cap="none" spc="0" normalizeH="0" baseline="0" noProof="0" dirty="0" err="1">
                <a:ln>
                  <a:noFill/>
                </a:ln>
                <a:solidFill>
                  <a:srgbClr val="FFFFFF"/>
                </a:solidFill>
                <a:effectLst/>
                <a:uLnTx/>
                <a:uFillTx/>
                <a:latin typeface="Century Gothic"/>
                <a:ea typeface="Arial"/>
                <a:cs typeface="Arial"/>
                <a:sym typeface="Arial"/>
              </a:rPr>
              <a:t>escuchar</a:t>
            </a:r>
            <a:endParaRPr kumimoji="0" sz="2000" u="none" strike="noStrike" kern="1200" cap="none" spc="0" normalizeH="0" baseline="0" noProof="0" dirty="0">
              <a:ln>
                <a:noFill/>
              </a:ln>
              <a:solidFill>
                <a:srgbClr val="FFFFFF"/>
              </a:solidFill>
              <a:effectLst/>
              <a:uLnTx/>
              <a:uFillTx/>
              <a:latin typeface="Century Gothic"/>
              <a:ea typeface="Arial"/>
              <a:cs typeface="Arial"/>
              <a:sym typeface="Arial"/>
            </a:endParaRPr>
          </a:p>
        </p:txBody>
      </p:sp>
      <p:sp>
        <p:nvSpPr>
          <p:cNvPr id="41" name="TextBox 40"/>
          <p:cNvSpPr txBox="1"/>
          <p:nvPr/>
        </p:nvSpPr>
        <p:spPr>
          <a:xfrm>
            <a:off x="10499510" y="658939"/>
            <a:ext cx="188940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4472C4">
                    <a:lumMod val="50000"/>
                  </a:srgbClr>
                </a:solidFill>
                <a:effectLst/>
                <a:uLnTx/>
                <a:uFillTx/>
                <a:latin typeface="Century Gothic"/>
                <a:ea typeface="+mn-ea"/>
                <a:cs typeface="+mn-cs"/>
              </a:rPr>
              <a:t>Persona B</a:t>
            </a:r>
            <a:endPar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pic>
        <p:nvPicPr>
          <p:cNvPr id="45" name="Google Shape;149;p2" descr="background rectangle"/>
          <p:cNvPicPr preferRelativeResize="0"/>
          <p:nvPr/>
        </p:nvPicPr>
        <p:blipFill rotWithShape="1">
          <a:blip r:embed="rId3">
            <a:alphaModFix/>
          </a:blip>
          <a:srcRect/>
          <a:stretch/>
        </p:blipFill>
        <p:spPr>
          <a:xfrm>
            <a:off x="0" y="296863"/>
            <a:ext cx="5765800" cy="867128"/>
          </a:xfrm>
          <a:prstGeom prst="rect">
            <a:avLst/>
          </a:prstGeom>
          <a:noFill/>
          <a:ln>
            <a:noFill/>
          </a:ln>
        </p:spPr>
      </p:pic>
      <p:sp>
        <p:nvSpPr>
          <p:cNvPr id="46" name="Google Shape;150;p2"/>
          <p:cNvSpPr txBox="1">
            <a:spLocks/>
          </p:cNvSpPr>
          <p:nvPr/>
        </p:nvSpPr>
        <p:spPr>
          <a:xfrm>
            <a:off x="82286" y="0"/>
            <a:ext cx="6484584"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¿Cuánto cuesta…?</a:t>
            </a:r>
          </a:p>
        </p:txBody>
      </p:sp>
      <p:grpSp>
        <p:nvGrpSpPr>
          <p:cNvPr id="3" name="Group 2">
            <a:extLst>
              <a:ext uri="{FF2B5EF4-FFF2-40B4-BE49-F238E27FC236}">
                <a16:creationId xmlns:a16="http://schemas.microsoft.com/office/drawing/2014/main" id="{4274203C-0BEB-4D49-8569-27CDF06AB15D}"/>
              </a:ext>
            </a:extLst>
          </p:cNvPr>
          <p:cNvGrpSpPr/>
          <p:nvPr/>
        </p:nvGrpSpPr>
        <p:grpSpPr>
          <a:xfrm>
            <a:off x="978853" y="1295133"/>
            <a:ext cx="10767413" cy="5024566"/>
            <a:chOff x="978853" y="1295133"/>
            <a:chExt cx="10767413" cy="5024566"/>
          </a:xfrm>
        </p:grpSpPr>
        <p:sp>
          <p:nvSpPr>
            <p:cNvPr id="4" name="Rectangle 3"/>
            <p:cNvSpPr/>
            <p:nvPr/>
          </p:nvSpPr>
          <p:spPr>
            <a:xfrm>
              <a:off x="1017209" y="4716087"/>
              <a:ext cx="4876125" cy="15299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TextBox 4"/>
            <p:cNvSpPr txBox="1"/>
            <p:nvPr/>
          </p:nvSpPr>
          <p:spPr>
            <a:xfrm>
              <a:off x="4210293" y="5366139"/>
              <a:ext cx="2246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24 euros</a:t>
              </a:r>
            </a:p>
          </p:txBody>
        </p:sp>
        <p:sp>
          <p:nvSpPr>
            <p:cNvPr id="12" name="Rectangle 11"/>
            <p:cNvSpPr/>
            <p:nvPr/>
          </p:nvSpPr>
          <p:spPr>
            <a:xfrm>
              <a:off x="6307094" y="4716087"/>
              <a:ext cx="4876125" cy="15299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TextBox 12"/>
            <p:cNvSpPr txBox="1"/>
            <p:nvPr/>
          </p:nvSpPr>
          <p:spPr>
            <a:xfrm>
              <a:off x="9500178" y="5366139"/>
              <a:ext cx="2246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2 </a:t>
              </a: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euros</a:t>
              </a:r>
            </a:p>
          </p:txBody>
        </p:sp>
        <p:sp>
          <p:nvSpPr>
            <p:cNvPr id="24" name="Rectangle 23"/>
            <p:cNvSpPr/>
            <p:nvPr/>
          </p:nvSpPr>
          <p:spPr>
            <a:xfrm>
              <a:off x="998031" y="3016557"/>
              <a:ext cx="4876125" cy="14312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25" name="TextBox 24"/>
            <p:cNvSpPr txBox="1"/>
            <p:nvPr/>
          </p:nvSpPr>
          <p:spPr>
            <a:xfrm>
              <a:off x="4191115" y="3567896"/>
              <a:ext cx="2246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93 </a:t>
              </a: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euros</a:t>
              </a:r>
            </a:p>
          </p:txBody>
        </p:sp>
        <p:sp>
          <p:nvSpPr>
            <p:cNvPr id="28" name="Rectangle 27"/>
            <p:cNvSpPr/>
            <p:nvPr/>
          </p:nvSpPr>
          <p:spPr>
            <a:xfrm>
              <a:off x="6287916" y="3016557"/>
              <a:ext cx="4876125" cy="14312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29" name="TextBox 28"/>
            <p:cNvSpPr txBox="1"/>
            <p:nvPr/>
          </p:nvSpPr>
          <p:spPr>
            <a:xfrm>
              <a:off x="9481000" y="3567896"/>
              <a:ext cx="2246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4 euros</a:t>
              </a:r>
            </a:p>
          </p:txBody>
        </p:sp>
        <p:sp>
          <p:nvSpPr>
            <p:cNvPr id="32" name="Rectangle 31"/>
            <p:cNvSpPr/>
            <p:nvPr/>
          </p:nvSpPr>
          <p:spPr>
            <a:xfrm>
              <a:off x="978853" y="1295133"/>
              <a:ext cx="4876125" cy="14312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3" name="TextBox 32"/>
            <p:cNvSpPr txBox="1"/>
            <p:nvPr/>
          </p:nvSpPr>
          <p:spPr>
            <a:xfrm>
              <a:off x="4171937" y="1846472"/>
              <a:ext cx="2246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9 euros</a:t>
              </a:r>
            </a:p>
          </p:txBody>
        </p:sp>
        <p:sp>
          <p:nvSpPr>
            <p:cNvPr id="36" name="Rectangle 35"/>
            <p:cNvSpPr/>
            <p:nvPr/>
          </p:nvSpPr>
          <p:spPr>
            <a:xfrm>
              <a:off x="6268738" y="1295133"/>
              <a:ext cx="4876125" cy="14312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7" name="TextBox 36"/>
            <p:cNvSpPr txBox="1"/>
            <p:nvPr/>
          </p:nvSpPr>
          <p:spPr>
            <a:xfrm>
              <a:off x="9461822" y="1846472"/>
              <a:ext cx="2246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7 euros</a:t>
              </a:r>
            </a:p>
          </p:txBody>
        </p:sp>
        <p:pic>
          <p:nvPicPr>
            <p:cNvPr id="43" name="Picture 2" descr="Rope clipart ">
              <a:extLst>
                <a:ext uri="{FF2B5EF4-FFF2-40B4-BE49-F238E27FC236}">
                  <a16:creationId xmlns:a16="http://schemas.microsoft.com/office/drawing/2014/main" id="{3ACAC67B-9A49-B044-9C88-61762A535A9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9938" y="1369298"/>
              <a:ext cx="967383" cy="823623"/>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5138ACE6-313E-124B-A8BF-185138A333C3}"/>
                </a:ext>
              </a:extLst>
            </p:cNvPr>
            <p:cNvSpPr txBox="1"/>
            <p:nvPr/>
          </p:nvSpPr>
          <p:spPr>
            <a:xfrm>
              <a:off x="1095437" y="2192921"/>
              <a:ext cx="16839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[rope]</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pic>
          <p:nvPicPr>
            <p:cNvPr id="47" name="Picture 4" descr="green book clipart&#10;">
              <a:extLst>
                <a:ext uri="{FF2B5EF4-FFF2-40B4-BE49-F238E27FC236}">
                  <a16:creationId xmlns:a16="http://schemas.microsoft.com/office/drawing/2014/main" id="{E18F6423-86A9-C842-9B97-0B28121931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2875" y="1369298"/>
              <a:ext cx="1281730" cy="94207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DEB38188-F248-3C45-BA18-D48B4DD4CEA8}"/>
                </a:ext>
              </a:extLst>
            </p:cNvPr>
            <p:cNvSpPr txBox="1"/>
            <p:nvPr/>
          </p:nvSpPr>
          <p:spPr>
            <a:xfrm>
              <a:off x="6566870" y="2280728"/>
              <a:ext cx="30421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[story book]</a:t>
              </a:r>
            </a:p>
          </p:txBody>
        </p:sp>
        <p:sp>
          <p:nvSpPr>
            <p:cNvPr id="49" name="TextBox 48">
              <a:extLst>
                <a:ext uri="{FF2B5EF4-FFF2-40B4-BE49-F238E27FC236}">
                  <a16:creationId xmlns:a16="http://schemas.microsoft.com/office/drawing/2014/main" id="{A4B5E0C1-5E92-A540-AF63-A6541A50E9DE}"/>
                </a:ext>
              </a:extLst>
            </p:cNvPr>
            <p:cNvSpPr txBox="1"/>
            <p:nvPr/>
          </p:nvSpPr>
          <p:spPr>
            <a:xfrm>
              <a:off x="6664789" y="3998783"/>
              <a:ext cx="16839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[souvenir]</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50" name="TextBox 49">
              <a:extLst>
                <a:ext uri="{FF2B5EF4-FFF2-40B4-BE49-F238E27FC236}">
                  <a16:creationId xmlns:a16="http://schemas.microsoft.com/office/drawing/2014/main" id="{E8FC081A-9865-974A-8EA2-4D81F4BE9C62}"/>
                </a:ext>
              </a:extLst>
            </p:cNvPr>
            <p:cNvSpPr txBox="1"/>
            <p:nvPr/>
          </p:nvSpPr>
          <p:spPr>
            <a:xfrm>
              <a:off x="978853" y="5784413"/>
              <a:ext cx="3012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[painting, picture]</a:t>
              </a:r>
            </a:p>
          </p:txBody>
        </p:sp>
        <p:sp>
          <p:nvSpPr>
            <p:cNvPr id="51" name="TextBox 50">
              <a:extLst>
                <a:ext uri="{FF2B5EF4-FFF2-40B4-BE49-F238E27FC236}">
                  <a16:creationId xmlns:a16="http://schemas.microsoft.com/office/drawing/2014/main" id="{AC207AE0-80E2-5546-8667-CE319390C593}"/>
                </a:ext>
              </a:extLst>
            </p:cNvPr>
            <p:cNvSpPr txBox="1"/>
            <p:nvPr/>
          </p:nvSpPr>
          <p:spPr>
            <a:xfrm>
              <a:off x="1036023" y="3963660"/>
              <a:ext cx="29810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a:ea typeface="+mn-ea"/>
                  <a:cs typeface="+mn-cs"/>
                </a:rPr>
                <a:t>[4-day journey]</a:t>
              </a:r>
            </a:p>
          </p:txBody>
        </p:sp>
        <p:pic>
          <p:nvPicPr>
            <p:cNvPr id="52" name="Picture 6" descr="Concert Ticket Clipart">
              <a:extLst>
                <a:ext uri="{FF2B5EF4-FFF2-40B4-BE49-F238E27FC236}">
                  <a16:creationId xmlns:a16="http://schemas.microsoft.com/office/drawing/2014/main" id="{8343EA69-C7B8-6747-992B-7C0A56BD3F3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135" b="24524"/>
            <a:stretch/>
          </p:blipFill>
          <p:spPr bwMode="auto">
            <a:xfrm rot="20397249">
              <a:off x="1318557" y="3318852"/>
              <a:ext cx="804778" cy="42123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Concert Ticket Clipart">
              <a:extLst>
                <a:ext uri="{FF2B5EF4-FFF2-40B4-BE49-F238E27FC236}">
                  <a16:creationId xmlns:a16="http://schemas.microsoft.com/office/drawing/2014/main" id="{4213055D-52DC-4B46-B922-9055F066A35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135" b="24524"/>
            <a:stretch/>
          </p:blipFill>
          <p:spPr bwMode="auto">
            <a:xfrm rot="20397249">
              <a:off x="2195138" y="3417258"/>
              <a:ext cx="804778" cy="4212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watercolour paint splash transparent background&#10;">
              <a:extLst>
                <a:ext uri="{FF2B5EF4-FFF2-40B4-BE49-F238E27FC236}">
                  <a16:creationId xmlns:a16="http://schemas.microsoft.com/office/drawing/2014/main" id="{36FBE82A-4BDF-1D49-9D61-AB699A61F8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5602" y="4716087"/>
              <a:ext cx="1702288" cy="124664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descr="Burgundy Key Ring Clip Art">
              <a:extLst>
                <a:ext uri="{FF2B5EF4-FFF2-40B4-BE49-F238E27FC236}">
                  <a16:creationId xmlns:a16="http://schemas.microsoft.com/office/drawing/2014/main" id="{4708EF29-3078-1844-B410-4FA96FAF8D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4047" y="3083985"/>
              <a:ext cx="1530205" cy="94617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Flour Clipart  | Free download">
              <a:extLst>
                <a:ext uri="{FF2B5EF4-FFF2-40B4-BE49-F238E27FC236}">
                  <a16:creationId xmlns:a16="http://schemas.microsoft.com/office/drawing/2014/main" id="{18A414A0-F72A-B149-AEEA-FA4895E073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8471" y="4838687"/>
              <a:ext cx="599727" cy="68215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CFA572DA-DE0F-0A49-9BED-BE74B6803FC3}"/>
                </a:ext>
              </a:extLst>
            </p:cNvPr>
            <p:cNvSpPr txBox="1"/>
            <p:nvPr/>
          </p:nvSpPr>
          <p:spPr>
            <a:xfrm>
              <a:off x="6300006" y="5488702"/>
              <a:ext cx="24876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[a quarter of a kilo of corn]</a:t>
              </a:r>
            </a:p>
          </p:txBody>
        </p:sp>
        <p:sp>
          <p:nvSpPr>
            <p:cNvPr id="34" name="Rectangle 33"/>
            <p:cNvSpPr/>
            <p:nvPr/>
          </p:nvSpPr>
          <p:spPr>
            <a:xfrm>
              <a:off x="978853" y="1295133"/>
              <a:ext cx="315611" cy="304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1</a:t>
              </a:r>
            </a:p>
          </p:txBody>
        </p:sp>
        <p:sp>
          <p:nvSpPr>
            <p:cNvPr id="35" name="Rectangle 34"/>
            <p:cNvSpPr/>
            <p:nvPr/>
          </p:nvSpPr>
          <p:spPr>
            <a:xfrm>
              <a:off x="998031" y="3018145"/>
              <a:ext cx="315611" cy="304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2</a:t>
              </a:r>
            </a:p>
          </p:txBody>
        </p:sp>
        <p:sp>
          <p:nvSpPr>
            <p:cNvPr id="38" name="Rectangle 37"/>
            <p:cNvSpPr/>
            <p:nvPr/>
          </p:nvSpPr>
          <p:spPr>
            <a:xfrm>
              <a:off x="1017209" y="4716087"/>
              <a:ext cx="315611" cy="304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3</a:t>
              </a:r>
            </a:p>
          </p:txBody>
        </p:sp>
        <p:sp>
          <p:nvSpPr>
            <p:cNvPr id="39" name="Rectangle 38"/>
            <p:cNvSpPr/>
            <p:nvPr/>
          </p:nvSpPr>
          <p:spPr>
            <a:xfrm>
              <a:off x="6268738" y="1295133"/>
              <a:ext cx="315611" cy="304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4</a:t>
              </a:r>
            </a:p>
          </p:txBody>
        </p:sp>
        <p:sp>
          <p:nvSpPr>
            <p:cNvPr id="42" name="Rectangle 41"/>
            <p:cNvSpPr/>
            <p:nvPr/>
          </p:nvSpPr>
          <p:spPr>
            <a:xfrm>
              <a:off x="6287916" y="3018145"/>
              <a:ext cx="315611" cy="304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5</a:t>
              </a:r>
            </a:p>
          </p:txBody>
        </p:sp>
        <p:sp>
          <p:nvSpPr>
            <p:cNvPr id="58" name="Rectangle 57"/>
            <p:cNvSpPr/>
            <p:nvPr/>
          </p:nvSpPr>
          <p:spPr>
            <a:xfrm>
              <a:off x="6307094" y="4716087"/>
              <a:ext cx="315611" cy="304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6</a:t>
              </a:r>
            </a:p>
          </p:txBody>
        </p:sp>
      </p:grpSp>
    </p:spTree>
    <p:extLst>
      <p:ext uri="{BB962C8B-B14F-4D97-AF65-F5344CB8AC3E}">
        <p14:creationId xmlns:p14="http://schemas.microsoft.com/office/powerpoint/2010/main" val="3512249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 descr="background rectangle"/>
          <p:cNvPicPr preferRelativeResize="0"/>
          <p:nvPr/>
        </p:nvPicPr>
        <p:blipFill rotWithShape="1">
          <a:blip r:embed="rId3">
            <a:alphaModFix/>
          </a:blip>
          <a:srcRect/>
          <a:stretch/>
        </p:blipFill>
        <p:spPr>
          <a:xfrm>
            <a:off x="0" y="296863"/>
            <a:ext cx="5765800" cy="867128"/>
          </a:xfrm>
          <a:prstGeom prst="rect">
            <a:avLst/>
          </a:prstGeom>
          <a:noFill/>
          <a:ln>
            <a:noFill/>
          </a:ln>
        </p:spPr>
      </p:pic>
      <p:sp>
        <p:nvSpPr>
          <p:cNvPr id="150" name="Google Shape;150;p2"/>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r>
              <a:rPr lang="en-GB" sz="3600" b="1">
                <a:solidFill>
                  <a:schemeClr val="bg1"/>
                </a:solidFill>
              </a:rPr>
              <a:t>¿Cuánto cuesta…?</a:t>
            </a:r>
          </a:p>
        </p:txBody>
      </p:sp>
      <p:sp>
        <p:nvSpPr>
          <p:cNvPr id="24" name="TextBox 23"/>
          <p:cNvSpPr txBox="1"/>
          <p:nvPr/>
        </p:nvSpPr>
        <p:spPr>
          <a:xfrm>
            <a:off x="10385230" y="623118"/>
            <a:ext cx="188940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4472C4">
                    <a:lumMod val="50000"/>
                  </a:srgbClr>
                </a:solidFill>
                <a:effectLst/>
                <a:uLnTx/>
                <a:uFillTx/>
                <a:latin typeface="Century Gothic"/>
                <a:ea typeface="+mn-ea"/>
                <a:cs typeface="+mn-cs"/>
              </a:rPr>
              <a:t>Persona B</a:t>
            </a:r>
            <a:endPar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26" name="Google Shape;151;p2"/>
          <p:cNvSpPr/>
          <p:nvPr/>
        </p:nvSpPr>
        <p:spPr>
          <a:xfrm>
            <a:off x="9420725" y="258166"/>
            <a:ext cx="2507417"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GB" sz="2000" u="none" strike="noStrike" kern="1200" cap="none" spc="0" normalizeH="0" baseline="0" noProof="0" dirty="0" err="1">
                <a:ln>
                  <a:noFill/>
                </a:ln>
                <a:solidFill>
                  <a:srgbClr val="FFFFFF"/>
                </a:solidFill>
                <a:effectLst/>
                <a:uLnTx/>
                <a:uFillTx/>
                <a:latin typeface="Century Gothic"/>
                <a:ea typeface="Arial"/>
                <a:cs typeface="Arial"/>
                <a:sym typeface="Arial"/>
              </a:rPr>
              <a:t>hablar</a:t>
            </a:r>
            <a:r>
              <a:rPr kumimoji="0" lang="en-GB" sz="2000" u="none" strike="noStrike" kern="1200" cap="none" spc="0" normalizeH="0" baseline="0" noProof="0" dirty="0">
                <a:ln>
                  <a:noFill/>
                </a:ln>
                <a:solidFill>
                  <a:srgbClr val="FFFFFF"/>
                </a:solidFill>
                <a:effectLst/>
                <a:uLnTx/>
                <a:uFillTx/>
                <a:latin typeface="Century Gothic"/>
                <a:ea typeface="Arial"/>
                <a:cs typeface="Arial"/>
                <a:sym typeface="Arial"/>
              </a:rPr>
              <a:t> / </a:t>
            </a:r>
            <a:r>
              <a:rPr kumimoji="0" lang="en-GB" sz="2000" u="none" strike="noStrike" kern="1200" cap="none" spc="0" normalizeH="0" baseline="0" noProof="0" dirty="0" err="1">
                <a:ln>
                  <a:noFill/>
                </a:ln>
                <a:solidFill>
                  <a:srgbClr val="FFFFFF"/>
                </a:solidFill>
                <a:effectLst/>
                <a:uLnTx/>
                <a:uFillTx/>
                <a:latin typeface="Century Gothic"/>
                <a:ea typeface="Arial"/>
                <a:cs typeface="Arial"/>
                <a:sym typeface="Arial"/>
              </a:rPr>
              <a:t>escuchar</a:t>
            </a:r>
            <a:endParaRPr kumimoji="0" sz="2000" u="none" strike="noStrike" kern="1200" cap="none" spc="0" normalizeH="0" baseline="0" noProof="0" dirty="0">
              <a:ln>
                <a:noFill/>
              </a:ln>
              <a:solidFill>
                <a:srgbClr val="FFFFFF"/>
              </a:solidFill>
              <a:effectLst/>
              <a:uLnTx/>
              <a:uFillTx/>
              <a:latin typeface="Century Gothic"/>
              <a:ea typeface="Arial"/>
              <a:cs typeface="Arial"/>
              <a:sym typeface="Arial"/>
            </a:endParaRPr>
          </a:p>
        </p:txBody>
      </p:sp>
      <p:grpSp>
        <p:nvGrpSpPr>
          <p:cNvPr id="2" name="Group 1">
            <a:extLst>
              <a:ext uri="{FF2B5EF4-FFF2-40B4-BE49-F238E27FC236}">
                <a16:creationId xmlns:a16="http://schemas.microsoft.com/office/drawing/2014/main" id="{CD0ADCF0-3642-9A4C-801C-6CDBCEEDD297}"/>
              </a:ext>
            </a:extLst>
          </p:cNvPr>
          <p:cNvGrpSpPr/>
          <p:nvPr/>
        </p:nvGrpSpPr>
        <p:grpSpPr>
          <a:xfrm>
            <a:off x="312065" y="1173721"/>
            <a:ext cx="11659816" cy="5144595"/>
            <a:chOff x="312065" y="1173721"/>
            <a:chExt cx="11659816" cy="5144595"/>
          </a:xfrm>
        </p:grpSpPr>
        <p:sp>
          <p:nvSpPr>
            <p:cNvPr id="27" name="Rectangle 26">
              <a:extLst>
                <a:ext uri="{FF2B5EF4-FFF2-40B4-BE49-F238E27FC236}">
                  <a16:creationId xmlns:a16="http://schemas.microsoft.com/office/drawing/2014/main" id="{D6C410BC-741E-3D45-AAD9-7C8BCC39359D}"/>
                </a:ext>
              </a:extLst>
            </p:cNvPr>
            <p:cNvSpPr/>
            <p:nvPr/>
          </p:nvSpPr>
          <p:spPr>
            <a:xfrm>
              <a:off x="312066" y="1211827"/>
              <a:ext cx="5566621" cy="14855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28" name="TextBox 27">
              <a:extLst>
                <a:ext uri="{FF2B5EF4-FFF2-40B4-BE49-F238E27FC236}">
                  <a16:creationId xmlns:a16="http://schemas.microsoft.com/office/drawing/2014/main" id="{E766A1D3-BDE7-B64F-A2A3-0D7ECABA0D3C}"/>
                </a:ext>
              </a:extLst>
            </p:cNvPr>
            <p:cNvSpPr txBox="1"/>
            <p:nvPr/>
          </p:nvSpPr>
          <p:spPr>
            <a:xfrm>
              <a:off x="3372062" y="2163092"/>
              <a:ext cx="25868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29" name="Rectangle 28">
              <a:extLst>
                <a:ext uri="{FF2B5EF4-FFF2-40B4-BE49-F238E27FC236}">
                  <a16:creationId xmlns:a16="http://schemas.microsoft.com/office/drawing/2014/main" id="{FF5FAE94-49E7-154A-87B0-10F756080DBD}"/>
                </a:ext>
              </a:extLst>
            </p:cNvPr>
            <p:cNvSpPr/>
            <p:nvPr/>
          </p:nvSpPr>
          <p:spPr>
            <a:xfrm>
              <a:off x="312066" y="2822436"/>
              <a:ext cx="5566621" cy="167620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0" name="TextBox 29">
              <a:extLst>
                <a:ext uri="{FF2B5EF4-FFF2-40B4-BE49-F238E27FC236}">
                  <a16:creationId xmlns:a16="http://schemas.microsoft.com/office/drawing/2014/main" id="{F0A1C29D-602F-C948-AF18-B2F910F043F5}"/>
                </a:ext>
              </a:extLst>
            </p:cNvPr>
            <p:cNvSpPr txBox="1"/>
            <p:nvPr/>
          </p:nvSpPr>
          <p:spPr>
            <a:xfrm>
              <a:off x="3372062" y="4018689"/>
              <a:ext cx="25868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1" name="Rectangle 30">
              <a:extLst>
                <a:ext uri="{FF2B5EF4-FFF2-40B4-BE49-F238E27FC236}">
                  <a16:creationId xmlns:a16="http://schemas.microsoft.com/office/drawing/2014/main" id="{5E556DDE-C297-4A4E-8054-BDAC19C91B37}"/>
                </a:ext>
              </a:extLst>
            </p:cNvPr>
            <p:cNvSpPr/>
            <p:nvPr/>
          </p:nvSpPr>
          <p:spPr>
            <a:xfrm>
              <a:off x="312066" y="4649830"/>
              <a:ext cx="5566621" cy="165005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TextBox 31">
              <a:extLst>
                <a:ext uri="{FF2B5EF4-FFF2-40B4-BE49-F238E27FC236}">
                  <a16:creationId xmlns:a16="http://schemas.microsoft.com/office/drawing/2014/main" id="{C8BBE8C2-C929-0C4E-9653-C786FBB6C36F}"/>
                </a:ext>
              </a:extLst>
            </p:cNvPr>
            <p:cNvSpPr txBox="1"/>
            <p:nvPr/>
          </p:nvSpPr>
          <p:spPr>
            <a:xfrm>
              <a:off x="3372062" y="5765588"/>
              <a:ext cx="25868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3" name="Rectangle 32">
              <a:extLst>
                <a:ext uri="{FF2B5EF4-FFF2-40B4-BE49-F238E27FC236}">
                  <a16:creationId xmlns:a16="http://schemas.microsoft.com/office/drawing/2014/main" id="{FFDA6F26-1B4C-0941-AF8B-0F8392593D51}"/>
                </a:ext>
              </a:extLst>
            </p:cNvPr>
            <p:cNvSpPr/>
            <p:nvPr/>
          </p:nvSpPr>
          <p:spPr>
            <a:xfrm>
              <a:off x="6096001" y="1211565"/>
              <a:ext cx="5875880" cy="147945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4" name="TextBox 33">
              <a:extLst>
                <a:ext uri="{FF2B5EF4-FFF2-40B4-BE49-F238E27FC236}">
                  <a16:creationId xmlns:a16="http://schemas.microsoft.com/office/drawing/2014/main" id="{B36C6E43-D33A-C145-B82E-56584A4C55F6}"/>
                </a:ext>
              </a:extLst>
            </p:cNvPr>
            <p:cNvSpPr txBox="1"/>
            <p:nvPr/>
          </p:nvSpPr>
          <p:spPr>
            <a:xfrm>
              <a:off x="9221668" y="2102710"/>
              <a:ext cx="25868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5" name="Rectangle 34">
              <a:extLst>
                <a:ext uri="{FF2B5EF4-FFF2-40B4-BE49-F238E27FC236}">
                  <a16:creationId xmlns:a16="http://schemas.microsoft.com/office/drawing/2014/main" id="{D01102AD-40C2-D849-A3F2-E63F715140F6}"/>
                </a:ext>
              </a:extLst>
            </p:cNvPr>
            <p:cNvSpPr/>
            <p:nvPr/>
          </p:nvSpPr>
          <p:spPr>
            <a:xfrm>
              <a:off x="6096001" y="2848581"/>
              <a:ext cx="5875880" cy="16436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6" name="TextBox 35">
              <a:extLst>
                <a:ext uri="{FF2B5EF4-FFF2-40B4-BE49-F238E27FC236}">
                  <a16:creationId xmlns:a16="http://schemas.microsoft.com/office/drawing/2014/main" id="{03BE8185-437C-A749-A33C-03B0480B253E}"/>
                </a:ext>
              </a:extLst>
            </p:cNvPr>
            <p:cNvSpPr txBox="1"/>
            <p:nvPr/>
          </p:nvSpPr>
          <p:spPr>
            <a:xfrm>
              <a:off x="9267320" y="3957972"/>
              <a:ext cx="25868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7" name="Rectangle 36">
              <a:extLst>
                <a:ext uri="{FF2B5EF4-FFF2-40B4-BE49-F238E27FC236}">
                  <a16:creationId xmlns:a16="http://schemas.microsoft.com/office/drawing/2014/main" id="{34FDC8A6-8255-0040-A946-2D47622E5A37}"/>
                </a:ext>
              </a:extLst>
            </p:cNvPr>
            <p:cNvSpPr/>
            <p:nvPr/>
          </p:nvSpPr>
          <p:spPr>
            <a:xfrm>
              <a:off x="6096001" y="4649829"/>
              <a:ext cx="5875880" cy="16436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8" name="TextBox 37">
              <a:extLst>
                <a:ext uri="{FF2B5EF4-FFF2-40B4-BE49-F238E27FC236}">
                  <a16:creationId xmlns:a16="http://schemas.microsoft.com/office/drawing/2014/main" id="{6EF5E4BD-66EF-AB41-AF72-89A7765F6C13}"/>
                </a:ext>
              </a:extLst>
            </p:cNvPr>
            <p:cNvSpPr txBox="1"/>
            <p:nvPr/>
          </p:nvSpPr>
          <p:spPr>
            <a:xfrm>
              <a:off x="9176017" y="5759220"/>
              <a:ext cx="25868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precio: ______</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 name="TextBox 2"/>
            <p:cNvSpPr txBox="1"/>
            <p:nvPr/>
          </p:nvSpPr>
          <p:spPr>
            <a:xfrm>
              <a:off x="3356236" y="1173721"/>
              <a:ext cx="24095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una </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chaqueta</a:t>
              </a: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 de </a:t>
              </a:r>
              <a:r>
                <a:rPr kumimoji="0" lang="en-GB" sz="2400" b="1" i="0" u="none" strike="noStrike" kern="1200" cap="none" spc="0" normalizeH="0" baseline="0" noProof="0" dirty="0" err="1">
                  <a:ln>
                    <a:noFill/>
                  </a:ln>
                  <a:solidFill>
                    <a:srgbClr val="4472C4">
                      <a:lumMod val="50000"/>
                    </a:srgbClr>
                  </a:solidFill>
                  <a:effectLst/>
                  <a:uLnTx/>
                  <a:uFillTx/>
                  <a:latin typeface="Century Gothic"/>
                  <a:ea typeface="+mn-ea"/>
                  <a:cs typeface="+mn-cs"/>
                </a:rPr>
                <a:t>cue</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ro</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1" name="TextBox 40"/>
            <p:cNvSpPr txBox="1"/>
            <p:nvPr/>
          </p:nvSpPr>
          <p:spPr>
            <a:xfrm>
              <a:off x="374785" y="2262503"/>
              <a:ext cx="25081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[leather jacket]</a:t>
              </a:r>
            </a:p>
          </p:txBody>
        </p:sp>
        <p:sp>
          <p:nvSpPr>
            <p:cNvPr id="42" name="TextBox 41"/>
            <p:cNvSpPr txBox="1"/>
            <p:nvPr/>
          </p:nvSpPr>
          <p:spPr>
            <a:xfrm>
              <a:off x="9221668" y="1236957"/>
              <a:ext cx="26781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un </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viaje</a:t>
              </a: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 a E</a:t>
              </a:r>
              <a:r>
                <a:rPr kumimoji="0" lang="en-GB" sz="2400" b="1" i="0" u="none" strike="noStrike" kern="1200" cap="none" spc="0" normalizeH="0" baseline="0" noProof="0" dirty="0">
                  <a:ln>
                    <a:noFill/>
                  </a:ln>
                  <a:solidFill>
                    <a:srgbClr val="4472C4">
                      <a:lumMod val="50000"/>
                    </a:srgbClr>
                  </a:solidFill>
                  <a:effectLst/>
                  <a:uLnTx/>
                  <a:uFillTx/>
                  <a:latin typeface="Century Gothic"/>
                  <a:ea typeface="+mn-ea"/>
                  <a:cs typeface="+mn-cs"/>
                </a:rPr>
                <a:t>cua</a:t>
              </a: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dor</a:t>
              </a:r>
            </a:p>
          </p:txBody>
        </p:sp>
        <p:sp>
          <p:nvSpPr>
            <p:cNvPr id="43" name="TextBox 42"/>
            <p:cNvSpPr txBox="1"/>
            <p:nvPr/>
          </p:nvSpPr>
          <p:spPr>
            <a:xfrm>
              <a:off x="6133843" y="2256357"/>
              <a:ext cx="30421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[a trip to Ecuador]</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4" name="TextBox 43"/>
            <p:cNvSpPr txBox="1"/>
            <p:nvPr/>
          </p:nvSpPr>
          <p:spPr>
            <a:xfrm>
              <a:off x="9261018" y="2955329"/>
              <a:ext cx="27108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una crema para el </a:t>
              </a:r>
              <a:r>
                <a:rPr kumimoji="0" lang="en-GB" sz="2400" b="1" i="0" u="none" strike="noStrike" kern="1200" cap="none" spc="0" normalizeH="0" baseline="0" noProof="0">
                  <a:ln>
                    <a:noFill/>
                  </a:ln>
                  <a:solidFill>
                    <a:srgbClr val="4472C4">
                      <a:lumMod val="50000"/>
                    </a:srgbClr>
                  </a:solidFill>
                  <a:effectLst/>
                  <a:uLnTx/>
                  <a:uFillTx/>
                  <a:latin typeface="Century Gothic"/>
                  <a:ea typeface="+mn-ea"/>
                  <a:cs typeface="+mn-cs"/>
                </a:rPr>
                <a:t>cue</a:t>
              </a: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rpo</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5" name="TextBox 44"/>
            <p:cNvSpPr txBox="1"/>
            <p:nvPr/>
          </p:nvSpPr>
          <p:spPr>
            <a:xfrm>
              <a:off x="6113166" y="3927618"/>
              <a:ext cx="25132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[body cream]</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6" name="TextBox 45"/>
            <p:cNvSpPr txBox="1"/>
            <p:nvPr/>
          </p:nvSpPr>
          <p:spPr>
            <a:xfrm>
              <a:off x="3422981" y="4689662"/>
              <a:ext cx="27108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un huevo de Pas</a:t>
              </a:r>
              <a:r>
                <a:rPr kumimoji="0" lang="en-GB" sz="2400" b="1" i="0" u="none" strike="noStrike" kern="1200" cap="none" spc="0" normalizeH="0" baseline="0" noProof="0">
                  <a:ln>
                    <a:noFill/>
                  </a:ln>
                  <a:solidFill>
                    <a:srgbClr val="4472C4">
                      <a:lumMod val="50000"/>
                    </a:srgbClr>
                  </a:solidFill>
                  <a:effectLst/>
                  <a:uLnTx/>
                  <a:uFillTx/>
                  <a:latin typeface="Century Gothic"/>
                  <a:ea typeface="+mn-ea"/>
                  <a:cs typeface="+mn-cs"/>
                </a:rPr>
                <a:t>cua</a:t>
              </a:r>
              <a:endParaRPr kumimoji="0" lang="en-GB" sz="24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7" name="TextBox 46"/>
            <p:cNvSpPr txBox="1"/>
            <p:nvPr/>
          </p:nvSpPr>
          <p:spPr>
            <a:xfrm>
              <a:off x="463429" y="5777882"/>
              <a:ext cx="3012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[Easter egg]</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8" name="TextBox 47"/>
            <p:cNvSpPr txBox="1"/>
            <p:nvPr/>
          </p:nvSpPr>
          <p:spPr>
            <a:xfrm>
              <a:off x="3352952" y="2795657"/>
              <a:ext cx="241284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una entrada a un </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cir</a:t>
              </a:r>
              <a:r>
                <a:rPr kumimoji="0" lang="en-GB" sz="2400" b="1" i="0" u="none" strike="noStrike" kern="1200" cap="none" spc="0" normalizeH="0" baseline="0" noProof="0" dirty="0" err="1">
                  <a:ln>
                    <a:noFill/>
                  </a:ln>
                  <a:solidFill>
                    <a:srgbClr val="4472C4">
                      <a:lumMod val="50000"/>
                    </a:srgbClr>
                  </a:solidFill>
                  <a:effectLst/>
                  <a:uLnTx/>
                  <a:uFillTx/>
                  <a:latin typeface="Century Gothic"/>
                  <a:ea typeface="+mn-ea"/>
                  <a:cs typeface="+mn-cs"/>
                </a:rPr>
                <a:t>cui</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to</a:t>
              </a: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 de </a:t>
              </a:r>
              <a:r>
                <a:rPr kumimoji="0" lang="en-GB" sz="2400" b="0" i="0" u="none" strike="noStrike" kern="1200" cap="none" spc="0" normalizeH="0" baseline="0" noProof="0" dirty="0" err="1">
                  <a:ln>
                    <a:noFill/>
                  </a:ln>
                  <a:solidFill>
                    <a:srgbClr val="4472C4">
                      <a:lumMod val="50000"/>
                    </a:srgbClr>
                  </a:solidFill>
                  <a:effectLst/>
                  <a:uLnTx/>
                  <a:uFillTx/>
                  <a:latin typeface="Century Gothic"/>
                  <a:ea typeface="+mn-ea"/>
                  <a:cs typeface="+mn-cs"/>
                </a:rPr>
                <a:t>Fórmula</a:t>
              </a: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 -1</a:t>
              </a:r>
            </a:p>
          </p:txBody>
        </p:sp>
        <p:sp>
          <p:nvSpPr>
            <p:cNvPr id="50" name="TextBox 49"/>
            <p:cNvSpPr txBox="1"/>
            <p:nvPr/>
          </p:nvSpPr>
          <p:spPr>
            <a:xfrm>
              <a:off x="343569" y="3697809"/>
              <a:ext cx="29810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[admission to a formula 1 circuit]</a:t>
              </a:r>
            </a:p>
          </p:txBody>
        </p:sp>
        <p:sp>
          <p:nvSpPr>
            <p:cNvPr id="58" name="TextBox 57"/>
            <p:cNvSpPr txBox="1"/>
            <p:nvPr/>
          </p:nvSpPr>
          <p:spPr>
            <a:xfrm>
              <a:off x="9101067" y="5013754"/>
              <a:ext cx="23171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una li</a:t>
              </a:r>
              <a:r>
                <a:rPr kumimoji="0" lang="en-GB" sz="2400" b="1" i="0" u="none" strike="noStrike" kern="1200" cap="none" spc="0" normalizeH="0" baseline="0" noProof="0">
                  <a:ln>
                    <a:noFill/>
                  </a:ln>
                  <a:solidFill>
                    <a:srgbClr val="4472C4">
                      <a:lumMod val="50000"/>
                    </a:srgbClr>
                  </a:solidFill>
                  <a:effectLst/>
                  <a:uLnTx/>
                  <a:uFillTx/>
                  <a:latin typeface="Century Gothic"/>
                  <a:ea typeface="+mn-ea"/>
                  <a:cs typeface="+mn-cs"/>
                </a:rPr>
                <a:t>cua</a:t>
              </a: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dora</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59" name="TextBox 58"/>
            <p:cNvSpPr txBox="1"/>
            <p:nvPr/>
          </p:nvSpPr>
          <p:spPr>
            <a:xfrm>
              <a:off x="6073968" y="5487319"/>
              <a:ext cx="27409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[a blender,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food processer]</a:t>
              </a:r>
            </a:p>
          </p:txBody>
        </p:sp>
        <p:pic>
          <p:nvPicPr>
            <p:cNvPr id="1026" name="Picture 2" descr="leather jacket&#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911" y="1179954"/>
              <a:ext cx="1035639" cy="11881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cLaren F1 Download PNG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99" y="3064797"/>
              <a:ext cx="1516748" cy="7216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ocolate easter eggs png&#10;"/>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l="6654" t="5111" r="9764" b="22650"/>
            <a:stretch/>
          </p:blipFill>
          <p:spPr bwMode="auto">
            <a:xfrm>
              <a:off x="831746" y="4755860"/>
              <a:ext cx="1260993" cy="10282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7"/>
            <a:srcRect l="7156" t="14032" r="34556" b="37774"/>
            <a:stretch/>
          </p:blipFill>
          <p:spPr>
            <a:xfrm>
              <a:off x="6649156" y="1276418"/>
              <a:ext cx="1415607" cy="1046719"/>
            </a:xfrm>
            <a:prstGeom prst="rect">
              <a:avLst/>
            </a:prstGeom>
          </p:spPr>
        </p:pic>
        <p:pic>
          <p:nvPicPr>
            <p:cNvPr id="1032" name="Picture 8" descr="png clipart smoothie and blender transparent&#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9594" y="4654026"/>
              <a:ext cx="627820" cy="12487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isturizer Clip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4669" y="2898780"/>
              <a:ext cx="914702" cy="102904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312066" y="1209337"/>
              <a:ext cx="315611" cy="304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7</a:t>
              </a:r>
            </a:p>
          </p:txBody>
        </p:sp>
        <p:sp>
          <p:nvSpPr>
            <p:cNvPr id="40" name="Rectangle 39"/>
            <p:cNvSpPr/>
            <p:nvPr/>
          </p:nvSpPr>
          <p:spPr>
            <a:xfrm>
              <a:off x="312065" y="2822436"/>
              <a:ext cx="315611" cy="304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8</a:t>
              </a:r>
            </a:p>
          </p:txBody>
        </p:sp>
        <p:sp>
          <p:nvSpPr>
            <p:cNvPr id="49" name="Rectangle 48"/>
            <p:cNvSpPr/>
            <p:nvPr/>
          </p:nvSpPr>
          <p:spPr>
            <a:xfrm>
              <a:off x="312066" y="4649830"/>
              <a:ext cx="315611" cy="304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9</a:t>
              </a:r>
            </a:p>
          </p:txBody>
        </p:sp>
        <p:sp>
          <p:nvSpPr>
            <p:cNvPr id="51" name="Rectangle 50"/>
            <p:cNvSpPr/>
            <p:nvPr/>
          </p:nvSpPr>
          <p:spPr>
            <a:xfrm>
              <a:off x="6095904" y="1211858"/>
              <a:ext cx="462627" cy="304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Century Gothic"/>
                  <a:ea typeface="+mn-ea"/>
                  <a:cs typeface="+mn-cs"/>
                </a:rPr>
                <a:t>10</a:t>
              </a:r>
            </a:p>
          </p:txBody>
        </p:sp>
        <p:sp>
          <p:nvSpPr>
            <p:cNvPr id="54" name="Rectangle 53"/>
            <p:cNvSpPr/>
            <p:nvPr/>
          </p:nvSpPr>
          <p:spPr>
            <a:xfrm>
              <a:off x="6095902" y="2850030"/>
              <a:ext cx="462627" cy="304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Century Gothic"/>
                  <a:ea typeface="+mn-ea"/>
                  <a:cs typeface="+mn-cs"/>
                </a:rPr>
                <a:t>11</a:t>
              </a:r>
            </a:p>
          </p:txBody>
        </p:sp>
        <p:sp>
          <p:nvSpPr>
            <p:cNvPr id="55" name="Rectangle 54"/>
            <p:cNvSpPr/>
            <p:nvPr/>
          </p:nvSpPr>
          <p:spPr>
            <a:xfrm>
              <a:off x="6095903" y="4649829"/>
              <a:ext cx="462627" cy="304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Century Gothic"/>
                  <a:ea typeface="+mn-ea"/>
                  <a:cs typeface="+mn-cs"/>
                </a:rPr>
                <a:t>12</a:t>
              </a:r>
            </a:p>
          </p:txBody>
        </p:sp>
      </p:grpSp>
    </p:spTree>
    <p:extLst>
      <p:ext uri="{BB962C8B-B14F-4D97-AF65-F5344CB8AC3E}">
        <p14:creationId xmlns:p14="http://schemas.microsoft.com/office/powerpoint/2010/main" val="2230808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6982" y="6845300"/>
            <a:ext cx="655018" cy="191256"/>
          </a:xfrm>
        </p:spPr>
        <p:txBody>
          <a:bodyPr>
            <a:normAutofit/>
          </a:bodyPr>
          <a:lstStyle/>
          <a:p>
            <a:r>
              <a:rPr lang="en-GB" sz="500">
                <a:solidFill>
                  <a:schemeClr val="bg1"/>
                </a:solidFill>
              </a:rPr>
              <a:t>Persona A</a:t>
            </a:r>
          </a:p>
        </p:txBody>
      </p:sp>
      <p:sp>
        <p:nvSpPr>
          <p:cNvPr id="40" name="Google Shape;151;p2"/>
          <p:cNvSpPr/>
          <p:nvPr/>
        </p:nvSpPr>
        <p:spPr>
          <a:xfrm>
            <a:off x="9420725" y="258166"/>
            <a:ext cx="2507417"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GB" sz="2000" u="none" strike="noStrike" kern="1200" cap="none" spc="0" normalizeH="0" baseline="0" noProof="0" dirty="0" err="1">
                <a:ln>
                  <a:noFill/>
                </a:ln>
                <a:solidFill>
                  <a:srgbClr val="FFFFFF"/>
                </a:solidFill>
                <a:effectLst/>
                <a:uLnTx/>
                <a:uFillTx/>
                <a:latin typeface="Century Gothic"/>
                <a:ea typeface="Arial"/>
                <a:cs typeface="Arial"/>
                <a:sym typeface="Arial"/>
              </a:rPr>
              <a:t>hablar</a:t>
            </a:r>
            <a:r>
              <a:rPr kumimoji="0" lang="en-GB" sz="2000" u="none" strike="noStrike" kern="1200" cap="none" spc="0" normalizeH="0" baseline="0" noProof="0" dirty="0">
                <a:ln>
                  <a:noFill/>
                </a:ln>
                <a:solidFill>
                  <a:srgbClr val="FFFFFF"/>
                </a:solidFill>
                <a:effectLst/>
                <a:uLnTx/>
                <a:uFillTx/>
                <a:latin typeface="Century Gothic"/>
                <a:ea typeface="Arial"/>
                <a:cs typeface="Arial"/>
                <a:sym typeface="Arial"/>
              </a:rPr>
              <a:t> / </a:t>
            </a:r>
            <a:r>
              <a:rPr kumimoji="0" lang="en-GB" sz="2000" u="none" strike="noStrike" kern="1200" cap="none" spc="0" normalizeH="0" baseline="0" noProof="0" dirty="0" err="1">
                <a:ln>
                  <a:noFill/>
                </a:ln>
                <a:solidFill>
                  <a:srgbClr val="FFFFFF"/>
                </a:solidFill>
                <a:effectLst/>
                <a:uLnTx/>
                <a:uFillTx/>
                <a:latin typeface="Century Gothic"/>
                <a:ea typeface="Arial"/>
                <a:cs typeface="Arial"/>
                <a:sym typeface="Arial"/>
              </a:rPr>
              <a:t>escuchar</a:t>
            </a:r>
            <a:endParaRPr kumimoji="0" sz="2000" u="none" strike="noStrike" kern="1200" cap="none" spc="0" normalizeH="0" baseline="0" noProof="0" dirty="0">
              <a:ln>
                <a:noFill/>
              </a:ln>
              <a:solidFill>
                <a:srgbClr val="FFFFFF"/>
              </a:solidFill>
              <a:effectLst/>
              <a:uLnTx/>
              <a:uFillTx/>
              <a:latin typeface="Century Gothic"/>
              <a:ea typeface="Arial"/>
              <a:cs typeface="Arial"/>
              <a:sym typeface="Arial"/>
            </a:endParaRPr>
          </a:p>
        </p:txBody>
      </p:sp>
      <p:sp>
        <p:nvSpPr>
          <p:cNvPr id="41" name="TextBox 40"/>
          <p:cNvSpPr txBox="1"/>
          <p:nvPr/>
        </p:nvSpPr>
        <p:spPr>
          <a:xfrm>
            <a:off x="10451123" y="627124"/>
            <a:ext cx="188940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4472C4">
                    <a:lumMod val="50000"/>
                  </a:srgbClr>
                </a:solidFill>
                <a:effectLst/>
                <a:uLnTx/>
                <a:uFillTx/>
                <a:latin typeface="Century Gothic"/>
                <a:ea typeface="+mn-ea"/>
                <a:cs typeface="+mn-cs"/>
              </a:rPr>
              <a:t>Persona A</a:t>
            </a:r>
            <a:endPar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pic>
        <p:nvPicPr>
          <p:cNvPr id="43" name="Google Shape;149;p2" descr="background rectangle"/>
          <p:cNvPicPr preferRelativeResize="0"/>
          <p:nvPr/>
        </p:nvPicPr>
        <p:blipFill rotWithShape="1">
          <a:blip r:embed="rId3">
            <a:alphaModFix/>
          </a:blip>
          <a:srcRect/>
          <a:stretch/>
        </p:blipFill>
        <p:spPr>
          <a:xfrm>
            <a:off x="0" y="296863"/>
            <a:ext cx="5765800" cy="867128"/>
          </a:xfrm>
          <a:prstGeom prst="rect">
            <a:avLst/>
          </a:prstGeom>
          <a:noFill/>
          <a:ln>
            <a:noFill/>
          </a:ln>
        </p:spPr>
      </p:pic>
      <p:sp>
        <p:nvSpPr>
          <p:cNvPr id="44" name="Google Shape;150;p2"/>
          <p:cNvSpPr txBox="1">
            <a:spLocks/>
          </p:cNvSpPr>
          <p:nvPr/>
        </p:nvSpPr>
        <p:spPr>
          <a:xfrm>
            <a:off x="82286" y="0"/>
            <a:ext cx="6484584"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¿Cuánto cuesta…?</a:t>
            </a:r>
          </a:p>
        </p:txBody>
      </p:sp>
      <p:grpSp>
        <p:nvGrpSpPr>
          <p:cNvPr id="3" name="Group 2">
            <a:extLst>
              <a:ext uri="{FF2B5EF4-FFF2-40B4-BE49-F238E27FC236}">
                <a16:creationId xmlns:a16="http://schemas.microsoft.com/office/drawing/2014/main" id="{4105CDBC-10D1-8E49-8CFB-C7D8D7CD2B5E}"/>
              </a:ext>
            </a:extLst>
          </p:cNvPr>
          <p:cNvGrpSpPr/>
          <p:nvPr/>
        </p:nvGrpSpPr>
        <p:grpSpPr>
          <a:xfrm>
            <a:off x="748189" y="1163991"/>
            <a:ext cx="10998077" cy="5138362"/>
            <a:chOff x="748189" y="1163991"/>
            <a:chExt cx="10998077" cy="5138362"/>
          </a:xfrm>
        </p:grpSpPr>
        <p:sp>
          <p:nvSpPr>
            <p:cNvPr id="4" name="Rectangle 3"/>
            <p:cNvSpPr/>
            <p:nvPr/>
          </p:nvSpPr>
          <p:spPr>
            <a:xfrm>
              <a:off x="817761" y="4683658"/>
              <a:ext cx="5075573" cy="15624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TextBox 4"/>
            <p:cNvSpPr txBox="1"/>
            <p:nvPr/>
          </p:nvSpPr>
          <p:spPr>
            <a:xfrm>
              <a:off x="4210293" y="5366139"/>
              <a:ext cx="2246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9 euros</a:t>
              </a:r>
            </a:p>
          </p:txBody>
        </p:sp>
        <p:sp>
          <p:nvSpPr>
            <p:cNvPr id="12" name="Rectangle 11"/>
            <p:cNvSpPr/>
            <p:nvPr/>
          </p:nvSpPr>
          <p:spPr>
            <a:xfrm>
              <a:off x="6107646" y="4683658"/>
              <a:ext cx="5075573" cy="15624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TextBox 12"/>
            <p:cNvSpPr txBox="1"/>
            <p:nvPr/>
          </p:nvSpPr>
          <p:spPr>
            <a:xfrm>
              <a:off x="9500178" y="5366139"/>
              <a:ext cx="2246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15 euros</a:t>
              </a:r>
            </a:p>
          </p:txBody>
        </p:sp>
        <p:sp>
          <p:nvSpPr>
            <p:cNvPr id="24" name="Rectangle 23"/>
            <p:cNvSpPr/>
            <p:nvPr/>
          </p:nvSpPr>
          <p:spPr>
            <a:xfrm>
              <a:off x="798583" y="2885415"/>
              <a:ext cx="5075573" cy="15624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25" name="TextBox 24"/>
            <p:cNvSpPr txBox="1"/>
            <p:nvPr/>
          </p:nvSpPr>
          <p:spPr>
            <a:xfrm>
              <a:off x="4191115" y="3567896"/>
              <a:ext cx="2246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28 euros</a:t>
              </a:r>
            </a:p>
          </p:txBody>
        </p:sp>
        <p:sp>
          <p:nvSpPr>
            <p:cNvPr id="28" name="Rectangle 27"/>
            <p:cNvSpPr/>
            <p:nvPr/>
          </p:nvSpPr>
          <p:spPr>
            <a:xfrm>
              <a:off x="6088468" y="2885415"/>
              <a:ext cx="5075573" cy="15624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29" name="TextBox 28"/>
            <p:cNvSpPr txBox="1"/>
            <p:nvPr/>
          </p:nvSpPr>
          <p:spPr>
            <a:xfrm>
              <a:off x="9481000" y="3567896"/>
              <a:ext cx="2246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5 euros</a:t>
              </a:r>
            </a:p>
          </p:txBody>
        </p:sp>
        <p:sp>
          <p:nvSpPr>
            <p:cNvPr id="32" name="Rectangle 31"/>
            <p:cNvSpPr/>
            <p:nvPr/>
          </p:nvSpPr>
          <p:spPr>
            <a:xfrm>
              <a:off x="779405" y="1163991"/>
              <a:ext cx="5075573" cy="15624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3" name="TextBox 32"/>
            <p:cNvSpPr txBox="1"/>
            <p:nvPr/>
          </p:nvSpPr>
          <p:spPr>
            <a:xfrm>
              <a:off x="4171937" y="1846472"/>
              <a:ext cx="2246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29 euros</a:t>
              </a:r>
            </a:p>
          </p:txBody>
        </p:sp>
        <p:sp>
          <p:nvSpPr>
            <p:cNvPr id="36" name="Rectangle 35"/>
            <p:cNvSpPr/>
            <p:nvPr/>
          </p:nvSpPr>
          <p:spPr>
            <a:xfrm>
              <a:off x="6069290" y="1163991"/>
              <a:ext cx="5075573" cy="156242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a:ln>
                  <a:noFill/>
                </a:ln>
                <a:solidFill>
                  <a:prstClr val="white"/>
                </a:solidFill>
                <a:effectLst/>
                <a:uLnTx/>
                <a:uFillTx/>
                <a:latin typeface="Century Gothic"/>
                <a:ea typeface="+mn-ea"/>
                <a:cs typeface="+mn-cs"/>
              </a:endParaRPr>
            </a:p>
          </p:txBody>
        </p:sp>
        <p:sp>
          <p:nvSpPr>
            <p:cNvPr id="37" name="TextBox 36"/>
            <p:cNvSpPr txBox="1"/>
            <p:nvPr/>
          </p:nvSpPr>
          <p:spPr>
            <a:xfrm>
              <a:off x="9461822" y="1846472"/>
              <a:ext cx="22460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195 </a:t>
              </a: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euros</a:t>
              </a:r>
            </a:p>
          </p:txBody>
        </p:sp>
        <p:sp>
          <p:nvSpPr>
            <p:cNvPr id="45" name="TextBox 44">
              <a:extLst>
                <a:ext uri="{FF2B5EF4-FFF2-40B4-BE49-F238E27FC236}">
                  <a16:creationId xmlns:a16="http://schemas.microsoft.com/office/drawing/2014/main" id="{A039A6CD-E3C8-DA4D-9F71-18AD233D0CD8}"/>
                </a:ext>
              </a:extLst>
            </p:cNvPr>
            <p:cNvSpPr txBox="1"/>
            <p:nvPr/>
          </p:nvSpPr>
          <p:spPr>
            <a:xfrm>
              <a:off x="779405" y="2246540"/>
              <a:ext cx="25081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[leather jacket]</a:t>
              </a:r>
            </a:p>
          </p:txBody>
        </p:sp>
        <p:sp>
          <p:nvSpPr>
            <p:cNvPr id="46" name="TextBox 45">
              <a:extLst>
                <a:ext uri="{FF2B5EF4-FFF2-40B4-BE49-F238E27FC236}">
                  <a16:creationId xmlns:a16="http://schemas.microsoft.com/office/drawing/2014/main" id="{2DC0AC46-D53D-A64F-9122-25DB11033103}"/>
                </a:ext>
              </a:extLst>
            </p:cNvPr>
            <p:cNvSpPr txBox="1"/>
            <p:nvPr/>
          </p:nvSpPr>
          <p:spPr>
            <a:xfrm>
              <a:off x="6064712" y="2290653"/>
              <a:ext cx="30421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[a trip to Ecuador]</a:t>
              </a:r>
            </a:p>
          </p:txBody>
        </p:sp>
        <p:sp>
          <p:nvSpPr>
            <p:cNvPr id="47" name="TextBox 46">
              <a:extLst>
                <a:ext uri="{FF2B5EF4-FFF2-40B4-BE49-F238E27FC236}">
                  <a16:creationId xmlns:a16="http://schemas.microsoft.com/office/drawing/2014/main" id="{DF65154C-7190-E742-8630-C5B8989EBCC0}"/>
                </a:ext>
              </a:extLst>
            </p:cNvPr>
            <p:cNvSpPr txBox="1"/>
            <p:nvPr/>
          </p:nvSpPr>
          <p:spPr>
            <a:xfrm>
              <a:off x="6107646" y="3986772"/>
              <a:ext cx="25132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[body cream]</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8" name="TextBox 47">
              <a:extLst>
                <a:ext uri="{FF2B5EF4-FFF2-40B4-BE49-F238E27FC236}">
                  <a16:creationId xmlns:a16="http://schemas.microsoft.com/office/drawing/2014/main" id="{C037A1AB-6845-8B4D-8B82-E8246F3D1E21}"/>
                </a:ext>
              </a:extLst>
            </p:cNvPr>
            <p:cNvSpPr txBox="1"/>
            <p:nvPr/>
          </p:nvSpPr>
          <p:spPr>
            <a:xfrm>
              <a:off x="868049" y="5761919"/>
              <a:ext cx="3012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4472C4">
                      <a:lumMod val="50000"/>
                    </a:srgbClr>
                  </a:solidFill>
                  <a:effectLst/>
                  <a:uLnTx/>
                  <a:uFillTx/>
                  <a:latin typeface="Century Gothic"/>
                  <a:ea typeface="+mn-ea"/>
                  <a:cs typeface="+mn-cs"/>
                </a:rPr>
                <a:t>[Easter egg]</a:t>
              </a:r>
              <a:endPar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9" name="TextBox 48">
              <a:extLst>
                <a:ext uri="{FF2B5EF4-FFF2-40B4-BE49-F238E27FC236}">
                  <a16:creationId xmlns:a16="http://schemas.microsoft.com/office/drawing/2014/main" id="{DF4974D5-61F8-2E40-B332-264D46F4DDDF}"/>
                </a:ext>
              </a:extLst>
            </p:cNvPr>
            <p:cNvSpPr txBox="1"/>
            <p:nvPr/>
          </p:nvSpPr>
          <p:spPr>
            <a:xfrm>
              <a:off x="748189" y="3643713"/>
              <a:ext cx="29810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a:ea typeface="+mn-ea"/>
                  <a:cs typeface="+mn-cs"/>
                </a:rPr>
                <a:t>[admission to a formula 1 circuit]</a:t>
              </a:r>
            </a:p>
          </p:txBody>
        </p:sp>
        <p:sp>
          <p:nvSpPr>
            <p:cNvPr id="50" name="TextBox 49">
              <a:extLst>
                <a:ext uri="{FF2B5EF4-FFF2-40B4-BE49-F238E27FC236}">
                  <a16:creationId xmlns:a16="http://schemas.microsoft.com/office/drawing/2014/main" id="{47C5F081-2F3A-D84F-A4F8-AE3E5A912559}"/>
                </a:ext>
              </a:extLst>
            </p:cNvPr>
            <p:cNvSpPr txBox="1"/>
            <p:nvPr/>
          </p:nvSpPr>
          <p:spPr>
            <a:xfrm>
              <a:off x="6146347" y="5471356"/>
              <a:ext cx="27409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[a blender,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food processer]</a:t>
              </a:r>
            </a:p>
          </p:txBody>
        </p:sp>
        <p:pic>
          <p:nvPicPr>
            <p:cNvPr id="51" name="Picture 2" descr="leather jacket&#10;">
              <a:extLst>
                <a:ext uri="{FF2B5EF4-FFF2-40B4-BE49-F238E27FC236}">
                  <a16:creationId xmlns:a16="http://schemas.microsoft.com/office/drawing/2014/main" id="{A130892C-C348-EE45-AEF4-86B5F0BAF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531" y="1163991"/>
              <a:ext cx="1035639" cy="118811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McLaren F1 Download PNG ">
              <a:extLst>
                <a:ext uri="{FF2B5EF4-FFF2-40B4-BE49-F238E27FC236}">
                  <a16:creationId xmlns:a16="http://schemas.microsoft.com/office/drawing/2014/main" id="{7E6C33B7-638B-924C-AE93-9096C441C4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851" y="2960210"/>
              <a:ext cx="1516748" cy="72163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chocolate easter eggs png&#10;">
              <a:extLst>
                <a:ext uri="{FF2B5EF4-FFF2-40B4-BE49-F238E27FC236}">
                  <a16:creationId xmlns:a16="http://schemas.microsoft.com/office/drawing/2014/main" id="{BF63A15C-6A39-2F41-8991-EB361F24C947}"/>
                </a:ext>
              </a:extLst>
            </p:cNvPr>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l="6654" t="5111" r="9764" b="22650"/>
            <a:stretch/>
          </p:blipFill>
          <p:spPr bwMode="auto">
            <a:xfrm>
              <a:off x="1200299" y="4849561"/>
              <a:ext cx="1127526" cy="91942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125A541-D920-774F-A9FC-4289CB0CB629}"/>
                </a:ext>
              </a:extLst>
            </p:cNvPr>
            <p:cNvPicPr>
              <a:picLocks noChangeAspect="1"/>
            </p:cNvPicPr>
            <p:nvPr/>
          </p:nvPicPr>
          <p:blipFill rotWithShape="1">
            <a:blip r:embed="rId7"/>
            <a:srcRect l="7156" t="14032" r="34556" b="37774"/>
            <a:stretch/>
          </p:blipFill>
          <p:spPr>
            <a:xfrm>
              <a:off x="6771531" y="1261751"/>
              <a:ext cx="1415607" cy="1032784"/>
            </a:xfrm>
            <a:prstGeom prst="rect">
              <a:avLst/>
            </a:prstGeom>
          </p:spPr>
        </p:pic>
        <p:pic>
          <p:nvPicPr>
            <p:cNvPr id="55" name="Picture 8" descr="png clipart smoothie and blender transparent&#10;">
              <a:extLst>
                <a:ext uri="{FF2B5EF4-FFF2-40B4-BE49-F238E27FC236}">
                  <a16:creationId xmlns:a16="http://schemas.microsoft.com/office/drawing/2014/main" id="{D2DF4687-6B5F-0649-A8C8-6A573C636D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9652" y="4761478"/>
              <a:ext cx="520614" cy="103554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Moisturizer Clipart">
              <a:extLst>
                <a:ext uri="{FF2B5EF4-FFF2-40B4-BE49-F238E27FC236}">
                  <a16:creationId xmlns:a16="http://schemas.microsoft.com/office/drawing/2014/main" id="{4811BA01-DE9C-FD42-BE53-0B8F170153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4064" y="2957934"/>
              <a:ext cx="914702" cy="102904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782173" y="1163991"/>
              <a:ext cx="315611" cy="304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7</a:t>
              </a:r>
            </a:p>
          </p:txBody>
        </p:sp>
        <p:sp>
          <p:nvSpPr>
            <p:cNvPr id="34" name="Rectangle 33"/>
            <p:cNvSpPr/>
            <p:nvPr/>
          </p:nvSpPr>
          <p:spPr>
            <a:xfrm>
              <a:off x="801351" y="2887003"/>
              <a:ext cx="315611" cy="304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8</a:t>
              </a:r>
            </a:p>
          </p:txBody>
        </p:sp>
        <p:sp>
          <p:nvSpPr>
            <p:cNvPr id="35" name="Rectangle 34"/>
            <p:cNvSpPr/>
            <p:nvPr/>
          </p:nvSpPr>
          <p:spPr>
            <a:xfrm>
              <a:off x="813413" y="4683658"/>
              <a:ext cx="315611" cy="304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9</a:t>
              </a:r>
            </a:p>
          </p:txBody>
        </p:sp>
        <p:sp>
          <p:nvSpPr>
            <p:cNvPr id="38" name="Rectangle 37"/>
            <p:cNvSpPr/>
            <p:nvPr/>
          </p:nvSpPr>
          <p:spPr>
            <a:xfrm>
              <a:off x="6072058" y="1163991"/>
              <a:ext cx="559561" cy="304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10</a:t>
              </a:r>
            </a:p>
          </p:txBody>
        </p:sp>
        <p:sp>
          <p:nvSpPr>
            <p:cNvPr id="39" name="Rectangle 38"/>
            <p:cNvSpPr/>
            <p:nvPr/>
          </p:nvSpPr>
          <p:spPr>
            <a:xfrm>
              <a:off x="6091235" y="2887003"/>
              <a:ext cx="540383" cy="304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11</a:t>
              </a:r>
            </a:p>
          </p:txBody>
        </p:sp>
        <p:sp>
          <p:nvSpPr>
            <p:cNvPr id="42" name="Rectangle 41"/>
            <p:cNvSpPr/>
            <p:nvPr/>
          </p:nvSpPr>
          <p:spPr>
            <a:xfrm>
              <a:off x="6112142" y="4683056"/>
              <a:ext cx="519477" cy="304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a:ea typeface="+mn-ea"/>
                  <a:cs typeface="+mn-cs"/>
                </a:rPr>
                <a:t>12</a:t>
              </a:r>
            </a:p>
          </p:txBody>
        </p:sp>
      </p:grpSp>
    </p:spTree>
    <p:extLst>
      <p:ext uri="{BB962C8B-B14F-4D97-AF65-F5344CB8AC3E}">
        <p14:creationId xmlns:p14="http://schemas.microsoft.com/office/powerpoint/2010/main" val="3785156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49;p2" descr="background rectangle"/>
          <p:cNvPicPr preferRelativeResize="0"/>
          <p:nvPr/>
        </p:nvPicPr>
        <p:blipFill rotWithShape="1">
          <a:blip r:embed="rId3">
            <a:alphaModFix/>
          </a:blip>
          <a:srcRect/>
          <a:stretch/>
        </p:blipFill>
        <p:spPr>
          <a:xfrm>
            <a:off x="0" y="296863"/>
            <a:ext cx="3670300" cy="867128"/>
          </a:xfrm>
          <a:prstGeom prst="rect">
            <a:avLst/>
          </a:prstGeom>
          <a:noFill/>
          <a:ln>
            <a:noFill/>
          </a:ln>
        </p:spPr>
      </p:pic>
      <p:sp>
        <p:nvSpPr>
          <p:cNvPr id="2" name="Title 1"/>
          <p:cNvSpPr>
            <a:spLocks noGrp="1"/>
          </p:cNvSpPr>
          <p:nvPr>
            <p:ph type="title"/>
          </p:nvPr>
        </p:nvSpPr>
        <p:spPr>
          <a:xfrm>
            <a:off x="0" y="-12795"/>
            <a:ext cx="3175819" cy="1325563"/>
          </a:xfrm>
        </p:spPr>
        <p:txBody>
          <a:bodyPr>
            <a:normAutofit/>
          </a:bodyPr>
          <a:lstStyle/>
          <a:p>
            <a:r>
              <a:rPr lang="en-GB" sz="3600" b="1">
                <a:solidFill>
                  <a:schemeClr val="bg1"/>
                </a:solidFill>
              </a:rPr>
              <a:t>Solución</a:t>
            </a:r>
          </a:p>
        </p:txBody>
      </p:sp>
      <p:sp>
        <p:nvSpPr>
          <p:cNvPr id="7" name="TextBox 6"/>
          <p:cNvSpPr txBox="1"/>
          <p:nvPr/>
        </p:nvSpPr>
        <p:spPr>
          <a:xfrm>
            <a:off x="689689" y="1195078"/>
            <a:ext cx="18222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472C4">
                    <a:lumMod val="50000"/>
                  </a:srgbClr>
                </a:solidFill>
                <a:effectLst/>
                <a:uLnTx/>
                <a:uFillTx/>
                <a:latin typeface="Century Gothic"/>
                <a:ea typeface="+mn-ea"/>
                <a:cs typeface="+mn-cs"/>
              </a:rPr>
              <a:t>Persona A</a:t>
            </a:r>
            <a:endParaRPr kumimoji="0" lang="en-GB" sz="24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8" name="TextBox 7"/>
          <p:cNvSpPr txBox="1"/>
          <p:nvPr/>
        </p:nvSpPr>
        <p:spPr>
          <a:xfrm>
            <a:off x="6068141" y="1160771"/>
            <a:ext cx="18222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4472C4">
                    <a:lumMod val="50000"/>
                  </a:srgbClr>
                </a:solidFill>
                <a:effectLst/>
                <a:uLnTx/>
                <a:uFillTx/>
                <a:latin typeface="Century Gothic"/>
                <a:ea typeface="+mn-ea"/>
                <a:cs typeface="+mn-cs"/>
              </a:rPr>
              <a:t>Persona B</a:t>
            </a:r>
            <a:endParaRPr kumimoji="0" lang="en-GB" sz="24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24" name="TextBox 23">
            <a:extLst>
              <a:ext uri="{FF2B5EF4-FFF2-40B4-BE49-F238E27FC236}">
                <a16:creationId xmlns:a16="http://schemas.microsoft.com/office/drawing/2014/main" id="{1EBE73F3-E464-E04C-B78D-FD74AAF1337F}"/>
              </a:ext>
            </a:extLst>
          </p:cNvPr>
          <p:cNvSpPr txBox="1"/>
          <p:nvPr/>
        </p:nvSpPr>
        <p:spPr>
          <a:xfrm>
            <a:off x="4339493" y="3364954"/>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24 euros</a:t>
            </a:r>
          </a:p>
        </p:txBody>
      </p:sp>
      <p:sp>
        <p:nvSpPr>
          <p:cNvPr id="25" name="TextBox 24">
            <a:extLst>
              <a:ext uri="{FF2B5EF4-FFF2-40B4-BE49-F238E27FC236}">
                <a16:creationId xmlns:a16="http://schemas.microsoft.com/office/drawing/2014/main" id="{CC3D03F3-F499-954C-9DCC-81717A4695AD}"/>
              </a:ext>
            </a:extLst>
          </p:cNvPr>
          <p:cNvSpPr txBox="1"/>
          <p:nvPr/>
        </p:nvSpPr>
        <p:spPr>
          <a:xfrm>
            <a:off x="4339493" y="5500639"/>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4472C4">
                    <a:lumMod val="50000"/>
                  </a:srgbClr>
                </a:solidFill>
                <a:effectLst/>
                <a:uLnTx/>
                <a:uFillTx/>
                <a:latin typeface="Century Gothic"/>
                <a:ea typeface="+mn-ea"/>
                <a:cs typeface="+mn-cs"/>
              </a:rPr>
              <a:t>2 </a:t>
            </a: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euros</a:t>
            </a:r>
          </a:p>
        </p:txBody>
      </p:sp>
      <p:sp>
        <p:nvSpPr>
          <p:cNvPr id="26" name="TextBox 25">
            <a:extLst>
              <a:ext uri="{FF2B5EF4-FFF2-40B4-BE49-F238E27FC236}">
                <a16:creationId xmlns:a16="http://schemas.microsoft.com/office/drawing/2014/main" id="{D95F868F-A52F-7747-9A4A-A218700EE440}"/>
              </a:ext>
            </a:extLst>
          </p:cNvPr>
          <p:cNvSpPr txBox="1"/>
          <p:nvPr/>
        </p:nvSpPr>
        <p:spPr>
          <a:xfrm>
            <a:off x="4339493" y="2620101"/>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4472C4">
                    <a:lumMod val="50000"/>
                  </a:srgbClr>
                </a:solidFill>
                <a:effectLst/>
                <a:uLnTx/>
                <a:uFillTx/>
                <a:latin typeface="Century Gothic"/>
                <a:ea typeface="+mn-ea"/>
                <a:cs typeface="+mn-cs"/>
              </a:rPr>
              <a:t>93 </a:t>
            </a: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euros</a:t>
            </a:r>
          </a:p>
        </p:txBody>
      </p:sp>
      <p:sp>
        <p:nvSpPr>
          <p:cNvPr id="27" name="TextBox 26">
            <a:extLst>
              <a:ext uri="{FF2B5EF4-FFF2-40B4-BE49-F238E27FC236}">
                <a16:creationId xmlns:a16="http://schemas.microsoft.com/office/drawing/2014/main" id="{D9ECD347-95FC-344F-8329-4887B3267550}"/>
              </a:ext>
            </a:extLst>
          </p:cNvPr>
          <p:cNvSpPr txBox="1"/>
          <p:nvPr/>
        </p:nvSpPr>
        <p:spPr>
          <a:xfrm>
            <a:off x="4339493" y="4804556"/>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4 euros</a:t>
            </a:r>
          </a:p>
        </p:txBody>
      </p:sp>
      <p:sp>
        <p:nvSpPr>
          <p:cNvPr id="28" name="TextBox 27">
            <a:extLst>
              <a:ext uri="{FF2B5EF4-FFF2-40B4-BE49-F238E27FC236}">
                <a16:creationId xmlns:a16="http://schemas.microsoft.com/office/drawing/2014/main" id="{F961BE65-4FCE-F748-B525-8D490906E2A4}"/>
              </a:ext>
            </a:extLst>
          </p:cNvPr>
          <p:cNvSpPr txBox="1"/>
          <p:nvPr/>
        </p:nvSpPr>
        <p:spPr>
          <a:xfrm>
            <a:off x="4339493" y="1899254"/>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9 euros</a:t>
            </a:r>
          </a:p>
        </p:txBody>
      </p:sp>
      <p:sp>
        <p:nvSpPr>
          <p:cNvPr id="29" name="TextBox 28">
            <a:extLst>
              <a:ext uri="{FF2B5EF4-FFF2-40B4-BE49-F238E27FC236}">
                <a16:creationId xmlns:a16="http://schemas.microsoft.com/office/drawing/2014/main" id="{ED22F937-54BA-8948-962D-5658382C1E03}"/>
              </a:ext>
            </a:extLst>
          </p:cNvPr>
          <p:cNvSpPr txBox="1"/>
          <p:nvPr/>
        </p:nvSpPr>
        <p:spPr>
          <a:xfrm>
            <a:off x="4339493" y="4075453"/>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7 euros</a:t>
            </a:r>
          </a:p>
        </p:txBody>
      </p:sp>
      <p:sp>
        <p:nvSpPr>
          <p:cNvPr id="30" name="TextBox 29">
            <a:extLst>
              <a:ext uri="{FF2B5EF4-FFF2-40B4-BE49-F238E27FC236}">
                <a16:creationId xmlns:a16="http://schemas.microsoft.com/office/drawing/2014/main" id="{103B7916-BF30-1B4F-836F-D2A684D36048}"/>
              </a:ext>
            </a:extLst>
          </p:cNvPr>
          <p:cNvSpPr txBox="1"/>
          <p:nvPr/>
        </p:nvSpPr>
        <p:spPr>
          <a:xfrm>
            <a:off x="10724374" y="3339582"/>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9 euros</a:t>
            </a:r>
          </a:p>
        </p:txBody>
      </p:sp>
      <p:sp>
        <p:nvSpPr>
          <p:cNvPr id="31" name="TextBox 30">
            <a:extLst>
              <a:ext uri="{FF2B5EF4-FFF2-40B4-BE49-F238E27FC236}">
                <a16:creationId xmlns:a16="http://schemas.microsoft.com/office/drawing/2014/main" id="{B0F9C685-0403-C149-8C8E-9021E23E0AB8}"/>
              </a:ext>
            </a:extLst>
          </p:cNvPr>
          <p:cNvSpPr txBox="1"/>
          <p:nvPr/>
        </p:nvSpPr>
        <p:spPr>
          <a:xfrm>
            <a:off x="10709384" y="5528976"/>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15 euros</a:t>
            </a:r>
          </a:p>
        </p:txBody>
      </p:sp>
      <p:sp>
        <p:nvSpPr>
          <p:cNvPr id="32" name="TextBox 31">
            <a:extLst>
              <a:ext uri="{FF2B5EF4-FFF2-40B4-BE49-F238E27FC236}">
                <a16:creationId xmlns:a16="http://schemas.microsoft.com/office/drawing/2014/main" id="{F37A74C1-FA9B-BA42-8734-0BA7060C342A}"/>
              </a:ext>
            </a:extLst>
          </p:cNvPr>
          <p:cNvSpPr txBox="1"/>
          <p:nvPr/>
        </p:nvSpPr>
        <p:spPr>
          <a:xfrm>
            <a:off x="10724374" y="2622146"/>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28 euros</a:t>
            </a:r>
          </a:p>
        </p:txBody>
      </p:sp>
      <p:sp>
        <p:nvSpPr>
          <p:cNvPr id="33" name="TextBox 32">
            <a:extLst>
              <a:ext uri="{FF2B5EF4-FFF2-40B4-BE49-F238E27FC236}">
                <a16:creationId xmlns:a16="http://schemas.microsoft.com/office/drawing/2014/main" id="{EDDD93B4-3C55-8241-97C3-7BC9927A2E4D}"/>
              </a:ext>
            </a:extLst>
          </p:cNvPr>
          <p:cNvSpPr txBox="1"/>
          <p:nvPr/>
        </p:nvSpPr>
        <p:spPr>
          <a:xfrm>
            <a:off x="10742094" y="4751060"/>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5 euros</a:t>
            </a:r>
          </a:p>
        </p:txBody>
      </p:sp>
      <p:sp>
        <p:nvSpPr>
          <p:cNvPr id="34" name="TextBox 33">
            <a:extLst>
              <a:ext uri="{FF2B5EF4-FFF2-40B4-BE49-F238E27FC236}">
                <a16:creationId xmlns:a16="http://schemas.microsoft.com/office/drawing/2014/main" id="{31C5F116-C38F-1746-AAF0-6B66D3A58447}"/>
              </a:ext>
            </a:extLst>
          </p:cNvPr>
          <p:cNvSpPr txBox="1"/>
          <p:nvPr/>
        </p:nvSpPr>
        <p:spPr>
          <a:xfrm>
            <a:off x="10724375" y="1834312"/>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29 euros</a:t>
            </a:r>
          </a:p>
        </p:txBody>
      </p:sp>
      <p:sp>
        <p:nvSpPr>
          <p:cNvPr id="35" name="TextBox 34">
            <a:extLst>
              <a:ext uri="{FF2B5EF4-FFF2-40B4-BE49-F238E27FC236}">
                <a16:creationId xmlns:a16="http://schemas.microsoft.com/office/drawing/2014/main" id="{B155E7CC-3748-5D48-BC4A-90217E687FA5}"/>
              </a:ext>
            </a:extLst>
          </p:cNvPr>
          <p:cNvSpPr txBox="1"/>
          <p:nvPr/>
        </p:nvSpPr>
        <p:spPr>
          <a:xfrm>
            <a:off x="10724374" y="4041491"/>
            <a:ext cx="22460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4472C4">
                    <a:lumMod val="50000"/>
                  </a:srgbClr>
                </a:solidFill>
                <a:effectLst/>
                <a:uLnTx/>
                <a:uFillTx/>
                <a:latin typeface="Century Gothic"/>
                <a:ea typeface="+mn-ea"/>
                <a:cs typeface="+mn-cs"/>
              </a:rPr>
              <a:t>195 </a:t>
            </a: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euros</a:t>
            </a:r>
          </a:p>
        </p:txBody>
      </p:sp>
      <p:sp>
        <p:nvSpPr>
          <p:cNvPr id="36" name="TextBox 35">
            <a:extLst>
              <a:ext uri="{FF2B5EF4-FFF2-40B4-BE49-F238E27FC236}">
                <a16:creationId xmlns:a16="http://schemas.microsoft.com/office/drawing/2014/main" id="{F3A65CE9-1427-6545-881C-C77389BE3762}"/>
              </a:ext>
            </a:extLst>
          </p:cNvPr>
          <p:cNvSpPr txBox="1"/>
          <p:nvPr/>
        </p:nvSpPr>
        <p:spPr>
          <a:xfrm>
            <a:off x="6820388" y="1819065"/>
            <a:ext cx="386718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una </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chaqueta</a:t>
            </a: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 de </a:t>
            </a:r>
            <a:r>
              <a:rPr kumimoji="0" lang="en-GB" sz="2200" b="1" i="0" u="none" strike="noStrike" kern="1200" cap="none" spc="0" normalizeH="0" baseline="0" noProof="0" dirty="0" err="1">
                <a:ln>
                  <a:noFill/>
                </a:ln>
                <a:solidFill>
                  <a:srgbClr val="4472C4">
                    <a:lumMod val="50000"/>
                  </a:srgbClr>
                </a:solidFill>
                <a:effectLst/>
                <a:uLnTx/>
                <a:uFillTx/>
                <a:latin typeface="Century Gothic"/>
                <a:ea typeface="+mn-ea"/>
                <a:cs typeface="+mn-cs"/>
              </a:rPr>
              <a:t>cue</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ro</a:t>
            </a:r>
            <a:endPar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7" name="TextBox 36">
            <a:extLst>
              <a:ext uri="{FF2B5EF4-FFF2-40B4-BE49-F238E27FC236}">
                <a16:creationId xmlns:a16="http://schemas.microsoft.com/office/drawing/2014/main" id="{FB969836-0876-064A-AC6F-D944E15A8FF2}"/>
              </a:ext>
            </a:extLst>
          </p:cNvPr>
          <p:cNvSpPr txBox="1"/>
          <p:nvPr/>
        </p:nvSpPr>
        <p:spPr>
          <a:xfrm>
            <a:off x="6780371" y="4041491"/>
            <a:ext cx="280927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 </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viaje</a:t>
            </a: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 a E</a:t>
            </a: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cua</a:t>
            </a: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dor</a:t>
            </a:r>
          </a:p>
        </p:txBody>
      </p:sp>
      <p:sp>
        <p:nvSpPr>
          <p:cNvPr id="38" name="TextBox 37">
            <a:extLst>
              <a:ext uri="{FF2B5EF4-FFF2-40B4-BE49-F238E27FC236}">
                <a16:creationId xmlns:a16="http://schemas.microsoft.com/office/drawing/2014/main" id="{2D8441A4-DF0E-D642-8397-149982BD1610}"/>
              </a:ext>
            </a:extLst>
          </p:cNvPr>
          <p:cNvSpPr txBox="1"/>
          <p:nvPr/>
        </p:nvSpPr>
        <p:spPr>
          <a:xfrm>
            <a:off x="6780371" y="4559758"/>
            <a:ext cx="369565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una crema para el </a:t>
            </a:r>
            <a:r>
              <a:rPr kumimoji="0" lang="en-GB" sz="2200" b="1" i="0" u="none" strike="noStrike" kern="1200" cap="none" spc="0" normalizeH="0" baseline="0" noProof="0" dirty="0" err="1">
                <a:ln>
                  <a:noFill/>
                </a:ln>
                <a:solidFill>
                  <a:srgbClr val="4472C4">
                    <a:lumMod val="50000"/>
                  </a:srgbClr>
                </a:solidFill>
                <a:effectLst/>
                <a:uLnTx/>
                <a:uFillTx/>
                <a:latin typeface="Century Gothic"/>
                <a:ea typeface="+mn-ea"/>
                <a:cs typeface="+mn-cs"/>
              </a:rPr>
              <a:t>cue</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rpo</a:t>
            </a:r>
            <a:endPar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9" name="TextBox 38">
            <a:extLst>
              <a:ext uri="{FF2B5EF4-FFF2-40B4-BE49-F238E27FC236}">
                <a16:creationId xmlns:a16="http://schemas.microsoft.com/office/drawing/2014/main" id="{6E78870E-4744-4F46-A6A5-8CD88E4121C8}"/>
              </a:ext>
            </a:extLst>
          </p:cNvPr>
          <p:cNvSpPr txBox="1"/>
          <p:nvPr/>
        </p:nvSpPr>
        <p:spPr>
          <a:xfrm>
            <a:off x="6811405" y="3339582"/>
            <a:ext cx="449195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 huevo de Pas</a:t>
            </a: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cua</a:t>
            </a:r>
          </a:p>
        </p:txBody>
      </p:sp>
      <p:sp>
        <p:nvSpPr>
          <p:cNvPr id="40" name="TextBox 39">
            <a:extLst>
              <a:ext uri="{FF2B5EF4-FFF2-40B4-BE49-F238E27FC236}">
                <a16:creationId xmlns:a16="http://schemas.microsoft.com/office/drawing/2014/main" id="{9DD67427-4F8A-F041-9939-FD08F0489260}"/>
              </a:ext>
            </a:extLst>
          </p:cNvPr>
          <p:cNvSpPr txBox="1"/>
          <p:nvPr/>
        </p:nvSpPr>
        <p:spPr>
          <a:xfrm>
            <a:off x="6811405" y="2391342"/>
            <a:ext cx="391297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una entrada a un </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cir</a:t>
            </a:r>
            <a:r>
              <a:rPr kumimoji="0" lang="en-GB" sz="2200" b="1" i="0" u="none" strike="noStrike" kern="1200" cap="none" spc="0" normalizeH="0" baseline="0" noProof="0" dirty="0" err="1">
                <a:ln>
                  <a:noFill/>
                </a:ln>
                <a:solidFill>
                  <a:srgbClr val="4472C4">
                    <a:lumMod val="50000"/>
                  </a:srgbClr>
                </a:solidFill>
                <a:effectLst/>
                <a:uLnTx/>
                <a:uFillTx/>
                <a:latin typeface="Century Gothic"/>
                <a:ea typeface="+mn-ea"/>
                <a:cs typeface="+mn-cs"/>
              </a:rPr>
              <a:t>cui</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to</a:t>
            </a: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200" b="0" i="0" u="none" strike="noStrike" kern="1200" cap="none" spc="0" normalizeH="0" baseline="0" noProof="0">
                <a:ln>
                  <a:noFill/>
                </a:ln>
                <a:solidFill>
                  <a:srgbClr val="4472C4">
                    <a:lumMod val="50000"/>
                  </a:srgbClr>
                </a:solidFill>
                <a:effectLst/>
                <a:uLnTx/>
                <a:uFillTx/>
                <a:latin typeface="Century Gothic"/>
                <a:ea typeface="+mn-ea"/>
                <a:cs typeface="+mn-cs"/>
              </a:rPr>
              <a:t>de Fórmula-1</a:t>
            </a:r>
            <a:endPar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1" name="TextBox 40">
            <a:extLst>
              <a:ext uri="{FF2B5EF4-FFF2-40B4-BE49-F238E27FC236}">
                <a16:creationId xmlns:a16="http://schemas.microsoft.com/office/drawing/2014/main" id="{F53E07C4-340D-3B43-9E3D-857153C2E1FB}"/>
              </a:ext>
            </a:extLst>
          </p:cNvPr>
          <p:cNvSpPr txBox="1"/>
          <p:nvPr/>
        </p:nvSpPr>
        <p:spPr>
          <a:xfrm>
            <a:off x="6789646" y="5504505"/>
            <a:ext cx="315893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una </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li</a:t>
            </a:r>
            <a:r>
              <a:rPr kumimoji="0" lang="en-GB" sz="2200" b="1" i="0" u="none" strike="noStrike" kern="1200" cap="none" spc="0" normalizeH="0" baseline="0" noProof="0" dirty="0" err="1">
                <a:ln>
                  <a:noFill/>
                </a:ln>
                <a:solidFill>
                  <a:srgbClr val="4472C4">
                    <a:lumMod val="50000"/>
                  </a:srgbClr>
                </a:solidFill>
                <a:effectLst/>
                <a:uLnTx/>
                <a:uFillTx/>
                <a:latin typeface="Century Gothic"/>
                <a:ea typeface="+mn-ea"/>
                <a:cs typeface="+mn-cs"/>
              </a:rPr>
              <a:t>cua</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dora</a:t>
            </a:r>
            <a:endPar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2" name="TextBox 41">
            <a:extLst>
              <a:ext uri="{FF2B5EF4-FFF2-40B4-BE49-F238E27FC236}">
                <a16:creationId xmlns:a16="http://schemas.microsoft.com/office/drawing/2014/main" id="{1F67BD1D-14AB-7F4F-918B-6CCE562F954A}"/>
              </a:ext>
            </a:extLst>
          </p:cNvPr>
          <p:cNvSpPr txBox="1"/>
          <p:nvPr/>
        </p:nvSpPr>
        <p:spPr>
          <a:xfrm>
            <a:off x="812007" y="1884830"/>
            <a:ext cx="20462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una </a:t>
            </a:r>
            <a:r>
              <a:rPr kumimoji="0" lang="en-GB" sz="2200" b="1" i="0" u="none" strike="noStrike" kern="1200" cap="none" spc="0" normalizeH="0" baseline="0" noProof="0" dirty="0" err="1">
                <a:ln>
                  <a:noFill/>
                </a:ln>
                <a:solidFill>
                  <a:srgbClr val="4472C4">
                    <a:lumMod val="50000"/>
                  </a:srgbClr>
                </a:solidFill>
                <a:effectLst/>
                <a:uLnTx/>
                <a:uFillTx/>
                <a:latin typeface="Century Gothic"/>
                <a:ea typeface="+mn-ea"/>
                <a:cs typeface="+mn-cs"/>
              </a:rPr>
              <a:t>cue</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rda</a:t>
            </a:r>
            <a:endPar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3" name="TextBox 42">
            <a:extLst>
              <a:ext uri="{FF2B5EF4-FFF2-40B4-BE49-F238E27FC236}">
                <a16:creationId xmlns:a16="http://schemas.microsoft.com/office/drawing/2014/main" id="{9CC75E3C-D8B1-704A-8FE8-007F0109B30D}"/>
              </a:ext>
            </a:extLst>
          </p:cNvPr>
          <p:cNvSpPr txBox="1"/>
          <p:nvPr/>
        </p:nvSpPr>
        <p:spPr>
          <a:xfrm>
            <a:off x="809717" y="4068520"/>
            <a:ext cx="329496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 </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libro</a:t>
            </a: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 de </a:t>
            </a:r>
            <a:r>
              <a:rPr kumimoji="0" lang="en-GB" sz="2200" b="1" i="0" u="none" strike="noStrike" kern="1200" cap="none" spc="0" normalizeH="0" baseline="0" noProof="0" dirty="0" err="1">
                <a:ln>
                  <a:noFill/>
                </a:ln>
                <a:solidFill>
                  <a:srgbClr val="4472C4">
                    <a:lumMod val="50000"/>
                  </a:srgbClr>
                </a:solidFill>
                <a:effectLst/>
                <a:uLnTx/>
                <a:uFillTx/>
                <a:latin typeface="Century Gothic"/>
                <a:ea typeface="+mn-ea"/>
                <a:cs typeface="+mn-cs"/>
              </a:rPr>
              <a:t>cue</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ntos</a:t>
            </a:r>
            <a:endPar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4" name="TextBox 43">
            <a:extLst>
              <a:ext uri="{FF2B5EF4-FFF2-40B4-BE49-F238E27FC236}">
                <a16:creationId xmlns:a16="http://schemas.microsoft.com/office/drawing/2014/main" id="{F51FAC35-4281-F34C-A99F-3C8C7BE79DB0}"/>
              </a:ext>
            </a:extLst>
          </p:cNvPr>
          <p:cNvSpPr txBox="1"/>
          <p:nvPr/>
        </p:nvSpPr>
        <p:spPr>
          <a:xfrm>
            <a:off x="809717" y="4813657"/>
            <a:ext cx="2710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 </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re</a:t>
            </a:r>
            <a:r>
              <a:rPr kumimoji="0" lang="en-GB" sz="2200" b="1" i="0" u="none" strike="noStrike" kern="1200" cap="none" spc="0" normalizeH="0" baseline="0" noProof="0" dirty="0" err="1">
                <a:ln>
                  <a:noFill/>
                </a:ln>
                <a:solidFill>
                  <a:srgbClr val="4472C4">
                    <a:lumMod val="50000"/>
                  </a:srgbClr>
                </a:solidFill>
                <a:effectLst/>
                <a:uLnTx/>
                <a:uFillTx/>
                <a:latin typeface="Century Gothic"/>
                <a:ea typeface="+mn-ea"/>
                <a:cs typeface="+mn-cs"/>
              </a:rPr>
              <a:t>cue</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rdo</a:t>
            </a:r>
            <a:endPar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5" name="TextBox 44">
            <a:extLst>
              <a:ext uri="{FF2B5EF4-FFF2-40B4-BE49-F238E27FC236}">
                <a16:creationId xmlns:a16="http://schemas.microsoft.com/office/drawing/2014/main" id="{0A775487-096C-9440-8ECC-7A4BEFF9495B}"/>
              </a:ext>
            </a:extLst>
          </p:cNvPr>
          <p:cNvSpPr txBox="1"/>
          <p:nvPr/>
        </p:nvSpPr>
        <p:spPr>
          <a:xfrm>
            <a:off x="888638" y="3332284"/>
            <a:ext cx="27108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 </a:t>
            </a:r>
            <a:r>
              <a:rPr kumimoji="0" lang="en-GB" sz="2200" b="1" i="0" u="none" strike="noStrike" kern="1200" cap="none" spc="0" normalizeH="0" baseline="0" noProof="0" dirty="0" err="1">
                <a:ln>
                  <a:noFill/>
                </a:ln>
                <a:solidFill>
                  <a:srgbClr val="4472C4">
                    <a:lumMod val="50000"/>
                  </a:srgbClr>
                </a:solidFill>
                <a:effectLst/>
                <a:uLnTx/>
                <a:uFillTx/>
                <a:latin typeface="Century Gothic"/>
                <a:ea typeface="+mn-ea"/>
                <a:cs typeface="+mn-cs"/>
              </a:rPr>
              <a:t>cua</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dro</a:t>
            </a:r>
            <a:endPar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6" name="TextBox 45">
            <a:extLst>
              <a:ext uri="{FF2B5EF4-FFF2-40B4-BE49-F238E27FC236}">
                <a16:creationId xmlns:a16="http://schemas.microsoft.com/office/drawing/2014/main" id="{C117B80E-ED10-A94C-BB78-ED40F641305E}"/>
              </a:ext>
            </a:extLst>
          </p:cNvPr>
          <p:cNvSpPr txBox="1"/>
          <p:nvPr/>
        </p:nvSpPr>
        <p:spPr>
          <a:xfrm>
            <a:off x="812007" y="2429123"/>
            <a:ext cx="321945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 </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viaje</a:t>
            </a: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 de </a:t>
            </a:r>
            <a:r>
              <a:rPr kumimoji="0" lang="en-GB" sz="2200" b="1" i="0" u="none" strike="noStrike" kern="1200" cap="none" spc="0" normalizeH="0" baseline="0" noProof="0" dirty="0" err="1">
                <a:ln>
                  <a:noFill/>
                </a:ln>
                <a:solidFill>
                  <a:srgbClr val="4472C4">
                    <a:lumMod val="50000"/>
                  </a:srgbClr>
                </a:solidFill>
                <a:effectLst/>
                <a:uLnTx/>
                <a:uFillTx/>
                <a:latin typeface="Century Gothic"/>
                <a:ea typeface="+mn-ea"/>
                <a:cs typeface="+mn-cs"/>
              </a:rPr>
              <a:t>cua</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tro</a:t>
            </a: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 días</a:t>
            </a:r>
          </a:p>
        </p:txBody>
      </p:sp>
      <p:sp>
        <p:nvSpPr>
          <p:cNvPr id="47" name="TextBox 46">
            <a:extLst>
              <a:ext uri="{FF2B5EF4-FFF2-40B4-BE49-F238E27FC236}">
                <a16:creationId xmlns:a16="http://schemas.microsoft.com/office/drawing/2014/main" id="{F07FDC13-A84A-0647-BB19-1240446786A4}"/>
              </a:ext>
            </a:extLst>
          </p:cNvPr>
          <p:cNvSpPr txBox="1"/>
          <p:nvPr/>
        </p:nvSpPr>
        <p:spPr>
          <a:xfrm>
            <a:off x="809717" y="5501391"/>
            <a:ext cx="36956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un </a:t>
            </a:r>
            <a:r>
              <a:rPr kumimoji="0" lang="en-GB" sz="2200" b="1" i="0" u="none" strike="noStrike" kern="1200" cap="none" spc="0" normalizeH="0" baseline="0" noProof="0" dirty="0" err="1">
                <a:ln>
                  <a:noFill/>
                </a:ln>
                <a:solidFill>
                  <a:srgbClr val="4472C4">
                    <a:lumMod val="50000"/>
                  </a:srgbClr>
                </a:solidFill>
                <a:effectLst/>
                <a:uLnTx/>
                <a:uFillTx/>
                <a:latin typeface="Century Gothic"/>
                <a:ea typeface="+mn-ea"/>
                <a:cs typeface="+mn-cs"/>
              </a:rPr>
              <a:t>cua</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rto</a:t>
            </a:r>
            <a:r>
              <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rPr>
              <a:t> kilo de </a:t>
            </a:r>
            <a:r>
              <a:rPr kumimoji="0" lang="en-GB" sz="2200" b="0" i="0" u="none" strike="noStrike" kern="1200" cap="none" spc="0" normalizeH="0" baseline="0" noProof="0" dirty="0" err="1">
                <a:ln>
                  <a:noFill/>
                </a:ln>
                <a:solidFill>
                  <a:srgbClr val="4472C4">
                    <a:lumMod val="50000"/>
                  </a:srgbClr>
                </a:solidFill>
                <a:effectLst/>
                <a:uLnTx/>
                <a:uFillTx/>
                <a:latin typeface="Century Gothic"/>
                <a:ea typeface="+mn-ea"/>
                <a:cs typeface="+mn-cs"/>
              </a:rPr>
              <a:t>maíz</a:t>
            </a:r>
            <a:endPar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48" name="Google Shape;151;p2"/>
          <p:cNvSpPr/>
          <p:nvPr/>
        </p:nvSpPr>
        <p:spPr>
          <a:xfrm>
            <a:off x="9420725" y="258166"/>
            <a:ext cx="2507417" cy="400919"/>
          </a:xfrm>
          <a:prstGeom prst="roundRect">
            <a:avLst>
              <a:gd name="adj" fmla="val 16667"/>
            </a:avLst>
          </a:prstGeom>
          <a:solidFill>
            <a:srgbClr val="F6640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GB" sz="2000" u="none" strike="noStrike" kern="1200" cap="none" spc="0" normalizeH="0" baseline="0" noProof="0" dirty="0" err="1">
                <a:ln>
                  <a:noFill/>
                </a:ln>
                <a:solidFill>
                  <a:srgbClr val="FFFFFF"/>
                </a:solidFill>
                <a:effectLst/>
                <a:uLnTx/>
                <a:uFillTx/>
                <a:latin typeface="Century Gothic"/>
                <a:ea typeface="Arial"/>
                <a:cs typeface="Arial"/>
                <a:sym typeface="Arial"/>
              </a:rPr>
              <a:t>hablar</a:t>
            </a:r>
            <a:r>
              <a:rPr kumimoji="0" lang="en-GB" sz="2000" u="none" strike="noStrike" kern="1200" cap="none" spc="0" normalizeH="0" baseline="0" noProof="0" dirty="0">
                <a:ln>
                  <a:noFill/>
                </a:ln>
                <a:solidFill>
                  <a:srgbClr val="FFFFFF"/>
                </a:solidFill>
                <a:effectLst/>
                <a:uLnTx/>
                <a:uFillTx/>
                <a:latin typeface="Century Gothic"/>
                <a:ea typeface="Arial"/>
                <a:cs typeface="Arial"/>
                <a:sym typeface="Arial"/>
              </a:rPr>
              <a:t> / </a:t>
            </a:r>
            <a:r>
              <a:rPr kumimoji="0" lang="en-GB" sz="2000" u="none" strike="noStrike" kern="1200" cap="none" spc="0" normalizeH="0" baseline="0" noProof="0" dirty="0" err="1">
                <a:ln>
                  <a:noFill/>
                </a:ln>
                <a:solidFill>
                  <a:srgbClr val="FFFFFF"/>
                </a:solidFill>
                <a:effectLst/>
                <a:uLnTx/>
                <a:uFillTx/>
                <a:latin typeface="Century Gothic"/>
                <a:ea typeface="Arial"/>
                <a:cs typeface="Arial"/>
                <a:sym typeface="Arial"/>
              </a:rPr>
              <a:t>escuchar</a:t>
            </a:r>
            <a:endParaRPr kumimoji="0" sz="2000" u="none" strike="noStrike" kern="1200" cap="none" spc="0" normalizeH="0" baseline="0" noProof="0" dirty="0">
              <a:ln>
                <a:noFill/>
              </a:ln>
              <a:solidFill>
                <a:srgbClr val="FFFFFF"/>
              </a:solidFill>
              <a:effectLst/>
              <a:uLnTx/>
              <a:uFillTx/>
              <a:latin typeface="Century Gothic"/>
              <a:ea typeface="Arial"/>
              <a:cs typeface="Arial"/>
              <a:sym typeface="Arial"/>
            </a:endParaRPr>
          </a:p>
        </p:txBody>
      </p:sp>
      <p:sp>
        <p:nvSpPr>
          <p:cNvPr id="49" name="Rectangle 48"/>
          <p:cNvSpPr/>
          <p:nvPr/>
        </p:nvSpPr>
        <p:spPr>
          <a:xfrm>
            <a:off x="267562" y="1950903"/>
            <a:ext cx="406400" cy="410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2060"/>
                </a:solidFill>
                <a:effectLst/>
                <a:uLnTx/>
                <a:uFillTx/>
                <a:latin typeface="Century Gothic"/>
                <a:ea typeface="+mn-ea"/>
                <a:cs typeface="+mn-cs"/>
              </a:rPr>
              <a:t>1</a:t>
            </a:r>
          </a:p>
        </p:txBody>
      </p:sp>
      <p:sp>
        <p:nvSpPr>
          <p:cNvPr id="50" name="Rectangle 49"/>
          <p:cNvSpPr/>
          <p:nvPr/>
        </p:nvSpPr>
        <p:spPr>
          <a:xfrm>
            <a:off x="273006" y="2649774"/>
            <a:ext cx="406400" cy="410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2060"/>
                </a:solidFill>
                <a:effectLst/>
                <a:uLnTx/>
                <a:uFillTx/>
                <a:latin typeface="Century Gothic"/>
                <a:ea typeface="+mn-ea"/>
                <a:cs typeface="+mn-cs"/>
              </a:rPr>
              <a:t>2</a:t>
            </a:r>
          </a:p>
        </p:txBody>
      </p:sp>
      <p:sp>
        <p:nvSpPr>
          <p:cNvPr id="51" name="Rectangle 50"/>
          <p:cNvSpPr/>
          <p:nvPr/>
        </p:nvSpPr>
        <p:spPr>
          <a:xfrm>
            <a:off x="267562" y="3361408"/>
            <a:ext cx="406400" cy="410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2060"/>
                </a:solidFill>
                <a:effectLst/>
                <a:uLnTx/>
                <a:uFillTx/>
                <a:latin typeface="Century Gothic"/>
                <a:ea typeface="+mn-ea"/>
                <a:cs typeface="+mn-cs"/>
              </a:rPr>
              <a:t>3</a:t>
            </a:r>
          </a:p>
        </p:txBody>
      </p:sp>
      <p:sp>
        <p:nvSpPr>
          <p:cNvPr id="52" name="Rectangle 51"/>
          <p:cNvSpPr/>
          <p:nvPr/>
        </p:nvSpPr>
        <p:spPr>
          <a:xfrm>
            <a:off x="273006" y="4116380"/>
            <a:ext cx="406400" cy="410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2060"/>
                </a:solidFill>
                <a:effectLst/>
                <a:uLnTx/>
                <a:uFillTx/>
                <a:latin typeface="Century Gothic"/>
                <a:ea typeface="+mn-ea"/>
                <a:cs typeface="+mn-cs"/>
              </a:rPr>
              <a:t>4</a:t>
            </a:r>
          </a:p>
        </p:txBody>
      </p:sp>
      <p:sp>
        <p:nvSpPr>
          <p:cNvPr id="53" name="Rectangle 52"/>
          <p:cNvSpPr/>
          <p:nvPr/>
        </p:nvSpPr>
        <p:spPr>
          <a:xfrm>
            <a:off x="273006" y="4828081"/>
            <a:ext cx="406400" cy="410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2060"/>
                </a:solidFill>
                <a:effectLst/>
                <a:uLnTx/>
                <a:uFillTx/>
                <a:latin typeface="Century Gothic"/>
                <a:ea typeface="+mn-ea"/>
                <a:cs typeface="+mn-cs"/>
              </a:rPr>
              <a:t>5</a:t>
            </a:r>
          </a:p>
        </p:txBody>
      </p:sp>
      <p:sp>
        <p:nvSpPr>
          <p:cNvPr id="54" name="Rectangle 53"/>
          <p:cNvSpPr/>
          <p:nvPr/>
        </p:nvSpPr>
        <p:spPr>
          <a:xfrm>
            <a:off x="273006" y="5554348"/>
            <a:ext cx="406400" cy="410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2060"/>
                </a:solidFill>
                <a:effectLst/>
                <a:uLnTx/>
                <a:uFillTx/>
                <a:latin typeface="Century Gothic"/>
                <a:ea typeface="+mn-ea"/>
                <a:cs typeface="+mn-cs"/>
              </a:rPr>
              <a:t>6</a:t>
            </a:r>
          </a:p>
        </p:txBody>
      </p:sp>
      <p:sp>
        <p:nvSpPr>
          <p:cNvPr id="61" name="Rectangle 60"/>
          <p:cNvSpPr/>
          <p:nvPr/>
        </p:nvSpPr>
        <p:spPr>
          <a:xfrm>
            <a:off x="6158925" y="1936479"/>
            <a:ext cx="406400" cy="410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2060"/>
                </a:solidFill>
                <a:effectLst/>
                <a:uLnTx/>
                <a:uFillTx/>
                <a:latin typeface="Century Gothic"/>
                <a:ea typeface="+mn-ea"/>
                <a:cs typeface="+mn-cs"/>
              </a:rPr>
              <a:t>7</a:t>
            </a:r>
          </a:p>
        </p:txBody>
      </p:sp>
      <p:sp>
        <p:nvSpPr>
          <p:cNvPr id="62" name="Rectangle 61"/>
          <p:cNvSpPr/>
          <p:nvPr/>
        </p:nvSpPr>
        <p:spPr>
          <a:xfrm>
            <a:off x="6164369" y="2635350"/>
            <a:ext cx="406400" cy="410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2060"/>
                </a:solidFill>
                <a:effectLst/>
                <a:uLnTx/>
                <a:uFillTx/>
                <a:latin typeface="Century Gothic"/>
                <a:ea typeface="+mn-ea"/>
                <a:cs typeface="+mn-cs"/>
              </a:rPr>
              <a:t>8</a:t>
            </a:r>
          </a:p>
        </p:txBody>
      </p:sp>
      <p:sp>
        <p:nvSpPr>
          <p:cNvPr id="63" name="Rectangle 62"/>
          <p:cNvSpPr/>
          <p:nvPr/>
        </p:nvSpPr>
        <p:spPr>
          <a:xfrm>
            <a:off x="6158925" y="3346984"/>
            <a:ext cx="406400" cy="410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2060"/>
                </a:solidFill>
                <a:effectLst/>
                <a:uLnTx/>
                <a:uFillTx/>
                <a:latin typeface="Century Gothic"/>
                <a:ea typeface="+mn-ea"/>
                <a:cs typeface="+mn-cs"/>
              </a:rPr>
              <a:t>9</a:t>
            </a:r>
          </a:p>
        </p:txBody>
      </p:sp>
      <p:sp>
        <p:nvSpPr>
          <p:cNvPr id="64" name="Rectangle 63"/>
          <p:cNvSpPr/>
          <p:nvPr/>
        </p:nvSpPr>
        <p:spPr>
          <a:xfrm>
            <a:off x="6164369" y="4101956"/>
            <a:ext cx="421212" cy="410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2060"/>
                </a:solidFill>
                <a:effectLst/>
                <a:uLnTx/>
                <a:uFillTx/>
                <a:latin typeface="Century Gothic"/>
                <a:ea typeface="+mn-ea"/>
                <a:cs typeface="+mn-cs"/>
              </a:rPr>
              <a:t>10</a:t>
            </a:r>
          </a:p>
        </p:txBody>
      </p:sp>
      <p:sp>
        <p:nvSpPr>
          <p:cNvPr id="65" name="Rectangle 64"/>
          <p:cNvSpPr/>
          <p:nvPr/>
        </p:nvSpPr>
        <p:spPr>
          <a:xfrm>
            <a:off x="6164369" y="4813657"/>
            <a:ext cx="421212" cy="410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2060"/>
                </a:solidFill>
                <a:effectLst/>
                <a:uLnTx/>
                <a:uFillTx/>
                <a:latin typeface="Century Gothic"/>
                <a:ea typeface="+mn-ea"/>
                <a:cs typeface="+mn-cs"/>
              </a:rPr>
              <a:t>11</a:t>
            </a:r>
          </a:p>
        </p:txBody>
      </p:sp>
      <p:sp>
        <p:nvSpPr>
          <p:cNvPr id="66" name="Rectangle 65"/>
          <p:cNvSpPr/>
          <p:nvPr/>
        </p:nvSpPr>
        <p:spPr>
          <a:xfrm>
            <a:off x="6164369" y="5539924"/>
            <a:ext cx="421212" cy="410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2060"/>
                </a:solidFill>
                <a:effectLst/>
                <a:uLnTx/>
                <a:uFillTx/>
                <a:latin typeface="Century Gothic"/>
                <a:ea typeface="+mn-ea"/>
                <a:cs typeface="+mn-cs"/>
              </a:rPr>
              <a:t>12</a:t>
            </a:r>
          </a:p>
        </p:txBody>
      </p:sp>
    </p:spTree>
    <p:extLst>
      <p:ext uri="{BB962C8B-B14F-4D97-AF65-F5344CB8AC3E}">
        <p14:creationId xmlns:p14="http://schemas.microsoft.com/office/powerpoint/2010/main" val="63782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F20F7D-C069-4D23-963F-7AB41B83EBA0}"/>
              </a:ext>
            </a:extLst>
          </p:cNvPr>
          <p:cNvSpPr txBox="1"/>
          <p:nvPr/>
        </p:nvSpPr>
        <p:spPr>
          <a:xfrm>
            <a:off x="317812" y="2986066"/>
            <a:ext cx="444137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Persona A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pregunta</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8" name="Rectangle 7">
            <a:extLst>
              <a:ext uri="{FF2B5EF4-FFF2-40B4-BE49-F238E27FC236}">
                <a16:creationId xmlns:a16="http://schemas.microsoft.com/office/drawing/2014/main" id="{54A86AAA-9F3C-42F2-93E9-E89776DE09BD}"/>
              </a:ext>
            </a:extLst>
          </p:cNvPr>
          <p:cNvSpPr/>
          <p:nvPr/>
        </p:nvSpPr>
        <p:spPr>
          <a:xfrm>
            <a:off x="390224" y="3564717"/>
            <a:ext cx="5697743" cy="605473"/>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B6DF8421-63ED-4C07-B0CD-F8D62DB46FC1}"/>
              </a:ext>
            </a:extLst>
          </p:cNvPr>
          <p:cNvSpPr txBox="1"/>
          <p:nvPr/>
        </p:nvSpPr>
        <p:spPr>
          <a:xfrm>
            <a:off x="6511145" y="3017172"/>
            <a:ext cx="587828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Persona B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escucha</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y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mira</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las </a:t>
            </a:r>
            <a:r>
              <a:rPr kumimoji="0" lang="en-GB" sz="2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tarjetas</a:t>
            </a:r>
            <a:r>
              <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10" name="Rectangle 9">
            <a:extLst>
              <a:ext uri="{FF2B5EF4-FFF2-40B4-BE49-F238E27FC236}">
                <a16:creationId xmlns:a16="http://schemas.microsoft.com/office/drawing/2014/main" id="{83025A3C-E343-4256-A0A3-021D67A2B811}"/>
              </a:ext>
            </a:extLst>
          </p:cNvPr>
          <p:cNvSpPr/>
          <p:nvPr/>
        </p:nvSpPr>
        <p:spPr>
          <a:xfrm>
            <a:off x="381814" y="3644441"/>
            <a:ext cx="5706154"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How much is </a:t>
            </a:r>
            <a:r>
              <a:rPr kumimoji="0" lang="en-GB" sz="22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that watch?</a:t>
            </a:r>
            <a:r>
              <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 </a:t>
            </a:r>
            <a:endParaRPr kumimoji="0" lang="en-GB"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18" name="Picture 17">
            <a:extLst>
              <a:ext uri="{FF2B5EF4-FFF2-40B4-BE49-F238E27FC236}">
                <a16:creationId xmlns:a16="http://schemas.microsoft.com/office/drawing/2014/main" id="{23847569-6EBB-42D3-9615-57FB74833A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7951" y="3564717"/>
            <a:ext cx="420718" cy="438248"/>
          </a:xfrm>
          <a:prstGeom prst="rect">
            <a:avLst/>
          </a:prstGeom>
        </p:spPr>
      </p:pic>
      <p:sp>
        <p:nvSpPr>
          <p:cNvPr id="4" name="Title 3">
            <a:extLst>
              <a:ext uri="{FF2B5EF4-FFF2-40B4-BE49-F238E27FC236}">
                <a16:creationId xmlns:a16="http://schemas.microsoft.com/office/drawing/2014/main" id="{2B0E632E-F76A-4361-A5FD-6CF244749684}"/>
              </a:ext>
            </a:extLst>
          </p:cNvPr>
          <p:cNvSpPr>
            <a:spLocks noGrp="1"/>
          </p:cNvSpPr>
          <p:nvPr>
            <p:ph type="title"/>
          </p:nvPr>
        </p:nvSpPr>
        <p:spPr>
          <a:xfrm>
            <a:off x="288760" y="810713"/>
            <a:ext cx="11054210" cy="650169"/>
          </a:xfrm>
        </p:spPr>
        <p:txBody>
          <a:bodyPr>
            <a:normAutofit/>
          </a:bodyPr>
          <a:lstStyle/>
          <a:p>
            <a:pPr rtl="0" eaLnBrk="1" latinLnBrk="0" hangingPunct="1"/>
            <a:r>
              <a:rPr lang="en-GB" sz="2100" b="1" dirty="0">
                <a:ea typeface="+mn-ea"/>
                <a:cs typeface="+mn-cs"/>
              </a:rPr>
              <a:t>Persona A</a:t>
            </a:r>
            <a:r>
              <a:rPr lang="en-GB" sz="2100" b="1">
                <a:ea typeface="+mn-ea"/>
                <a:cs typeface="+mn-cs"/>
              </a:rPr>
              <a:t>: </a:t>
            </a:r>
            <a:r>
              <a:rPr lang="en-GB" sz="2100">
                <a:ea typeface="+mn-ea"/>
                <a:cs typeface="+mn-cs"/>
              </a:rPr>
              <a:t>lee la pregunta en español.</a:t>
            </a:r>
            <a:endParaRPr lang="en-GB" sz="2100" dirty="0">
              <a:effectLst/>
            </a:endParaRPr>
          </a:p>
        </p:txBody>
      </p:sp>
      <p:sp>
        <p:nvSpPr>
          <p:cNvPr id="19" name="Rounded Rectangle 11">
            <a:extLst>
              <a:ext uri="{FF2B5EF4-FFF2-40B4-BE49-F238E27FC236}">
                <a16:creationId xmlns:a16="http://schemas.microsoft.com/office/drawing/2014/main" id="{A316DD52-7894-4A75-969C-CA0645DA2978}"/>
              </a:ext>
            </a:extLst>
          </p:cNvPr>
          <p:cNvSpPr/>
          <p:nvPr/>
        </p:nvSpPr>
        <p:spPr>
          <a:xfrm>
            <a:off x="9381506" y="207366"/>
            <a:ext cx="2607294" cy="436101"/>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p:cNvSpPr txBox="1"/>
          <p:nvPr/>
        </p:nvSpPr>
        <p:spPr>
          <a:xfrm>
            <a:off x="288758" y="379679"/>
            <a:ext cx="7501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4472C4">
                    <a:lumMod val="50000"/>
                  </a:srgbClr>
                </a:solidFill>
                <a:effectLst/>
                <a:uLnTx/>
                <a:uFillTx/>
                <a:latin typeface="Century Gothic"/>
                <a:ea typeface="+mn-ea"/>
                <a:cs typeface="+mn-cs"/>
              </a:rPr>
              <a:t>Preguntas</a:t>
            </a:r>
            <a:r>
              <a:rPr kumimoji="0" lang="en-US" sz="2400" b="1"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US" sz="2400" b="1" i="0" u="none" strike="noStrike" kern="1200" cap="none" spc="0" normalizeH="0" baseline="0" noProof="0" dirty="0" err="1">
                <a:ln>
                  <a:noFill/>
                </a:ln>
                <a:solidFill>
                  <a:srgbClr val="4472C4">
                    <a:lumMod val="50000"/>
                  </a:srgbClr>
                </a:solidFill>
                <a:effectLst/>
                <a:uLnTx/>
                <a:uFillTx/>
                <a:latin typeface="Century Gothic"/>
                <a:ea typeface="+mn-ea"/>
                <a:cs typeface="+mn-cs"/>
              </a:rPr>
              <a:t>en</a:t>
            </a:r>
            <a:r>
              <a:rPr kumimoji="0" lang="en-US" sz="2400" b="1" i="0" u="none" strike="noStrike" kern="1200" cap="none" spc="0" normalizeH="0" baseline="0" noProof="0" dirty="0">
                <a:ln>
                  <a:noFill/>
                </a:ln>
                <a:solidFill>
                  <a:srgbClr val="4472C4">
                    <a:lumMod val="50000"/>
                  </a:srgbClr>
                </a:solidFill>
                <a:effectLst/>
                <a:uLnTx/>
                <a:uFillTx/>
                <a:latin typeface="Century Gothic"/>
                <a:ea typeface="+mn-ea"/>
                <a:cs typeface="+mn-cs"/>
              </a:rPr>
              <a:t> el mercado</a:t>
            </a:r>
          </a:p>
        </p:txBody>
      </p:sp>
      <p:sp>
        <p:nvSpPr>
          <p:cNvPr id="23" name="Rectangle 22">
            <a:extLst>
              <a:ext uri="{FF2B5EF4-FFF2-40B4-BE49-F238E27FC236}">
                <a16:creationId xmlns:a16="http://schemas.microsoft.com/office/drawing/2014/main" id="{340E0429-3312-4BEA-BA4B-1F4D11E94006}"/>
              </a:ext>
            </a:extLst>
          </p:cNvPr>
          <p:cNvSpPr/>
          <p:nvPr/>
        </p:nvSpPr>
        <p:spPr>
          <a:xfrm>
            <a:off x="6585411" y="3563808"/>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24" name="Rectangle 23">
            <a:extLst>
              <a:ext uri="{FF2B5EF4-FFF2-40B4-BE49-F238E27FC236}">
                <a16:creationId xmlns:a16="http://schemas.microsoft.com/office/drawing/2014/main" id="{340E0429-3312-4BEA-BA4B-1F4D11E94006}"/>
              </a:ext>
            </a:extLst>
          </p:cNvPr>
          <p:cNvSpPr/>
          <p:nvPr/>
        </p:nvSpPr>
        <p:spPr>
          <a:xfrm>
            <a:off x="9227011" y="3597675"/>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3" name="TextBox 2"/>
          <p:cNvSpPr txBox="1"/>
          <p:nvPr/>
        </p:nvSpPr>
        <p:spPr>
          <a:xfrm>
            <a:off x="7031349" y="5310059"/>
            <a:ext cx="138703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72C4">
                    <a:lumMod val="50000"/>
                  </a:srgbClr>
                </a:solidFill>
                <a:effectLst/>
                <a:uLnTx/>
                <a:uFillTx/>
                <a:latin typeface="Century Gothic"/>
                <a:ea typeface="+mn-ea"/>
                <a:cs typeface="+mn-cs"/>
              </a:rPr>
              <a:t>30 euros</a:t>
            </a:r>
            <a:endParaRPr kumimoji="0" lang="en-US"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5" name="TextBox 4"/>
          <p:cNvSpPr txBox="1"/>
          <p:nvPr/>
        </p:nvSpPr>
        <p:spPr>
          <a:xfrm>
            <a:off x="9967966" y="5325448"/>
            <a:ext cx="152870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4472C4">
                    <a:lumMod val="50000"/>
                  </a:srgbClr>
                </a:solidFill>
                <a:effectLst/>
                <a:uLnTx/>
                <a:uFillTx/>
                <a:latin typeface="Century Gothic"/>
                <a:ea typeface="+mn-ea"/>
                <a:cs typeface="+mn-cs"/>
              </a:rPr>
              <a:t>60 euros</a:t>
            </a:r>
            <a:endParaRPr kumimoji="0" lang="en-US"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26" name="Title 3">
            <a:extLst>
              <a:ext uri="{FF2B5EF4-FFF2-40B4-BE49-F238E27FC236}">
                <a16:creationId xmlns:a16="http://schemas.microsoft.com/office/drawing/2014/main" id="{2B0E632E-F76A-4361-A5FD-6CF244749684}"/>
              </a:ext>
            </a:extLst>
          </p:cNvPr>
          <p:cNvSpPr txBox="1">
            <a:spLocks/>
          </p:cNvSpPr>
          <p:nvPr/>
        </p:nvSpPr>
        <p:spPr>
          <a:xfrm>
            <a:off x="288758" y="2413249"/>
            <a:ext cx="2783237" cy="6501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Un </a:t>
            </a:r>
            <a:r>
              <a:rPr kumimoji="0" lang="en-GB" sz="2200" b="1"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j-ea"/>
                <a:cs typeface="+mj-cs"/>
              </a:rPr>
              <a:t>ejemplo</a:t>
            </a:r>
            <a:endParaRPr kumimoji="0" lang="en-GB" sz="2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7" name="Title 3">
            <a:extLst>
              <a:ext uri="{FF2B5EF4-FFF2-40B4-BE49-F238E27FC236}">
                <a16:creationId xmlns:a16="http://schemas.microsoft.com/office/drawing/2014/main" id="{2B0E632E-F76A-4361-A5FD-6CF244749684}"/>
              </a:ext>
            </a:extLst>
          </p:cNvPr>
          <p:cNvSpPr txBox="1">
            <a:spLocks/>
          </p:cNvSpPr>
          <p:nvPr/>
        </p:nvSpPr>
        <p:spPr>
          <a:xfrm>
            <a:off x="288758" y="1292463"/>
            <a:ext cx="11903241" cy="6758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j-ea"/>
                <a:cs typeface="+mj-cs"/>
              </a:rPr>
              <a:t>Persona B: </a:t>
            </a:r>
            <a:r>
              <a:rPr kumimoji="0" lang="en-GB" sz="2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j-ea"/>
                <a:cs typeface="+mj-cs"/>
              </a:rPr>
              <a:t>mira las tarjetas. ¿Es ‘A’ or ‘B’? Say the words below the picture in Spanish.</a:t>
            </a:r>
            <a:endParaRPr kumimoji="0" lang="en-GB" sz="2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8" name="TextBox 27"/>
          <p:cNvSpPr txBox="1"/>
          <p:nvPr/>
        </p:nvSpPr>
        <p:spPr>
          <a:xfrm>
            <a:off x="6157112" y="5325448"/>
            <a:ext cx="7890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472C4">
                    <a:lumMod val="50000"/>
                  </a:srgbClr>
                </a:solidFill>
                <a:effectLst/>
                <a:uLnTx/>
                <a:uFillTx/>
                <a:latin typeface="Century Gothic"/>
                <a:ea typeface="+mn-ea"/>
                <a:cs typeface="+mn-cs"/>
              </a:rPr>
              <a:t>Say:</a:t>
            </a:r>
            <a:endParaRPr kumimoji="0" lang="en-US" sz="20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29" name="Rounded Rectangular Callout 28"/>
          <p:cNvSpPr/>
          <p:nvPr/>
        </p:nvSpPr>
        <p:spPr>
          <a:xfrm>
            <a:off x="2828784" y="2109879"/>
            <a:ext cx="2957419" cy="736804"/>
          </a:xfrm>
          <a:prstGeom prst="wedgeRoundRectCallout">
            <a:avLst>
              <a:gd name="adj1" fmla="val -35231"/>
              <a:gd name="adj2" fmla="val 74745"/>
              <a:gd name="adj3" fmla="val 16667"/>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¿Cuánto es </a:t>
            </a:r>
            <a:r>
              <a:rPr kumimoji="0" lang="en-GB" sz="20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ese</a:t>
            </a: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reloj</a:t>
            </a:r>
            <a:r>
              <a:rPr kumimoji="0" lang="is-IS"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0" name="Rounded Rectangular Callout 29"/>
          <p:cNvSpPr/>
          <p:nvPr/>
        </p:nvSpPr>
        <p:spPr>
          <a:xfrm>
            <a:off x="9967966" y="2188535"/>
            <a:ext cx="1940786" cy="677709"/>
          </a:xfrm>
          <a:prstGeom prst="wedgeRoundRectCallout">
            <a:avLst>
              <a:gd name="adj1" fmla="val -35231"/>
              <a:gd name="adj2" fmla="val 74745"/>
              <a:gd name="adj3" fmla="val 16667"/>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Treinta euros.</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pic>
        <p:nvPicPr>
          <p:cNvPr id="31" name="Imagen 14">
            <a:extLst>
              <a:ext uri="{FF2B5EF4-FFF2-40B4-BE49-F238E27FC236}">
                <a16:creationId xmlns:a16="http://schemas.microsoft.com/office/drawing/2014/main" id="{84CA6ABB-72B4-A742-9D98-B71E84C833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20863" y="4302816"/>
            <a:ext cx="1233251" cy="982254"/>
          </a:xfrm>
          <a:prstGeom prst="rect">
            <a:avLst/>
          </a:prstGeom>
        </p:spPr>
      </p:pic>
      <p:sp>
        <p:nvSpPr>
          <p:cNvPr id="14" name="TextBox 13"/>
          <p:cNvSpPr txBox="1"/>
          <p:nvPr/>
        </p:nvSpPr>
        <p:spPr>
          <a:xfrm>
            <a:off x="381814" y="4542971"/>
            <a:ext cx="26901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4472C4">
                    <a:lumMod val="50000"/>
                  </a:srgbClr>
                </a:solidFill>
                <a:effectLst/>
                <a:uLnTx/>
                <a:uFillTx/>
                <a:latin typeface="Century Gothic"/>
                <a:ea typeface="+mn-ea"/>
                <a:cs typeface="+mn-cs"/>
              </a:rPr>
              <a:t>__________</a:t>
            </a:r>
            <a:endPar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2" name="TextBox 31"/>
          <p:cNvSpPr txBox="1"/>
          <p:nvPr/>
        </p:nvSpPr>
        <p:spPr>
          <a:xfrm>
            <a:off x="390225" y="4461262"/>
            <a:ext cx="135285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4472C4">
                    <a:lumMod val="50000"/>
                  </a:srgbClr>
                </a:solidFill>
                <a:effectLst/>
                <a:uLnTx/>
                <a:uFillTx/>
                <a:latin typeface="Century Gothic"/>
                <a:ea typeface="+mn-ea"/>
                <a:cs typeface="+mn-cs"/>
              </a:rPr>
              <a:t>30 euros</a:t>
            </a:r>
            <a:endParaRPr kumimoji="0" lang="en-GB" sz="22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4" name="Oval 33"/>
          <p:cNvSpPr/>
          <p:nvPr/>
        </p:nvSpPr>
        <p:spPr>
          <a:xfrm>
            <a:off x="6848688" y="5288847"/>
            <a:ext cx="1647063" cy="50408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33" name="Picture 32" descr="watch 2.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9007" y="4045000"/>
            <a:ext cx="679324" cy="1039857"/>
          </a:xfrm>
          <a:prstGeom prst="rect">
            <a:avLst/>
          </a:prstGeom>
        </p:spPr>
      </p:pic>
      <p:pic>
        <p:nvPicPr>
          <p:cNvPr id="1026" name="Picture 2" descr="Watches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9585594" y="4273207"/>
            <a:ext cx="1117765" cy="57676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Watches Clip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328291" y="4254587"/>
            <a:ext cx="1117765" cy="576767"/>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ular Callout 34"/>
          <p:cNvSpPr/>
          <p:nvPr/>
        </p:nvSpPr>
        <p:spPr>
          <a:xfrm>
            <a:off x="6302394" y="928578"/>
            <a:ext cx="5686406" cy="2445502"/>
          </a:xfrm>
          <a:prstGeom prst="wedgeRoundRectCallout">
            <a:avLst>
              <a:gd name="adj1" fmla="val -55002"/>
              <a:gd name="adj2" fmla="val 41032"/>
              <a:gd name="adj3" fmla="val 16667"/>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To ask for a price, you can either use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‘cuánto cuest</a:t>
            </a:r>
            <a:r>
              <a:rPr kumimoji="0" lang="en-GB" sz="20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a</a:t>
            </a: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 or ‘cuánto</a:t>
            </a:r>
            <a:r>
              <a:rPr kumimoji="0" lang="en-GB" sz="20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 es…</a:t>
            </a: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For a </a:t>
            </a:r>
            <a:r>
              <a:rPr kumimoji="0" lang="en-GB" sz="2000" b="1" i="1"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plural</a:t>
            </a: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 noun, use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‘cuánto cuest</a:t>
            </a:r>
            <a:r>
              <a:rPr kumimoji="0" lang="en-GB" sz="20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an…</a:t>
            </a: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 or ‘cuánto</a:t>
            </a:r>
            <a:r>
              <a:rPr kumimoji="0" lang="en-GB" sz="2000" b="1"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 son…</a:t>
            </a:r>
            <a:r>
              <a:rPr kumimoji="0" lang="en-GB" sz="20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6103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4" grpId="0"/>
      <p:bldP spid="23" grpId="0" animBg="1"/>
      <p:bldP spid="24" grpId="0" animBg="1"/>
      <p:bldP spid="3" grpId="0"/>
      <p:bldP spid="5" grpId="0"/>
      <p:bldP spid="26" grpId="0"/>
      <p:bldP spid="27" grpId="0"/>
      <p:bldP spid="28" grpId="0"/>
      <p:bldP spid="29" grpId="0" animBg="1"/>
      <p:bldP spid="30" grpId="0" animBg="1"/>
      <p:bldP spid="14" grpId="0"/>
      <p:bldP spid="32" grpId="0"/>
      <p:bldP spid="34" grpId="0" animBg="1"/>
      <p:bldP spid="35" grpId="0" animBg="1"/>
      <p:bldP spid="3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E76DF-2E29-4062-86A7-84D0295FAE76}"/>
              </a:ext>
            </a:extLst>
          </p:cNvPr>
          <p:cNvSpPr txBox="1"/>
          <p:nvPr/>
        </p:nvSpPr>
        <p:spPr>
          <a:xfrm>
            <a:off x="271669" y="439886"/>
            <a:ext cx="8219661" cy="2677656"/>
          </a:xfrm>
          <a:prstGeom prst="rect">
            <a:avLst/>
          </a:prstGeom>
          <a:noFill/>
          <a:ln w="57150">
            <a:solidFill>
              <a:schemeClr val="accent5"/>
            </a:solidFill>
          </a:ln>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How much are those books</a:t>
            </a:r>
            <a:r>
              <a:rPr kumimoji="0" lang="is-IS"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How much is that sweet?</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How much are those pens?</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How much is that wedding dress?</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How much are those souvenirs?</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How much is that watch?</a:t>
            </a:r>
            <a:endParaRPr kumimoji="0" lang="en-GB" sz="2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AE6733C5-F3C6-4E9C-A29D-E7CFDDB7CCFC}"/>
              </a:ext>
            </a:extLst>
          </p:cNvPr>
          <p:cNvSpPr txBox="1"/>
          <p:nvPr/>
        </p:nvSpPr>
        <p:spPr>
          <a:xfrm>
            <a:off x="144965" y="3145094"/>
            <a:ext cx="20029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Persona B</a:t>
            </a:r>
          </a:p>
        </p:txBody>
      </p:sp>
      <p:sp>
        <p:nvSpPr>
          <p:cNvPr id="5" name="TextBox 4">
            <a:extLst>
              <a:ext uri="{FF2B5EF4-FFF2-40B4-BE49-F238E27FC236}">
                <a16:creationId xmlns:a16="http://schemas.microsoft.com/office/drawing/2014/main" id="{101F61AD-E592-47B2-8012-839AC8220646}"/>
              </a:ext>
            </a:extLst>
          </p:cNvPr>
          <p:cNvSpPr txBox="1"/>
          <p:nvPr/>
        </p:nvSpPr>
        <p:spPr>
          <a:xfrm>
            <a:off x="271669" y="3561522"/>
            <a:ext cx="8219661" cy="2677656"/>
          </a:xfrm>
          <a:prstGeom prst="rect">
            <a:avLst/>
          </a:prstGeom>
          <a:noFill/>
          <a:ln w="57150">
            <a:solidFill>
              <a:schemeClr val="accent5"/>
            </a:solidFill>
          </a:ln>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much are those bags?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much is that shirt?</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much is that guitar?</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much are those boxes?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much are those drinks?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much is that t-shirt in size small?</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itle 5">
            <a:extLst>
              <a:ext uri="{FF2B5EF4-FFF2-40B4-BE49-F238E27FC236}">
                <a16:creationId xmlns:a16="http://schemas.microsoft.com/office/drawing/2014/main" id="{337DD3EC-B5D6-41C8-AAE9-64A62B37B6E6}"/>
              </a:ext>
            </a:extLst>
          </p:cNvPr>
          <p:cNvSpPr>
            <a:spLocks noGrp="1"/>
          </p:cNvSpPr>
          <p:nvPr>
            <p:ph type="title"/>
          </p:nvPr>
        </p:nvSpPr>
        <p:spPr>
          <a:xfrm>
            <a:off x="144965" y="-444885"/>
            <a:ext cx="2039319" cy="1325563"/>
          </a:xfrm>
        </p:spPr>
        <p:txBody>
          <a:bodyPr>
            <a:normAutofit/>
          </a:bodyPr>
          <a:lstStyle/>
          <a:p>
            <a:pPr rtl="0" eaLnBrk="1" latinLnBrk="0" hangingPunct="1"/>
            <a:r>
              <a:rPr lang="en-GB" sz="2000" b="1" kern="1200" dirty="0">
                <a:effectLst/>
                <a:ea typeface="+mn-ea"/>
                <a:cs typeface="+mn-cs"/>
              </a:rPr>
              <a:t>Persona A</a:t>
            </a:r>
            <a:endParaRPr lang="en-GB" sz="2000" dirty="0">
              <a:effectLst/>
            </a:endParaRPr>
          </a:p>
        </p:txBody>
      </p:sp>
      <p:sp>
        <p:nvSpPr>
          <p:cNvPr id="7" name="Rounded Rectangle 11">
            <a:extLst>
              <a:ext uri="{FF2B5EF4-FFF2-40B4-BE49-F238E27FC236}">
                <a16:creationId xmlns:a16="http://schemas.microsoft.com/office/drawing/2014/main" id="{A316DD52-7894-4A75-969C-CA0645DA2978}"/>
              </a:ext>
            </a:extLst>
          </p:cNvPr>
          <p:cNvSpPr/>
          <p:nvPr/>
        </p:nvSpPr>
        <p:spPr>
          <a:xfrm>
            <a:off x="10833100" y="258166"/>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70311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77CCF47A-9478-4FB6-9619-92A2653875F9}"/>
              </a:ext>
            </a:extLst>
          </p:cNvPr>
          <p:cNvSpPr>
            <a:spLocks noGrp="1"/>
          </p:cNvSpPr>
          <p:nvPr>
            <p:ph type="title"/>
          </p:nvPr>
        </p:nvSpPr>
        <p:spPr>
          <a:xfrm>
            <a:off x="84600" y="-284668"/>
            <a:ext cx="549676" cy="1325563"/>
          </a:xfrm>
        </p:spPr>
        <p:txBody>
          <a:bodyPr/>
          <a:lstStyle/>
          <a:p>
            <a:pPr rtl="0" eaLnBrk="1" fontAlgn="auto" latinLnBrk="0" hangingPunct="1"/>
            <a:r>
              <a:rPr lang="en-GB" sz="2000" b="1" i="0" kern="1200" spc="0" baseline="0" dirty="0">
                <a:ln>
                  <a:noFill/>
                </a:ln>
                <a:solidFill>
                  <a:srgbClr val="002060"/>
                </a:solidFill>
                <a:effectLst/>
                <a:ea typeface="+mn-ea"/>
                <a:cs typeface="+mn-cs"/>
              </a:rPr>
              <a:t>1.</a:t>
            </a:r>
            <a:endParaRPr lang="en-GB" dirty="0">
              <a:solidFill>
                <a:srgbClr val="002060"/>
              </a:solidFill>
              <a:effectLst/>
            </a:endParaRPr>
          </a:p>
        </p:txBody>
      </p:sp>
      <p:grpSp>
        <p:nvGrpSpPr>
          <p:cNvPr id="113" name="Group 112">
            <a:extLst>
              <a:ext uri="{FF2B5EF4-FFF2-40B4-BE49-F238E27FC236}">
                <a16:creationId xmlns:a16="http://schemas.microsoft.com/office/drawing/2014/main" id="{8519D127-55E5-A84D-9CB8-F9502D9308FC}"/>
              </a:ext>
            </a:extLst>
          </p:cNvPr>
          <p:cNvGrpSpPr/>
          <p:nvPr/>
        </p:nvGrpSpPr>
        <p:grpSpPr>
          <a:xfrm>
            <a:off x="10484096" y="5698353"/>
            <a:ext cx="1087067" cy="766230"/>
            <a:chOff x="5009118" y="4781908"/>
            <a:chExt cx="1087067" cy="766230"/>
          </a:xfrm>
        </p:grpSpPr>
        <p:pic>
          <p:nvPicPr>
            <p:cNvPr id="114" name="Picture 2" descr="Tag Clipart ">
              <a:extLst>
                <a:ext uri="{FF2B5EF4-FFF2-40B4-BE49-F238E27FC236}">
                  <a16:creationId xmlns:a16="http://schemas.microsoft.com/office/drawing/2014/main" id="{F703E733-97DC-DC4C-BCFC-90330B80B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09118" y="4781908"/>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15" name="TextBox 114">
              <a:extLst>
                <a:ext uri="{FF2B5EF4-FFF2-40B4-BE49-F238E27FC236}">
                  <a16:creationId xmlns:a16="http://schemas.microsoft.com/office/drawing/2014/main" id="{CA211FED-1D05-D24F-BC9F-7CD73DE141D9}"/>
                </a:ext>
              </a:extLst>
            </p:cNvPr>
            <p:cNvSpPr txBox="1"/>
            <p:nvPr/>
          </p:nvSpPr>
          <p:spPr>
            <a:xfrm>
              <a:off x="5135746" y="4950568"/>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71</a:t>
              </a:r>
            </a:p>
          </p:txBody>
        </p:sp>
      </p:grpSp>
      <p:grpSp>
        <p:nvGrpSpPr>
          <p:cNvPr id="119" name="Group 118">
            <a:extLst>
              <a:ext uri="{FF2B5EF4-FFF2-40B4-BE49-F238E27FC236}">
                <a16:creationId xmlns:a16="http://schemas.microsoft.com/office/drawing/2014/main" id="{5793BB4A-28CA-AF4D-BEB5-69BDE598F837}"/>
              </a:ext>
            </a:extLst>
          </p:cNvPr>
          <p:cNvGrpSpPr/>
          <p:nvPr/>
        </p:nvGrpSpPr>
        <p:grpSpPr>
          <a:xfrm>
            <a:off x="7263135" y="5683953"/>
            <a:ext cx="1087067" cy="766230"/>
            <a:chOff x="5025659" y="2850183"/>
            <a:chExt cx="1087067" cy="766230"/>
          </a:xfrm>
        </p:grpSpPr>
        <p:pic>
          <p:nvPicPr>
            <p:cNvPr id="120" name="Picture 2" descr="Tag Clipart ">
              <a:extLst>
                <a:ext uri="{FF2B5EF4-FFF2-40B4-BE49-F238E27FC236}">
                  <a16:creationId xmlns:a16="http://schemas.microsoft.com/office/drawing/2014/main" id="{5146F4D8-7881-4447-947A-7241DBD3D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25659" y="2850183"/>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a16="http://schemas.microsoft.com/office/drawing/2014/main" id="{BECB8507-113B-104A-95D8-DD57FBA998E9}"/>
                </a:ext>
              </a:extLst>
            </p:cNvPr>
            <p:cNvSpPr txBox="1"/>
            <p:nvPr/>
          </p:nvSpPr>
          <p:spPr>
            <a:xfrm>
              <a:off x="5152287" y="3018843"/>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61</a:t>
              </a:r>
            </a:p>
          </p:txBody>
        </p:sp>
      </p:grpSp>
      <p:grpSp>
        <p:nvGrpSpPr>
          <p:cNvPr id="86" name="Group 85">
            <a:extLst>
              <a:ext uri="{FF2B5EF4-FFF2-40B4-BE49-F238E27FC236}">
                <a16:creationId xmlns:a16="http://schemas.microsoft.com/office/drawing/2014/main" id="{26114BC1-7372-904E-B63D-8BF528C9E3C9}"/>
              </a:ext>
            </a:extLst>
          </p:cNvPr>
          <p:cNvGrpSpPr/>
          <p:nvPr/>
        </p:nvGrpSpPr>
        <p:grpSpPr>
          <a:xfrm>
            <a:off x="3888504" y="5680382"/>
            <a:ext cx="1087067" cy="766230"/>
            <a:chOff x="5027168" y="3496078"/>
            <a:chExt cx="1087067" cy="766230"/>
          </a:xfrm>
        </p:grpSpPr>
        <p:pic>
          <p:nvPicPr>
            <p:cNvPr id="87" name="Picture 2" descr="Tag Clipart ">
              <a:extLst>
                <a:ext uri="{FF2B5EF4-FFF2-40B4-BE49-F238E27FC236}">
                  <a16:creationId xmlns:a16="http://schemas.microsoft.com/office/drawing/2014/main" id="{0672DE9C-4591-9444-9C6C-55CC23EAF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27168" y="3496078"/>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A740A94A-64EE-ED4E-ACF4-C444F001FD36}"/>
                </a:ext>
              </a:extLst>
            </p:cNvPr>
            <p:cNvSpPr txBox="1"/>
            <p:nvPr/>
          </p:nvSpPr>
          <p:spPr>
            <a:xfrm>
              <a:off x="5153796" y="3664738"/>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10</a:t>
              </a:r>
            </a:p>
          </p:txBody>
        </p:sp>
      </p:grpSp>
      <p:grpSp>
        <p:nvGrpSpPr>
          <p:cNvPr id="3" name="Group 2">
            <a:extLst>
              <a:ext uri="{FF2B5EF4-FFF2-40B4-BE49-F238E27FC236}">
                <a16:creationId xmlns:a16="http://schemas.microsoft.com/office/drawing/2014/main" id="{059DE04A-EEBC-6847-8541-82795A380C31}"/>
              </a:ext>
            </a:extLst>
          </p:cNvPr>
          <p:cNvGrpSpPr/>
          <p:nvPr/>
        </p:nvGrpSpPr>
        <p:grpSpPr>
          <a:xfrm>
            <a:off x="109140" y="99278"/>
            <a:ext cx="12251585" cy="6333546"/>
            <a:chOff x="109140" y="99278"/>
            <a:chExt cx="12251585" cy="6333546"/>
          </a:xfrm>
        </p:grpSpPr>
        <p:sp>
          <p:nvSpPr>
            <p:cNvPr id="5" name="TextBox 4">
              <a:extLst>
                <a:ext uri="{FF2B5EF4-FFF2-40B4-BE49-F238E27FC236}">
                  <a16:creationId xmlns:a16="http://schemas.microsoft.com/office/drawing/2014/main" id="{B6D5DA15-135C-4898-9CD6-6638224818C6}"/>
                </a:ext>
              </a:extLst>
            </p:cNvPr>
            <p:cNvSpPr txBox="1"/>
            <p:nvPr/>
          </p:nvSpPr>
          <p:spPr>
            <a:xfrm>
              <a:off x="109140" y="2173353"/>
              <a:ext cx="4811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6" name="TextBox 5">
              <a:extLst>
                <a:ext uri="{FF2B5EF4-FFF2-40B4-BE49-F238E27FC236}">
                  <a16:creationId xmlns:a16="http://schemas.microsoft.com/office/drawing/2014/main" id="{8BE2D9B8-CED7-4981-97F3-6287D15F1607}"/>
                </a:ext>
              </a:extLst>
            </p:cNvPr>
            <p:cNvSpPr txBox="1"/>
            <p:nvPr/>
          </p:nvSpPr>
          <p:spPr>
            <a:xfrm>
              <a:off x="123330" y="4247527"/>
              <a:ext cx="4811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8" name="TextBox 7">
              <a:extLst>
                <a:ext uri="{FF2B5EF4-FFF2-40B4-BE49-F238E27FC236}">
                  <a16:creationId xmlns:a16="http://schemas.microsoft.com/office/drawing/2014/main" id="{42AF3F02-119E-4FE3-A9CC-679FEEFECB6E}"/>
                </a:ext>
              </a:extLst>
            </p:cNvPr>
            <p:cNvSpPr txBox="1"/>
            <p:nvPr/>
          </p:nvSpPr>
          <p:spPr>
            <a:xfrm>
              <a:off x="6115853" y="157705"/>
              <a:ext cx="4108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9" name="TextBox 8">
              <a:extLst>
                <a:ext uri="{FF2B5EF4-FFF2-40B4-BE49-F238E27FC236}">
                  <a16:creationId xmlns:a16="http://schemas.microsoft.com/office/drawing/2014/main" id="{9BFFE2FB-980D-4EAF-BC53-E059512C4A89}"/>
                </a:ext>
              </a:extLst>
            </p:cNvPr>
            <p:cNvSpPr txBox="1"/>
            <p:nvPr/>
          </p:nvSpPr>
          <p:spPr>
            <a:xfrm>
              <a:off x="6127993" y="2141598"/>
              <a:ext cx="4108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sp>
          <p:nvSpPr>
            <p:cNvPr id="10" name="TextBox 9">
              <a:extLst>
                <a:ext uri="{FF2B5EF4-FFF2-40B4-BE49-F238E27FC236}">
                  <a16:creationId xmlns:a16="http://schemas.microsoft.com/office/drawing/2014/main" id="{59442E98-2CA5-407A-A900-AF668E3418B1}"/>
                </a:ext>
              </a:extLst>
            </p:cNvPr>
            <p:cNvSpPr txBox="1"/>
            <p:nvPr/>
          </p:nvSpPr>
          <p:spPr>
            <a:xfrm>
              <a:off x="6097311" y="4265751"/>
              <a:ext cx="4108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a:t>
              </a:r>
            </a:p>
          </p:txBody>
        </p:sp>
        <p:sp>
          <p:nvSpPr>
            <p:cNvPr id="22" name="Rectangle 21">
              <a:extLst>
                <a:ext uri="{FF2B5EF4-FFF2-40B4-BE49-F238E27FC236}">
                  <a16:creationId xmlns:a16="http://schemas.microsoft.com/office/drawing/2014/main" id="{A49F4DFD-7E54-4AE5-8D10-AA648819E683}"/>
                </a:ext>
              </a:extLst>
            </p:cNvPr>
            <p:cNvSpPr/>
            <p:nvPr/>
          </p:nvSpPr>
          <p:spPr>
            <a:xfrm>
              <a:off x="458074" y="214724"/>
              <a:ext cx="397499"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23" name="Rectangle 22">
              <a:extLst>
                <a:ext uri="{FF2B5EF4-FFF2-40B4-BE49-F238E27FC236}">
                  <a16:creationId xmlns:a16="http://schemas.microsoft.com/office/drawing/2014/main" id="{0B8C0821-AA0D-4180-882B-F3C574E9ECDB}"/>
                </a:ext>
              </a:extLst>
            </p:cNvPr>
            <p:cNvSpPr/>
            <p:nvPr/>
          </p:nvSpPr>
          <p:spPr>
            <a:xfrm>
              <a:off x="3164218" y="206830"/>
              <a:ext cx="380814"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24" name="Rectangle 23">
              <a:extLst>
                <a:ext uri="{FF2B5EF4-FFF2-40B4-BE49-F238E27FC236}">
                  <a16:creationId xmlns:a16="http://schemas.microsoft.com/office/drawing/2014/main" id="{6F0DA585-461D-489B-A507-0BDCB144C559}"/>
                </a:ext>
              </a:extLst>
            </p:cNvPr>
            <p:cNvSpPr/>
            <p:nvPr/>
          </p:nvSpPr>
          <p:spPr>
            <a:xfrm>
              <a:off x="459168" y="2239339"/>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25" name="Rectangle 24">
              <a:extLst>
                <a:ext uri="{FF2B5EF4-FFF2-40B4-BE49-F238E27FC236}">
                  <a16:creationId xmlns:a16="http://schemas.microsoft.com/office/drawing/2014/main" id="{51309029-4E61-41EF-BA17-D30647CAE7A3}"/>
                </a:ext>
              </a:extLst>
            </p:cNvPr>
            <p:cNvSpPr/>
            <p:nvPr/>
          </p:nvSpPr>
          <p:spPr>
            <a:xfrm>
              <a:off x="3164218" y="2239339"/>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26" name="Rectangle 25">
              <a:extLst>
                <a:ext uri="{FF2B5EF4-FFF2-40B4-BE49-F238E27FC236}">
                  <a16:creationId xmlns:a16="http://schemas.microsoft.com/office/drawing/2014/main" id="{340E0429-3312-4BEA-BA4B-1F4D11E94006}"/>
                </a:ext>
              </a:extLst>
            </p:cNvPr>
            <p:cNvSpPr/>
            <p:nvPr/>
          </p:nvSpPr>
          <p:spPr>
            <a:xfrm>
              <a:off x="467108" y="4351451"/>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27" name="Rectangle 26">
              <a:extLst>
                <a:ext uri="{FF2B5EF4-FFF2-40B4-BE49-F238E27FC236}">
                  <a16:creationId xmlns:a16="http://schemas.microsoft.com/office/drawing/2014/main" id="{23DC8816-DC8C-47F4-BECE-B8135D55FC95}"/>
                </a:ext>
              </a:extLst>
            </p:cNvPr>
            <p:cNvSpPr/>
            <p:nvPr/>
          </p:nvSpPr>
          <p:spPr>
            <a:xfrm>
              <a:off x="3186541" y="4351451"/>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28" name="Rectangle 27">
              <a:extLst>
                <a:ext uri="{FF2B5EF4-FFF2-40B4-BE49-F238E27FC236}">
                  <a16:creationId xmlns:a16="http://schemas.microsoft.com/office/drawing/2014/main" id="{A4665A9D-0996-45B8-9AE4-CA5C581EBA41}"/>
                </a:ext>
              </a:extLst>
            </p:cNvPr>
            <p:cNvSpPr/>
            <p:nvPr/>
          </p:nvSpPr>
          <p:spPr>
            <a:xfrm>
              <a:off x="6527116" y="223420"/>
              <a:ext cx="332059"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29" name="Rectangle 28">
              <a:extLst>
                <a:ext uri="{FF2B5EF4-FFF2-40B4-BE49-F238E27FC236}">
                  <a16:creationId xmlns:a16="http://schemas.microsoft.com/office/drawing/2014/main" id="{AA5E2839-E09E-4C66-8025-186BDF839837}"/>
                </a:ext>
              </a:extLst>
            </p:cNvPr>
            <p:cNvSpPr/>
            <p:nvPr/>
          </p:nvSpPr>
          <p:spPr>
            <a:xfrm>
              <a:off x="9197611" y="214724"/>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30" name="Rectangle 29">
              <a:extLst>
                <a:ext uri="{FF2B5EF4-FFF2-40B4-BE49-F238E27FC236}">
                  <a16:creationId xmlns:a16="http://schemas.microsoft.com/office/drawing/2014/main" id="{5C8E942C-13F3-4937-A9DD-AD1B9E2BB49A}"/>
                </a:ext>
              </a:extLst>
            </p:cNvPr>
            <p:cNvSpPr/>
            <p:nvPr/>
          </p:nvSpPr>
          <p:spPr>
            <a:xfrm>
              <a:off x="6502973" y="2237741"/>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31" name="Rectangle 30">
              <a:extLst>
                <a:ext uri="{FF2B5EF4-FFF2-40B4-BE49-F238E27FC236}">
                  <a16:creationId xmlns:a16="http://schemas.microsoft.com/office/drawing/2014/main" id="{87688833-1137-4749-95C6-ADB953BC996D}"/>
                </a:ext>
              </a:extLst>
            </p:cNvPr>
            <p:cNvSpPr/>
            <p:nvPr/>
          </p:nvSpPr>
          <p:spPr>
            <a:xfrm>
              <a:off x="9175604" y="2237741"/>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32" name="Rectangle 31">
              <a:extLst>
                <a:ext uri="{FF2B5EF4-FFF2-40B4-BE49-F238E27FC236}">
                  <a16:creationId xmlns:a16="http://schemas.microsoft.com/office/drawing/2014/main" id="{8A69BFDC-BAC4-45B9-9CC2-32C35D399751}"/>
                </a:ext>
              </a:extLst>
            </p:cNvPr>
            <p:cNvSpPr/>
            <p:nvPr/>
          </p:nvSpPr>
          <p:spPr>
            <a:xfrm>
              <a:off x="6496912" y="4356873"/>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33" name="Rectangle 32">
              <a:extLst>
                <a:ext uri="{FF2B5EF4-FFF2-40B4-BE49-F238E27FC236}">
                  <a16:creationId xmlns:a16="http://schemas.microsoft.com/office/drawing/2014/main" id="{BC6F97FD-D43A-4E54-AC12-3B99FAE75167}"/>
                </a:ext>
              </a:extLst>
            </p:cNvPr>
            <p:cNvSpPr/>
            <p:nvPr/>
          </p:nvSpPr>
          <p:spPr>
            <a:xfrm>
              <a:off x="9175604" y="4352348"/>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2" name="Rectangle 1">
              <a:extLst>
                <a:ext uri="{FF2B5EF4-FFF2-40B4-BE49-F238E27FC236}">
                  <a16:creationId xmlns:a16="http://schemas.microsoft.com/office/drawing/2014/main" id="{BBA878C3-35C5-4DD4-AC49-439DC41AE3A2}"/>
                </a:ext>
              </a:extLst>
            </p:cNvPr>
            <p:cNvSpPr/>
            <p:nvPr/>
          </p:nvSpPr>
          <p:spPr>
            <a:xfrm>
              <a:off x="159024" y="118775"/>
              <a:ext cx="5755985" cy="2004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3" name="Rectangle 62">
              <a:extLst>
                <a:ext uri="{FF2B5EF4-FFF2-40B4-BE49-F238E27FC236}">
                  <a16:creationId xmlns:a16="http://schemas.microsoft.com/office/drawing/2014/main" id="{A634985E-5D9E-49BA-AEF0-C61B1FB9139A}"/>
                </a:ext>
              </a:extLst>
            </p:cNvPr>
            <p:cNvSpPr/>
            <p:nvPr/>
          </p:nvSpPr>
          <p:spPr>
            <a:xfrm>
              <a:off x="6128402" y="125568"/>
              <a:ext cx="5948097" cy="2004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6" name="Rectangle 75">
              <a:extLst>
                <a:ext uri="{FF2B5EF4-FFF2-40B4-BE49-F238E27FC236}">
                  <a16:creationId xmlns:a16="http://schemas.microsoft.com/office/drawing/2014/main" id="{9902ADF5-7F6A-45A3-899E-51AC942A12D3}"/>
                </a:ext>
              </a:extLst>
            </p:cNvPr>
            <p:cNvSpPr/>
            <p:nvPr/>
          </p:nvSpPr>
          <p:spPr>
            <a:xfrm>
              <a:off x="156168" y="2205777"/>
              <a:ext cx="5755985" cy="2004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7" name="Rectangle 76">
              <a:extLst>
                <a:ext uri="{FF2B5EF4-FFF2-40B4-BE49-F238E27FC236}">
                  <a16:creationId xmlns:a16="http://schemas.microsoft.com/office/drawing/2014/main" id="{65227484-6A73-4BD3-B4B6-7D389C43AA5D}"/>
                </a:ext>
              </a:extLst>
            </p:cNvPr>
            <p:cNvSpPr/>
            <p:nvPr/>
          </p:nvSpPr>
          <p:spPr>
            <a:xfrm>
              <a:off x="6125546" y="2186066"/>
              <a:ext cx="5948097" cy="2004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8" name="Rectangle 77">
              <a:extLst>
                <a:ext uri="{FF2B5EF4-FFF2-40B4-BE49-F238E27FC236}">
                  <a16:creationId xmlns:a16="http://schemas.microsoft.com/office/drawing/2014/main" id="{81876337-A5C5-475B-9555-FC7CC098120F}"/>
                </a:ext>
              </a:extLst>
            </p:cNvPr>
            <p:cNvSpPr/>
            <p:nvPr/>
          </p:nvSpPr>
          <p:spPr>
            <a:xfrm>
              <a:off x="164388" y="4299001"/>
              <a:ext cx="5755985" cy="2004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9" name="Rectangle 78">
              <a:extLst>
                <a:ext uri="{FF2B5EF4-FFF2-40B4-BE49-F238E27FC236}">
                  <a16:creationId xmlns:a16="http://schemas.microsoft.com/office/drawing/2014/main" id="{DE2D641B-9384-4BBC-A8A5-BF4F81BECE53}"/>
                </a:ext>
              </a:extLst>
            </p:cNvPr>
            <p:cNvSpPr/>
            <p:nvPr/>
          </p:nvSpPr>
          <p:spPr>
            <a:xfrm>
              <a:off x="6147018" y="4305794"/>
              <a:ext cx="5948097" cy="2004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99" name="Picture 98" descr="books.png">
              <a:extLst>
                <a:ext uri="{FF2B5EF4-FFF2-40B4-BE49-F238E27FC236}">
                  <a16:creationId xmlns:a16="http://schemas.microsoft.com/office/drawing/2014/main" id="{58789B7A-AFBE-794B-8283-B88D81E81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162" y="556233"/>
              <a:ext cx="1548029" cy="1255303"/>
            </a:xfrm>
            <a:prstGeom prst="rect">
              <a:avLst/>
            </a:prstGeom>
          </p:spPr>
        </p:pic>
        <p:pic>
          <p:nvPicPr>
            <p:cNvPr id="100" name="Picture 99" descr="watch 1.jpeg">
              <a:extLst>
                <a:ext uri="{FF2B5EF4-FFF2-40B4-BE49-F238E27FC236}">
                  <a16:creationId xmlns:a16="http://schemas.microsoft.com/office/drawing/2014/main" id="{51C9F2BD-14E8-6F4C-8190-359553B9E2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9946" y="4698357"/>
              <a:ext cx="609844" cy="1032934"/>
            </a:xfrm>
            <a:prstGeom prst="rect">
              <a:avLst/>
            </a:prstGeom>
          </p:spPr>
        </p:pic>
        <p:pic>
          <p:nvPicPr>
            <p:cNvPr id="101" name="Picture 100" descr="watch 2.jpeg">
              <a:extLst>
                <a:ext uri="{FF2B5EF4-FFF2-40B4-BE49-F238E27FC236}">
                  <a16:creationId xmlns:a16="http://schemas.microsoft.com/office/drawing/2014/main" id="{7A8DE376-0DC9-344E-868F-339E737AC2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5716" y="4726548"/>
              <a:ext cx="690412" cy="1056830"/>
            </a:xfrm>
            <a:prstGeom prst="rect">
              <a:avLst/>
            </a:prstGeom>
          </p:spPr>
        </p:pic>
        <p:pic>
          <p:nvPicPr>
            <p:cNvPr id="102" name="Picture 101" descr="watch 2.jpeg">
              <a:extLst>
                <a:ext uri="{FF2B5EF4-FFF2-40B4-BE49-F238E27FC236}">
                  <a16:creationId xmlns:a16="http://schemas.microsoft.com/office/drawing/2014/main" id="{B09175AA-D982-C048-8C12-9B0506D037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8990" y="4733953"/>
              <a:ext cx="679324" cy="1039857"/>
            </a:xfrm>
            <a:prstGeom prst="rect">
              <a:avLst/>
            </a:prstGeom>
          </p:spPr>
        </p:pic>
        <p:sp>
          <p:nvSpPr>
            <p:cNvPr id="103" name="TextBox 102">
              <a:extLst>
                <a:ext uri="{FF2B5EF4-FFF2-40B4-BE49-F238E27FC236}">
                  <a16:creationId xmlns:a16="http://schemas.microsoft.com/office/drawing/2014/main" id="{62A81C73-AA3B-894B-BE2F-4BC1008A578E}"/>
                </a:ext>
              </a:extLst>
            </p:cNvPr>
            <p:cNvSpPr txBox="1"/>
            <p:nvPr/>
          </p:nvSpPr>
          <p:spPr>
            <a:xfrm>
              <a:off x="892582" y="151411"/>
              <a:ext cx="11300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[book]</a:t>
              </a:r>
            </a:p>
          </p:txBody>
        </p:sp>
        <p:sp>
          <p:nvSpPr>
            <p:cNvPr id="104" name="TextBox 103">
              <a:extLst>
                <a:ext uri="{FF2B5EF4-FFF2-40B4-BE49-F238E27FC236}">
                  <a16:creationId xmlns:a16="http://schemas.microsoft.com/office/drawing/2014/main" id="{F125DF12-F643-9D4D-8EBC-F674F17AB0E7}"/>
                </a:ext>
              </a:extLst>
            </p:cNvPr>
            <p:cNvSpPr txBox="1"/>
            <p:nvPr/>
          </p:nvSpPr>
          <p:spPr>
            <a:xfrm>
              <a:off x="3539292" y="136583"/>
              <a:ext cx="193445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[books]</a:t>
              </a:r>
            </a:p>
          </p:txBody>
        </p:sp>
        <p:sp>
          <p:nvSpPr>
            <p:cNvPr id="105" name="TextBox 104">
              <a:extLst>
                <a:ext uri="{FF2B5EF4-FFF2-40B4-BE49-F238E27FC236}">
                  <a16:creationId xmlns:a16="http://schemas.microsoft.com/office/drawing/2014/main" id="{7A07793B-6855-7248-8093-AB5E0D06A276}"/>
                </a:ext>
              </a:extLst>
            </p:cNvPr>
            <p:cNvSpPr txBox="1"/>
            <p:nvPr/>
          </p:nvSpPr>
          <p:spPr>
            <a:xfrm>
              <a:off x="6832776" y="2201844"/>
              <a:ext cx="19821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[souvenir]</a:t>
              </a:r>
            </a:p>
          </p:txBody>
        </p:sp>
        <p:sp>
          <p:nvSpPr>
            <p:cNvPr id="106" name="TextBox 105">
              <a:extLst>
                <a:ext uri="{FF2B5EF4-FFF2-40B4-BE49-F238E27FC236}">
                  <a16:creationId xmlns:a16="http://schemas.microsoft.com/office/drawing/2014/main" id="{99448198-B82D-BB4E-83FD-38DABFAAE03F}"/>
                </a:ext>
              </a:extLst>
            </p:cNvPr>
            <p:cNvSpPr txBox="1"/>
            <p:nvPr/>
          </p:nvSpPr>
          <p:spPr>
            <a:xfrm>
              <a:off x="9580413" y="2208348"/>
              <a:ext cx="243373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[souvenirs]</a:t>
              </a:r>
            </a:p>
          </p:txBody>
        </p:sp>
        <p:sp>
          <p:nvSpPr>
            <p:cNvPr id="107" name="TextBox 106">
              <a:extLst>
                <a:ext uri="{FF2B5EF4-FFF2-40B4-BE49-F238E27FC236}">
                  <a16:creationId xmlns:a16="http://schemas.microsoft.com/office/drawing/2014/main" id="{1F140D86-254A-7C41-9D4A-8F4366C100CD}"/>
                </a:ext>
              </a:extLst>
            </p:cNvPr>
            <p:cNvSpPr txBox="1"/>
            <p:nvPr/>
          </p:nvSpPr>
          <p:spPr>
            <a:xfrm>
              <a:off x="6864896" y="4327796"/>
              <a:ext cx="134866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[watch]</a:t>
              </a:r>
            </a:p>
          </p:txBody>
        </p:sp>
        <p:sp>
          <p:nvSpPr>
            <p:cNvPr id="108" name="TextBox 107">
              <a:extLst>
                <a:ext uri="{FF2B5EF4-FFF2-40B4-BE49-F238E27FC236}">
                  <a16:creationId xmlns:a16="http://schemas.microsoft.com/office/drawing/2014/main" id="{BD42504A-E117-2841-9BE0-A9D332FE41EB}"/>
                </a:ext>
              </a:extLst>
            </p:cNvPr>
            <p:cNvSpPr txBox="1"/>
            <p:nvPr/>
          </p:nvSpPr>
          <p:spPr>
            <a:xfrm>
              <a:off x="9584462" y="4334486"/>
              <a:ext cx="224184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[watches]</a:t>
              </a:r>
            </a:p>
          </p:txBody>
        </p:sp>
        <p:pic>
          <p:nvPicPr>
            <p:cNvPr id="109" name="Picture 4" descr="green book clipart&#10;">
              <a:extLst>
                <a:ext uri="{FF2B5EF4-FFF2-40B4-BE49-F238E27FC236}">
                  <a16:creationId xmlns:a16="http://schemas.microsoft.com/office/drawing/2014/main" id="{BF1115D4-65D9-C744-86D1-E46818C884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782" y="673741"/>
              <a:ext cx="1281730" cy="942072"/>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2" descr="Burgundy Key Ring Clip Art">
              <a:extLst>
                <a:ext uri="{FF2B5EF4-FFF2-40B4-BE49-F238E27FC236}">
                  <a16:creationId xmlns:a16="http://schemas.microsoft.com/office/drawing/2014/main" id="{7C6E249D-DCBD-CA47-9CD5-D245ACF9E1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6594" y="2666095"/>
              <a:ext cx="1530205" cy="946176"/>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2" descr="Burgundy Key Ring Clip Art">
              <a:extLst>
                <a:ext uri="{FF2B5EF4-FFF2-40B4-BE49-F238E27FC236}">
                  <a16:creationId xmlns:a16="http://schemas.microsoft.com/office/drawing/2014/main" id="{7332C153-DB8E-AC41-A22F-0914E410AD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89948" y="2740596"/>
              <a:ext cx="1222940" cy="75618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2" descr="Burgundy Key Ring Clip Art">
              <a:extLst>
                <a:ext uri="{FF2B5EF4-FFF2-40B4-BE49-F238E27FC236}">
                  <a16:creationId xmlns:a16="http://schemas.microsoft.com/office/drawing/2014/main" id="{73D933CA-FCD2-4B49-9271-0C7DE3E285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2626" y="2761091"/>
              <a:ext cx="1222940" cy="756184"/>
            </a:xfrm>
            <a:prstGeom prst="rect">
              <a:avLst/>
            </a:prstGeom>
            <a:noFill/>
            <a:extLst>
              <a:ext uri="{909E8E84-426E-40DD-AFC4-6F175D3DCCD1}">
                <a14:hiddenFill xmlns:a14="http://schemas.microsoft.com/office/drawing/2010/main">
                  <a:solidFill>
                    <a:srgbClr val="FFFFFF"/>
                  </a:solidFill>
                </a14:hiddenFill>
              </a:ext>
            </a:extLst>
          </p:spPr>
        </p:pic>
        <p:grpSp>
          <p:nvGrpSpPr>
            <p:cNvPr id="116" name="Group 115">
              <a:extLst>
                <a:ext uri="{FF2B5EF4-FFF2-40B4-BE49-F238E27FC236}">
                  <a16:creationId xmlns:a16="http://schemas.microsoft.com/office/drawing/2014/main" id="{B6E20E3F-6F74-0B4D-99A3-78978B07A6AF}"/>
                </a:ext>
              </a:extLst>
            </p:cNvPr>
            <p:cNvGrpSpPr/>
            <p:nvPr/>
          </p:nvGrpSpPr>
          <p:grpSpPr>
            <a:xfrm>
              <a:off x="10422846" y="3509719"/>
              <a:ext cx="1087067" cy="766230"/>
              <a:chOff x="5027168" y="3496078"/>
              <a:chExt cx="1087067" cy="766230"/>
            </a:xfrm>
          </p:grpSpPr>
          <p:pic>
            <p:nvPicPr>
              <p:cNvPr id="117" name="Picture 2" descr="Tag Clipart ">
                <a:extLst>
                  <a:ext uri="{FF2B5EF4-FFF2-40B4-BE49-F238E27FC236}">
                    <a16:creationId xmlns:a16="http://schemas.microsoft.com/office/drawing/2014/main" id="{A0E1082D-CCF8-F04F-BA99-1D9A1BE2F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27168" y="3496078"/>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a:extLst>
                  <a:ext uri="{FF2B5EF4-FFF2-40B4-BE49-F238E27FC236}">
                    <a16:creationId xmlns:a16="http://schemas.microsoft.com/office/drawing/2014/main" id="{1D763FE5-6332-7C4C-81DA-9083DEF53BCB}"/>
                  </a:ext>
                </a:extLst>
              </p:cNvPr>
              <p:cNvSpPr txBox="1"/>
              <p:nvPr/>
            </p:nvSpPr>
            <p:spPr>
              <a:xfrm>
                <a:off x="5153796" y="3664738"/>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12</a:t>
                </a:r>
              </a:p>
            </p:txBody>
          </p:sp>
        </p:grpSp>
        <p:grpSp>
          <p:nvGrpSpPr>
            <p:cNvPr id="122" name="Group 121">
              <a:extLst>
                <a:ext uri="{FF2B5EF4-FFF2-40B4-BE49-F238E27FC236}">
                  <a16:creationId xmlns:a16="http://schemas.microsoft.com/office/drawing/2014/main" id="{116863DE-FE3A-A348-B9E3-6ECEB5086D7C}"/>
                </a:ext>
              </a:extLst>
            </p:cNvPr>
            <p:cNvGrpSpPr/>
            <p:nvPr/>
          </p:nvGrpSpPr>
          <p:grpSpPr>
            <a:xfrm>
              <a:off x="7241894" y="3500905"/>
              <a:ext cx="1087067" cy="766230"/>
              <a:chOff x="5027168" y="3496078"/>
              <a:chExt cx="1087067" cy="766230"/>
            </a:xfrm>
          </p:grpSpPr>
          <p:pic>
            <p:nvPicPr>
              <p:cNvPr id="123" name="Picture 2" descr="Tag Clipart ">
                <a:extLst>
                  <a:ext uri="{FF2B5EF4-FFF2-40B4-BE49-F238E27FC236}">
                    <a16:creationId xmlns:a16="http://schemas.microsoft.com/office/drawing/2014/main" id="{6E9ED780-2216-FE4D-B805-1D2F38C2A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27168" y="3496078"/>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a:extLst>
                  <a:ext uri="{FF2B5EF4-FFF2-40B4-BE49-F238E27FC236}">
                    <a16:creationId xmlns:a16="http://schemas.microsoft.com/office/drawing/2014/main" id="{847929A8-DF92-904A-9719-926EE5D8B39F}"/>
                  </a:ext>
                </a:extLst>
              </p:cNvPr>
              <p:cNvSpPr txBox="1"/>
              <p:nvPr/>
            </p:nvSpPr>
            <p:spPr>
              <a:xfrm>
                <a:off x="5153796" y="3664738"/>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8</a:t>
                </a:r>
              </a:p>
            </p:txBody>
          </p:sp>
        </p:grpSp>
        <p:grpSp>
          <p:nvGrpSpPr>
            <p:cNvPr id="125" name="Group 124">
              <a:extLst>
                <a:ext uri="{FF2B5EF4-FFF2-40B4-BE49-F238E27FC236}">
                  <a16:creationId xmlns:a16="http://schemas.microsoft.com/office/drawing/2014/main" id="{47434E05-D77D-AF42-A9D6-E7EE9152FC2A}"/>
                </a:ext>
              </a:extLst>
            </p:cNvPr>
            <p:cNvGrpSpPr/>
            <p:nvPr/>
          </p:nvGrpSpPr>
          <p:grpSpPr>
            <a:xfrm>
              <a:off x="4103170" y="1464930"/>
              <a:ext cx="1067880" cy="766230"/>
              <a:chOff x="5043555" y="2213650"/>
              <a:chExt cx="1067880" cy="766230"/>
            </a:xfrm>
          </p:grpSpPr>
          <p:pic>
            <p:nvPicPr>
              <p:cNvPr id="126" name="Picture 2" descr="Tag Clipart ">
                <a:extLst>
                  <a:ext uri="{FF2B5EF4-FFF2-40B4-BE49-F238E27FC236}">
                    <a16:creationId xmlns:a16="http://schemas.microsoft.com/office/drawing/2014/main" id="{62AD3347-CB4E-7F49-AA8F-C74BC25F0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43555" y="2213650"/>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a:extLst>
                  <a:ext uri="{FF2B5EF4-FFF2-40B4-BE49-F238E27FC236}">
                    <a16:creationId xmlns:a16="http://schemas.microsoft.com/office/drawing/2014/main" id="{9440068B-7685-654C-BA97-D2FC5A3D6917}"/>
                  </a:ext>
                </a:extLst>
              </p:cNvPr>
              <p:cNvSpPr txBox="1"/>
              <p:nvPr/>
            </p:nvSpPr>
            <p:spPr>
              <a:xfrm>
                <a:off x="5150996" y="2400867"/>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27</a:t>
                </a:r>
              </a:p>
            </p:txBody>
          </p:sp>
        </p:grpSp>
        <p:grpSp>
          <p:nvGrpSpPr>
            <p:cNvPr id="128" name="Group 127">
              <a:extLst>
                <a:ext uri="{FF2B5EF4-FFF2-40B4-BE49-F238E27FC236}">
                  <a16:creationId xmlns:a16="http://schemas.microsoft.com/office/drawing/2014/main" id="{4E3581A2-668F-9F46-8F73-9C9215AB00D4}"/>
                </a:ext>
              </a:extLst>
            </p:cNvPr>
            <p:cNvGrpSpPr/>
            <p:nvPr/>
          </p:nvGrpSpPr>
          <p:grpSpPr>
            <a:xfrm>
              <a:off x="991110" y="1493399"/>
              <a:ext cx="1067880" cy="766230"/>
              <a:chOff x="5043555" y="2213650"/>
              <a:chExt cx="1067880" cy="766230"/>
            </a:xfrm>
          </p:grpSpPr>
          <p:pic>
            <p:nvPicPr>
              <p:cNvPr id="129" name="Picture 2" descr="Tag Clipart ">
                <a:extLst>
                  <a:ext uri="{FF2B5EF4-FFF2-40B4-BE49-F238E27FC236}">
                    <a16:creationId xmlns:a16="http://schemas.microsoft.com/office/drawing/2014/main" id="{CF1CF822-DBCB-2243-9C36-EEFECF9F1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43555" y="2213650"/>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a:extLst>
                  <a:ext uri="{FF2B5EF4-FFF2-40B4-BE49-F238E27FC236}">
                    <a16:creationId xmlns:a16="http://schemas.microsoft.com/office/drawing/2014/main" id="{836C63BF-A334-294D-A6AF-BFA9CB36AC83}"/>
                  </a:ext>
                </a:extLst>
              </p:cNvPr>
              <p:cNvSpPr txBox="1"/>
              <p:nvPr/>
            </p:nvSpPr>
            <p:spPr>
              <a:xfrm>
                <a:off x="5150996" y="2400867"/>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14</a:t>
                </a:r>
              </a:p>
            </p:txBody>
          </p:sp>
        </p:grpSp>
        <p:sp>
          <p:nvSpPr>
            <p:cNvPr id="72" name="TextBox 71">
              <a:extLst>
                <a:ext uri="{FF2B5EF4-FFF2-40B4-BE49-F238E27FC236}">
                  <a16:creationId xmlns:a16="http://schemas.microsoft.com/office/drawing/2014/main" id="{76D696EC-C754-4741-B638-7F7C0F330D6E}"/>
                </a:ext>
              </a:extLst>
            </p:cNvPr>
            <p:cNvSpPr txBox="1"/>
            <p:nvPr/>
          </p:nvSpPr>
          <p:spPr>
            <a:xfrm>
              <a:off x="874232" y="2179174"/>
              <a:ext cx="213010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[dulce]</a:t>
              </a:r>
            </a:p>
          </p:txBody>
        </p:sp>
        <p:grpSp>
          <p:nvGrpSpPr>
            <p:cNvPr id="73" name="Group 72">
              <a:extLst>
                <a:ext uri="{FF2B5EF4-FFF2-40B4-BE49-F238E27FC236}">
                  <a16:creationId xmlns:a16="http://schemas.microsoft.com/office/drawing/2014/main" id="{9A467BED-DEF3-EF4D-A2E7-AE1015BF8CBD}"/>
                </a:ext>
              </a:extLst>
            </p:cNvPr>
            <p:cNvGrpSpPr/>
            <p:nvPr/>
          </p:nvGrpSpPr>
          <p:grpSpPr>
            <a:xfrm>
              <a:off x="3883277" y="3582044"/>
              <a:ext cx="1087067" cy="766230"/>
              <a:chOff x="5027168" y="3496078"/>
              <a:chExt cx="1087067" cy="766230"/>
            </a:xfrm>
          </p:grpSpPr>
          <p:pic>
            <p:nvPicPr>
              <p:cNvPr id="74" name="Picture 2" descr="Tag Clipart ">
                <a:extLst>
                  <a:ext uri="{FF2B5EF4-FFF2-40B4-BE49-F238E27FC236}">
                    <a16:creationId xmlns:a16="http://schemas.microsoft.com/office/drawing/2014/main" id="{15668943-4F6B-7541-AF03-D0B656437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27168" y="3496078"/>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4CCC498C-4B60-444B-B13A-CC7D4F2B6E42}"/>
                  </a:ext>
                </a:extLst>
              </p:cNvPr>
              <p:cNvSpPr txBox="1"/>
              <p:nvPr/>
            </p:nvSpPr>
            <p:spPr>
              <a:xfrm>
                <a:off x="5153796" y="3664738"/>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13</a:t>
                </a:r>
              </a:p>
            </p:txBody>
          </p:sp>
        </p:grpSp>
        <p:grpSp>
          <p:nvGrpSpPr>
            <p:cNvPr id="81" name="Group 80">
              <a:extLst>
                <a:ext uri="{FF2B5EF4-FFF2-40B4-BE49-F238E27FC236}">
                  <a16:creationId xmlns:a16="http://schemas.microsoft.com/office/drawing/2014/main" id="{0C489206-B178-7846-ACD7-2BFBE55F311E}"/>
                </a:ext>
              </a:extLst>
            </p:cNvPr>
            <p:cNvGrpSpPr/>
            <p:nvPr/>
          </p:nvGrpSpPr>
          <p:grpSpPr>
            <a:xfrm>
              <a:off x="1096656" y="3568256"/>
              <a:ext cx="1087067" cy="766230"/>
              <a:chOff x="5027168" y="3496078"/>
              <a:chExt cx="1087067" cy="766230"/>
            </a:xfrm>
          </p:grpSpPr>
          <p:pic>
            <p:nvPicPr>
              <p:cNvPr id="82" name="Picture 2" descr="Tag Clipart ">
                <a:extLst>
                  <a:ext uri="{FF2B5EF4-FFF2-40B4-BE49-F238E27FC236}">
                    <a16:creationId xmlns:a16="http://schemas.microsoft.com/office/drawing/2014/main" id="{5B87A8EC-9E43-534B-B19C-3FAC3181B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27168" y="3496078"/>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1EA51784-0D54-9C45-9011-78EA2EF819E7}"/>
                  </a:ext>
                </a:extLst>
              </p:cNvPr>
              <p:cNvSpPr txBox="1"/>
              <p:nvPr/>
            </p:nvSpPr>
            <p:spPr>
              <a:xfrm>
                <a:off x="5153796" y="3664738"/>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3</a:t>
                </a:r>
              </a:p>
            </p:txBody>
          </p:sp>
        </p:grpSp>
        <p:sp>
          <p:nvSpPr>
            <p:cNvPr id="84" name="TextBox 83">
              <a:extLst>
                <a:ext uri="{FF2B5EF4-FFF2-40B4-BE49-F238E27FC236}">
                  <a16:creationId xmlns:a16="http://schemas.microsoft.com/office/drawing/2014/main" id="{778C60B4-4AB8-2441-8538-D63C07773B5D}"/>
                </a:ext>
              </a:extLst>
            </p:cNvPr>
            <p:cNvSpPr txBox="1"/>
            <p:nvPr/>
          </p:nvSpPr>
          <p:spPr>
            <a:xfrm>
              <a:off x="3608337" y="2173095"/>
              <a:ext cx="213010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a:t>
              </a:r>
              <a:r>
                <a:rPr kumimoji="0" lang="en-GB" sz="2200" b="1" i="0" u="none" strike="noStrike" kern="1200" cap="none" spc="0" normalizeH="0" baseline="0" noProof="0" dirty="0" err="1">
                  <a:ln>
                    <a:noFill/>
                  </a:ln>
                  <a:solidFill>
                    <a:srgbClr val="4472C4">
                      <a:lumMod val="50000"/>
                    </a:srgbClr>
                  </a:solidFill>
                  <a:effectLst/>
                  <a:uLnTx/>
                  <a:uFillTx/>
                  <a:latin typeface="Century Gothic"/>
                  <a:ea typeface="+mn-ea"/>
                  <a:cs typeface="+mn-cs"/>
                </a:rPr>
                <a:t>dulces</a:t>
              </a: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a:t>
              </a:r>
            </a:p>
          </p:txBody>
        </p:sp>
        <p:sp>
          <p:nvSpPr>
            <p:cNvPr id="85" name="TextBox 84">
              <a:extLst>
                <a:ext uri="{FF2B5EF4-FFF2-40B4-BE49-F238E27FC236}">
                  <a16:creationId xmlns:a16="http://schemas.microsoft.com/office/drawing/2014/main" id="{3734F1F1-B625-6E4C-B671-A1CADF3E665B}"/>
                </a:ext>
              </a:extLst>
            </p:cNvPr>
            <p:cNvSpPr txBox="1"/>
            <p:nvPr/>
          </p:nvSpPr>
          <p:spPr>
            <a:xfrm>
              <a:off x="879459" y="4277512"/>
              <a:ext cx="213010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[pen]</a:t>
              </a:r>
            </a:p>
          </p:txBody>
        </p:sp>
        <p:grpSp>
          <p:nvGrpSpPr>
            <p:cNvPr id="89" name="Group 88">
              <a:extLst>
                <a:ext uri="{FF2B5EF4-FFF2-40B4-BE49-F238E27FC236}">
                  <a16:creationId xmlns:a16="http://schemas.microsoft.com/office/drawing/2014/main" id="{6CCAA70F-6379-0846-8844-7A0E9C13E4DD}"/>
                </a:ext>
              </a:extLst>
            </p:cNvPr>
            <p:cNvGrpSpPr/>
            <p:nvPr/>
          </p:nvGrpSpPr>
          <p:grpSpPr>
            <a:xfrm>
              <a:off x="1101883" y="5666594"/>
              <a:ext cx="1087067" cy="766230"/>
              <a:chOff x="5027168" y="3496078"/>
              <a:chExt cx="1087067" cy="766230"/>
            </a:xfrm>
          </p:grpSpPr>
          <p:pic>
            <p:nvPicPr>
              <p:cNvPr id="90" name="Picture 2" descr="Tag Clipart ">
                <a:extLst>
                  <a:ext uri="{FF2B5EF4-FFF2-40B4-BE49-F238E27FC236}">
                    <a16:creationId xmlns:a16="http://schemas.microsoft.com/office/drawing/2014/main" id="{15BDF91C-FE20-2240-B960-664A09024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27168" y="3496078"/>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FD9518E4-73B6-9143-9131-0B44C9B9E5F6}"/>
                  </a:ext>
                </a:extLst>
              </p:cNvPr>
              <p:cNvSpPr txBox="1"/>
              <p:nvPr/>
            </p:nvSpPr>
            <p:spPr>
              <a:xfrm>
                <a:off x="5153796" y="3664738"/>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5</a:t>
                </a:r>
              </a:p>
            </p:txBody>
          </p:sp>
        </p:grpSp>
        <p:sp>
          <p:nvSpPr>
            <p:cNvPr id="92" name="TextBox 91">
              <a:extLst>
                <a:ext uri="{FF2B5EF4-FFF2-40B4-BE49-F238E27FC236}">
                  <a16:creationId xmlns:a16="http://schemas.microsoft.com/office/drawing/2014/main" id="{824AB3F4-D5C5-6943-8304-6D059FCF5131}"/>
                </a:ext>
              </a:extLst>
            </p:cNvPr>
            <p:cNvSpPr txBox="1"/>
            <p:nvPr/>
          </p:nvSpPr>
          <p:spPr>
            <a:xfrm>
              <a:off x="3613564" y="4271433"/>
              <a:ext cx="213010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[pens]</a:t>
              </a:r>
            </a:p>
          </p:txBody>
        </p:sp>
        <p:pic>
          <p:nvPicPr>
            <p:cNvPr id="2054" name="Picture 6" descr="Cartoon, Candy, Sweet, Food, Sugar, Tasty, Delicious">
              <a:extLst>
                <a:ext uri="{FF2B5EF4-FFF2-40B4-BE49-F238E27FC236}">
                  <a16:creationId xmlns:a16="http://schemas.microsoft.com/office/drawing/2014/main" id="{694C46BD-2ECA-7941-A98B-899F17ADF3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9920" y="2644235"/>
              <a:ext cx="1141362" cy="1078452"/>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6" descr="Cartoon, Candy, Sweet, Food, Sugar, Tasty, Delicious">
              <a:extLst>
                <a:ext uri="{FF2B5EF4-FFF2-40B4-BE49-F238E27FC236}">
                  <a16:creationId xmlns:a16="http://schemas.microsoft.com/office/drawing/2014/main" id="{FAE982E7-A2BD-C44B-B9F4-69D220B835D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6393" r="50448" b="-201"/>
            <a:stretch/>
          </p:blipFill>
          <p:spPr bwMode="auto">
            <a:xfrm>
              <a:off x="750381" y="2891365"/>
              <a:ext cx="1316849" cy="597845"/>
            </a:xfrm>
            <a:prstGeom prst="rect">
              <a:avLst/>
            </a:prstGeom>
            <a:noFill/>
            <a:extLst>
              <a:ext uri="{909E8E84-426E-40DD-AFC4-6F175D3DCCD1}">
                <a14:hiddenFill xmlns:a14="http://schemas.microsoft.com/office/drawing/2010/main">
                  <a:solidFill>
                    <a:srgbClr val="FFFFFF"/>
                  </a:solidFill>
                </a14:hiddenFill>
              </a:ext>
            </a:extLst>
          </p:spPr>
        </p:pic>
        <p:sp>
          <p:nvSpPr>
            <p:cNvPr id="132" name="TextBox 131">
              <a:extLst>
                <a:ext uri="{FF2B5EF4-FFF2-40B4-BE49-F238E27FC236}">
                  <a16:creationId xmlns:a16="http://schemas.microsoft.com/office/drawing/2014/main" id="{003F00D2-B373-8649-AB4E-543BC7F72EB7}"/>
                </a:ext>
              </a:extLst>
            </p:cNvPr>
            <p:cNvSpPr txBox="1"/>
            <p:nvPr/>
          </p:nvSpPr>
          <p:spPr>
            <a:xfrm>
              <a:off x="6900157" y="116235"/>
              <a:ext cx="242197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[wedding dress]</a:t>
              </a:r>
            </a:p>
          </p:txBody>
        </p:sp>
        <p:grpSp>
          <p:nvGrpSpPr>
            <p:cNvPr id="133" name="Group 132">
              <a:extLst>
                <a:ext uri="{FF2B5EF4-FFF2-40B4-BE49-F238E27FC236}">
                  <a16:creationId xmlns:a16="http://schemas.microsoft.com/office/drawing/2014/main" id="{CAD6BD02-D423-724B-8A7F-E393F8E25B34}"/>
                </a:ext>
              </a:extLst>
            </p:cNvPr>
            <p:cNvGrpSpPr/>
            <p:nvPr/>
          </p:nvGrpSpPr>
          <p:grpSpPr>
            <a:xfrm>
              <a:off x="9909202" y="1519105"/>
              <a:ext cx="1087067" cy="766230"/>
              <a:chOff x="5027168" y="3496078"/>
              <a:chExt cx="1087067" cy="766230"/>
            </a:xfrm>
          </p:grpSpPr>
          <p:pic>
            <p:nvPicPr>
              <p:cNvPr id="134" name="Picture 2" descr="Tag Clipart ">
                <a:extLst>
                  <a:ext uri="{FF2B5EF4-FFF2-40B4-BE49-F238E27FC236}">
                    <a16:creationId xmlns:a16="http://schemas.microsoft.com/office/drawing/2014/main" id="{4DB0ECEF-0EAF-C647-8CAB-62BFF764B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27168" y="3496078"/>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35" name="TextBox 134">
                <a:extLst>
                  <a:ext uri="{FF2B5EF4-FFF2-40B4-BE49-F238E27FC236}">
                    <a16:creationId xmlns:a16="http://schemas.microsoft.com/office/drawing/2014/main" id="{44513153-74B9-0D47-9919-18D81BA4FC62}"/>
                  </a:ext>
                </a:extLst>
              </p:cNvPr>
              <p:cNvSpPr txBox="1"/>
              <p:nvPr/>
            </p:nvSpPr>
            <p:spPr>
              <a:xfrm>
                <a:off x="5153796" y="3664738"/>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150</a:t>
                </a:r>
              </a:p>
            </p:txBody>
          </p:sp>
        </p:grpSp>
        <p:grpSp>
          <p:nvGrpSpPr>
            <p:cNvPr id="136" name="Group 135">
              <a:extLst>
                <a:ext uri="{FF2B5EF4-FFF2-40B4-BE49-F238E27FC236}">
                  <a16:creationId xmlns:a16="http://schemas.microsoft.com/office/drawing/2014/main" id="{BAB5AA0D-15E4-7542-BDA6-7B555518A490}"/>
                </a:ext>
              </a:extLst>
            </p:cNvPr>
            <p:cNvGrpSpPr/>
            <p:nvPr/>
          </p:nvGrpSpPr>
          <p:grpSpPr>
            <a:xfrm>
              <a:off x="7122581" y="1505317"/>
              <a:ext cx="1087067" cy="766230"/>
              <a:chOff x="5027168" y="3496078"/>
              <a:chExt cx="1087067" cy="766230"/>
            </a:xfrm>
          </p:grpSpPr>
          <p:pic>
            <p:nvPicPr>
              <p:cNvPr id="137" name="Picture 2" descr="Tag Clipart ">
                <a:extLst>
                  <a:ext uri="{FF2B5EF4-FFF2-40B4-BE49-F238E27FC236}">
                    <a16:creationId xmlns:a16="http://schemas.microsoft.com/office/drawing/2014/main" id="{EECBC84F-82CD-064A-802A-E94139184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27168" y="3496078"/>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38" name="TextBox 137">
                <a:extLst>
                  <a:ext uri="{FF2B5EF4-FFF2-40B4-BE49-F238E27FC236}">
                    <a16:creationId xmlns:a16="http://schemas.microsoft.com/office/drawing/2014/main" id="{32F16908-17D8-084C-BBB6-389120319AA4}"/>
                  </a:ext>
                </a:extLst>
              </p:cNvPr>
              <p:cNvSpPr txBox="1"/>
              <p:nvPr/>
            </p:nvSpPr>
            <p:spPr>
              <a:xfrm>
                <a:off x="5153796" y="3664738"/>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80</a:t>
                </a:r>
              </a:p>
            </p:txBody>
          </p:sp>
        </p:grpSp>
        <p:sp>
          <p:nvSpPr>
            <p:cNvPr id="139" name="TextBox 138">
              <a:extLst>
                <a:ext uri="{FF2B5EF4-FFF2-40B4-BE49-F238E27FC236}">
                  <a16:creationId xmlns:a16="http://schemas.microsoft.com/office/drawing/2014/main" id="{A7F7F948-AC63-AA41-8F27-BCC5B5DF3D73}"/>
                </a:ext>
              </a:extLst>
            </p:cNvPr>
            <p:cNvSpPr txBox="1"/>
            <p:nvPr/>
          </p:nvSpPr>
          <p:spPr>
            <a:xfrm>
              <a:off x="9545001" y="99278"/>
              <a:ext cx="281572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[wedding dresses]</a:t>
              </a:r>
            </a:p>
          </p:txBody>
        </p:sp>
        <p:pic>
          <p:nvPicPr>
            <p:cNvPr id="2056" name="Picture 8" descr="Pen, School, Education, Pencil, Write, Author, Writing">
              <a:extLst>
                <a:ext uri="{FF2B5EF4-FFF2-40B4-BE49-F238E27FC236}">
                  <a16:creationId xmlns:a16="http://schemas.microsoft.com/office/drawing/2014/main" id="{AACCC5FD-B3C6-564B-9946-161951DDB9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972845">
              <a:off x="961200" y="4995146"/>
              <a:ext cx="844569" cy="762242"/>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8" descr="Pen, School, Education, Pencil, Write, Author, Writing">
              <a:extLst>
                <a:ext uri="{FF2B5EF4-FFF2-40B4-BE49-F238E27FC236}">
                  <a16:creationId xmlns:a16="http://schemas.microsoft.com/office/drawing/2014/main" id="{A50E0357-62B9-084F-8AD8-4F3152EF77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972845">
              <a:off x="3393964" y="5002041"/>
              <a:ext cx="844569" cy="762242"/>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8" descr="Pen, School, Education, Pencil, Write, Author, Writing">
              <a:extLst>
                <a:ext uri="{FF2B5EF4-FFF2-40B4-BE49-F238E27FC236}">
                  <a16:creationId xmlns:a16="http://schemas.microsoft.com/office/drawing/2014/main" id="{23EE19F8-A624-0647-A2B1-4DA868190C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972845">
              <a:off x="3659667" y="4989551"/>
              <a:ext cx="844569" cy="762242"/>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8" descr="Pen, School, Education, Pencil, Write, Author, Writing">
              <a:extLst>
                <a:ext uri="{FF2B5EF4-FFF2-40B4-BE49-F238E27FC236}">
                  <a16:creationId xmlns:a16="http://schemas.microsoft.com/office/drawing/2014/main" id="{20F1DCD4-A0CE-6346-BABC-D4E571F431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972845">
              <a:off x="3879298" y="4989551"/>
              <a:ext cx="844569" cy="762242"/>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8" descr="Pen, School, Education, Pencil, Write, Author, Writing">
              <a:extLst>
                <a:ext uri="{FF2B5EF4-FFF2-40B4-BE49-F238E27FC236}">
                  <a16:creationId xmlns:a16="http://schemas.microsoft.com/office/drawing/2014/main" id="{3391E49A-0996-F94E-893F-4C6E0FA8C7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5972845">
              <a:off x="4170323" y="4977061"/>
              <a:ext cx="844569" cy="76224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edding Dress, Bridal, White, Bride, Dress, Dummy">
              <a:extLst>
                <a:ext uri="{FF2B5EF4-FFF2-40B4-BE49-F238E27FC236}">
                  <a16:creationId xmlns:a16="http://schemas.microsoft.com/office/drawing/2014/main" id="{13BB1C64-3771-4845-8570-93305A24E3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5382" y="447531"/>
              <a:ext cx="545438" cy="1090876"/>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0" descr="Wedding Dress, Bridal, White, Bride, Dress, Dummy">
              <a:extLst>
                <a:ext uri="{FF2B5EF4-FFF2-40B4-BE49-F238E27FC236}">
                  <a16:creationId xmlns:a16="http://schemas.microsoft.com/office/drawing/2014/main" id="{A1798FAB-B1AE-3C42-A254-7F6B6DE8F0F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83943" y="521331"/>
              <a:ext cx="545438" cy="1090876"/>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10" descr="Wedding Dress, Bridal, White, Bride, Dress, Dummy">
              <a:extLst>
                <a:ext uri="{FF2B5EF4-FFF2-40B4-BE49-F238E27FC236}">
                  <a16:creationId xmlns:a16="http://schemas.microsoft.com/office/drawing/2014/main" id="{B0C57572-488D-A34F-8641-772E8054A6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03705" y="526944"/>
              <a:ext cx="545438" cy="10908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3761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D5DA15-135C-4898-9CD6-6638224818C6}"/>
              </a:ext>
            </a:extLst>
          </p:cNvPr>
          <p:cNvSpPr txBox="1"/>
          <p:nvPr/>
        </p:nvSpPr>
        <p:spPr>
          <a:xfrm>
            <a:off x="177848" y="2252153"/>
            <a:ext cx="4811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2.</a:t>
            </a:r>
          </a:p>
        </p:txBody>
      </p:sp>
      <p:sp>
        <p:nvSpPr>
          <p:cNvPr id="6" name="TextBox 5">
            <a:extLst>
              <a:ext uri="{FF2B5EF4-FFF2-40B4-BE49-F238E27FC236}">
                <a16:creationId xmlns:a16="http://schemas.microsoft.com/office/drawing/2014/main" id="{8BE2D9B8-CED7-4981-97F3-6287D15F1607}"/>
              </a:ext>
            </a:extLst>
          </p:cNvPr>
          <p:cNvSpPr txBox="1"/>
          <p:nvPr/>
        </p:nvSpPr>
        <p:spPr>
          <a:xfrm>
            <a:off x="165933" y="4311438"/>
            <a:ext cx="4811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3.</a:t>
            </a:r>
          </a:p>
        </p:txBody>
      </p:sp>
      <p:sp>
        <p:nvSpPr>
          <p:cNvPr id="8" name="TextBox 7">
            <a:extLst>
              <a:ext uri="{FF2B5EF4-FFF2-40B4-BE49-F238E27FC236}">
                <a16:creationId xmlns:a16="http://schemas.microsoft.com/office/drawing/2014/main" id="{42AF3F02-119E-4FE3-A9CC-679FEEFECB6E}"/>
              </a:ext>
            </a:extLst>
          </p:cNvPr>
          <p:cNvSpPr txBox="1"/>
          <p:nvPr/>
        </p:nvSpPr>
        <p:spPr>
          <a:xfrm>
            <a:off x="6153417" y="186402"/>
            <a:ext cx="4108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4.</a:t>
            </a:r>
          </a:p>
        </p:txBody>
      </p:sp>
      <p:sp>
        <p:nvSpPr>
          <p:cNvPr id="9" name="TextBox 8">
            <a:extLst>
              <a:ext uri="{FF2B5EF4-FFF2-40B4-BE49-F238E27FC236}">
                <a16:creationId xmlns:a16="http://schemas.microsoft.com/office/drawing/2014/main" id="{9BFFE2FB-980D-4EAF-BC53-E059512C4A89}"/>
              </a:ext>
            </a:extLst>
          </p:cNvPr>
          <p:cNvSpPr txBox="1"/>
          <p:nvPr/>
        </p:nvSpPr>
        <p:spPr>
          <a:xfrm>
            <a:off x="6164791" y="2239125"/>
            <a:ext cx="4108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5.</a:t>
            </a:r>
          </a:p>
        </p:txBody>
      </p:sp>
      <p:sp>
        <p:nvSpPr>
          <p:cNvPr id="10" name="TextBox 9">
            <a:extLst>
              <a:ext uri="{FF2B5EF4-FFF2-40B4-BE49-F238E27FC236}">
                <a16:creationId xmlns:a16="http://schemas.microsoft.com/office/drawing/2014/main" id="{59442E98-2CA5-407A-A900-AF668E3418B1}"/>
              </a:ext>
            </a:extLst>
          </p:cNvPr>
          <p:cNvSpPr txBox="1"/>
          <p:nvPr/>
        </p:nvSpPr>
        <p:spPr>
          <a:xfrm>
            <a:off x="6192103" y="4326438"/>
            <a:ext cx="4108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66"/>
                </a:solidFill>
                <a:effectLst/>
                <a:uLnTx/>
                <a:uFillTx/>
                <a:latin typeface="Century Gothic" panose="020B0502020202020204" pitchFamily="34" charset="0"/>
                <a:ea typeface="+mn-ea"/>
                <a:cs typeface="+mn-cs"/>
              </a:rPr>
              <a:t>6.</a:t>
            </a:r>
          </a:p>
        </p:txBody>
      </p:sp>
      <p:sp>
        <p:nvSpPr>
          <p:cNvPr id="22" name="Rectangle 21">
            <a:extLst>
              <a:ext uri="{FF2B5EF4-FFF2-40B4-BE49-F238E27FC236}">
                <a16:creationId xmlns:a16="http://schemas.microsoft.com/office/drawing/2014/main" id="{A49F4DFD-7E54-4AE5-8D10-AA648819E683}"/>
              </a:ext>
            </a:extLst>
          </p:cNvPr>
          <p:cNvSpPr/>
          <p:nvPr/>
        </p:nvSpPr>
        <p:spPr>
          <a:xfrm>
            <a:off x="525601" y="203488"/>
            <a:ext cx="397499"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23" name="Rectangle 22">
            <a:extLst>
              <a:ext uri="{FF2B5EF4-FFF2-40B4-BE49-F238E27FC236}">
                <a16:creationId xmlns:a16="http://schemas.microsoft.com/office/drawing/2014/main" id="{0B8C0821-AA0D-4180-882B-F3C574E9ECDB}"/>
              </a:ext>
            </a:extLst>
          </p:cNvPr>
          <p:cNvSpPr/>
          <p:nvPr/>
        </p:nvSpPr>
        <p:spPr>
          <a:xfrm>
            <a:off x="3261672" y="213006"/>
            <a:ext cx="380814"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24" name="Rectangle 23">
            <a:extLst>
              <a:ext uri="{FF2B5EF4-FFF2-40B4-BE49-F238E27FC236}">
                <a16:creationId xmlns:a16="http://schemas.microsoft.com/office/drawing/2014/main" id="{6F0DA585-461D-489B-A507-0BDCB144C559}"/>
              </a:ext>
            </a:extLst>
          </p:cNvPr>
          <p:cNvSpPr/>
          <p:nvPr/>
        </p:nvSpPr>
        <p:spPr>
          <a:xfrm>
            <a:off x="543705" y="2281297"/>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25" name="Rectangle 24">
            <a:extLst>
              <a:ext uri="{FF2B5EF4-FFF2-40B4-BE49-F238E27FC236}">
                <a16:creationId xmlns:a16="http://schemas.microsoft.com/office/drawing/2014/main" id="{51309029-4E61-41EF-BA17-D30647CAE7A3}"/>
              </a:ext>
            </a:extLst>
          </p:cNvPr>
          <p:cNvSpPr/>
          <p:nvPr/>
        </p:nvSpPr>
        <p:spPr>
          <a:xfrm>
            <a:off x="3268872" y="2277721"/>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26" name="Rectangle 25">
            <a:extLst>
              <a:ext uri="{FF2B5EF4-FFF2-40B4-BE49-F238E27FC236}">
                <a16:creationId xmlns:a16="http://schemas.microsoft.com/office/drawing/2014/main" id="{340E0429-3312-4BEA-BA4B-1F4D11E94006}"/>
              </a:ext>
            </a:extLst>
          </p:cNvPr>
          <p:cNvSpPr/>
          <p:nvPr/>
        </p:nvSpPr>
        <p:spPr>
          <a:xfrm>
            <a:off x="513211" y="4350120"/>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27" name="Rectangle 26">
            <a:extLst>
              <a:ext uri="{FF2B5EF4-FFF2-40B4-BE49-F238E27FC236}">
                <a16:creationId xmlns:a16="http://schemas.microsoft.com/office/drawing/2014/main" id="{23DC8816-DC8C-47F4-BECE-B8135D55FC95}"/>
              </a:ext>
            </a:extLst>
          </p:cNvPr>
          <p:cNvSpPr/>
          <p:nvPr/>
        </p:nvSpPr>
        <p:spPr>
          <a:xfrm>
            <a:off x="3268872" y="4361460"/>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28" name="Rectangle 27">
            <a:extLst>
              <a:ext uri="{FF2B5EF4-FFF2-40B4-BE49-F238E27FC236}">
                <a16:creationId xmlns:a16="http://schemas.microsoft.com/office/drawing/2014/main" id="{A4665A9D-0996-45B8-9AE4-CA5C581EBA41}"/>
              </a:ext>
            </a:extLst>
          </p:cNvPr>
          <p:cNvSpPr/>
          <p:nvPr/>
        </p:nvSpPr>
        <p:spPr>
          <a:xfrm>
            <a:off x="6480397" y="213006"/>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29" name="Rectangle 28">
            <a:extLst>
              <a:ext uri="{FF2B5EF4-FFF2-40B4-BE49-F238E27FC236}">
                <a16:creationId xmlns:a16="http://schemas.microsoft.com/office/drawing/2014/main" id="{AA5E2839-E09E-4C66-8025-186BDF839837}"/>
              </a:ext>
            </a:extLst>
          </p:cNvPr>
          <p:cNvSpPr/>
          <p:nvPr/>
        </p:nvSpPr>
        <p:spPr>
          <a:xfrm>
            <a:off x="9165984" y="213726"/>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30" name="Rectangle 29">
            <a:extLst>
              <a:ext uri="{FF2B5EF4-FFF2-40B4-BE49-F238E27FC236}">
                <a16:creationId xmlns:a16="http://schemas.microsoft.com/office/drawing/2014/main" id="{5C8E942C-13F3-4937-A9DD-AD1B9E2BB49A}"/>
              </a:ext>
            </a:extLst>
          </p:cNvPr>
          <p:cNvSpPr/>
          <p:nvPr/>
        </p:nvSpPr>
        <p:spPr>
          <a:xfrm>
            <a:off x="6476316" y="2277721"/>
            <a:ext cx="356202"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31" name="Rectangle 30">
            <a:extLst>
              <a:ext uri="{FF2B5EF4-FFF2-40B4-BE49-F238E27FC236}">
                <a16:creationId xmlns:a16="http://schemas.microsoft.com/office/drawing/2014/main" id="{87688833-1137-4749-95C6-ADB953BC996D}"/>
              </a:ext>
            </a:extLst>
          </p:cNvPr>
          <p:cNvSpPr/>
          <p:nvPr/>
        </p:nvSpPr>
        <p:spPr>
          <a:xfrm>
            <a:off x="9163977" y="2287593"/>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32" name="Rectangle 31">
            <a:extLst>
              <a:ext uri="{FF2B5EF4-FFF2-40B4-BE49-F238E27FC236}">
                <a16:creationId xmlns:a16="http://schemas.microsoft.com/office/drawing/2014/main" id="{8A69BFDC-BAC4-45B9-9CC2-32C35D399751}"/>
              </a:ext>
            </a:extLst>
          </p:cNvPr>
          <p:cNvSpPr/>
          <p:nvPr/>
        </p:nvSpPr>
        <p:spPr>
          <a:xfrm>
            <a:off x="6508280" y="4401216"/>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a:t>
            </a:r>
          </a:p>
        </p:txBody>
      </p:sp>
      <p:sp>
        <p:nvSpPr>
          <p:cNvPr id="33" name="Rectangle 32">
            <a:extLst>
              <a:ext uri="{FF2B5EF4-FFF2-40B4-BE49-F238E27FC236}">
                <a16:creationId xmlns:a16="http://schemas.microsoft.com/office/drawing/2014/main" id="{BC6F97FD-D43A-4E54-AC12-3B99FAE75167}"/>
              </a:ext>
            </a:extLst>
          </p:cNvPr>
          <p:cNvSpPr/>
          <p:nvPr/>
        </p:nvSpPr>
        <p:spPr>
          <a:xfrm>
            <a:off x="9165369" y="4401216"/>
            <a:ext cx="392466" cy="352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t>
            </a:r>
          </a:p>
        </p:txBody>
      </p:sp>
      <p:sp>
        <p:nvSpPr>
          <p:cNvPr id="34" name="Title 33">
            <a:extLst>
              <a:ext uri="{FF2B5EF4-FFF2-40B4-BE49-F238E27FC236}">
                <a16:creationId xmlns:a16="http://schemas.microsoft.com/office/drawing/2014/main" id="{77CCF47A-9478-4FB6-9619-92A2653875F9}"/>
              </a:ext>
            </a:extLst>
          </p:cNvPr>
          <p:cNvSpPr>
            <a:spLocks noGrp="1"/>
          </p:cNvSpPr>
          <p:nvPr>
            <p:ph type="title"/>
          </p:nvPr>
        </p:nvSpPr>
        <p:spPr>
          <a:xfrm>
            <a:off x="144061" y="-264776"/>
            <a:ext cx="549676" cy="1325563"/>
          </a:xfrm>
        </p:spPr>
        <p:txBody>
          <a:bodyPr/>
          <a:lstStyle/>
          <a:p>
            <a:pPr rtl="0" eaLnBrk="1" fontAlgn="auto" latinLnBrk="0" hangingPunct="1"/>
            <a:r>
              <a:rPr lang="en-GB" sz="2000" b="1" i="0" kern="1200" spc="0" baseline="0" dirty="0">
                <a:ln>
                  <a:noFill/>
                </a:ln>
                <a:solidFill>
                  <a:srgbClr val="000066"/>
                </a:solidFill>
                <a:effectLst/>
                <a:latin typeface="Century Gothic" panose="020B0502020202020204" pitchFamily="34" charset="0"/>
                <a:ea typeface="+mn-ea"/>
                <a:cs typeface="+mn-cs"/>
              </a:rPr>
              <a:t>1.</a:t>
            </a:r>
            <a:endParaRPr lang="en-GB" dirty="0">
              <a:effectLst/>
            </a:endParaRPr>
          </a:p>
        </p:txBody>
      </p:sp>
      <p:grpSp>
        <p:nvGrpSpPr>
          <p:cNvPr id="140" name="Group 139">
            <a:extLst>
              <a:ext uri="{FF2B5EF4-FFF2-40B4-BE49-F238E27FC236}">
                <a16:creationId xmlns:a16="http://schemas.microsoft.com/office/drawing/2014/main" id="{F5532266-AD2D-4642-B329-411CDE196229}"/>
              </a:ext>
            </a:extLst>
          </p:cNvPr>
          <p:cNvGrpSpPr/>
          <p:nvPr/>
        </p:nvGrpSpPr>
        <p:grpSpPr>
          <a:xfrm>
            <a:off x="1253632" y="5698353"/>
            <a:ext cx="1067880" cy="766230"/>
            <a:chOff x="5043555" y="2213650"/>
            <a:chExt cx="1067880" cy="766230"/>
          </a:xfrm>
        </p:grpSpPr>
        <p:pic>
          <p:nvPicPr>
            <p:cNvPr id="141" name="Picture 2" descr="Tag Clipart ">
              <a:extLst>
                <a:ext uri="{FF2B5EF4-FFF2-40B4-BE49-F238E27FC236}">
                  <a16:creationId xmlns:a16="http://schemas.microsoft.com/office/drawing/2014/main" id="{8BD25267-7CFA-DF43-AE23-EE341B320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43555" y="2213650"/>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a:extLst>
                <a:ext uri="{FF2B5EF4-FFF2-40B4-BE49-F238E27FC236}">
                  <a16:creationId xmlns:a16="http://schemas.microsoft.com/office/drawing/2014/main" id="{27F12D6A-565C-F142-AA03-4F278439679D}"/>
                </a:ext>
              </a:extLst>
            </p:cNvPr>
            <p:cNvSpPr txBox="1"/>
            <p:nvPr/>
          </p:nvSpPr>
          <p:spPr>
            <a:xfrm>
              <a:off x="5150996" y="2400867"/>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100</a:t>
              </a:r>
            </a:p>
          </p:txBody>
        </p:sp>
      </p:grpSp>
      <p:grpSp>
        <p:nvGrpSpPr>
          <p:cNvPr id="91" name="Group 90">
            <a:extLst>
              <a:ext uri="{FF2B5EF4-FFF2-40B4-BE49-F238E27FC236}">
                <a16:creationId xmlns:a16="http://schemas.microsoft.com/office/drawing/2014/main" id="{3849B9B9-434A-184A-81FF-C537D30B63ED}"/>
              </a:ext>
            </a:extLst>
          </p:cNvPr>
          <p:cNvGrpSpPr/>
          <p:nvPr/>
        </p:nvGrpSpPr>
        <p:grpSpPr>
          <a:xfrm>
            <a:off x="9898362" y="5691073"/>
            <a:ext cx="1087067" cy="766230"/>
            <a:chOff x="5027168" y="3496078"/>
            <a:chExt cx="1087067" cy="766230"/>
          </a:xfrm>
        </p:grpSpPr>
        <p:pic>
          <p:nvPicPr>
            <p:cNvPr id="92" name="Picture 2" descr="Tag Clipart ">
              <a:extLst>
                <a:ext uri="{FF2B5EF4-FFF2-40B4-BE49-F238E27FC236}">
                  <a16:creationId xmlns:a16="http://schemas.microsoft.com/office/drawing/2014/main" id="{77616026-DF33-494B-9EA6-191756891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27168" y="3496078"/>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a:extLst>
                <a:ext uri="{FF2B5EF4-FFF2-40B4-BE49-F238E27FC236}">
                  <a16:creationId xmlns:a16="http://schemas.microsoft.com/office/drawing/2014/main" id="{B93FA208-4FF2-FD4F-B372-5EFC62770271}"/>
                </a:ext>
              </a:extLst>
            </p:cNvPr>
            <p:cNvSpPr txBox="1"/>
            <p:nvPr/>
          </p:nvSpPr>
          <p:spPr>
            <a:xfrm>
              <a:off x="5153796" y="3664738"/>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42</a:t>
              </a:r>
            </a:p>
          </p:txBody>
        </p:sp>
      </p:grpSp>
      <p:grpSp>
        <p:nvGrpSpPr>
          <p:cNvPr id="96" name="Group 95">
            <a:extLst>
              <a:ext uri="{FF2B5EF4-FFF2-40B4-BE49-F238E27FC236}">
                <a16:creationId xmlns:a16="http://schemas.microsoft.com/office/drawing/2014/main" id="{C1D78D7E-1870-3448-BF14-12B4A271F6A7}"/>
              </a:ext>
            </a:extLst>
          </p:cNvPr>
          <p:cNvGrpSpPr/>
          <p:nvPr/>
        </p:nvGrpSpPr>
        <p:grpSpPr>
          <a:xfrm>
            <a:off x="7111741" y="5677285"/>
            <a:ext cx="1087067" cy="766230"/>
            <a:chOff x="5027168" y="3496078"/>
            <a:chExt cx="1087067" cy="766230"/>
          </a:xfrm>
        </p:grpSpPr>
        <p:pic>
          <p:nvPicPr>
            <p:cNvPr id="97" name="Picture 2" descr="Tag Clipart ">
              <a:extLst>
                <a:ext uri="{FF2B5EF4-FFF2-40B4-BE49-F238E27FC236}">
                  <a16:creationId xmlns:a16="http://schemas.microsoft.com/office/drawing/2014/main" id="{A73B77DB-77CD-0048-AD34-342BB21DD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27168" y="3496078"/>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a:extLst>
                <a:ext uri="{FF2B5EF4-FFF2-40B4-BE49-F238E27FC236}">
                  <a16:creationId xmlns:a16="http://schemas.microsoft.com/office/drawing/2014/main" id="{3A83AC0D-7C79-314B-A7C2-93942CD09853}"/>
                </a:ext>
              </a:extLst>
            </p:cNvPr>
            <p:cNvSpPr txBox="1"/>
            <p:nvPr/>
          </p:nvSpPr>
          <p:spPr>
            <a:xfrm>
              <a:off x="5153796" y="3664738"/>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25</a:t>
              </a:r>
            </a:p>
          </p:txBody>
        </p:sp>
      </p:grpSp>
      <p:grpSp>
        <p:nvGrpSpPr>
          <p:cNvPr id="2" name="Group 1">
            <a:extLst>
              <a:ext uri="{FF2B5EF4-FFF2-40B4-BE49-F238E27FC236}">
                <a16:creationId xmlns:a16="http://schemas.microsoft.com/office/drawing/2014/main" id="{C8A4C103-E67E-D544-A2BE-1D896E5B0EF4}"/>
              </a:ext>
            </a:extLst>
          </p:cNvPr>
          <p:cNvGrpSpPr/>
          <p:nvPr/>
        </p:nvGrpSpPr>
        <p:grpSpPr>
          <a:xfrm>
            <a:off x="156168" y="118775"/>
            <a:ext cx="11938947" cy="6226107"/>
            <a:chOff x="156168" y="118775"/>
            <a:chExt cx="11938947" cy="6226107"/>
          </a:xfrm>
        </p:grpSpPr>
        <p:pic>
          <p:nvPicPr>
            <p:cNvPr id="45" name="Picture 44" descr="box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9042" y="304227"/>
              <a:ext cx="1837267" cy="1419763"/>
            </a:xfrm>
            <a:prstGeom prst="rect">
              <a:avLst/>
            </a:prstGeom>
          </p:spPr>
        </p:pic>
        <p:pic>
          <p:nvPicPr>
            <p:cNvPr id="62" name="Picture 2" descr="shirt clipart png&#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8284" y="2707166"/>
              <a:ext cx="1215851" cy="105475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shirt clipart png&#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4802" y="2740596"/>
              <a:ext cx="1215851" cy="105475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881486" y="2236765"/>
              <a:ext cx="1621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[shirt]</a:t>
              </a:r>
            </a:p>
          </p:txBody>
        </p:sp>
        <p:sp>
          <p:nvSpPr>
            <p:cNvPr id="67" name="TextBox 66"/>
            <p:cNvSpPr txBox="1"/>
            <p:nvPr/>
          </p:nvSpPr>
          <p:spPr>
            <a:xfrm>
              <a:off x="3700261" y="2243269"/>
              <a:ext cx="182864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[shirts]</a:t>
              </a:r>
            </a:p>
          </p:txBody>
        </p:sp>
        <p:sp>
          <p:nvSpPr>
            <p:cNvPr id="68" name="TextBox 67"/>
            <p:cNvSpPr txBox="1"/>
            <p:nvPr/>
          </p:nvSpPr>
          <p:spPr>
            <a:xfrm>
              <a:off x="893752" y="4280389"/>
              <a:ext cx="184390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4472C4">
                      <a:lumMod val="50000"/>
                    </a:srgbClr>
                  </a:solidFill>
                  <a:effectLst/>
                  <a:uLnTx/>
                  <a:uFillTx/>
                  <a:latin typeface="Century Gothic"/>
                  <a:ea typeface="+mn-ea"/>
                  <a:cs typeface="+mn-cs"/>
                </a:rPr>
                <a:t>[guitar]</a:t>
              </a:r>
              <a:endPar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69" name="TextBox 68"/>
            <p:cNvSpPr txBox="1"/>
            <p:nvPr/>
          </p:nvSpPr>
          <p:spPr>
            <a:xfrm>
              <a:off x="3678649" y="4322381"/>
              <a:ext cx="24795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4472C4">
                      <a:lumMod val="50000"/>
                    </a:srgbClr>
                  </a:solidFill>
                  <a:effectLst/>
                  <a:uLnTx/>
                  <a:uFillTx/>
                  <a:latin typeface="Century Gothic"/>
                  <a:ea typeface="+mn-ea"/>
                  <a:cs typeface="+mn-cs"/>
                </a:rPr>
                <a:t>[guitars]</a:t>
              </a:r>
              <a:endPar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70" name="TextBox 69"/>
            <p:cNvSpPr txBox="1"/>
            <p:nvPr/>
          </p:nvSpPr>
          <p:spPr>
            <a:xfrm>
              <a:off x="6805574" y="156419"/>
              <a:ext cx="174375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[box]</a:t>
              </a:r>
            </a:p>
          </p:txBody>
        </p:sp>
        <p:sp>
          <p:nvSpPr>
            <p:cNvPr id="71" name="TextBox 70"/>
            <p:cNvSpPr txBox="1"/>
            <p:nvPr/>
          </p:nvSpPr>
          <p:spPr>
            <a:xfrm>
              <a:off x="9553210" y="162923"/>
              <a:ext cx="135826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[boxes]</a:t>
              </a:r>
            </a:p>
          </p:txBody>
        </p:sp>
        <p:sp>
          <p:nvSpPr>
            <p:cNvPr id="76" name="Rectangle 75">
              <a:extLst>
                <a:ext uri="{FF2B5EF4-FFF2-40B4-BE49-F238E27FC236}">
                  <a16:creationId xmlns:a16="http://schemas.microsoft.com/office/drawing/2014/main" id="{301543F5-5427-4993-8DC8-A6F3E225B30C}"/>
                </a:ext>
              </a:extLst>
            </p:cNvPr>
            <p:cNvSpPr/>
            <p:nvPr/>
          </p:nvSpPr>
          <p:spPr>
            <a:xfrm>
              <a:off x="159024" y="118775"/>
              <a:ext cx="5755985" cy="2004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7" name="Rectangle 76">
              <a:extLst>
                <a:ext uri="{FF2B5EF4-FFF2-40B4-BE49-F238E27FC236}">
                  <a16:creationId xmlns:a16="http://schemas.microsoft.com/office/drawing/2014/main" id="{70F26650-CAD1-4046-B673-D174468854CB}"/>
                </a:ext>
              </a:extLst>
            </p:cNvPr>
            <p:cNvSpPr/>
            <p:nvPr/>
          </p:nvSpPr>
          <p:spPr>
            <a:xfrm>
              <a:off x="6128402" y="125568"/>
              <a:ext cx="5948097" cy="2004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8" name="Rectangle 77">
              <a:extLst>
                <a:ext uri="{FF2B5EF4-FFF2-40B4-BE49-F238E27FC236}">
                  <a16:creationId xmlns:a16="http://schemas.microsoft.com/office/drawing/2014/main" id="{1AF13219-CCEE-4EEC-BF63-93DB51BEE6A4}"/>
                </a:ext>
              </a:extLst>
            </p:cNvPr>
            <p:cNvSpPr/>
            <p:nvPr/>
          </p:nvSpPr>
          <p:spPr>
            <a:xfrm>
              <a:off x="156168" y="2205777"/>
              <a:ext cx="5755985" cy="2004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9" name="Rectangle 78">
              <a:extLst>
                <a:ext uri="{FF2B5EF4-FFF2-40B4-BE49-F238E27FC236}">
                  <a16:creationId xmlns:a16="http://schemas.microsoft.com/office/drawing/2014/main" id="{FDF741AF-A5A2-480A-806A-663DD00B1B1E}"/>
                </a:ext>
              </a:extLst>
            </p:cNvPr>
            <p:cNvSpPr/>
            <p:nvPr/>
          </p:nvSpPr>
          <p:spPr>
            <a:xfrm>
              <a:off x="6125546" y="2186066"/>
              <a:ext cx="5948097" cy="2004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0" name="Rectangle 79">
              <a:extLst>
                <a:ext uri="{FF2B5EF4-FFF2-40B4-BE49-F238E27FC236}">
                  <a16:creationId xmlns:a16="http://schemas.microsoft.com/office/drawing/2014/main" id="{7E46FE1D-EBEA-4459-B2AC-180E37275231}"/>
                </a:ext>
              </a:extLst>
            </p:cNvPr>
            <p:cNvSpPr/>
            <p:nvPr/>
          </p:nvSpPr>
          <p:spPr>
            <a:xfrm>
              <a:off x="177640" y="4299001"/>
              <a:ext cx="5755985" cy="2004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1" name="Rectangle 80">
              <a:extLst>
                <a:ext uri="{FF2B5EF4-FFF2-40B4-BE49-F238E27FC236}">
                  <a16:creationId xmlns:a16="http://schemas.microsoft.com/office/drawing/2014/main" id="{6F28EBD6-2D06-45CD-AC5D-0C8C2DCC9E55}"/>
                </a:ext>
              </a:extLst>
            </p:cNvPr>
            <p:cNvSpPr/>
            <p:nvPr/>
          </p:nvSpPr>
          <p:spPr>
            <a:xfrm>
              <a:off x="6147018" y="4305794"/>
              <a:ext cx="5948097" cy="20042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93" name="Picture 92" descr="boxes.jpeg">
              <a:extLst>
                <a:ext uri="{FF2B5EF4-FFF2-40B4-BE49-F238E27FC236}">
                  <a16:creationId xmlns:a16="http://schemas.microsoft.com/office/drawing/2014/main" id="{DC4023FC-3BF7-6744-ACE5-78368282FDC0}"/>
                </a:ext>
              </a:extLst>
            </p:cNvPr>
            <p:cNvPicPr>
              <a:picLocks noChangeAspect="1"/>
            </p:cNvPicPr>
            <p:nvPr/>
          </p:nvPicPr>
          <p:blipFill rotWithShape="1">
            <a:blip r:embed="rId4">
              <a:extLst>
                <a:ext uri="{28A0092B-C50C-407E-A947-70E740481C1C}">
                  <a14:useLocalDpi xmlns:a14="http://schemas.microsoft.com/office/drawing/2010/main" val="0"/>
                </a:ext>
              </a:extLst>
            </a:blip>
            <a:srcRect l="13755" t="60548" r="50953" b="8396"/>
            <a:stretch/>
          </p:blipFill>
          <p:spPr>
            <a:xfrm>
              <a:off x="6784271" y="718991"/>
              <a:ext cx="1358260" cy="923621"/>
            </a:xfrm>
            <a:prstGeom prst="rect">
              <a:avLst/>
            </a:prstGeom>
          </p:spPr>
        </p:pic>
        <p:pic>
          <p:nvPicPr>
            <p:cNvPr id="94" name="Picture 2" descr="shirt clipart png&#10;">
              <a:extLst>
                <a:ext uri="{FF2B5EF4-FFF2-40B4-BE49-F238E27FC236}">
                  <a16:creationId xmlns:a16="http://schemas.microsoft.com/office/drawing/2014/main" id="{47B366C1-A338-9649-B21D-7C59D86EE8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833" y="2749261"/>
              <a:ext cx="1215851" cy="1054750"/>
            </a:xfrm>
            <a:prstGeom prst="rect">
              <a:avLst/>
            </a:prstGeom>
            <a:noFill/>
            <a:extLst>
              <a:ext uri="{909E8E84-426E-40DD-AFC4-6F175D3DCCD1}">
                <a14:hiddenFill xmlns:a14="http://schemas.microsoft.com/office/drawing/2010/main">
                  <a:solidFill>
                    <a:srgbClr val="FFFFFF"/>
                  </a:solidFill>
                </a14:hiddenFill>
              </a:ext>
            </a:extLst>
          </p:spPr>
        </p:pic>
        <p:grpSp>
          <p:nvGrpSpPr>
            <p:cNvPr id="122" name="Group 121">
              <a:extLst>
                <a:ext uri="{FF2B5EF4-FFF2-40B4-BE49-F238E27FC236}">
                  <a16:creationId xmlns:a16="http://schemas.microsoft.com/office/drawing/2014/main" id="{8BFE5863-BD44-7B47-9211-7BDFEF95A2A1}"/>
                </a:ext>
              </a:extLst>
            </p:cNvPr>
            <p:cNvGrpSpPr/>
            <p:nvPr/>
          </p:nvGrpSpPr>
          <p:grpSpPr>
            <a:xfrm>
              <a:off x="10547409" y="1474934"/>
              <a:ext cx="1087067" cy="766230"/>
              <a:chOff x="5009272" y="4132611"/>
              <a:chExt cx="1087067" cy="766230"/>
            </a:xfrm>
          </p:grpSpPr>
          <p:pic>
            <p:nvPicPr>
              <p:cNvPr id="123" name="Picture 2" descr="Tag Clipart ">
                <a:extLst>
                  <a:ext uri="{FF2B5EF4-FFF2-40B4-BE49-F238E27FC236}">
                    <a16:creationId xmlns:a16="http://schemas.microsoft.com/office/drawing/2014/main" id="{F27F8B28-3C67-084E-A546-4A2CF307B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09272" y="4132611"/>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123">
                <a:extLst>
                  <a:ext uri="{FF2B5EF4-FFF2-40B4-BE49-F238E27FC236}">
                    <a16:creationId xmlns:a16="http://schemas.microsoft.com/office/drawing/2014/main" id="{D11690A6-E7B1-FC47-9BC5-C3562BE6244A}"/>
                  </a:ext>
                </a:extLst>
              </p:cNvPr>
              <p:cNvSpPr txBox="1"/>
              <p:nvPr/>
            </p:nvSpPr>
            <p:spPr>
              <a:xfrm>
                <a:off x="5135900" y="4301271"/>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13</a:t>
                </a:r>
              </a:p>
            </p:txBody>
          </p:sp>
        </p:grpSp>
        <p:grpSp>
          <p:nvGrpSpPr>
            <p:cNvPr id="131" name="Group 130">
              <a:extLst>
                <a:ext uri="{FF2B5EF4-FFF2-40B4-BE49-F238E27FC236}">
                  <a16:creationId xmlns:a16="http://schemas.microsoft.com/office/drawing/2014/main" id="{55236CE2-CB7C-824C-AC59-C8FA9CE092F7}"/>
                </a:ext>
              </a:extLst>
            </p:cNvPr>
            <p:cNvGrpSpPr/>
            <p:nvPr/>
          </p:nvGrpSpPr>
          <p:grpSpPr>
            <a:xfrm>
              <a:off x="4275146" y="5578652"/>
              <a:ext cx="1067880" cy="766230"/>
              <a:chOff x="5043555" y="2213650"/>
              <a:chExt cx="1067880" cy="766230"/>
            </a:xfrm>
          </p:grpSpPr>
          <p:pic>
            <p:nvPicPr>
              <p:cNvPr id="132" name="Picture 2" descr="Tag Clipart ">
                <a:extLst>
                  <a:ext uri="{FF2B5EF4-FFF2-40B4-BE49-F238E27FC236}">
                    <a16:creationId xmlns:a16="http://schemas.microsoft.com/office/drawing/2014/main" id="{096AA5E5-CF47-A14B-A580-F9E69CFB3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43555" y="2213650"/>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a:extLst>
                  <a:ext uri="{FF2B5EF4-FFF2-40B4-BE49-F238E27FC236}">
                    <a16:creationId xmlns:a16="http://schemas.microsoft.com/office/drawing/2014/main" id="{E3188528-10BF-7A45-8EAA-81DC94EB525B}"/>
                  </a:ext>
                </a:extLst>
              </p:cNvPr>
              <p:cNvSpPr txBox="1"/>
              <p:nvPr/>
            </p:nvSpPr>
            <p:spPr>
              <a:xfrm>
                <a:off x="5150996" y="2400867"/>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110</a:t>
                </a:r>
              </a:p>
            </p:txBody>
          </p:sp>
        </p:grpSp>
        <p:grpSp>
          <p:nvGrpSpPr>
            <p:cNvPr id="134" name="Group 133">
              <a:extLst>
                <a:ext uri="{FF2B5EF4-FFF2-40B4-BE49-F238E27FC236}">
                  <a16:creationId xmlns:a16="http://schemas.microsoft.com/office/drawing/2014/main" id="{AE252C8B-2625-BA4A-BE3E-29E0AEC6C5D7}"/>
                </a:ext>
              </a:extLst>
            </p:cNvPr>
            <p:cNvGrpSpPr/>
            <p:nvPr/>
          </p:nvGrpSpPr>
          <p:grpSpPr>
            <a:xfrm>
              <a:off x="6976841" y="1496932"/>
              <a:ext cx="1140291" cy="766230"/>
              <a:chOff x="5043555" y="1609319"/>
              <a:chExt cx="1140291" cy="766230"/>
            </a:xfrm>
          </p:grpSpPr>
          <p:pic>
            <p:nvPicPr>
              <p:cNvPr id="135" name="Picture 2" descr="Tag Clipart ">
                <a:extLst>
                  <a:ext uri="{FF2B5EF4-FFF2-40B4-BE49-F238E27FC236}">
                    <a16:creationId xmlns:a16="http://schemas.microsoft.com/office/drawing/2014/main" id="{141186F8-C8DF-3740-A045-91B274776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43555" y="1609319"/>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a:extLst>
                  <a:ext uri="{FF2B5EF4-FFF2-40B4-BE49-F238E27FC236}">
                    <a16:creationId xmlns:a16="http://schemas.microsoft.com/office/drawing/2014/main" id="{9148C60D-F9C3-BF41-8D78-137C8CBE8D35}"/>
                  </a:ext>
                </a:extLst>
              </p:cNvPr>
              <p:cNvSpPr txBox="1"/>
              <p:nvPr/>
            </p:nvSpPr>
            <p:spPr>
              <a:xfrm>
                <a:off x="5223407" y="1796293"/>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9</a:t>
                </a:r>
              </a:p>
            </p:txBody>
          </p:sp>
        </p:grpSp>
        <p:grpSp>
          <p:nvGrpSpPr>
            <p:cNvPr id="149" name="Group 148">
              <a:extLst>
                <a:ext uri="{FF2B5EF4-FFF2-40B4-BE49-F238E27FC236}">
                  <a16:creationId xmlns:a16="http://schemas.microsoft.com/office/drawing/2014/main" id="{D5BE136C-B6BA-2940-ACAA-C6C2058A86BE}"/>
                </a:ext>
              </a:extLst>
            </p:cNvPr>
            <p:cNvGrpSpPr/>
            <p:nvPr/>
          </p:nvGrpSpPr>
          <p:grpSpPr>
            <a:xfrm>
              <a:off x="4111699" y="3551782"/>
              <a:ext cx="1067880" cy="766230"/>
              <a:chOff x="5043555" y="2213650"/>
              <a:chExt cx="1067880" cy="766230"/>
            </a:xfrm>
          </p:grpSpPr>
          <p:pic>
            <p:nvPicPr>
              <p:cNvPr id="150" name="Picture 2" descr="Tag Clipart ">
                <a:extLst>
                  <a:ext uri="{FF2B5EF4-FFF2-40B4-BE49-F238E27FC236}">
                    <a16:creationId xmlns:a16="http://schemas.microsoft.com/office/drawing/2014/main" id="{F61F2A23-DBC1-2943-BD12-DC25C0F94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43555" y="2213650"/>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51" name="TextBox 150">
                <a:extLst>
                  <a:ext uri="{FF2B5EF4-FFF2-40B4-BE49-F238E27FC236}">
                    <a16:creationId xmlns:a16="http://schemas.microsoft.com/office/drawing/2014/main" id="{8329ACC4-0B4A-4D48-BD9A-B35DC35F7624}"/>
                  </a:ext>
                </a:extLst>
              </p:cNvPr>
              <p:cNvSpPr txBox="1"/>
              <p:nvPr/>
            </p:nvSpPr>
            <p:spPr>
              <a:xfrm>
                <a:off x="5150996" y="2400867"/>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57</a:t>
                </a:r>
              </a:p>
            </p:txBody>
          </p:sp>
        </p:grpSp>
        <p:grpSp>
          <p:nvGrpSpPr>
            <p:cNvPr id="152" name="Group 151">
              <a:extLst>
                <a:ext uri="{FF2B5EF4-FFF2-40B4-BE49-F238E27FC236}">
                  <a16:creationId xmlns:a16="http://schemas.microsoft.com/office/drawing/2014/main" id="{16B9645F-7D3A-7647-8AD4-30D25AE01FE2}"/>
                </a:ext>
              </a:extLst>
            </p:cNvPr>
            <p:cNvGrpSpPr/>
            <p:nvPr/>
          </p:nvGrpSpPr>
          <p:grpSpPr>
            <a:xfrm>
              <a:off x="999639" y="3580251"/>
              <a:ext cx="1067880" cy="766230"/>
              <a:chOff x="5043555" y="2213650"/>
              <a:chExt cx="1067880" cy="766230"/>
            </a:xfrm>
          </p:grpSpPr>
          <p:pic>
            <p:nvPicPr>
              <p:cNvPr id="153" name="Picture 2" descr="Tag Clipart ">
                <a:extLst>
                  <a:ext uri="{FF2B5EF4-FFF2-40B4-BE49-F238E27FC236}">
                    <a16:creationId xmlns:a16="http://schemas.microsoft.com/office/drawing/2014/main" id="{5A9BE634-27F1-F44D-9304-E4B6F096B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43555" y="2213650"/>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54" name="TextBox 153">
                <a:extLst>
                  <a:ext uri="{FF2B5EF4-FFF2-40B4-BE49-F238E27FC236}">
                    <a16:creationId xmlns:a16="http://schemas.microsoft.com/office/drawing/2014/main" id="{FF78BB0A-0A8F-504C-B8A2-D20F4BA7721C}"/>
                  </a:ext>
                </a:extLst>
              </p:cNvPr>
              <p:cNvSpPr txBox="1"/>
              <p:nvPr/>
            </p:nvSpPr>
            <p:spPr>
              <a:xfrm>
                <a:off x="5150996" y="2400867"/>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34</a:t>
                </a:r>
              </a:p>
            </p:txBody>
          </p:sp>
        </p:grpSp>
        <p:grpSp>
          <p:nvGrpSpPr>
            <p:cNvPr id="158" name="Group 157">
              <a:extLst>
                <a:ext uri="{FF2B5EF4-FFF2-40B4-BE49-F238E27FC236}">
                  <a16:creationId xmlns:a16="http://schemas.microsoft.com/office/drawing/2014/main" id="{C0EE34CC-9D01-7A44-B679-67312A3F2A28}"/>
                </a:ext>
              </a:extLst>
            </p:cNvPr>
            <p:cNvGrpSpPr/>
            <p:nvPr/>
          </p:nvGrpSpPr>
          <p:grpSpPr>
            <a:xfrm>
              <a:off x="10192468" y="3490135"/>
              <a:ext cx="1087067" cy="766230"/>
              <a:chOff x="5009272" y="4132611"/>
              <a:chExt cx="1087067" cy="766230"/>
            </a:xfrm>
          </p:grpSpPr>
          <p:pic>
            <p:nvPicPr>
              <p:cNvPr id="159" name="Picture 2" descr="Tag Clipart ">
                <a:extLst>
                  <a:ext uri="{FF2B5EF4-FFF2-40B4-BE49-F238E27FC236}">
                    <a16:creationId xmlns:a16="http://schemas.microsoft.com/office/drawing/2014/main" id="{8FB98C3B-59AE-7D44-8F8E-0255D9DFF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09272" y="4132611"/>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60" name="TextBox 159">
                <a:extLst>
                  <a:ext uri="{FF2B5EF4-FFF2-40B4-BE49-F238E27FC236}">
                    <a16:creationId xmlns:a16="http://schemas.microsoft.com/office/drawing/2014/main" id="{96379616-6062-CF43-98EB-D21CAABABAB7}"/>
                  </a:ext>
                </a:extLst>
              </p:cNvPr>
              <p:cNvSpPr txBox="1"/>
              <p:nvPr/>
            </p:nvSpPr>
            <p:spPr>
              <a:xfrm>
                <a:off x="5135900" y="4301271"/>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11</a:t>
                </a:r>
              </a:p>
            </p:txBody>
          </p:sp>
        </p:grpSp>
        <p:grpSp>
          <p:nvGrpSpPr>
            <p:cNvPr id="161" name="Group 160">
              <a:extLst>
                <a:ext uri="{FF2B5EF4-FFF2-40B4-BE49-F238E27FC236}">
                  <a16:creationId xmlns:a16="http://schemas.microsoft.com/office/drawing/2014/main" id="{F051AA6B-BBD1-B44A-8157-599966675E5C}"/>
                </a:ext>
              </a:extLst>
            </p:cNvPr>
            <p:cNvGrpSpPr/>
            <p:nvPr/>
          </p:nvGrpSpPr>
          <p:grpSpPr>
            <a:xfrm>
              <a:off x="7303437" y="3493730"/>
              <a:ext cx="1087067" cy="766230"/>
              <a:chOff x="5009272" y="4132611"/>
              <a:chExt cx="1087067" cy="766230"/>
            </a:xfrm>
          </p:grpSpPr>
          <p:pic>
            <p:nvPicPr>
              <p:cNvPr id="162" name="Picture 2" descr="Tag Clipart ">
                <a:extLst>
                  <a:ext uri="{FF2B5EF4-FFF2-40B4-BE49-F238E27FC236}">
                    <a16:creationId xmlns:a16="http://schemas.microsoft.com/office/drawing/2014/main" id="{AFB7D14D-CED9-304A-B78F-CFA2C1178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09272" y="4132611"/>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63" name="TextBox 162">
                <a:extLst>
                  <a:ext uri="{FF2B5EF4-FFF2-40B4-BE49-F238E27FC236}">
                    <a16:creationId xmlns:a16="http://schemas.microsoft.com/office/drawing/2014/main" id="{016EDDEA-2010-A243-83EC-AE692C2639A0}"/>
                  </a:ext>
                </a:extLst>
              </p:cNvPr>
              <p:cNvSpPr txBox="1"/>
              <p:nvPr/>
            </p:nvSpPr>
            <p:spPr>
              <a:xfrm>
                <a:off x="5135900" y="4301271"/>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5</a:t>
                </a:r>
              </a:p>
            </p:txBody>
          </p:sp>
        </p:grpSp>
        <p:pic>
          <p:nvPicPr>
            <p:cNvPr id="3076" name="Picture 4" descr="Lemonade, Coca-Cola, Cola, Cup, Drink">
              <a:extLst>
                <a:ext uri="{FF2B5EF4-FFF2-40B4-BE49-F238E27FC236}">
                  <a16:creationId xmlns:a16="http://schemas.microsoft.com/office/drawing/2014/main" id="{54592B36-F2EE-6F48-8955-F750D1C5AC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8777" y="2646241"/>
              <a:ext cx="490651" cy="98130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Lemonade, Coca-Cola, Cola, Cup, Drink">
              <a:extLst>
                <a:ext uri="{FF2B5EF4-FFF2-40B4-BE49-F238E27FC236}">
                  <a16:creationId xmlns:a16="http://schemas.microsoft.com/office/drawing/2014/main" id="{747A0303-5CEE-624D-A93E-5DAEBD64B6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1130" y="2677029"/>
              <a:ext cx="457893" cy="91578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Lemonade, Coca-Cola, Cola, Cup, Drink">
              <a:extLst>
                <a:ext uri="{FF2B5EF4-FFF2-40B4-BE49-F238E27FC236}">
                  <a16:creationId xmlns:a16="http://schemas.microsoft.com/office/drawing/2014/main" id="{5E49DD5B-0B2D-CB48-ACDA-B0B9B1D75D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8572" y="2646241"/>
              <a:ext cx="457893" cy="915786"/>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10DA2130-D953-C94D-B1B6-93031B8515D7}"/>
                </a:ext>
              </a:extLst>
            </p:cNvPr>
            <p:cNvSpPr txBox="1"/>
            <p:nvPr/>
          </p:nvSpPr>
          <p:spPr>
            <a:xfrm>
              <a:off x="6846606" y="2199600"/>
              <a:ext cx="135826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[drink]</a:t>
              </a:r>
            </a:p>
          </p:txBody>
        </p:sp>
        <p:sp>
          <p:nvSpPr>
            <p:cNvPr id="75" name="TextBox 74">
              <a:extLst>
                <a:ext uri="{FF2B5EF4-FFF2-40B4-BE49-F238E27FC236}">
                  <a16:creationId xmlns:a16="http://schemas.microsoft.com/office/drawing/2014/main" id="{35C3A48B-C6E2-EC4E-8F46-07DC828E9604}"/>
                </a:ext>
              </a:extLst>
            </p:cNvPr>
            <p:cNvSpPr txBox="1"/>
            <p:nvPr/>
          </p:nvSpPr>
          <p:spPr>
            <a:xfrm>
              <a:off x="9593011" y="2236037"/>
              <a:ext cx="135826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[drinks]</a:t>
              </a:r>
            </a:p>
          </p:txBody>
        </p:sp>
        <p:sp>
          <p:nvSpPr>
            <p:cNvPr id="83" name="TextBox 82">
              <a:extLst>
                <a:ext uri="{FF2B5EF4-FFF2-40B4-BE49-F238E27FC236}">
                  <a16:creationId xmlns:a16="http://schemas.microsoft.com/office/drawing/2014/main" id="{A6CE50B9-7488-A04C-A564-02E6CBB8F16C}"/>
                </a:ext>
              </a:extLst>
            </p:cNvPr>
            <p:cNvSpPr txBox="1"/>
            <p:nvPr/>
          </p:nvSpPr>
          <p:spPr>
            <a:xfrm>
              <a:off x="6821472" y="4316049"/>
              <a:ext cx="25249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[t-shirt in a small size]</a:t>
              </a:r>
            </a:p>
          </p:txBody>
        </p:sp>
        <p:sp>
          <p:nvSpPr>
            <p:cNvPr id="84" name="TextBox 83">
              <a:extLst>
                <a:ext uri="{FF2B5EF4-FFF2-40B4-BE49-F238E27FC236}">
                  <a16:creationId xmlns:a16="http://schemas.microsoft.com/office/drawing/2014/main" id="{8C7C49CC-7F94-4C44-B5DC-DE312CB5153F}"/>
                </a:ext>
              </a:extLst>
            </p:cNvPr>
            <p:cNvSpPr txBox="1"/>
            <p:nvPr/>
          </p:nvSpPr>
          <p:spPr>
            <a:xfrm>
              <a:off x="9555577" y="4309970"/>
              <a:ext cx="25249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[t-shirts in a small size]</a:t>
              </a:r>
            </a:p>
          </p:txBody>
        </p:sp>
        <p:pic>
          <p:nvPicPr>
            <p:cNvPr id="85" name="Picture 4" descr="T-Shirt, Shirt, Top, Clothing, White, Cotton, Fashion">
              <a:extLst>
                <a:ext uri="{FF2B5EF4-FFF2-40B4-BE49-F238E27FC236}">
                  <a16:creationId xmlns:a16="http://schemas.microsoft.com/office/drawing/2014/main" id="{777C8279-25D8-DE43-8C70-6F6A565199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4384" y="4766031"/>
              <a:ext cx="993841" cy="108419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T-Shirt, Shirt, Top, Clothing, White, Cotton, Fashion">
              <a:extLst>
                <a:ext uri="{FF2B5EF4-FFF2-40B4-BE49-F238E27FC236}">
                  <a16:creationId xmlns:a16="http://schemas.microsoft.com/office/drawing/2014/main" id="{DCB6617C-45B5-3644-993D-2A3DE69723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0663" y="4733574"/>
              <a:ext cx="993841" cy="108419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T-Shirt, Shirt, Top, Clothing, White, Cotton, Fashion">
              <a:extLst>
                <a:ext uri="{FF2B5EF4-FFF2-40B4-BE49-F238E27FC236}">
                  <a16:creationId xmlns:a16="http://schemas.microsoft.com/office/drawing/2014/main" id="{F1E70266-94BF-D04E-8D1F-AE19BAA2C0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92433" y="4725635"/>
              <a:ext cx="993841" cy="1084190"/>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B7C8E180-7796-A743-A041-5A09CD2ECF49}"/>
                </a:ext>
              </a:extLst>
            </p:cNvPr>
            <p:cNvSpPr txBox="1"/>
            <p:nvPr/>
          </p:nvSpPr>
          <p:spPr>
            <a:xfrm>
              <a:off x="904886" y="170128"/>
              <a:ext cx="1621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[bag]</a:t>
              </a:r>
            </a:p>
          </p:txBody>
        </p:sp>
        <p:sp>
          <p:nvSpPr>
            <p:cNvPr id="100" name="TextBox 99">
              <a:extLst>
                <a:ext uri="{FF2B5EF4-FFF2-40B4-BE49-F238E27FC236}">
                  <a16:creationId xmlns:a16="http://schemas.microsoft.com/office/drawing/2014/main" id="{449580AA-EB1A-4548-8D36-F6D460BF77D9}"/>
                </a:ext>
              </a:extLst>
            </p:cNvPr>
            <p:cNvSpPr txBox="1"/>
            <p:nvPr/>
          </p:nvSpPr>
          <p:spPr>
            <a:xfrm>
              <a:off x="3723661" y="176632"/>
              <a:ext cx="182864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4472C4">
                      <a:lumMod val="50000"/>
                    </a:srgbClr>
                  </a:solidFill>
                  <a:effectLst/>
                  <a:uLnTx/>
                  <a:uFillTx/>
                  <a:latin typeface="Century Gothic"/>
                  <a:ea typeface="+mn-ea"/>
                  <a:cs typeface="+mn-cs"/>
                </a:rPr>
                <a:t>[bags]</a:t>
              </a:r>
            </a:p>
          </p:txBody>
        </p:sp>
        <p:pic>
          <p:nvPicPr>
            <p:cNvPr id="3078" name="Picture 6" descr="Backpack, Bag, School, Suitcase">
              <a:extLst>
                <a:ext uri="{FF2B5EF4-FFF2-40B4-BE49-F238E27FC236}">
                  <a16:creationId xmlns:a16="http://schemas.microsoft.com/office/drawing/2014/main" id="{27558EB8-C195-F84C-8D3E-A652C77986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1153" y="578619"/>
              <a:ext cx="760000" cy="115357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Backpack, Bag, School, Suitcase">
              <a:extLst>
                <a:ext uri="{FF2B5EF4-FFF2-40B4-BE49-F238E27FC236}">
                  <a16:creationId xmlns:a16="http://schemas.microsoft.com/office/drawing/2014/main" id="{29ABA3F1-6B71-4043-A4FF-E886133C90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5689" y="573572"/>
              <a:ext cx="760000" cy="1153572"/>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 descr="Backpack, Bag, School, Suitcase">
              <a:extLst>
                <a:ext uri="{FF2B5EF4-FFF2-40B4-BE49-F238E27FC236}">
                  <a16:creationId xmlns:a16="http://schemas.microsoft.com/office/drawing/2014/main" id="{9C82723D-AAE9-8541-AFF4-981A876418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0389" y="539428"/>
              <a:ext cx="760000" cy="1153572"/>
            </a:xfrm>
            <a:prstGeom prst="rect">
              <a:avLst/>
            </a:prstGeom>
            <a:noFill/>
            <a:extLst>
              <a:ext uri="{909E8E84-426E-40DD-AFC4-6F175D3DCCD1}">
                <a14:hiddenFill xmlns:a14="http://schemas.microsoft.com/office/drawing/2010/main">
                  <a:solidFill>
                    <a:srgbClr val="FFFFFF"/>
                  </a:solidFill>
                </a14:hiddenFill>
              </a:ext>
            </a:extLst>
          </p:spPr>
        </p:pic>
        <p:grpSp>
          <p:nvGrpSpPr>
            <p:cNvPr id="103" name="Group 102">
              <a:extLst>
                <a:ext uri="{FF2B5EF4-FFF2-40B4-BE49-F238E27FC236}">
                  <a16:creationId xmlns:a16="http://schemas.microsoft.com/office/drawing/2014/main" id="{0F4CE311-544A-F143-B7F4-C13D2FF133D1}"/>
                </a:ext>
              </a:extLst>
            </p:cNvPr>
            <p:cNvGrpSpPr/>
            <p:nvPr/>
          </p:nvGrpSpPr>
          <p:grpSpPr>
            <a:xfrm>
              <a:off x="4079962" y="1470314"/>
              <a:ext cx="1067880" cy="766230"/>
              <a:chOff x="5043555" y="2213650"/>
              <a:chExt cx="1067880" cy="766230"/>
            </a:xfrm>
          </p:grpSpPr>
          <p:pic>
            <p:nvPicPr>
              <p:cNvPr id="104" name="Picture 2" descr="Tag Clipart ">
                <a:extLst>
                  <a:ext uri="{FF2B5EF4-FFF2-40B4-BE49-F238E27FC236}">
                    <a16:creationId xmlns:a16="http://schemas.microsoft.com/office/drawing/2014/main" id="{4A34F702-CC23-E84A-94D3-ADBA15668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43555" y="2213650"/>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5ABD7D86-ED66-7D4D-B4E5-19B88CBFFB33}"/>
                  </a:ext>
                </a:extLst>
              </p:cNvPr>
              <p:cNvSpPr txBox="1"/>
              <p:nvPr/>
            </p:nvSpPr>
            <p:spPr>
              <a:xfrm>
                <a:off x="5150996" y="2400867"/>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98</a:t>
                </a:r>
              </a:p>
            </p:txBody>
          </p:sp>
        </p:grpSp>
        <p:grpSp>
          <p:nvGrpSpPr>
            <p:cNvPr id="106" name="Group 105">
              <a:extLst>
                <a:ext uri="{FF2B5EF4-FFF2-40B4-BE49-F238E27FC236}">
                  <a16:creationId xmlns:a16="http://schemas.microsoft.com/office/drawing/2014/main" id="{6FD76D91-A368-7249-B75F-295762DE739B}"/>
                </a:ext>
              </a:extLst>
            </p:cNvPr>
            <p:cNvGrpSpPr/>
            <p:nvPr/>
          </p:nvGrpSpPr>
          <p:grpSpPr>
            <a:xfrm>
              <a:off x="967433" y="1455678"/>
              <a:ext cx="1067880" cy="766230"/>
              <a:chOff x="5043555" y="2213650"/>
              <a:chExt cx="1067880" cy="766230"/>
            </a:xfrm>
          </p:grpSpPr>
          <p:pic>
            <p:nvPicPr>
              <p:cNvPr id="107" name="Picture 2" descr="Tag Clipart ">
                <a:extLst>
                  <a:ext uri="{FF2B5EF4-FFF2-40B4-BE49-F238E27FC236}">
                    <a16:creationId xmlns:a16="http://schemas.microsoft.com/office/drawing/2014/main" id="{92A6F5D7-9EBB-3C4F-BEC9-0397E4244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4529">
                <a:off x="5043555" y="2213650"/>
                <a:ext cx="906097" cy="766230"/>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a:extLst>
                  <a:ext uri="{FF2B5EF4-FFF2-40B4-BE49-F238E27FC236}">
                    <a16:creationId xmlns:a16="http://schemas.microsoft.com/office/drawing/2014/main" id="{D9631FD5-BB08-8E42-8890-7A7D291548D4}"/>
                  </a:ext>
                </a:extLst>
              </p:cNvPr>
              <p:cNvSpPr txBox="1"/>
              <p:nvPr/>
            </p:nvSpPr>
            <p:spPr>
              <a:xfrm>
                <a:off x="5150996" y="2400867"/>
                <a:ext cx="960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a:ea typeface="+mn-ea"/>
                    <a:cs typeface="+mn-cs"/>
                  </a:rPr>
                  <a:t>€</a:t>
                </a: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66</a:t>
                </a:r>
              </a:p>
            </p:txBody>
          </p:sp>
        </p:grpSp>
        <p:pic>
          <p:nvPicPr>
            <p:cNvPr id="109" name="Picture 4" descr="T-Shirt, Shirt, Top, Clothing, White, Cotton, Fashion">
              <a:extLst>
                <a:ext uri="{FF2B5EF4-FFF2-40B4-BE49-F238E27FC236}">
                  <a16:creationId xmlns:a16="http://schemas.microsoft.com/office/drawing/2014/main" id="{F20BB5D7-3426-CF44-9BFE-8493646492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02314" y="5133491"/>
              <a:ext cx="993841" cy="1084190"/>
            </a:xfrm>
            <a:prstGeom prst="rect">
              <a:avLst/>
            </a:prstGeom>
            <a:solidFill>
              <a:schemeClr val="bg1"/>
            </a:solidFill>
          </p:spPr>
        </p:pic>
        <p:pic>
          <p:nvPicPr>
            <p:cNvPr id="2050" name="Picture 2" descr="Guitar Clipart Transparent - Acoustic Guitar Clipart Transparent "/>
            <p:cNvPicPr>
              <a:picLocks noChangeAspect="1" noChangeArrowheads="1"/>
            </p:cNvPicPr>
            <p:nvPr/>
          </p:nvPicPr>
          <p:blipFill>
            <a:blip r:embed="rId9">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361073" y="4733574"/>
              <a:ext cx="531560" cy="1014502"/>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Guitar Clipart Transparent - Acoustic Guitar Clipart Transparent "/>
            <p:cNvPicPr>
              <a:picLocks noChangeAspect="1" noChangeArrowheads="1"/>
            </p:cNvPicPr>
            <p:nvPr/>
          </p:nvPicPr>
          <p:blipFill>
            <a:blip r:embed="rId9">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758427" y="4933092"/>
              <a:ext cx="531560" cy="1014502"/>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Guitar Clipart Transparent - Acoustic Guitar Clipart Transparent "/>
            <p:cNvPicPr>
              <a:picLocks noChangeAspect="1" noChangeArrowheads="1"/>
            </p:cNvPicPr>
            <p:nvPr/>
          </p:nvPicPr>
          <p:blipFill>
            <a:blip r:embed="rId9">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151083" y="4796427"/>
              <a:ext cx="463007" cy="8836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10113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5" name="Rounded Rectangle 11">
            <a:extLst>
              <a:ext uri="{FF2B5EF4-FFF2-40B4-BE49-F238E27FC236}">
                <a16:creationId xmlns:a16="http://schemas.microsoft.com/office/drawing/2014/main" id="{A316DD52-7894-4A75-969C-CA0645DA2978}"/>
              </a:ext>
            </a:extLst>
          </p:cNvPr>
          <p:cNvSpPr/>
          <p:nvPr/>
        </p:nvSpPr>
        <p:spPr>
          <a:xfrm>
            <a:off x="8144933" y="207366"/>
            <a:ext cx="3843867" cy="436101"/>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119220" y="389261"/>
            <a:ext cx="4309533" cy="572927"/>
          </a:xfrm>
        </p:spPr>
        <p:txBody>
          <a:bodyPr>
            <a:normAutofit/>
          </a:bodyPr>
          <a:lstStyle/>
          <a:p>
            <a:r>
              <a:rPr lang="en-US" sz="2800" b="1" dirty="0" err="1">
                <a:solidFill>
                  <a:schemeClr val="bg1"/>
                </a:solidFill>
              </a:rPr>
              <a:t>Respuestas</a:t>
            </a:r>
            <a:endParaRPr lang="en-US" sz="2400" b="1" dirty="0">
              <a:solidFill>
                <a:schemeClr val="bg1"/>
              </a:solidFill>
            </a:endParaRPr>
          </a:p>
        </p:txBody>
      </p:sp>
      <p:sp>
        <p:nvSpPr>
          <p:cNvPr id="16" name="TextBox 15"/>
          <p:cNvSpPr txBox="1"/>
          <p:nvPr/>
        </p:nvSpPr>
        <p:spPr>
          <a:xfrm>
            <a:off x="6231467" y="1289828"/>
            <a:ext cx="5757333"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472C4">
                    <a:lumMod val="50000"/>
                  </a:srgbClr>
                </a:solidFill>
                <a:effectLst/>
                <a:uLnTx/>
                <a:uFillTx/>
                <a:latin typeface="Century Gothic"/>
                <a:ea typeface="+mn-ea"/>
                <a:cs typeface="+mn-cs"/>
              </a:rPr>
              <a:t>Persona B:</a:t>
            </a:r>
            <a:endParaRPr kumimoji="0" lang="en-US" sz="2000" b="1"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1.</a:t>
            </a:r>
            <a:r>
              <a:rPr kumimoji="0" lang="en-US" sz="2000" b="1"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U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Noventa</a:t>
            </a: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 y </a:t>
            </a:r>
            <a:r>
              <a:rPr kumimoji="0" lang="en-U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ocho</a:t>
            </a: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 euros.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2. Treinta y </a:t>
            </a:r>
            <a:r>
              <a:rPr kumimoji="0" lang="en-U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cuatro</a:t>
            </a: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 euros.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3. </a:t>
            </a:r>
            <a:r>
              <a:rPr kumimoji="0" lang="en-U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Cien</a:t>
            </a: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 euros.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4. </a:t>
            </a:r>
            <a:r>
              <a:rPr kumimoji="0" lang="en-U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Trece</a:t>
            </a: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 euros.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5. Once euros.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6. </a:t>
            </a:r>
            <a:r>
              <a:rPr kumimoji="0" lang="en-U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Veinticinco</a:t>
            </a:r>
            <a:r>
              <a:rPr kumimoji="0" lang="en-US" sz="2000" b="0" i="0" u="none" strike="noStrike" kern="1200" cap="none" spc="0" normalizeH="0" baseline="0" noProof="0">
                <a:ln>
                  <a:noFill/>
                </a:ln>
                <a:solidFill>
                  <a:srgbClr val="4472C4">
                    <a:lumMod val="50000"/>
                  </a:srgbClr>
                </a:solidFill>
                <a:effectLst/>
                <a:uLnTx/>
                <a:uFillTx/>
                <a:latin typeface="Century Gothic"/>
                <a:ea typeface="+mn-ea"/>
                <a:cs typeface="+mn-cs"/>
              </a:rPr>
              <a:t> euros.</a:t>
            </a:r>
            <a:endPar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19" name="TextBox 18"/>
          <p:cNvSpPr txBox="1"/>
          <p:nvPr/>
        </p:nvSpPr>
        <p:spPr>
          <a:xfrm>
            <a:off x="986973" y="1289828"/>
            <a:ext cx="5960533"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472C4">
                    <a:lumMod val="50000"/>
                  </a:srgbClr>
                </a:solidFill>
                <a:effectLst/>
                <a:uLnTx/>
                <a:uFillTx/>
                <a:latin typeface="Century Gothic"/>
                <a:ea typeface="+mn-ea"/>
                <a:cs typeface="+mn-cs"/>
              </a:rPr>
              <a:t>Persona A:</a:t>
            </a:r>
            <a:endParaRPr kumimoji="0" lang="en-US" sz="2000" b="1"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1. V</a:t>
            </a:r>
            <a:r>
              <a:rPr kumimoji="0" lang="en-U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eintisiete</a:t>
            </a: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 euros.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2. Tres euros.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3. Diez euros.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4. </a:t>
            </a:r>
            <a:r>
              <a:rPr kumimoji="0" lang="en-U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Ochenta</a:t>
            </a: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 euros.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5. </a:t>
            </a:r>
            <a:r>
              <a:rPr kumimoji="0" lang="en-U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Doce</a:t>
            </a: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 euros.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6. </a:t>
            </a:r>
            <a:r>
              <a:rPr kumimoji="0" lang="en-US"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Setenta</a:t>
            </a:r>
            <a:r>
              <a:rPr kumimoji="0" lang="en-US" sz="2000" b="0" i="0" u="none" strike="noStrike" kern="1200" cap="none" spc="0" normalizeH="0" baseline="0" noProof="0" dirty="0">
                <a:ln>
                  <a:noFill/>
                </a:ln>
                <a:solidFill>
                  <a:srgbClr val="4472C4">
                    <a:lumMod val="50000"/>
                  </a:srgbClr>
                </a:solidFill>
                <a:effectLst/>
                <a:uLnTx/>
                <a:uFillTx/>
                <a:latin typeface="Century Gothic"/>
                <a:ea typeface="+mn-ea"/>
                <a:cs typeface="+mn-cs"/>
              </a:rPr>
              <a:t> y uno euros.</a:t>
            </a:r>
          </a:p>
        </p:txBody>
      </p:sp>
    </p:spTree>
    <p:extLst>
      <p:ext uri="{BB962C8B-B14F-4D97-AF65-F5344CB8AC3E}">
        <p14:creationId xmlns:p14="http://schemas.microsoft.com/office/powerpoint/2010/main" val="388966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39" name="Google Shape;1139;p39"/>
          <p:cNvSpPr txBox="1">
            <a:spLocks noGrp="1"/>
          </p:cNvSpPr>
          <p:nvPr>
            <p:ph type="title"/>
          </p:nvPr>
        </p:nvSpPr>
        <p:spPr>
          <a:xfrm>
            <a:off x="0" y="-27883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entury Gothic"/>
              <a:buNone/>
            </a:pPr>
            <a:r>
              <a:rPr lang="en-GB" sz="2800" b="1">
                <a:solidFill>
                  <a:srgbClr val="002060"/>
                </a:solidFill>
              </a:rPr>
              <a:t>Persona B</a:t>
            </a:r>
            <a:endParaRPr/>
          </a:p>
        </p:txBody>
      </p:sp>
      <p:sp>
        <p:nvSpPr>
          <p:cNvPr id="1103" name="Google Shape;1103;p39"/>
          <p:cNvSpPr/>
          <p:nvPr/>
        </p:nvSpPr>
        <p:spPr>
          <a:xfrm>
            <a:off x="72033" y="594821"/>
            <a:ext cx="5967118" cy="5739876"/>
          </a:xfrm>
          <a:prstGeom prst="rect">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chemeClr val="lt1"/>
              </a:solidFill>
              <a:latin typeface="Century Gothic" panose="020B0502020202020204" pitchFamily="34" charset="0"/>
              <a:ea typeface="Century Gothic"/>
              <a:cs typeface="Century Gothic"/>
              <a:sym typeface="Century Gothic"/>
            </a:endParaRPr>
          </a:p>
        </p:txBody>
      </p:sp>
      <p:sp>
        <p:nvSpPr>
          <p:cNvPr id="1104" name="Google Shape;1104;p39"/>
          <p:cNvSpPr txBox="1"/>
          <p:nvPr/>
        </p:nvSpPr>
        <p:spPr>
          <a:xfrm>
            <a:off x="72383" y="738628"/>
            <a:ext cx="5744020" cy="360313"/>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2060"/>
              </a:buClr>
              <a:buSzPts val="2200"/>
              <a:buFont typeface="Century Gothic"/>
              <a:buNone/>
            </a:pPr>
            <a:r>
              <a:rPr lang="en-GB" sz="2200" b="1">
                <a:solidFill>
                  <a:srgbClr val="002060"/>
                </a:solidFill>
                <a:latin typeface="Century Gothic" panose="020B0502020202020204" pitchFamily="34" charset="0"/>
                <a:ea typeface="Century Gothic"/>
                <a:cs typeface="Century Gothic"/>
                <a:sym typeface="Century Gothic"/>
              </a:rPr>
              <a:t>Ask your partner these questions.</a:t>
            </a:r>
            <a:endParaRPr sz="2200">
              <a:solidFill>
                <a:srgbClr val="002060"/>
              </a:solidFill>
              <a:latin typeface="Century Gothic" panose="020B0502020202020204" pitchFamily="34" charset="0"/>
              <a:ea typeface="Century Gothic"/>
              <a:cs typeface="Century Gothic"/>
              <a:sym typeface="Century Gothic"/>
            </a:endParaRPr>
          </a:p>
        </p:txBody>
      </p:sp>
      <p:sp>
        <p:nvSpPr>
          <p:cNvPr id="1105" name="Google Shape;1105;p39"/>
          <p:cNvSpPr txBox="1"/>
          <p:nvPr/>
        </p:nvSpPr>
        <p:spPr>
          <a:xfrm>
            <a:off x="140744" y="2689236"/>
            <a:ext cx="59401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2060"/>
                </a:solidFill>
                <a:latin typeface="Century Gothic" panose="020B0502020202020204" pitchFamily="34" charset="0"/>
                <a:ea typeface="Century Gothic"/>
                <a:cs typeface="Century Gothic"/>
                <a:sym typeface="Century Gothic"/>
              </a:rPr>
              <a:t>2. </a:t>
            </a:r>
            <a:r>
              <a:rPr lang="en-GB" sz="2400">
                <a:solidFill>
                  <a:srgbClr val="002060"/>
                </a:solidFill>
                <a:latin typeface="Century Gothic" panose="020B0502020202020204" pitchFamily="34" charset="0"/>
                <a:ea typeface="Century Gothic"/>
                <a:cs typeface="Century Gothic"/>
                <a:sym typeface="Century Gothic"/>
              </a:rPr>
              <a:t>How many areas did </a:t>
            </a:r>
            <a:r>
              <a:rPr lang="en-GB" sz="2400" b="1">
                <a:solidFill>
                  <a:srgbClr val="002060"/>
                </a:solidFill>
                <a:latin typeface="Century Gothic" panose="020B0502020202020204" pitchFamily="34" charset="0"/>
                <a:ea typeface="Century Gothic"/>
                <a:cs typeface="Century Gothic"/>
                <a:sym typeface="Century Gothic"/>
              </a:rPr>
              <a:t>you</a:t>
            </a:r>
            <a:r>
              <a:rPr lang="en-GB" sz="2400">
                <a:solidFill>
                  <a:srgbClr val="002060"/>
                </a:solidFill>
                <a:latin typeface="Century Gothic" panose="020B0502020202020204" pitchFamily="34" charset="0"/>
                <a:ea typeface="Century Gothic"/>
                <a:cs typeface="Century Gothic"/>
                <a:sym typeface="Century Gothic"/>
              </a:rPr>
              <a:t> discover?</a:t>
            </a:r>
            <a:endParaRPr>
              <a:latin typeface="Century Gothic" panose="020B0502020202020204" pitchFamily="34" charset="0"/>
            </a:endParaRPr>
          </a:p>
        </p:txBody>
      </p:sp>
      <p:sp>
        <p:nvSpPr>
          <p:cNvPr id="1106" name="Google Shape;1106;p39"/>
          <p:cNvSpPr txBox="1"/>
          <p:nvPr/>
        </p:nvSpPr>
        <p:spPr>
          <a:xfrm>
            <a:off x="134796" y="1204073"/>
            <a:ext cx="4387700" cy="494629"/>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2060"/>
              </a:buClr>
              <a:buSzPts val="2200"/>
              <a:buFont typeface="Century Gothic"/>
              <a:buNone/>
            </a:pPr>
            <a:r>
              <a:rPr lang="en-GB" sz="2200" b="1">
                <a:solidFill>
                  <a:srgbClr val="002060"/>
                </a:solidFill>
                <a:latin typeface="Century Gothic" panose="020B0502020202020204" pitchFamily="34" charset="0"/>
                <a:ea typeface="Century Gothic"/>
                <a:cs typeface="Century Gothic"/>
                <a:sym typeface="Century Gothic"/>
              </a:rPr>
              <a:t>Write down the answer.</a:t>
            </a:r>
            <a:endParaRPr sz="2200">
              <a:solidFill>
                <a:srgbClr val="002060"/>
              </a:solidFill>
              <a:latin typeface="Century Gothic" panose="020B0502020202020204" pitchFamily="34" charset="0"/>
              <a:ea typeface="Century Gothic"/>
              <a:cs typeface="Century Gothic"/>
              <a:sym typeface="Century Gothic"/>
            </a:endParaRPr>
          </a:p>
        </p:txBody>
      </p:sp>
      <p:sp>
        <p:nvSpPr>
          <p:cNvPr id="1107" name="Google Shape;1107;p39"/>
          <p:cNvSpPr txBox="1"/>
          <p:nvPr/>
        </p:nvSpPr>
        <p:spPr>
          <a:xfrm>
            <a:off x="157861" y="1957361"/>
            <a:ext cx="575549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2060"/>
                </a:solidFill>
                <a:latin typeface="Century Gothic" panose="020B0502020202020204" pitchFamily="34" charset="0"/>
                <a:ea typeface="Century Gothic"/>
                <a:cs typeface="Century Gothic"/>
                <a:sym typeface="Century Gothic"/>
              </a:rPr>
              <a:t>1. </a:t>
            </a:r>
            <a:r>
              <a:rPr lang="en-GB" sz="2400">
                <a:solidFill>
                  <a:srgbClr val="002060"/>
                </a:solidFill>
                <a:latin typeface="Century Gothic" panose="020B0502020202020204" pitchFamily="34" charset="0"/>
                <a:ea typeface="Century Gothic"/>
                <a:cs typeface="Century Gothic"/>
                <a:sym typeface="Century Gothic"/>
              </a:rPr>
              <a:t>When did </a:t>
            </a:r>
            <a:r>
              <a:rPr lang="en-GB" sz="2400" b="1">
                <a:solidFill>
                  <a:srgbClr val="002060"/>
                </a:solidFill>
                <a:latin typeface="Century Gothic" panose="020B0502020202020204" pitchFamily="34" charset="0"/>
                <a:ea typeface="Century Gothic"/>
                <a:cs typeface="Century Gothic"/>
                <a:sym typeface="Century Gothic"/>
              </a:rPr>
              <a:t>s/he</a:t>
            </a:r>
            <a:r>
              <a:rPr lang="en-GB" sz="2400">
                <a:solidFill>
                  <a:srgbClr val="002060"/>
                </a:solidFill>
                <a:latin typeface="Century Gothic" panose="020B0502020202020204" pitchFamily="34" charset="0"/>
                <a:ea typeface="Century Gothic"/>
                <a:cs typeface="Century Gothic"/>
                <a:sym typeface="Century Gothic"/>
              </a:rPr>
              <a:t> collect the tickets?</a:t>
            </a:r>
            <a:endParaRPr>
              <a:latin typeface="Century Gothic" panose="020B0502020202020204" pitchFamily="34" charset="0"/>
            </a:endParaRPr>
          </a:p>
        </p:txBody>
      </p:sp>
      <p:sp>
        <p:nvSpPr>
          <p:cNvPr id="1108" name="Google Shape;1108;p39"/>
          <p:cNvSpPr txBox="1"/>
          <p:nvPr/>
        </p:nvSpPr>
        <p:spPr>
          <a:xfrm>
            <a:off x="157861" y="3428066"/>
            <a:ext cx="59401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2060"/>
                </a:solidFill>
                <a:latin typeface="Century Gothic" panose="020B0502020202020204" pitchFamily="34" charset="0"/>
                <a:ea typeface="Century Gothic"/>
                <a:cs typeface="Century Gothic"/>
                <a:sym typeface="Century Gothic"/>
              </a:rPr>
              <a:t>3. </a:t>
            </a:r>
            <a:r>
              <a:rPr lang="en-GB" sz="2400">
                <a:solidFill>
                  <a:srgbClr val="002060"/>
                </a:solidFill>
                <a:latin typeface="Century Gothic" panose="020B0502020202020204" pitchFamily="34" charset="0"/>
                <a:ea typeface="Century Gothic"/>
                <a:cs typeface="Century Gothic"/>
                <a:sym typeface="Century Gothic"/>
              </a:rPr>
              <a:t>Where did </a:t>
            </a:r>
            <a:r>
              <a:rPr lang="en-GB" sz="2400" b="1">
                <a:solidFill>
                  <a:srgbClr val="002060"/>
                </a:solidFill>
                <a:latin typeface="Century Gothic" panose="020B0502020202020204" pitchFamily="34" charset="0"/>
                <a:ea typeface="Century Gothic"/>
                <a:cs typeface="Century Gothic"/>
                <a:sym typeface="Century Gothic"/>
              </a:rPr>
              <a:t>s/he</a:t>
            </a:r>
            <a:r>
              <a:rPr lang="en-GB" sz="2400">
                <a:solidFill>
                  <a:srgbClr val="002060"/>
                </a:solidFill>
                <a:latin typeface="Century Gothic" panose="020B0502020202020204" pitchFamily="34" charset="0"/>
                <a:ea typeface="Century Gothic"/>
                <a:cs typeface="Century Gothic"/>
                <a:sym typeface="Century Gothic"/>
              </a:rPr>
              <a:t> go out?</a:t>
            </a:r>
            <a:endParaRPr>
              <a:latin typeface="Century Gothic" panose="020B0502020202020204" pitchFamily="34" charset="0"/>
            </a:endParaRPr>
          </a:p>
        </p:txBody>
      </p:sp>
      <p:sp>
        <p:nvSpPr>
          <p:cNvPr id="1109" name="Google Shape;1109;p39"/>
          <p:cNvSpPr txBox="1"/>
          <p:nvPr/>
        </p:nvSpPr>
        <p:spPr>
          <a:xfrm>
            <a:off x="150813" y="4162848"/>
            <a:ext cx="59401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2060"/>
                </a:solidFill>
                <a:latin typeface="Century Gothic" panose="020B0502020202020204" pitchFamily="34" charset="0"/>
                <a:ea typeface="Century Gothic"/>
                <a:cs typeface="Century Gothic"/>
                <a:sym typeface="Century Gothic"/>
              </a:rPr>
              <a:t>4. </a:t>
            </a:r>
            <a:r>
              <a:rPr lang="en-GB" sz="2400">
                <a:solidFill>
                  <a:srgbClr val="002060"/>
                </a:solidFill>
                <a:latin typeface="Century Gothic" panose="020B0502020202020204" pitchFamily="34" charset="0"/>
                <a:ea typeface="Century Gothic"/>
                <a:cs typeface="Century Gothic"/>
                <a:sym typeface="Century Gothic"/>
              </a:rPr>
              <a:t>What did </a:t>
            </a:r>
            <a:r>
              <a:rPr lang="en-GB" sz="2400" b="1">
                <a:solidFill>
                  <a:srgbClr val="002060"/>
                </a:solidFill>
                <a:latin typeface="Century Gothic" panose="020B0502020202020204" pitchFamily="34" charset="0"/>
                <a:ea typeface="Century Gothic"/>
                <a:cs typeface="Century Gothic"/>
                <a:sym typeface="Century Gothic"/>
              </a:rPr>
              <a:t>you</a:t>
            </a:r>
            <a:r>
              <a:rPr lang="en-GB" sz="2400">
                <a:solidFill>
                  <a:srgbClr val="002060"/>
                </a:solidFill>
                <a:latin typeface="Century Gothic" panose="020B0502020202020204" pitchFamily="34" charset="0"/>
                <a:ea typeface="Century Gothic"/>
                <a:cs typeface="Century Gothic"/>
                <a:sym typeface="Century Gothic"/>
              </a:rPr>
              <a:t> eat?</a:t>
            </a:r>
            <a:endParaRPr>
              <a:latin typeface="Century Gothic" panose="020B0502020202020204" pitchFamily="34" charset="0"/>
            </a:endParaRPr>
          </a:p>
        </p:txBody>
      </p:sp>
      <p:sp>
        <p:nvSpPr>
          <p:cNvPr id="1110" name="Google Shape;1110;p39"/>
          <p:cNvSpPr txBox="1"/>
          <p:nvPr/>
        </p:nvSpPr>
        <p:spPr>
          <a:xfrm>
            <a:off x="166555" y="5595734"/>
            <a:ext cx="59401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2060"/>
                </a:solidFill>
                <a:latin typeface="Century Gothic" panose="020B0502020202020204" pitchFamily="34" charset="0"/>
                <a:ea typeface="Century Gothic"/>
                <a:cs typeface="Century Gothic"/>
                <a:sym typeface="Century Gothic"/>
              </a:rPr>
              <a:t>6. </a:t>
            </a:r>
            <a:r>
              <a:rPr lang="en-GB" sz="2400">
                <a:solidFill>
                  <a:srgbClr val="002060"/>
                </a:solidFill>
                <a:latin typeface="Century Gothic" panose="020B0502020202020204" pitchFamily="34" charset="0"/>
                <a:ea typeface="Century Gothic"/>
                <a:cs typeface="Century Gothic"/>
                <a:sym typeface="Century Gothic"/>
              </a:rPr>
              <a:t>How did </a:t>
            </a:r>
            <a:r>
              <a:rPr lang="en-GB" sz="2400" b="1">
                <a:solidFill>
                  <a:srgbClr val="002060"/>
                </a:solidFill>
                <a:latin typeface="Century Gothic" panose="020B0502020202020204" pitchFamily="34" charset="0"/>
                <a:ea typeface="Century Gothic"/>
                <a:cs typeface="Century Gothic"/>
                <a:sym typeface="Century Gothic"/>
              </a:rPr>
              <a:t>s/he</a:t>
            </a:r>
            <a:r>
              <a:rPr lang="en-GB" sz="2400">
                <a:solidFill>
                  <a:srgbClr val="002060"/>
                </a:solidFill>
                <a:latin typeface="Century Gothic" panose="020B0502020202020204" pitchFamily="34" charset="0"/>
                <a:ea typeface="Century Gothic"/>
                <a:cs typeface="Century Gothic"/>
                <a:sym typeface="Century Gothic"/>
              </a:rPr>
              <a:t> decide to travel?</a:t>
            </a:r>
            <a:endParaRPr sz="2400">
              <a:solidFill>
                <a:srgbClr val="002060"/>
              </a:solidFill>
              <a:latin typeface="Century Gothic" panose="020B0502020202020204" pitchFamily="34" charset="0"/>
              <a:ea typeface="Century Gothic"/>
              <a:cs typeface="Century Gothic"/>
              <a:sym typeface="Century Gothic"/>
            </a:endParaRPr>
          </a:p>
        </p:txBody>
      </p:sp>
      <p:sp>
        <p:nvSpPr>
          <p:cNvPr id="1111" name="Google Shape;1111;p39"/>
          <p:cNvSpPr txBox="1"/>
          <p:nvPr/>
        </p:nvSpPr>
        <p:spPr>
          <a:xfrm>
            <a:off x="134796" y="4879291"/>
            <a:ext cx="59401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002060"/>
                </a:solidFill>
                <a:latin typeface="Century Gothic" panose="020B0502020202020204" pitchFamily="34" charset="0"/>
                <a:ea typeface="Century Gothic"/>
                <a:cs typeface="Century Gothic"/>
                <a:sym typeface="Century Gothic"/>
              </a:rPr>
              <a:t>5. </a:t>
            </a:r>
            <a:r>
              <a:rPr lang="en-GB" sz="2400">
                <a:solidFill>
                  <a:srgbClr val="002060"/>
                </a:solidFill>
                <a:latin typeface="Century Gothic" panose="020B0502020202020204" pitchFamily="34" charset="0"/>
                <a:ea typeface="Century Gothic"/>
                <a:cs typeface="Century Gothic"/>
                <a:sym typeface="Century Gothic"/>
              </a:rPr>
              <a:t>Why did </a:t>
            </a:r>
            <a:r>
              <a:rPr lang="en-GB" sz="2400" b="1">
                <a:solidFill>
                  <a:srgbClr val="002060"/>
                </a:solidFill>
                <a:latin typeface="Century Gothic" panose="020B0502020202020204" pitchFamily="34" charset="0"/>
                <a:ea typeface="Century Gothic"/>
                <a:cs typeface="Century Gothic"/>
                <a:sym typeface="Century Gothic"/>
              </a:rPr>
              <a:t>you</a:t>
            </a:r>
            <a:r>
              <a:rPr lang="en-GB" sz="2400">
                <a:solidFill>
                  <a:srgbClr val="002060"/>
                </a:solidFill>
                <a:latin typeface="Century Gothic" panose="020B0502020202020204" pitchFamily="34" charset="0"/>
                <a:ea typeface="Century Gothic"/>
                <a:cs typeface="Century Gothic"/>
                <a:sym typeface="Century Gothic"/>
              </a:rPr>
              <a:t> take a boat?</a:t>
            </a:r>
            <a:endParaRPr>
              <a:latin typeface="Century Gothic" panose="020B0502020202020204" pitchFamily="34" charset="0"/>
            </a:endParaRPr>
          </a:p>
        </p:txBody>
      </p:sp>
      <p:sp>
        <p:nvSpPr>
          <p:cNvPr id="1112" name="Google Shape;1112;p39"/>
          <p:cNvSpPr/>
          <p:nvPr/>
        </p:nvSpPr>
        <p:spPr>
          <a:xfrm>
            <a:off x="6106976" y="594821"/>
            <a:ext cx="5972033" cy="5754040"/>
          </a:xfrm>
          <a:prstGeom prst="rect">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endParaRPr sz="2000">
              <a:solidFill>
                <a:schemeClr val="lt1"/>
              </a:solidFill>
              <a:latin typeface="Century Gothic" panose="020B0502020202020204" pitchFamily="34" charset="0"/>
              <a:ea typeface="Century Gothic"/>
              <a:cs typeface="Century Gothic"/>
              <a:sym typeface="Century Gothic"/>
            </a:endParaRPr>
          </a:p>
        </p:txBody>
      </p:sp>
      <p:sp>
        <p:nvSpPr>
          <p:cNvPr id="1113" name="Google Shape;1113;p39"/>
          <p:cNvSpPr txBox="1"/>
          <p:nvPr/>
        </p:nvSpPr>
        <p:spPr>
          <a:xfrm>
            <a:off x="6140605" y="763466"/>
            <a:ext cx="5929426" cy="799799"/>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2060"/>
              </a:buClr>
              <a:buSzPts val="2000"/>
              <a:buFont typeface="Century Gothic"/>
              <a:buNone/>
            </a:pPr>
            <a:r>
              <a:rPr lang="en-GB" sz="2000" b="1">
                <a:solidFill>
                  <a:srgbClr val="002060"/>
                </a:solidFill>
                <a:latin typeface="Century Gothic" panose="020B0502020202020204" pitchFamily="34" charset="0"/>
                <a:ea typeface="Century Gothic"/>
                <a:cs typeface="Century Gothic"/>
                <a:sym typeface="Century Gothic"/>
              </a:rPr>
              <a:t>Persona B </a:t>
            </a:r>
            <a:endParaRPr>
              <a:latin typeface="Century Gothic" panose="020B0502020202020204" pitchFamily="34" charset="0"/>
            </a:endParaRPr>
          </a:p>
          <a:p>
            <a:pPr marL="0" marR="0" lvl="0" indent="0" algn="l" rtl="0">
              <a:lnSpc>
                <a:spcPct val="120000"/>
              </a:lnSpc>
              <a:spcBef>
                <a:spcPts val="0"/>
              </a:spcBef>
              <a:spcAft>
                <a:spcPts val="0"/>
              </a:spcAft>
              <a:buClr>
                <a:srgbClr val="002060"/>
              </a:buClr>
              <a:buSzPts val="2000"/>
              <a:buFont typeface="Century Gothic"/>
              <a:buNone/>
            </a:pPr>
            <a:r>
              <a:rPr lang="en-GB" sz="2000" b="1">
                <a:solidFill>
                  <a:srgbClr val="002060"/>
                </a:solidFill>
                <a:latin typeface="Century Gothic" panose="020B0502020202020204" pitchFamily="34" charset="0"/>
                <a:ea typeface="Century Gothic"/>
                <a:cs typeface="Century Gothic"/>
                <a:sym typeface="Century Gothic"/>
              </a:rPr>
              <a:t>Listen for whether it’s –</a:t>
            </a:r>
            <a:r>
              <a:rPr lang="en-GB" sz="2000" b="1">
                <a:solidFill>
                  <a:srgbClr val="F66400"/>
                </a:solidFill>
                <a:latin typeface="Century Gothic" panose="020B0502020202020204" pitchFamily="34" charset="0"/>
                <a:ea typeface="Century Gothic"/>
                <a:cs typeface="Century Gothic"/>
                <a:sym typeface="Century Gothic"/>
              </a:rPr>
              <a:t>iste</a:t>
            </a:r>
            <a:r>
              <a:rPr lang="en-GB" sz="2000" b="1">
                <a:solidFill>
                  <a:srgbClr val="002060"/>
                </a:solidFill>
                <a:latin typeface="Century Gothic" panose="020B0502020202020204" pitchFamily="34" charset="0"/>
                <a:ea typeface="Century Gothic"/>
                <a:cs typeface="Century Gothic"/>
                <a:sym typeface="Century Gothic"/>
              </a:rPr>
              <a:t> (‘you’) or –</a:t>
            </a:r>
            <a:r>
              <a:rPr lang="en-GB" sz="2000" b="1">
                <a:solidFill>
                  <a:srgbClr val="F66400"/>
                </a:solidFill>
                <a:latin typeface="Century Gothic" panose="020B0502020202020204" pitchFamily="34" charset="0"/>
                <a:ea typeface="Century Gothic"/>
                <a:cs typeface="Century Gothic"/>
                <a:sym typeface="Century Gothic"/>
              </a:rPr>
              <a:t>ió</a:t>
            </a:r>
            <a:r>
              <a:rPr lang="en-GB" sz="2000" b="1">
                <a:solidFill>
                  <a:srgbClr val="002060"/>
                </a:solidFill>
                <a:latin typeface="Century Gothic" panose="020B0502020202020204" pitchFamily="34" charset="0"/>
                <a:ea typeface="Century Gothic"/>
                <a:cs typeface="Century Gothic"/>
                <a:sym typeface="Century Gothic"/>
              </a:rPr>
              <a:t> (‘s/he’) and then give the information in Spanish.</a:t>
            </a:r>
            <a:endParaRPr sz="2000">
              <a:solidFill>
                <a:srgbClr val="002060"/>
              </a:solidFill>
              <a:latin typeface="Century Gothic" panose="020B0502020202020204" pitchFamily="34" charset="0"/>
              <a:ea typeface="Century Gothic"/>
              <a:cs typeface="Century Gothic"/>
              <a:sym typeface="Century Gothic"/>
            </a:endParaRPr>
          </a:p>
        </p:txBody>
      </p:sp>
      <p:sp>
        <p:nvSpPr>
          <p:cNvPr id="1114" name="Google Shape;1114;p39"/>
          <p:cNvSpPr txBox="1"/>
          <p:nvPr/>
        </p:nvSpPr>
        <p:spPr>
          <a:xfrm>
            <a:off x="6084021" y="2385301"/>
            <a:ext cx="14644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[when?]</a:t>
            </a:r>
            <a:endParaRPr>
              <a:latin typeface="Century Gothic" panose="020B0502020202020204" pitchFamily="34" charset="0"/>
            </a:endParaRPr>
          </a:p>
        </p:txBody>
      </p:sp>
      <p:sp>
        <p:nvSpPr>
          <p:cNvPr id="1115" name="Google Shape;1115;p39"/>
          <p:cNvSpPr txBox="1"/>
          <p:nvPr/>
        </p:nvSpPr>
        <p:spPr>
          <a:xfrm>
            <a:off x="6084020" y="3066533"/>
            <a:ext cx="19445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[how many?]</a:t>
            </a:r>
            <a:endParaRPr sz="2000">
              <a:solidFill>
                <a:srgbClr val="002060"/>
              </a:solidFill>
              <a:latin typeface="Century Gothic" panose="020B0502020202020204" pitchFamily="34" charset="0"/>
              <a:ea typeface="Century Gothic"/>
              <a:cs typeface="Century Gothic"/>
              <a:sym typeface="Century Gothic"/>
            </a:endParaRPr>
          </a:p>
        </p:txBody>
      </p:sp>
      <p:sp>
        <p:nvSpPr>
          <p:cNvPr id="1116" name="Google Shape;1116;p39"/>
          <p:cNvSpPr txBox="1"/>
          <p:nvPr/>
        </p:nvSpPr>
        <p:spPr>
          <a:xfrm>
            <a:off x="6084021" y="3747765"/>
            <a:ext cx="256171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[where?]</a:t>
            </a:r>
            <a:endParaRPr>
              <a:latin typeface="Century Gothic" panose="020B0502020202020204" pitchFamily="34" charset="0"/>
            </a:endParaRPr>
          </a:p>
        </p:txBody>
      </p:sp>
      <p:sp>
        <p:nvSpPr>
          <p:cNvPr id="1117" name="Google Shape;1117;p39"/>
          <p:cNvSpPr txBox="1"/>
          <p:nvPr/>
        </p:nvSpPr>
        <p:spPr>
          <a:xfrm>
            <a:off x="6084021" y="4428997"/>
            <a:ext cx="19445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[what?]</a:t>
            </a:r>
            <a:endParaRPr>
              <a:latin typeface="Century Gothic" panose="020B0502020202020204" pitchFamily="34" charset="0"/>
            </a:endParaRPr>
          </a:p>
        </p:txBody>
      </p:sp>
      <p:sp>
        <p:nvSpPr>
          <p:cNvPr id="1118" name="Google Shape;1118;p39"/>
          <p:cNvSpPr txBox="1"/>
          <p:nvPr/>
        </p:nvSpPr>
        <p:spPr>
          <a:xfrm>
            <a:off x="6084021" y="5110229"/>
            <a:ext cx="13367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[why?]</a:t>
            </a:r>
            <a:endParaRPr>
              <a:latin typeface="Century Gothic" panose="020B0502020202020204" pitchFamily="34" charset="0"/>
            </a:endParaRPr>
          </a:p>
        </p:txBody>
      </p:sp>
      <p:sp>
        <p:nvSpPr>
          <p:cNvPr id="1119" name="Google Shape;1119;p39"/>
          <p:cNvSpPr txBox="1"/>
          <p:nvPr/>
        </p:nvSpPr>
        <p:spPr>
          <a:xfrm>
            <a:off x="6084021" y="5791462"/>
            <a:ext cx="19445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[how?]</a:t>
            </a:r>
            <a:endParaRPr>
              <a:latin typeface="Century Gothic" panose="020B0502020202020204" pitchFamily="34" charset="0"/>
            </a:endParaRPr>
          </a:p>
        </p:txBody>
      </p:sp>
      <p:sp>
        <p:nvSpPr>
          <p:cNvPr id="1120" name="Google Shape;1120;p39"/>
          <p:cNvSpPr txBox="1"/>
          <p:nvPr/>
        </p:nvSpPr>
        <p:spPr>
          <a:xfrm>
            <a:off x="8645733" y="1806262"/>
            <a:ext cx="183970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002060"/>
                </a:solidFill>
                <a:latin typeface="Century Gothic" panose="020B0502020202020204" pitchFamily="34" charset="0"/>
                <a:ea typeface="Century Gothic"/>
                <a:cs typeface="Century Gothic"/>
                <a:sym typeface="Century Gothic"/>
              </a:rPr>
              <a:t>‘you’</a:t>
            </a:r>
            <a:endParaRPr>
              <a:latin typeface="Century Gothic" panose="020B0502020202020204" pitchFamily="34" charset="0"/>
            </a:endParaRPr>
          </a:p>
        </p:txBody>
      </p:sp>
      <p:sp>
        <p:nvSpPr>
          <p:cNvPr id="1121" name="Google Shape;1121;p39"/>
          <p:cNvSpPr txBox="1"/>
          <p:nvPr/>
        </p:nvSpPr>
        <p:spPr>
          <a:xfrm>
            <a:off x="10760636" y="1812539"/>
            <a:ext cx="116554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002060"/>
                </a:solidFill>
                <a:latin typeface="Century Gothic" panose="020B0502020202020204" pitchFamily="34" charset="0"/>
                <a:ea typeface="Century Gothic"/>
                <a:cs typeface="Century Gothic"/>
                <a:sym typeface="Century Gothic"/>
              </a:rPr>
              <a:t>‘s/he’</a:t>
            </a:r>
            <a:endParaRPr>
              <a:latin typeface="Century Gothic" panose="020B0502020202020204" pitchFamily="34" charset="0"/>
            </a:endParaRPr>
          </a:p>
        </p:txBody>
      </p:sp>
      <p:sp>
        <p:nvSpPr>
          <p:cNvPr id="1122" name="Google Shape;1122;p39"/>
          <p:cNvSpPr txBox="1"/>
          <p:nvPr/>
        </p:nvSpPr>
        <p:spPr>
          <a:xfrm>
            <a:off x="8925054" y="2382733"/>
            <a:ext cx="132279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in August</a:t>
            </a:r>
            <a:endParaRPr>
              <a:latin typeface="Century Gothic" panose="020B0502020202020204" pitchFamily="34" charset="0"/>
            </a:endParaRPr>
          </a:p>
        </p:txBody>
      </p:sp>
      <p:sp>
        <p:nvSpPr>
          <p:cNvPr id="1123" name="Google Shape;1123;p39"/>
          <p:cNvSpPr txBox="1"/>
          <p:nvPr/>
        </p:nvSpPr>
        <p:spPr>
          <a:xfrm>
            <a:off x="10644000" y="2385301"/>
            <a:ext cx="134203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last week</a:t>
            </a:r>
            <a:endParaRPr>
              <a:latin typeface="Century Gothic" panose="020B0502020202020204" pitchFamily="34" charset="0"/>
            </a:endParaRPr>
          </a:p>
        </p:txBody>
      </p:sp>
      <p:sp>
        <p:nvSpPr>
          <p:cNvPr id="1124" name="Google Shape;1124;p39"/>
          <p:cNvSpPr txBox="1"/>
          <p:nvPr/>
        </p:nvSpPr>
        <p:spPr>
          <a:xfrm>
            <a:off x="9357063" y="3064649"/>
            <a:ext cx="45878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six</a:t>
            </a:r>
            <a:endParaRPr sz="2000">
              <a:solidFill>
                <a:srgbClr val="002060"/>
              </a:solidFill>
              <a:latin typeface="Century Gothic" panose="020B0502020202020204" pitchFamily="34" charset="0"/>
              <a:ea typeface="Century Gothic"/>
              <a:cs typeface="Century Gothic"/>
              <a:sym typeface="Century Gothic"/>
            </a:endParaRPr>
          </a:p>
        </p:txBody>
      </p:sp>
      <p:sp>
        <p:nvSpPr>
          <p:cNvPr id="1125" name="Google Shape;1125;p39"/>
          <p:cNvSpPr txBox="1"/>
          <p:nvPr/>
        </p:nvSpPr>
        <p:spPr>
          <a:xfrm>
            <a:off x="10328377" y="3064649"/>
            <a:ext cx="183970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eight</a:t>
            </a:r>
            <a:endParaRPr sz="2000">
              <a:solidFill>
                <a:srgbClr val="002060"/>
              </a:solidFill>
              <a:latin typeface="Century Gothic" panose="020B0502020202020204" pitchFamily="34" charset="0"/>
              <a:ea typeface="Century Gothic"/>
              <a:cs typeface="Century Gothic"/>
              <a:sym typeface="Century Gothic"/>
            </a:endParaRPr>
          </a:p>
        </p:txBody>
      </p:sp>
      <p:sp>
        <p:nvSpPr>
          <p:cNvPr id="1126" name="Google Shape;1126;p39"/>
          <p:cNvSpPr txBox="1"/>
          <p:nvPr/>
        </p:nvSpPr>
        <p:spPr>
          <a:xfrm>
            <a:off x="8787570" y="3593877"/>
            <a:ext cx="154080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to the beach</a:t>
            </a:r>
            <a:endParaRPr>
              <a:latin typeface="Century Gothic" panose="020B0502020202020204" pitchFamily="34" charset="0"/>
            </a:endParaRPr>
          </a:p>
        </p:txBody>
      </p:sp>
      <p:sp>
        <p:nvSpPr>
          <p:cNvPr id="1127" name="Google Shape;1127;p39"/>
          <p:cNvSpPr txBox="1"/>
          <p:nvPr/>
        </p:nvSpPr>
        <p:spPr>
          <a:xfrm>
            <a:off x="10471551" y="3585220"/>
            <a:ext cx="154080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to the street</a:t>
            </a:r>
            <a:endParaRPr>
              <a:latin typeface="Century Gothic" panose="020B0502020202020204" pitchFamily="34" charset="0"/>
            </a:endParaRPr>
          </a:p>
        </p:txBody>
      </p:sp>
      <p:sp>
        <p:nvSpPr>
          <p:cNvPr id="1128" name="Google Shape;1128;p39"/>
          <p:cNvSpPr txBox="1"/>
          <p:nvPr/>
        </p:nvSpPr>
        <p:spPr>
          <a:xfrm>
            <a:off x="8480594" y="4414103"/>
            <a:ext cx="210346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traditional food</a:t>
            </a:r>
            <a:endParaRPr>
              <a:latin typeface="Century Gothic" panose="020B0502020202020204" pitchFamily="34" charset="0"/>
            </a:endParaRPr>
          </a:p>
        </p:txBody>
      </p:sp>
      <p:sp>
        <p:nvSpPr>
          <p:cNvPr id="1129" name="Google Shape;1129;p39"/>
          <p:cNvSpPr txBox="1"/>
          <p:nvPr/>
        </p:nvSpPr>
        <p:spPr>
          <a:xfrm>
            <a:off x="8380141" y="4987013"/>
            <a:ext cx="234349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because there is a river</a:t>
            </a:r>
            <a:endParaRPr>
              <a:latin typeface="Century Gothic" panose="020B0502020202020204" pitchFamily="34" charset="0"/>
            </a:endParaRPr>
          </a:p>
        </p:txBody>
      </p:sp>
      <p:sp>
        <p:nvSpPr>
          <p:cNvPr id="1130" name="Google Shape;1130;p39"/>
          <p:cNvSpPr txBox="1"/>
          <p:nvPr/>
        </p:nvSpPr>
        <p:spPr>
          <a:xfrm>
            <a:off x="10551026" y="4979004"/>
            <a:ext cx="152798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because it’s great</a:t>
            </a:r>
            <a:endParaRPr>
              <a:latin typeface="Century Gothic" panose="020B0502020202020204" pitchFamily="34" charset="0"/>
            </a:endParaRPr>
          </a:p>
        </p:txBody>
      </p:sp>
      <p:sp>
        <p:nvSpPr>
          <p:cNvPr id="1131" name="Google Shape;1131;p39"/>
          <p:cNvSpPr txBox="1"/>
          <p:nvPr/>
        </p:nvSpPr>
        <p:spPr>
          <a:xfrm>
            <a:off x="8638068" y="5857344"/>
            <a:ext cx="182764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by plane</a:t>
            </a:r>
            <a:endParaRPr sz="2000">
              <a:solidFill>
                <a:srgbClr val="002060"/>
              </a:solidFill>
              <a:latin typeface="Century Gothic" panose="020B0502020202020204" pitchFamily="34" charset="0"/>
              <a:ea typeface="Century Gothic"/>
              <a:cs typeface="Century Gothic"/>
              <a:sym typeface="Century Gothic"/>
            </a:endParaRPr>
          </a:p>
        </p:txBody>
      </p:sp>
      <p:sp>
        <p:nvSpPr>
          <p:cNvPr id="1132" name="Google Shape;1132;p39"/>
          <p:cNvSpPr txBox="1"/>
          <p:nvPr/>
        </p:nvSpPr>
        <p:spPr>
          <a:xfrm>
            <a:off x="10484795" y="5857344"/>
            <a:ext cx="158382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by bus</a:t>
            </a:r>
            <a:endParaRPr sz="2000">
              <a:solidFill>
                <a:srgbClr val="002060"/>
              </a:solidFill>
              <a:latin typeface="Century Gothic" panose="020B0502020202020204" pitchFamily="34" charset="0"/>
              <a:ea typeface="Century Gothic"/>
              <a:cs typeface="Century Gothic"/>
              <a:sym typeface="Century Gothic"/>
            </a:endParaRPr>
          </a:p>
        </p:txBody>
      </p:sp>
      <p:cxnSp>
        <p:nvCxnSpPr>
          <p:cNvPr id="1133" name="Google Shape;1133;p39"/>
          <p:cNvCxnSpPr/>
          <p:nvPr/>
        </p:nvCxnSpPr>
        <p:spPr>
          <a:xfrm>
            <a:off x="538131" y="2689236"/>
            <a:ext cx="2717415" cy="0"/>
          </a:xfrm>
          <a:prstGeom prst="straightConnector1">
            <a:avLst/>
          </a:prstGeom>
          <a:noFill/>
          <a:ln w="19050" cap="flat" cmpd="sng">
            <a:solidFill>
              <a:srgbClr val="002060"/>
            </a:solidFill>
            <a:prstDash val="dot"/>
            <a:miter lim="800000"/>
            <a:headEnd type="none" w="sm" len="sm"/>
            <a:tailEnd type="none" w="sm" len="sm"/>
          </a:ln>
        </p:spPr>
      </p:cxnSp>
      <p:cxnSp>
        <p:nvCxnSpPr>
          <p:cNvPr id="1134" name="Google Shape;1134;p39"/>
          <p:cNvCxnSpPr/>
          <p:nvPr/>
        </p:nvCxnSpPr>
        <p:spPr>
          <a:xfrm>
            <a:off x="538131" y="3467601"/>
            <a:ext cx="2761940" cy="0"/>
          </a:xfrm>
          <a:prstGeom prst="straightConnector1">
            <a:avLst/>
          </a:prstGeom>
          <a:noFill/>
          <a:ln w="19050" cap="flat" cmpd="sng">
            <a:solidFill>
              <a:srgbClr val="002060"/>
            </a:solidFill>
            <a:prstDash val="dot"/>
            <a:miter lim="800000"/>
            <a:headEnd type="none" w="sm" len="sm"/>
            <a:tailEnd type="none" w="sm" len="sm"/>
          </a:ln>
        </p:spPr>
      </p:cxnSp>
      <p:cxnSp>
        <p:nvCxnSpPr>
          <p:cNvPr id="1135" name="Google Shape;1135;p39"/>
          <p:cNvCxnSpPr/>
          <p:nvPr/>
        </p:nvCxnSpPr>
        <p:spPr>
          <a:xfrm rot="10800000" flipH="1">
            <a:off x="538131" y="4159647"/>
            <a:ext cx="2717415" cy="16793"/>
          </a:xfrm>
          <a:prstGeom prst="straightConnector1">
            <a:avLst/>
          </a:prstGeom>
          <a:noFill/>
          <a:ln w="19050" cap="flat" cmpd="sng">
            <a:solidFill>
              <a:srgbClr val="002060"/>
            </a:solidFill>
            <a:prstDash val="dot"/>
            <a:miter lim="800000"/>
            <a:headEnd type="none" w="sm" len="sm"/>
            <a:tailEnd type="none" w="sm" len="sm"/>
          </a:ln>
        </p:spPr>
      </p:cxnSp>
      <p:cxnSp>
        <p:nvCxnSpPr>
          <p:cNvPr id="1136" name="Google Shape;1136;p39"/>
          <p:cNvCxnSpPr/>
          <p:nvPr/>
        </p:nvCxnSpPr>
        <p:spPr>
          <a:xfrm rot="10800000" flipH="1">
            <a:off x="538131" y="4875430"/>
            <a:ext cx="2717415" cy="29493"/>
          </a:xfrm>
          <a:prstGeom prst="straightConnector1">
            <a:avLst/>
          </a:prstGeom>
          <a:noFill/>
          <a:ln w="19050" cap="flat" cmpd="sng">
            <a:solidFill>
              <a:srgbClr val="002060"/>
            </a:solidFill>
            <a:prstDash val="dot"/>
            <a:miter lim="800000"/>
            <a:headEnd type="none" w="sm" len="sm"/>
            <a:tailEnd type="none" w="sm" len="sm"/>
          </a:ln>
        </p:spPr>
      </p:cxnSp>
      <p:cxnSp>
        <p:nvCxnSpPr>
          <p:cNvPr id="1137" name="Google Shape;1137;p39"/>
          <p:cNvCxnSpPr/>
          <p:nvPr/>
        </p:nvCxnSpPr>
        <p:spPr>
          <a:xfrm rot="10800000" flipH="1">
            <a:off x="538131" y="5595734"/>
            <a:ext cx="2717415" cy="4093"/>
          </a:xfrm>
          <a:prstGeom prst="straightConnector1">
            <a:avLst/>
          </a:prstGeom>
          <a:noFill/>
          <a:ln w="19050" cap="flat" cmpd="sng">
            <a:solidFill>
              <a:srgbClr val="002060"/>
            </a:solidFill>
            <a:prstDash val="dot"/>
            <a:miter lim="800000"/>
            <a:headEnd type="none" w="sm" len="sm"/>
            <a:tailEnd type="none" w="sm" len="sm"/>
          </a:ln>
        </p:spPr>
      </p:cxnSp>
      <p:cxnSp>
        <p:nvCxnSpPr>
          <p:cNvPr id="1138" name="Google Shape;1138;p39"/>
          <p:cNvCxnSpPr/>
          <p:nvPr/>
        </p:nvCxnSpPr>
        <p:spPr>
          <a:xfrm>
            <a:off x="538131" y="6283897"/>
            <a:ext cx="2717415" cy="1696"/>
          </a:xfrm>
          <a:prstGeom prst="straightConnector1">
            <a:avLst/>
          </a:prstGeom>
          <a:noFill/>
          <a:ln w="19050" cap="flat" cmpd="sng">
            <a:solidFill>
              <a:srgbClr val="002060"/>
            </a:solidFill>
            <a:prstDash val="dot"/>
            <a:miter lim="800000"/>
            <a:headEnd type="none" w="sm" len="sm"/>
            <a:tailEnd type="none" w="sm" len="sm"/>
          </a:ln>
        </p:spPr>
      </p:cxnSp>
      <p:sp>
        <p:nvSpPr>
          <p:cNvPr id="1140" name="Google Shape;1140;p39"/>
          <p:cNvSpPr txBox="1"/>
          <p:nvPr/>
        </p:nvSpPr>
        <p:spPr>
          <a:xfrm>
            <a:off x="10596585" y="4424036"/>
            <a:ext cx="143340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02060"/>
                </a:solidFill>
                <a:latin typeface="Century Gothic" panose="020B0502020202020204" pitchFamily="34" charset="0"/>
                <a:ea typeface="Century Gothic"/>
                <a:cs typeface="Century Gothic"/>
                <a:sym typeface="Century Gothic"/>
              </a:rPr>
              <a:t>tasty food</a:t>
            </a:r>
            <a:endParaRPr>
              <a:latin typeface="Century Gothic" panose="020B0502020202020204" pitchFamily="34" charset="0"/>
            </a:endParaRPr>
          </a:p>
        </p:txBody>
      </p:sp>
      <p:sp>
        <p:nvSpPr>
          <p:cNvPr id="1141" name="Google Shape;1141;p39"/>
          <p:cNvSpPr/>
          <p:nvPr/>
        </p:nvSpPr>
        <p:spPr>
          <a:xfrm>
            <a:off x="6124979" y="1829270"/>
            <a:ext cx="271699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panose="020B0502020202020204" pitchFamily="34" charset="0"/>
                <a:ea typeface="Century Gothic"/>
                <a:cs typeface="Century Gothic"/>
                <a:sym typeface="Century Gothic"/>
              </a:rPr>
              <a:t>Partner asks about… </a:t>
            </a:r>
            <a:endParaRPr sz="2000">
              <a:solidFill>
                <a:schemeClr val="dk1"/>
              </a:solidFill>
              <a:latin typeface="Century Gothic" panose="020B0502020202020204" pitchFamily="34" charset="0"/>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34" y="220726"/>
            <a:ext cx="386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¡Estamos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juicio</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 name="TextBox 3"/>
          <p:cNvSpPr txBox="1"/>
          <p:nvPr/>
        </p:nvSpPr>
        <p:spPr>
          <a:xfrm>
            <a:off x="171464" y="740942"/>
            <a:ext cx="93879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Usa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tuyo</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o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suyo</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femenino</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masculino</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según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palabra.</a:t>
            </a:r>
          </a:p>
        </p:txBody>
      </p:sp>
      <p:sp>
        <p:nvSpPr>
          <p:cNvPr id="45" name="TextBox 44"/>
          <p:cNvSpPr txBox="1"/>
          <p:nvPr/>
        </p:nvSpPr>
        <p:spPr>
          <a:xfrm>
            <a:off x="126634" y="2267843"/>
            <a:ext cx="597401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ejemplo:</a:t>
            </a:r>
          </a:p>
        </p:txBody>
      </p:sp>
      <p:sp>
        <p:nvSpPr>
          <p:cNvPr id="46" name="Oval Callout 45"/>
          <p:cNvSpPr/>
          <p:nvPr/>
        </p:nvSpPr>
        <p:spPr>
          <a:xfrm>
            <a:off x="2490813" y="2411495"/>
            <a:ext cx="4055476" cy="868942"/>
          </a:xfrm>
          <a:prstGeom prst="wedgeEllipseCallout">
            <a:avLst>
              <a:gd name="adj1" fmla="val -67265"/>
              <a:gd name="adj2" fmla="val 10136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foto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vieja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tuya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7" name="TextBox 46"/>
          <p:cNvSpPr txBox="1"/>
          <p:nvPr/>
        </p:nvSpPr>
        <p:spPr>
          <a:xfrm>
            <a:off x="126634" y="3073675"/>
            <a:ext cx="277713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(pregunta):</a:t>
            </a:r>
          </a:p>
        </p:txBody>
      </p:sp>
      <p:sp>
        <p:nvSpPr>
          <p:cNvPr id="48" name="TextBox 47"/>
          <p:cNvSpPr txBox="1"/>
          <p:nvPr/>
        </p:nvSpPr>
        <p:spPr>
          <a:xfrm>
            <a:off x="9971615" y="3323533"/>
            <a:ext cx="184595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(contesta):</a:t>
            </a:r>
          </a:p>
        </p:txBody>
      </p:sp>
      <p:sp>
        <p:nvSpPr>
          <p:cNvPr id="49" name="Oval Callout 48"/>
          <p:cNvSpPr/>
          <p:nvPr/>
        </p:nvSpPr>
        <p:spPr>
          <a:xfrm>
            <a:off x="4865420" y="2966405"/>
            <a:ext cx="3890653" cy="968900"/>
          </a:xfrm>
          <a:prstGeom prst="wedgeEllipseCallout">
            <a:avLst>
              <a:gd name="adj1" fmla="val 76126"/>
              <a:gd name="adj2" fmla="val 3952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Sí</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foto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mía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9" name="Rectangle 2">
            <a:extLst>
              <a:ext uri="{FF2B5EF4-FFF2-40B4-BE49-F238E27FC236}">
                <a16:creationId xmlns:a16="http://schemas.microsoft.com/office/drawing/2014/main" id="{94C9B716-5EA8-AB48-A633-EA1D72AD1EA5}"/>
              </a:ext>
            </a:extLst>
          </p:cNvPr>
          <p:cNvSpPr/>
          <p:nvPr/>
        </p:nvSpPr>
        <p:spPr>
          <a:xfrm>
            <a:off x="199680" y="4160293"/>
            <a:ext cx="5345365" cy="19454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Rectangle 2">
            <a:extLst>
              <a:ext uri="{FF2B5EF4-FFF2-40B4-BE49-F238E27FC236}">
                <a16:creationId xmlns:a16="http://schemas.microsoft.com/office/drawing/2014/main" id="{CBF81529-E004-BA40-8DEF-918035FEE8F1}"/>
              </a:ext>
            </a:extLst>
          </p:cNvPr>
          <p:cNvSpPr/>
          <p:nvPr/>
        </p:nvSpPr>
        <p:spPr>
          <a:xfrm>
            <a:off x="5691195" y="4160293"/>
            <a:ext cx="6181345" cy="19454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9" name="TextBox 6">
            <a:extLst>
              <a:ext uri="{FF2B5EF4-FFF2-40B4-BE49-F238E27FC236}">
                <a16:creationId xmlns:a16="http://schemas.microsoft.com/office/drawing/2014/main" id="{048C2848-894C-1F40-A0BB-E1D33E8AAE24}"/>
              </a:ext>
            </a:extLst>
          </p:cNvPr>
          <p:cNvSpPr txBox="1"/>
          <p:nvPr/>
        </p:nvSpPr>
        <p:spPr>
          <a:xfrm>
            <a:off x="199680" y="4988237"/>
            <a:ext cx="52463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 </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Is this old photo yours?</a:t>
            </a:r>
          </a:p>
        </p:txBody>
      </p:sp>
      <p:sp>
        <p:nvSpPr>
          <p:cNvPr id="37" name="Title 2">
            <a:extLst>
              <a:ext uri="{FF2B5EF4-FFF2-40B4-BE49-F238E27FC236}">
                <a16:creationId xmlns:a16="http://schemas.microsoft.com/office/drawing/2014/main" id="{34183E21-D1A2-CA4F-9E27-66E8113BEA2C}"/>
              </a:ext>
            </a:extLst>
          </p:cNvPr>
          <p:cNvSpPr txBox="1">
            <a:spLocks/>
          </p:cNvSpPr>
          <p:nvPr/>
        </p:nvSpPr>
        <p:spPr>
          <a:xfrm>
            <a:off x="5753476" y="4192077"/>
            <a:ext cx="6064092" cy="799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Listen for whether it’s ‘</a:t>
            </a:r>
            <a:r>
              <a:rPr kumimoji="0" lang="en-GB" sz="2000" b="1" i="0" u="none" strike="noStrike" kern="1200" cap="none" spc="0" normalizeH="0" baseline="0" noProof="0" dirty="0" err="1">
                <a:ln>
                  <a:noFill/>
                </a:ln>
                <a:solidFill>
                  <a:srgbClr val="F66400"/>
                </a:solidFill>
                <a:effectLst/>
                <a:uLnTx/>
                <a:uFillTx/>
                <a:latin typeface="Century Gothic" panose="020B0502020202020204" pitchFamily="34" charset="0"/>
                <a:ea typeface="+mj-ea"/>
                <a:cs typeface="+mj-cs"/>
              </a:rPr>
              <a:t>tuyo</a:t>
            </a:r>
            <a:r>
              <a:rPr kumimoji="0" lang="en-GB" sz="2000" b="1" i="0" u="none" strike="noStrike" kern="1200" cap="none" spc="0" normalizeH="0" baseline="0" noProof="0" dirty="0">
                <a:ln>
                  <a:noFill/>
                </a:ln>
                <a:solidFill>
                  <a:srgbClr val="F66400"/>
                </a:solidFill>
                <a:effectLst/>
                <a:uLnTx/>
                <a:uFillTx/>
                <a:latin typeface="Century Gothic" panose="020B0502020202020204" pitchFamily="34" charset="0"/>
                <a:ea typeface="+mj-ea"/>
                <a:cs typeface="+mj-cs"/>
              </a:rPr>
              <a: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or ‘</a:t>
            </a:r>
            <a:r>
              <a:rPr kumimoji="0" lang="en-GB" sz="2000" b="1" i="0" u="none" strike="noStrike" kern="1200" cap="none" spc="0" normalizeH="0" baseline="0" noProof="0" dirty="0" err="1">
                <a:ln>
                  <a:noFill/>
                </a:ln>
                <a:solidFill>
                  <a:srgbClr val="F66400"/>
                </a:solidFill>
                <a:effectLst/>
                <a:uLnTx/>
                <a:uFillTx/>
                <a:latin typeface="Century Gothic" panose="020B0502020202020204" pitchFamily="34" charset="0"/>
                <a:ea typeface="+mj-ea"/>
                <a:cs typeface="+mj-cs"/>
              </a:rPr>
              <a:t>suyo</a:t>
            </a:r>
            <a:r>
              <a:rPr kumimoji="0" lang="en-GB" sz="2000" b="1" i="0" u="none" strike="noStrike" kern="1200" cap="none" spc="0" normalizeH="0" baseline="0" noProof="0" dirty="0">
                <a:ln>
                  <a:noFill/>
                </a:ln>
                <a:solidFill>
                  <a:srgbClr val="F66400"/>
                </a:solidFill>
                <a:effectLst/>
                <a:uLnTx/>
                <a:uFillTx/>
                <a:latin typeface="Century Gothic" panose="020B0502020202020204" pitchFamily="34" charset="0"/>
                <a:ea typeface="+mj-ea"/>
                <a:cs typeface="+mj-cs"/>
              </a:rPr>
              <a: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then give the corresponding information in Spanish.</a:t>
            </a:r>
            <a:endPar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41" name="CuadroTexto 40">
            <a:extLst>
              <a:ext uri="{FF2B5EF4-FFF2-40B4-BE49-F238E27FC236}">
                <a16:creationId xmlns:a16="http://schemas.microsoft.com/office/drawing/2014/main" id="{82BC57BC-083B-304F-B40B-C03D4D2F72E7}"/>
              </a:ext>
            </a:extLst>
          </p:cNvPr>
          <p:cNvSpPr txBox="1"/>
          <p:nvPr/>
        </p:nvSpPr>
        <p:spPr>
          <a:xfrm>
            <a:off x="5863074" y="5499304"/>
            <a:ext cx="29674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that photo is mine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2" name="CuadroTexto 41">
            <a:extLst>
              <a:ext uri="{FF2B5EF4-FFF2-40B4-BE49-F238E27FC236}">
                <a16:creationId xmlns:a16="http://schemas.microsoft.com/office/drawing/2014/main" id="{E56F390D-5DA7-8747-81B9-0B0C1A23E5FA}"/>
              </a:ext>
            </a:extLst>
          </p:cNvPr>
          <p:cNvSpPr txBox="1"/>
          <p:nvPr/>
        </p:nvSpPr>
        <p:spPr>
          <a:xfrm>
            <a:off x="9527707" y="5525606"/>
            <a:ext cx="162416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I’m not sure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 name="Anillo 8">
            <a:extLst>
              <a:ext uri="{FF2B5EF4-FFF2-40B4-BE49-F238E27FC236}">
                <a16:creationId xmlns:a16="http://schemas.microsoft.com/office/drawing/2014/main" id="{5E33EAEF-611F-364F-8E9B-676581F5BF8A}"/>
              </a:ext>
            </a:extLst>
          </p:cNvPr>
          <p:cNvSpPr/>
          <p:nvPr/>
        </p:nvSpPr>
        <p:spPr>
          <a:xfrm>
            <a:off x="5716924" y="5476533"/>
            <a:ext cx="3090113" cy="494697"/>
          </a:xfrm>
          <a:prstGeom prst="donut">
            <a:avLst>
              <a:gd name="adj" fmla="val 8523"/>
            </a:avLst>
          </a:prstGeom>
          <a:solidFill>
            <a:srgbClr val="E25B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6" name="Rounded Rectangle 25">
            <a:extLst>
              <a:ext uri="{FF2B5EF4-FFF2-40B4-BE49-F238E27FC236}">
                <a16:creationId xmlns:a16="http://schemas.microsoft.com/office/drawing/2014/main" id="{D578714D-3580-C545-B5C1-E2A9449A0E26}"/>
              </a:ext>
            </a:extLst>
          </p:cNvPr>
          <p:cNvSpPr/>
          <p:nvPr/>
        </p:nvSpPr>
        <p:spPr>
          <a:xfrm>
            <a:off x="9282544" y="241212"/>
            <a:ext cx="2685115" cy="416014"/>
          </a:xfrm>
          <a:prstGeom prst="roundRect">
            <a:avLst/>
          </a:prstGeom>
          <a:solidFill>
            <a:srgbClr val="F6640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p:cNvSpPr txBox="1"/>
          <p:nvPr/>
        </p:nvSpPr>
        <p:spPr>
          <a:xfrm>
            <a:off x="277105" y="5571773"/>
            <a:ext cx="35931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that photo is mine</a:t>
            </a:r>
          </a:p>
        </p:txBody>
      </p:sp>
      <p:cxnSp>
        <p:nvCxnSpPr>
          <p:cNvPr id="10" name="Straight Connector 9"/>
          <p:cNvCxnSpPr>
            <a:cxnSpLocks/>
          </p:cNvCxnSpPr>
          <p:nvPr/>
        </p:nvCxnSpPr>
        <p:spPr>
          <a:xfrm>
            <a:off x="300621" y="5953647"/>
            <a:ext cx="3569630" cy="1758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idx="4294967295"/>
          </p:nvPr>
        </p:nvSpPr>
        <p:spPr>
          <a:xfrm>
            <a:off x="9424554" y="-201071"/>
            <a:ext cx="2767446" cy="1325563"/>
          </a:xfrm>
        </p:spPr>
        <p:txBody>
          <a:bodyPr>
            <a:normAutofit/>
          </a:bodyPr>
          <a:lstStyle/>
          <a:p>
            <a:r>
              <a:rPr lang="en-GB" sz="2000" b="1" dirty="0" err="1">
                <a:solidFill>
                  <a:schemeClr val="bg1"/>
                </a:solidFill>
              </a:rPr>
              <a:t>hablar</a:t>
            </a:r>
            <a:r>
              <a:rPr lang="en-GB" sz="2000" b="1" baseline="0" dirty="0">
                <a:solidFill>
                  <a:schemeClr val="bg1"/>
                </a:solidFill>
              </a:rPr>
              <a:t> </a:t>
            </a:r>
            <a:r>
              <a:rPr lang="en-GB" sz="2000" b="1" baseline="0">
                <a:solidFill>
                  <a:schemeClr val="bg1"/>
                </a:solidFill>
              </a:rPr>
              <a:t>/ escuchar</a:t>
            </a:r>
            <a:endParaRPr lang="en-GB" sz="2000" b="1" dirty="0">
              <a:solidFill>
                <a:schemeClr val="bg1"/>
              </a:solidFill>
            </a:endParaRPr>
          </a:p>
        </p:txBody>
      </p:sp>
      <p:sp>
        <p:nvSpPr>
          <p:cNvPr id="28" name="TextBox 27"/>
          <p:cNvSpPr txBox="1"/>
          <p:nvPr/>
        </p:nvSpPr>
        <p:spPr>
          <a:xfrm>
            <a:off x="171464" y="1385272"/>
            <a:ext cx="9387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B: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contesta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las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1" name="TextBox 30"/>
          <p:cNvSpPr txBox="1"/>
          <p:nvPr/>
        </p:nvSpPr>
        <p:spPr>
          <a:xfrm>
            <a:off x="171464" y="1743452"/>
            <a:ext cx="9387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Luego</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cambia.</a:t>
            </a:r>
          </a:p>
        </p:txBody>
      </p:sp>
      <p:sp>
        <p:nvSpPr>
          <p:cNvPr id="32" name="Title 2">
            <a:extLst>
              <a:ext uri="{FF2B5EF4-FFF2-40B4-BE49-F238E27FC236}">
                <a16:creationId xmlns:a16="http://schemas.microsoft.com/office/drawing/2014/main" id="{2E916929-990F-7F44-8E90-6C2F9A2BE70F}"/>
              </a:ext>
            </a:extLst>
          </p:cNvPr>
          <p:cNvSpPr txBox="1">
            <a:spLocks/>
          </p:cNvSpPr>
          <p:nvPr/>
        </p:nvSpPr>
        <p:spPr>
          <a:xfrm>
            <a:off x="199680" y="4231388"/>
            <a:ext cx="5744020"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Ask your partner these questions.</a:t>
            </a:r>
            <a:endPar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3" name="Title 2">
            <a:extLst>
              <a:ext uri="{FF2B5EF4-FFF2-40B4-BE49-F238E27FC236}">
                <a16:creationId xmlns:a16="http://schemas.microsoft.com/office/drawing/2014/main" id="{A6DCB872-8CC4-A943-B035-7C944DE75F8C}"/>
              </a:ext>
            </a:extLst>
          </p:cNvPr>
          <p:cNvSpPr txBox="1">
            <a:spLocks/>
          </p:cNvSpPr>
          <p:nvPr/>
        </p:nvSpPr>
        <p:spPr>
          <a:xfrm>
            <a:off x="199680" y="4507528"/>
            <a:ext cx="4387700"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Write down the answer.</a:t>
            </a:r>
            <a:endPar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27" name="TextBox 4">
            <a:extLst>
              <a:ext uri="{FF2B5EF4-FFF2-40B4-BE49-F238E27FC236}">
                <a16:creationId xmlns:a16="http://schemas.microsoft.com/office/drawing/2014/main" id="{92221A00-EC5F-5440-8440-C76231737D85}"/>
              </a:ext>
            </a:extLst>
          </p:cNvPr>
          <p:cNvSpPr txBox="1"/>
          <p:nvPr/>
        </p:nvSpPr>
        <p:spPr>
          <a:xfrm>
            <a:off x="5943700" y="4945475"/>
            <a:ext cx="256473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says ‘yours’</a:t>
            </a:r>
          </a:p>
        </p:txBody>
      </p:sp>
      <p:sp>
        <p:nvSpPr>
          <p:cNvPr id="30" name="TextBox 30">
            <a:extLst>
              <a:ext uri="{FF2B5EF4-FFF2-40B4-BE49-F238E27FC236}">
                <a16:creationId xmlns:a16="http://schemas.microsoft.com/office/drawing/2014/main" id="{BB0ECB62-169E-BA42-8C82-109981F36900}"/>
              </a:ext>
            </a:extLst>
          </p:cNvPr>
          <p:cNvSpPr txBox="1"/>
          <p:nvPr/>
        </p:nvSpPr>
        <p:spPr>
          <a:xfrm>
            <a:off x="8727454" y="4945475"/>
            <a:ext cx="30901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says ‘his/hers’</a:t>
            </a:r>
          </a:p>
        </p:txBody>
      </p:sp>
      <p:pic>
        <p:nvPicPr>
          <p:cNvPr id="5" name="Imagen 4">
            <a:extLst>
              <a:ext uri="{FF2B5EF4-FFF2-40B4-BE49-F238E27FC236}">
                <a16:creationId xmlns:a16="http://schemas.microsoft.com/office/drawing/2014/main" id="{14815CF8-60CB-314B-B7E4-3EEF8E83962E}"/>
              </a:ext>
            </a:extLst>
          </p:cNvPr>
          <p:cNvPicPr>
            <a:picLocks noChangeAspect="1"/>
          </p:cNvPicPr>
          <p:nvPr/>
        </p:nvPicPr>
        <p:blipFill>
          <a:blip r:embed="rId3" cstate="screen">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6689" b="95191" l="9982" r="89834">
                        <a14:foregroundMark x1="74701" y1="20785" x2="63155" y2="6744"/>
                        <a14:foregroundMark x1="63155" y1="6744" x2="61960" y2="6744"/>
                        <a14:foregroundMark x1="79301" y1="92206" x2="74379" y2="92206"/>
                        <a14:foregroundMark x1="39328" y1="89221" x2="40018" y2="92648"/>
                        <a14:foregroundMark x1="33671" y1="90934" x2="33671" y2="95191"/>
                        <a14:foregroundMark x1="40386" y1="42012" x2="34361" y2="32228"/>
                        <a14:foregroundMark x1="39328" y1="87949" x2="42502" y2="94748"/>
                        <a14:foregroundMark x1="40754" y1="66722" x2="40018" y2="77778"/>
                        <a14:foregroundMark x1="31877" y1="33941" x2="30129" y2="43284"/>
                      </a14:backgroundRemoval>
                    </a14:imgEffect>
                  </a14:imgLayer>
                </a14:imgProps>
              </a:ext>
              <a:ext uri="{28A0092B-C50C-407E-A947-70E740481C1C}">
                <a14:useLocalDpi xmlns:a14="http://schemas.microsoft.com/office/drawing/2010/main"/>
              </a:ext>
            </a:extLst>
          </a:blip>
          <a:stretch>
            <a:fillRect/>
          </a:stretch>
        </p:blipFill>
        <p:spPr>
          <a:xfrm>
            <a:off x="8388062" y="895133"/>
            <a:ext cx="3004193" cy="2499809"/>
          </a:xfrm>
          <a:prstGeom prst="rect">
            <a:avLst/>
          </a:prstGeom>
        </p:spPr>
      </p:pic>
      <p:sp>
        <p:nvSpPr>
          <p:cNvPr id="2" name="CuadroTexto 1">
            <a:extLst>
              <a:ext uri="{FF2B5EF4-FFF2-40B4-BE49-F238E27FC236}">
                <a16:creationId xmlns:a16="http://schemas.microsoft.com/office/drawing/2014/main" id="{A9157F33-3590-8541-B1E0-A7A8676692A0}"/>
              </a:ext>
            </a:extLst>
          </p:cNvPr>
          <p:cNvSpPr txBox="1"/>
          <p:nvPr/>
        </p:nvSpPr>
        <p:spPr>
          <a:xfrm>
            <a:off x="3959478" y="207511"/>
            <a:ext cx="167706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rPr>
              <a:t>*juicio = trial</a:t>
            </a:r>
          </a:p>
        </p:txBody>
      </p:sp>
    </p:spTree>
    <p:extLst>
      <p:ext uri="{BB962C8B-B14F-4D97-AF65-F5344CB8AC3E}">
        <p14:creationId xmlns:p14="http://schemas.microsoft.com/office/powerpoint/2010/main" val="286675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5" grpId="0"/>
      <p:bldP spid="46" grpId="0" animBg="1"/>
      <p:bldP spid="47" grpId="0"/>
      <p:bldP spid="48" grpId="0"/>
      <p:bldP spid="49" grpId="0" animBg="1"/>
      <p:bldP spid="19" grpId="0" animBg="1"/>
      <p:bldP spid="20" grpId="0" animBg="1"/>
      <p:bldP spid="29" grpId="0"/>
      <p:bldP spid="37" grpId="0"/>
      <p:bldP spid="41" grpId="0"/>
      <p:bldP spid="42" grpId="0"/>
      <p:bldP spid="9" grpId="0" animBg="1"/>
      <p:bldP spid="6" grpId="0"/>
      <p:bldP spid="28" grpId="0"/>
      <p:bldP spid="31" grpId="0"/>
      <p:bldP spid="32" grpId="0"/>
      <p:bldP spid="33" grpId="0"/>
      <p:bldP spid="27" grpId="0"/>
      <p:bldP spid="30"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a:extLst>
              <a:ext uri="{FF2B5EF4-FFF2-40B4-BE49-F238E27FC236}">
                <a16:creationId xmlns:a16="http://schemas.microsoft.com/office/drawing/2014/main" id="{574697B5-94F6-8A45-BF21-F180E2460780}"/>
              </a:ext>
            </a:extLst>
          </p:cNvPr>
          <p:cNvSpPr/>
          <p:nvPr/>
        </p:nvSpPr>
        <p:spPr>
          <a:xfrm>
            <a:off x="42287" y="449678"/>
            <a:ext cx="5967118" cy="57398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2E916929-990F-7F44-8E90-6C2F9A2BE70F}"/>
              </a:ext>
            </a:extLst>
          </p:cNvPr>
          <p:cNvSpPr txBox="1">
            <a:spLocks/>
          </p:cNvSpPr>
          <p:nvPr/>
        </p:nvSpPr>
        <p:spPr>
          <a:xfrm>
            <a:off x="26270" y="843854"/>
            <a:ext cx="5744020"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Ask your partner these questions.</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43" name="TextBox 7">
            <a:extLst>
              <a:ext uri="{FF2B5EF4-FFF2-40B4-BE49-F238E27FC236}">
                <a16:creationId xmlns:a16="http://schemas.microsoft.com/office/drawing/2014/main" id="{8DC3A518-4E14-3C44-8A84-B5E5C7C93710}"/>
              </a:ext>
            </a:extLst>
          </p:cNvPr>
          <p:cNvSpPr txBox="1"/>
          <p:nvPr/>
        </p:nvSpPr>
        <p:spPr>
          <a:xfrm>
            <a:off x="110997" y="2544093"/>
            <a:ext cx="61512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new phone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his?</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45" name="Title 2">
            <a:extLst>
              <a:ext uri="{FF2B5EF4-FFF2-40B4-BE49-F238E27FC236}">
                <a16:creationId xmlns:a16="http://schemas.microsoft.com/office/drawing/2014/main" id="{A6DCB872-8CC4-A943-B035-7C944DE75F8C}"/>
              </a:ext>
            </a:extLst>
          </p:cNvPr>
          <p:cNvSpPr txBox="1">
            <a:spLocks/>
          </p:cNvSpPr>
          <p:nvPr/>
        </p:nvSpPr>
        <p:spPr>
          <a:xfrm>
            <a:off x="26270" y="1211117"/>
            <a:ext cx="4387700"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Write down the answer.</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46" name="TextBox 6">
            <a:extLst>
              <a:ext uri="{FF2B5EF4-FFF2-40B4-BE49-F238E27FC236}">
                <a16:creationId xmlns:a16="http://schemas.microsoft.com/office/drawing/2014/main" id="{E150F2CC-C803-574B-9220-7DADD99AB06E}"/>
              </a:ext>
            </a:extLst>
          </p:cNvPr>
          <p:cNvSpPr txBox="1"/>
          <p:nvPr/>
        </p:nvSpPr>
        <p:spPr>
          <a:xfrm>
            <a:off x="128115" y="1812218"/>
            <a:ext cx="5755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 </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Is this red t-shirt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yours</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
        <p:nvSpPr>
          <p:cNvPr id="47" name="TextBox 56">
            <a:extLst>
              <a:ext uri="{FF2B5EF4-FFF2-40B4-BE49-F238E27FC236}">
                <a16:creationId xmlns:a16="http://schemas.microsoft.com/office/drawing/2014/main" id="{44ACD847-DE5B-1B43-9684-973E8B9EF474}"/>
              </a:ext>
            </a:extLst>
          </p:cNvPr>
          <p:cNvSpPr txBox="1"/>
          <p:nvPr/>
        </p:nvSpPr>
        <p:spPr>
          <a:xfrm>
            <a:off x="128115" y="3282923"/>
            <a:ext cx="63736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small key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52" name="TextBox 57">
            <a:extLst>
              <a:ext uri="{FF2B5EF4-FFF2-40B4-BE49-F238E27FC236}">
                <a16:creationId xmlns:a16="http://schemas.microsoft.com/office/drawing/2014/main" id="{9F905CD9-F55B-934D-A7AE-CAEA8A266694}"/>
              </a:ext>
            </a:extLst>
          </p:cNvPr>
          <p:cNvSpPr txBox="1"/>
          <p:nvPr/>
        </p:nvSpPr>
        <p:spPr>
          <a:xfrm>
            <a:off x="121066" y="4017705"/>
            <a:ext cx="614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yellow skirt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55" name="TextBox 59">
            <a:extLst>
              <a:ext uri="{FF2B5EF4-FFF2-40B4-BE49-F238E27FC236}">
                <a16:creationId xmlns:a16="http://schemas.microsoft.com/office/drawing/2014/main" id="{231DB558-158F-AE45-9C29-2D704D3DCE06}"/>
              </a:ext>
            </a:extLst>
          </p:cNvPr>
          <p:cNvSpPr txBox="1"/>
          <p:nvPr/>
        </p:nvSpPr>
        <p:spPr>
          <a:xfrm>
            <a:off x="136809" y="5450591"/>
            <a:ext cx="67148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6.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expensive gift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hers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56" name="TextBox 58">
            <a:extLst>
              <a:ext uri="{FF2B5EF4-FFF2-40B4-BE49-F238E27FC236}">
                <a16:creationId xmlns:a16="http://schemas.microsoft.com/office/drawing/2014/main" id="{4CE5CCF7-6DBC-6B41-AA45-F2FEE7868F20}"/>
              </a:ext>
            </a:extLst>
          </p:cNvPr>
          <p:cNvSpPr txBox="1"/>
          <p:nvPr/>
        </p:nvSpPr>
        <p:spPr>
          <a:xfrm>
            <a:off x="105050" y="4734148"/>
            <a:ext cx="61869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old camera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hers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cxnSp>
        <p:nvCxnSpPr>
          <p:cNvPr id="34" name="Straight Connector 33"/>
          <p:cNvCxnSpPr/>
          <p:nvPr/>
        </p:nvCxnSpPr>
        <p:spPr>
          <a:xfrm>
            <a:off x="508385" y="2544093"/>
            <a:ext cx="2717415"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8385" y="3322458"/>
            <a:ext cx="2761940"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08385" y="4014504"/>
            <a:ext cx="2717415" cy="167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08385" y="4730287"/>
            <a:ext cx="2717415" cy="294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08385" y="5450591"/>
            <a:ext cx="2717415" cy="40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08385" y="6138754"/>
            <a:ext cx="2717415" cy="1696"/>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11191" y="6904984"/>
            <a:ext cx="1129885" cy="492258"/>
          </a:xfrm>
        </p:spPr>
        <p:txBody>
          <a:bodyPr>
            <a:normAutofit/>
          </a:bodyPr>
          <a:lstStyle/>
          <a:p>
            <a:r>
              <a:rPr lang="en-GB" sz="500" dirty="0">
                <a:solidFill>
                  <a:schemeClr val="bg1"/>
                </a:solidFill>
              </a:rPr>
              <a:t>Persona A</a:t>
            </a:r>
          </a:p>
        </p:txBody>
      </p:sp>
      <p:sp>
        <p:nvSpPr>
          <p:cNvPr id="44" name="Title 2">
            <a:extLst>
              <a:ext uri="{FF2B5EF4-FFF2-40B4-BE49-F238E27FC236}">
                <a16:creationId xmlns:a16="http://schemas.microsoft.com/office/drawing/2014/main" id="{A6DCB872-8CC4-A943-B035-7C944DE75F8C}"/>
              </a:ext>
            </a:extLst>
          </p:cNvPr>
          <p:cNvSpPr txBox="1">
            <a:spLocks/>
          </p:cNvSpPr>
          <p:nvPr/>
        </p:nvSpPr>
        <p:spPr>
          <a:xfrm>
            <a:off x="42287" y="368882"/>
            <a:ext cx="4387700"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Persona A</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pSp>
        <p:nvGrpSpPr>
          <p:cNvPr id="57" name="Group 56">
            <a:extLst>
              <a:ext uri="{FF2B5EF4-FFF2-40B4-BE49-F238E27FC236}">
                <a16:creationId xmlns:a16="http://schemas.microsoft.com/office/drawing/2014/main" id="{93283391-56A7-334E-B4D4-BD492D57E1B1}"/>
              </a:ext>
            </a:extLst>
          </p:cNvPr>
          <p:cNvGrpSpPr/>
          <p:nvPr/>
        </p:nvGrpSpPr>
        <p:grpSpPr>
          <a:xfrm>
            <a:off x="6098901" y="442596"/>
            <a:ext cx="5972033" cy="5754040"/>
            <a:chOff x="6077230" y="449678"/>
            <a:chExt cx="5972033" cy="5754040"/>
          </a:xfrm>
        </p:grpSpPr>
        <p:sp>
          <p:nvSpPr>
            <p:cNvPr id="58" name="Rectangle 16">
              <a:extLst>
                <a:ext uri="{FF2B5EF4-FFF2-40B4-BE49-F238E27FC236}">
                  <a16:creationId xmlns:a16="http://schemas.microsoft.com/office/drawing/2014/main" id="{5063AE64-83FB-524A-B6DE-4137F575C581}"/>
                </a:ext>
              </a:extLst>
            </p:cNvPr>
            <p:cNvSpPr/>
            <p:nvPr/>
          </p:nvSpPr>
          <p:spPr>
            <a:xfrm>
              <a:off x="6077230" y="449678"/>
              <a:ext cx="5972033" cy="57540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9" name="Title 2">
              <a:extLst>
                <a:ext uri="{FF2B5EF4-FFF2-40B4-BE49-F238E27FC236}">
                  <a16:creationId xmlns:a16="http://schemas.microsoft.com/office/drawing/2014/main" id="{062131B8-030D-7941-A2B0-342A58478DE9}"/>
                </a:ext>
              </a:extLst>
            </p:cNvPr>
            <p:cNvSpPr txBox="1">
              <a:spLocks/>
            </p:cNvSpPr>
            <p:nvPr/>
          </p:nvSpPr>
          <p:spPr>
            <a:xfrm>
              <a:off x="6077230" y="616196"/>
              <a:ext cx="5929426" cy="799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Persona A </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Listen for whether it’s ‘</a:t>
              </a:r>
              <a:r>
                <a:rPr kumimoji="0" lang="en-GB" sz="2000" b="1" i="0" u="none" strike="noStrike" kern="1200" cap="none" spc="0" normalizeH="0" baseline="0" noProof="0" dirty="0" err="1">
                  <a:ln>
                    <a:noFill/>
                  </a:ln>
                  <a:solidFill>
                    <a:srgbClr val="F66400"/>
                  </a:solidFill>
                  <a:effectLst/>
                  <a:uLnTx/>
                  <a:uFillTx/>
                  <a:latin typeface="Century Gothic" panose="020B0502020202020204" pitchFamily="34" charset="0"/>
                  <a:ea typeface="+mj-ea"/>
                  <a:cs typeface="+mj-cs"/>
                </a:rPr>
                <a:t>tuyo</a:t>
              </a:r>
              <a:r>
                <a:rPr kumimoji="0" lang="en-GB" sz="2000" b="1" i="0" u="none" strike="noStrike" kern="1200" cap="none" spc="0" normalizeH="0" baseline="0" noProof="0" dirty="0">
                  <a:ln>
                    <a:noFill/>
                  </a:ln>
                  <a:solidFill>
                    <a:srgbClr val="F66400"/>
                  </a:solidFill>
                  <a:effectLst/>
                  <a:uLnTx/>
                  <a:uFillTx/>
                  <a:latin typeface="Century Gothic" panose="020B0502020202020204" pitchFamily="34" charset="0"/>
                  <a:ea typeface="+mj-ea"/>
                  <a:cs typeface="+mj-cs"/>
                </a:rPr>
                <a: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or ‘</a:t>
              </a:r>
              <a:r>
                <a:rPr kumimoji="0" lang="en-GB" sz="2000" b="1" i="0" u="none" strike="noStrike" kern="1200" cap="none" spc="0" normalizeH="0" baseline="0" noProof="0" dirty="0" err="1">
                  <a:ln>
                    <a:noFill/>
                  </a:ln>
                  <a:solidFill>
                    <a:srgbClr val="F66400"/>
                  </a:solidFill>
                  <a:effectLst/>
                  <a:uLnTx/>
                  <a:uFillTx/>
                  <a:latin typeface="Century Gothic" panose="020B0502020202020204" pitchFamily="34" charset="0"/>
                  <a:ea typeface="+mj-ea"/>
                  <a:cs typeface="+mj-cs"/>
                </a:rPr>
                <a:t>suyo</a:t>
              </a:r>
              <a:r>
                <a:rPr kumimoji="0" lang="en-GB" sz="2000" b="1" i="0" u="none" strike="noStrike" kern="1200" cap="none" spc="0" normalizeH="0" baseline="0" noProof="0" dirty="0">
                  <a:ln>
                    <a:noFill/>
                  </a:ln>
                  <a:solidFill>
                    <a:srgbClr val="F66400"/>
                  </a:solidFill>
                  <a:effectLst/>
                  <a:uLnTx/>
                  <a:uFillTx/>
                  <a:latin typeface="Century Gothic" panose="020B0502020202020204" pitchFamily="34" charset="0"/>
                  <a:ea typeface="+mj-ea"/>
                  <a:cs typeface="+mj-cs"/>
                </a:rPr>
                <a: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then give the corresponding information in Spanish.</a:t>
              </a:r>
              <a:endPar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pSp>
      <p:sp>
        <p:nvSpPr>
          <p:cNvPr id="53" name="TextBox 4">
            <a:extLst>
              <a:ext uri="{FF2B5EF4-FFF2-40B4-BE49-F238E27FC236}">
                <a16:creationId xmlns:a16="http://schemas.microsoft.com/office/drawing/2014/main" id="{26E2A0B1-FA9E-954C-A7B7-440423B5724A}"/>
              </a:ext>
            </a:extLst>
          </p:cNvPr>
          <p:cNvSpPr txBox="1"/>
          <p:nvPr/>
        </p:nvSpPr>
        <p:spPr>
          <a:xfrm>
            <a:off x="6171178" y="1632093"/>
            <a:ext cx="256473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says ’yours’</a:t>
            </a:r>
          </a:p>
        </p:txBody>
      </p:sp>
      <p:sp>
        <p:nvSpPr>
          <p:cNvPr id="54" name="TextBox 30">
            <a:extLst>
              <a:ext uri="{FF2B5EF4-FFF2-40B4-BE49-F238E27FC236}">
                <a16:creationId xmlns:a16="http://schemas.microsoft.com/office/drawing/2014/main" id="{6EA57384-912F-E648-B356-2929C5D75E0B}"/>
              </a:ext>
            </a:extLst>
          </p:cNvPr>
          <p:cNvSpPr txBox="1"/>
          <p:nvPr/>
        </p:nvSpPr>
        <p:spPr>
          <a:xfrm>
            <a:off x="8898880" y="1632093"/>
            <a:ext cx="30901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says ‘his/hers’</a:t>
            </a:r>
          </a:p>
        </p:txBody>
      </p:sp>
      <p:sp>
        <p:nvSpPr>
          <p:cNvPr id="65" name="CuadroTexto 74">
            <a:extLst>
              <a:ext uri="{FF2B5EF4-FFF2-40B4-BE49-F238E27FC236}">
                <a16:creationId xmlns:a16="http://schemas.microsoft.com/office/drawing/2014/main" id="{E399E5FF-D8A0-164A-B5D2-C1A595BAD932}"/>
              </a:ext>
            </a:extLst>
          </p:cNvPr>
          <p:cNvSpPr txBox="1"/>
          <p:nvPr/>
        </p:nvSpPr>
        <p:spPr>
          <a:xfrm>
            <a:off x="6580713" y="2713339"/>
            <a:ext cx="21551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that coin is not mine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6" name="CuadroTexto 75">
            <a:extLst>
              <a:ext uri="{FF2B5EF4-FFF2-40B4-BE49-F238E27FC236}">
                <a16:creationId xmlns:a16="http://schemas.microsoft.com/office/drawing/2014/main" id="{DA4E16A8-2892-3B4A-9EEC-51E3100B8AE0}"/>
              </a:ext>
            </a:extLst>
          </p:cNvPr>
          <p:cNvSpPr txBox="1"/>
          <p:nvPr/>
        </p:nvSpPr>
        <p:spPr>
          <a:xfrm>
            <a:off x="8936595" y="2781347"/>
            <a:ext cx="216918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she found it</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3" name="CuadroTexto 76">
            <a:extLst>
              <a:ext uri="{FF2B5EF4-FFF2-40B4-BE49-F238E27FC236}">
                <a16:creationId xmlns:a16="http://schemas.microsoft.com/office/drawing/2014/main" id="{93F11341-7327-7045-9C8F-07EB0300B65D}"/>
              </a:ext>
            </a:extLst>
          </p:cNvPr>
          <p:cNvSpPr txBox="1"/>
          <p:nvPr/>
        </p:nvSpPr>
        <p:spPr>
          <a:xfrm>
            <a:off x="6572124" y="2098909"/>
            <a:ext cx="198163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I bought it</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4" name="CuadroTexto 77">
            <a:extLst>
              <a:ext uri="{FF2B5EF4-FFF2-40B4-BE49-F238E27FC236}">
                <a16:creationId xmlns:a16="http://schemas.microsoft.com/office/drawing/2014/main" id="{BFC34B4F-53E0-924A-AE9A-8960F3D0D64C}"/>
              </a:ext>
            </a:extLst>
          </p:cNvPr>
          <p:cNvSpPr txBox="1"/>
          <p:nvPr/>
        </p:nvSpPr>
        <p:spPr>
          <a:xfrm>
            <a:off x="8936595" y="2070065"/>
            <a:ext cx="315983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that painting is mine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5" name="CuadroTexto 78">
            <a:extLst>
              <a:ext uri="{FF2B5EF4-FFF2-40B4-BE49-F238E27FC236}">
                <a16:creationId xmlns:a16="http://schemas.microsoft.com/office/drawing/2014/main" id="{CD31B20D-CEEC-D54F-8BFB-0241A04FCBFE}"/>
              </a:ext>
            </a:extLst>
          </p:cNvPr>
          <p:cNvSpPr txBox="1"/>
          <p:nvPr/>
        </p:nvSpPr>
        <p:spPr>
          <a:xfrm>
            <a:off x="6609517" y="3483334"/>
            <a:ext cx="24160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maybe!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6" name="CuadroTexto 79">
            <a:extLst>
              <a:ext uri="{FF2B5EF4-FFF2-40B4-BE49-F238E27FC236}">
                <a16:creationId xmlns:a16="http://schemas.microsoft.com/office/drawing/2014/main" id="{4980EA0A-1ACF-434B-8989-6A87AC42F8F4}"/>
              </a:ext>
            </a:extLst>
          </p:cNvPr>
          <p:cNvSpPr txBox="1"/>
          <p:nvPr/>
        </p:nvSpPr>
        <p:spPr>
          <a:xfrm>
            <a:off x="8929617" y="3329446"/>
            <a:ext cx="242726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she always plays that guitar</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77" name="CuadroTexto 80">
            <a:extLst>
              <a:ext uri="{FF2B5EF4-FFF2-40B4-BE49-F238E27FC236}">
                <a16:creationId xmlns:a16="http://schemas.microsoft.com/office/drawing/2014/main" id="{CD549CDC-EC3C-3A4F-B41A-D8CAC846008F}"/>
              </a:ext>
            </a:extLst>
          </p:cNvPr>
          <p:cNvSpPr txBox="1"/>
          <p:nvPr/>
        </p:nvSpPr>
        <p:spPr>
          <a:xfrm>
            <a:off x="6611942" y="4065566"/>
            <a:ext cx="25570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that pen is mine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8" name="CuadroTexto 81">
            <a:extLst>
              <a:ext uri="{FF2B5EF4-FFF2-40B4-BE49-F238E27FC236}">
                <a16:creationId xmlns:a16="http://schemas.microsoft.com/office/drawing/2014/main" id="{C079EFEE-69CF-B84A-82C7-B455DB8192E7}"/>
              </a:ext>
            </a:extLst>
          </p:cNvPr>
          <p:cNvSpPr txBox="1"/>
          <p:nvPr/>
        </p:nvSpPr>
        <p:spPr>
          <a:xfrm>
            <a:off x="8936595" y="4138021"/>
            <a:ext cx="259558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that pen is hers</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79" name="CuadroTexto 82">
            <a:extLst>
              <a:ext uri="{FF2B5EF4-FFF2-40B4-BE49-F238E27FC236}">
                <a16:creationId xmlns:a16="http://schemas.microsoft.com/office/drawing/2014/main" id="{0885E6C2-A407-6D49-A112-19801DF2E81A}"/>
              </a:ext>
            </a:extLst>
          </p:cNvPr>
          <p:cNvSpPr txBox="1"/>
          <p:nvPr/>
        </p:nvSpPr>
        <p:spPr>
          <a:xfrm>
            <a:off x="6609517" y="5478835"/>
            <a:ext cx="23054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I don’t have weapons</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0" name="CuadroTexto 83">
            <a:extLst>
              <a:ext uri="{FF2B5EF4-FFF2-40B4-BE49-F238E27FC236}">
                <a16:creationId xmlns:a16="http://schemas.microsoft.com/office/drawing/2014/main" id="{2598612C-01ED-374E-BCE4-5C276D594199}"/>
              </a:ext>
            </a:extLst>
          </p:cNvPr>
          <p:cNvSpPr txBox="1"/>
          <p:nvPr/>
        </p:nvSpPr>
        <p:spPr>
          <a:xfrm>
            <a:off x="8936595" y="5478835"/>
            <a:ext cx="25594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he has many weapons</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81" name="CuadroTexto 84">
            <a:extLst>
              <a:ext uri="{FF2B5EF4-FFF2-40B4-BE49-F238E27FC236}">
                <a16:creationId xmlns:a16="http://schemas.microsoft.com/office/drawing/2014/main" id="{0E3D7BA8-94C6-1C4B-8884-BA330C499988}"/>
              </a:ext>
            </a:extLst>
          </p:cNvPr>
          <p:cNvSpPr txBox="1"/>
          <p:nvPr/>
        </p:nvSpPr>
        <p:spPr>
          <a:xfrm>
            <a:off x="8936595" y="4772561"/>
            <a:ext cx="21791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she never wears dresses</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2" name="CuadroTexto 85">
            <a:extLst>
              <a:ext uri="{FF2B5EF4-FFF2-40B4-BE49-F238E27FC236}">
                <a16:creationId xmlns:a16="http://schemas.microsoft.com/office/drawing/2014/main" id="{8572106C-71A2-9D49-9EFB-DEB38E592D6B}"/>
              </a:ext>
            </a:extLst>
          </p:cNvPr>
          <p:cNvSpPr txBox="1"/>
          <p:nvPr/>
        </p:nvSpPr>
        <p:spPr>
          <a:xfrm>
            <a:off x="6609517" y="4864405"/>
            <a:ext cx="25202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my friend made it</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83" name="CuadroTexto 76">
            <a:extLst>
              <a:ext uri="{FF2B5EF4-FFF2-40B4-BE49-F238E27FC236}">
                <a16:creationId xmlns:a16="http://schemas.microsoft.com/office/drawing/2014/main" id="{A5D753E0-F0CD-7544-AD39-CABD0EB7950F}"/>
              </a:ext>
            </a:extLst>
          </p:cNvPr>
          <p:cNvSpPr txBox="1"/>
          <p:nvPr/>
        </p:nvSpPr>
        <p:spPr>
          <a:xfrm>
            <a:off x="6148997" y="2098909"/>
            <a:ext cx="4683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1.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4" name="CuadroTexto 76">
            <a:extLst>
              <a:ext uri="{FF2B5EF4-FFF2-40B4-BE49-F238E27FC236}">
                <a16:creationId xmlns:a16="http://schemas.microsoft.com/office/drawing/2014/main" id="{E84DD85B-BF1C-8E42-AF8F-4FA4D8C47164}"/>
              </a:ext>
            </a:extLst>
          </p:cNvPr>
          <p:cNvSpPr txBox="1"/>
          <p:nvPr/>
        </p:nvSpPr>
        <p:spPr>
          <a:xfrm>
            <a:off x="6148997" y="2775208"/>
            <a:ext cx="4683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2.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5" name="CuadroTexto 76">
            <a:extLst>
              <a:ext uri="{FF2B5EF4-FFF2-40B4-BE49-F238E27FC236}">
                <a16:creationId xmlns:a16="http://schemas.microsoft.com/office/drawing/2014/main" id="{F73B0B30-0068-3345-88E8-CC40095A300B}"/>
              </a:ext>
            </a:extLst>
          </p:cNvPr>
          <p:cNvSpPr txBox="1"/>
          <p:nvPr/>
        </p:nvSpPr>
        <p:spPr>
          <a:xfrm>
            <a:off x="6148997" y="3451507"/>
            <a:ext cx="4683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3.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6" name="CuadroTexto 76">
            <a:extLst>
              <a:ext uri="{FF2B5EF4-FFF2-40B4-BE49-F238E27FC236}">
                <a16:creationId xmlns:a16="http://schemas.microsoft.com/office/drawing/2014/main" id="{101F4FED-3997-284B-BE73-162733D11E21}"/>
              </a:ext>
            </a:extLst>
          </p:cNvPr>
          <p:cNvSpPr txBox="1"/>
          <p:nvPr/>
        </p:nvSpPr>
        <p:spPr>
          <a:xfrm>
            <a:off x="6148997" y="4127806"/>
            <a:ext cx="4683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4.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6" name="CuadroTexto 76">
            <a:extLst>
              <a:ext uri="{FF2B5EF4-FFF2-40B4-BE49-F238E27FC236}">
                <a16:creationId xmlns:a16="http://schemas.microsoft.com/office/drawing/2014/main" id="{D7547B95-D239-CA42-9659-6AAF754B175C}"/>
              </a:ext>
            </a:extLst>
          </p:cNvPr>
          <p:cNvSpPr txBox="1"/>
          <p:nvPr/>
        </p:nvSpPr>
        <p:spPr>
          <a:xfrm>
            <a:off x="6148997" y="4804105"/>
            <a:ext cx="4683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5.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7" name="CuadroTexto 76">
            <a:extLst>
              <a:ext uri="{FF2B5EF4-FFF2-40B4-BE49-F238E27FC236}">
                <a16:creationId xmlns:a16="http://schemas.microsoft.com/office/drawing/2014/main" id="{0932E388-6552-4F42-BE9A-C43AA6625D87}"/>
              </a:ext>
            </a:extLst>
          </p:cNvPr>
          <p:cNvSpPr txBox="1"/>
          <p:nvPr/>
        </p:nvSpPr>
        <p:spPr>
          <a:xfrm>
            <a:off x="6148997" y="5480405"/>
            <a:ext cx="4683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6.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99869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a:extLst>
              <a:ext uri="{FF2B5EF4-FFF2-40B4-BE49-F238E27FC236}">
                <a16:creationId xmlns:a16="http://schemas.microsoft.com/office/drawing/2014/main" id="{574697B5-94F6-8A45-BF21-F180E2460780}"/>
              </a:ext>
            </a:extLst>
          </p:cNvPr>
          <p:cNvSpPr/>
          <p:nvPr/>
        </p:nvSpPr>
        <p:spPr>
          <a:xfrm>
            <a:off x="42287" y="449678"/>
            <a:ext cx="5967118" cy="57398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2E916929-990F-7F44-8E90-6C2F9A2BE70F}"/>
              </a:ext>
            </a:extLst>
          </p:cNvPr>
          <p:cNvSpPr txBox="1">
            <a:spLocks/>
          </p:cNvSpPr>
          <p:nvPr/>
        </p:nvSpPr>
        <p:spPr>
          <a:xfrm>
            <a:off x="26270" y="843854"/>
            <a:ext cx="5744020"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Ask your partner these questions.</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43" name="TextBox 7">
            <a:extLst>
              <a:ext uri="{FF2B5EF4-FFF2-40B4-BE49-F238E27FC236}">
                <a16:creationId xmlns:a16="http://schemas.microsoft.com/office/drawing/2014/main" id="{8DC3A518-4E14-3C44-8A84-B5E5C7C93710}"/>
              </a:ext>
            </a:extLst>
          </p:cNvPr>
          <p:cNvSpPr txBox="1"/>
          <p:nvPr/>
        </p:nvSpPr>
        <p:spPr>
          <a:xfrm>
            <a:off x="110997" y="2544093"/>
            <a:ext cx="61512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heavy coin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45" name="Title 2">
            <a:extLst>
              <a:ext uri="{FF2B5EF4-FFF2-40B4-BE49-F238E27FC236}">
                <a16:creationId xmlns:a16="http://schemas.microsoft.com/office/drawing/2014/main" id="{A6DCB872-8CC4-A943-B035-7C944DE75F8C}"/>
              </a:ext>
            </a:extLst>
          </p:cNvPr>
          <p:cNvSpPr txBox="1">
            <a:spLocks/>
          </p:cNvSpPr>
          <p:nvPr/>
        </p:nvSpPr>
        <p:spPr>
          <a:xfrm>
            <a:off x="26270" y="1211117"/>
            <a:ext cx="4387700"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Write down the answer.</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46" name="TextBox 6">
            <a:extLst>
              <a:ext uri="{FF2B5EF4-FFF2-40B4-BE49-F238E27FC236}">
                <a16:creationId xmlns:a16="http://schemas.microsoft.com/office/drawing/2014/main" id="{E150F2CC-C803-574B-9220-7DADD99AB06E}"/>
              </a:ext>
            </a:extLst>
          </p:cNvPr>
          <p:cNvSpPr txBox="1"/>
          <p:nvPr/>
        </p:nvSpPr>
        <p:spPr>
          <a:xfrm>
            <a:off x="128115" y="1812218"/>
            <a:ext cx="5755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 </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Is this cheap painting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hers</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47" name="TextBox 56">
            <a:extLst>
              <a:ext uri="{FF2B5EF4-FFF2-40B4-BE49-F238E27FC236}">
                <a16:creationId xmlns:a16="http://schemas.microsoft.com/office/drawing/2014/main" id="{44ACD847-DE5B-1B43-9684-973E8B9EF474}"/>
              </a:ext>
            </a:extLst>
          </p:cNvPr>
          <p:cNvSpPr txBox="1"/>
          <p:nvPr/>
        </p:nvSpPr>
        <p:spPr>
          <a:xfrm>
            <a:off x="128115" y="3282923"/>
            <a:ext cx="63736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old guitar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hers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52" name="TextBox 57">
            <a:extLst>
              <a:ext uri="{FF2B5EF4-FFF2-40B4-BE49-F238E27FC236}">
                <a16:creationId xmlns:a16="http://schemas.microsoft.com/office/drawing/2014/main" id="{9F905CD9-F55B-934D-A7AE-CAEA8A266694}"/>
              </a:ext>
            </a:extLst>
          </p:cNvPr>
          <p:cNvSpPr txBox="1"/>
          <p:nvPr/>
        </p:nvSpPr>
        <p:spPr>
          <a:xfrm>
            <a:off x="121066" y="4017705"/>
            <a:ext cx="614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black pen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55" name="TextBox 59">
            <a:extLst>
              <a:ext uri="{FF2B5EF4-FFF2-40B4-BE49-F238E27FC236}">
                <a16:creationId xmlns:a16="http://schemas.microsoft.com/office/drawing/2014/main" id="{231DB558-158F-AE45-9C29-2D704D3DCE06}"/>
              </a:ext>
            </a:extLst>
          </p:cNvPr>
          <p:cNvSpPr txBox="1"/>
          <p:nvPr/>
        </p:nvSpPr>
        <p:spPr>
          <a:xfrm>
            <a:off x="136809" y="5450591"/>
            <a:ext cx="67148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6.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dangerous weapon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his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56" name="TextBox 58">
            <a:extLst>
              <a:ext uri="{FF2B5EF4-FFF2-40B4-BE49-F238E27FC236}">
                <a16:creationId xmlns:a16="http://schemas.microsoft.com/office/drawing/2014/main" id="{4CE5CCF7-6DBC-6B41-AA45-F2FEE7868F20}"/>
              </a:ext>
            </a:extLst>
          </p:cNvPr>
          <p:cNvSpPr txBox="1"/>
          <p:nvPr/>
        </p:nvSpPr>
        <p:spPr>
          <a:xfrm>
            <a:off x="105050" y="4734148"/>
            <a:ext cx="61869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white dress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hers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cxnSp>
        <p:nvCxnSpPr>
          <p:cNvPr id="34" name="Straight Connector 33"/>
          <p:cNvCxnSpPr/>
          <p:nvPr/>
        </p:nvCxnSpPr>
        <p:spPr>
          <a:xfrm>
            <a:off x="508385" y="2544093"/>
            <a:ext cx="2717415"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8385" y="3322458"/>
            <a:ext cx="2761940"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08385" y="4014504"/>
            <a:ext cx="2717415" cy="167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08385" y="4730287"/>
            <a:ext cx="2717415" cy="294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08385" y="5450591"/>
            <a:ext cx="2717415" cy="40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08385" y="6138754"/>
            <a:ext cx="2717415" cy="1696"/>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11191" y="6904984"/>
            <a:ext cx="1129885" cy="492258"/>
          </a:xfrm>
        </p:spPr>
        <p:txBody>
          <a:bodyPr>
            <a:normAutofit/>
          </a:bodyPr>
          <a:lstStyle/>
          <a:p>
            <a:r>
              <a:rPr lang="en-GB" sz="500" dirty="0">
                <a:solidFill>
                  <a:schemeClr val="bg1"/>
                </a:solidFill>
              </a:rPr>
              <a:t>Persona A</a:t>
            </a:r>
          </a:p>
        </p:txBody>
      </p:sp>
      <p:sp>
        <p:nvSpPr>
          <p:cNvPr id="44" name="Title 2">
            <a:extLst>
              <a:ext uri="{FF2B5EF4-FFF2-40B4-BE49-F238E27FC236}">
                <a16:creationId xmlns:a16="http://schemas.microsoft.com/office/drawing/2014/main" id="{A6DCB872-8CC4-A943-B035-7C944DE75F8C}"/>
              </a:ext>
            </a:extLst>
          </p:cNvPr>
          <p:cNvSpPr txBox="1">
            <a:spLocks/>
          </p:cNvSpPr>
          <p:nvPr/>
        </p:nvSpPr>
        <p:spPr>
          <a:xfrm>
            <a:off x="42287" y="368882"/>
            <a:ext cx="4387700"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Persona B</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pSp>
        <p:nvGrpSpPr>
          <p:cNvPr id="57" name="Group 56">
            <a:extLst>
              <a:ext uri="{FF2B5EF4-FFF2-40B4-BE49-F238E27FC236}">
                <a16:creationId xmlns:a16="http://schemas.microsoft.com/office/drawing/2014/main" id="{93283391-56A7-334E-B4D4-BD492D57E1B1}"/>
              </a:ext>
            </a:extLst>
          </p:cNvPr>
          <p:cNvGrpSpPr/>
          <p:nvPr/>
        </p:nvGrpSpPr>
        <p:grpSpPr>
          <a:xfrm>
            <a:off x="6098901" y="442596"/>
            <a:ext cx="6028673" cy="5754293"/>
            <a:chOff x="6077230" y="449678"/>
            <a:chExt cx="6028673" cy="5754293"/>
          </a:xfrm>
        </p:grpSpPr>
        <p:sp>
          <p:nvSpPr>
            <p:cNvPr id="58" name="Rectangle 16">
              <a:extLst>
                <a:ext uri="{FF2B5EF4-FFF2-40B4-BE49-F238E27FC236}">
                  <a16:creationId xmlns:a16="http://schemas.microsoft.com/office/drawing/2014/main" id="{5063AE64-83FB-524A-B6DE-4137F575C581}"/>
                </a:ext>
              </a:extLst>
            </p:cNvPr>
            <p:cNvSpPr/>
            <p:nvPr/>
          </p:nvSpPr>
          <p:spPr>
            <a:xfrm>
              <a:off x="6077230" y="449678"/>
              <a:ext cx="5972033" cy="57540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9" name="Title 2">
              <a:extLst>
                <a:ext uri="{FF2B5EF4-FFF2-40B4-BE49-F238E27FC236}">
                  <a16:creationId xmlns:a16="http://schemas.microsoft.com/office/drawing/2014/main" id="{062131B8-030D-7941-A2B0-342A58478DE9}"/>
                </a:ext>
              </a:extLst>
            </p:cNvPr>
            <p:cNvSpPr txBox="1">
              <a:spLocks/>
            </p:cNvSpPr>
            <p:nvPr/>
          </p:nvSpPr>
          <p:spPr>
            <a:xfrm>
              <a:off x="6077230" y="616196"/>
              <a:ext cx="5929426" cy="799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Persona B </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Listen for whether it’s ‘</a:t>
              </a:r>
              <a:r>
                <a:rPr kumimoji="0" lang="en-GB" sz="2000" b="1" i="0" u="none" strike="noStrike" kern="1200" cap="none" spc="0" normalizeH="0" baseline="0" noProof="0" dirty="0" err="1">
                  <a:ln>
                    <a:noFill/>
                  </a:ln>
                  <a:solidFill>
                    <a:srgbClr val="F66400"/>
                  </a:solidFill>
                  <a:effectLst/>
                  <a:uLnTx/>
                  <a:uFillTx/>
                  <a:latin typeface="Century Gothic" panose="020B0502020202020204" pitchFamily="34" charset="0"/>
                  <a:ea typeface="+mj-ea"/>
                  <a:cs typeface="+mj-cs"/>
                </a:rPr>
                <a:t>tuyo</a:t>
              </a:r>
              <a:r>
                <a:rPr kumimoji="0" lang="en-GB" sz="2000" b="1" i="0" u="none" strike="noStrike" kern="1200" cap="none" spc="0" normalizeH="0" baseline="0" noProof="0" dirty="0">
                  <a:ln>
                    <a:noFill/>
                  </a:ln>
                  <a:solidFill>
                    <a:srgbClr val="F66400"/>
                  </a:solidFill>
                  <a:effectLst/>
                  <a:uLnTx/>
                  <a:uFillTx/>
                  <a:latin typeface="Century Gothic" panose="020B0502020202020204" pitchFamily="34" charset="0"/>
                  <a:ea typeface="+mj-ea"/>
                  <a:cs typeface="+mj-cs"/>
                </a:rPr>
                <a: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or ‘</a:t>
              </a:r>
              <a:r>
                <a:rPr kumimoji="0" lang="en-GB" sz="2000" b="1" i="0" u="none" strike="noStrike" kern="1200" cap="none" spc="0" normalizeH="0" baseline="0" noProof="0" dirty="0" err="1">
                  <a:ln>
                    <a:noFill/>
                  </a:ln>
                  <a:solidFill>
                    <a:srgbClr val="F66400"/>
                  </a:solidFill>
                  <a:effectLst/>
                  <a:uLnTx/>
                  <a:uFillTx/>
                  <a:latin typeface="Century Gothic" panose="020B0502020202020204" pitchFamily="34" charset="0"/>
                  <a:ea typeface="+mj-ea"/>
                  <a:cs typeface="+mj-cs"/>
                </a:rPr>
                <a:t>suyo</a:t>
              </a:r>
              <a:r>
                <a:rPr kumimoji="0" lang="en-GB" sz="2000" b="1" i="0" u="none" strike="noStrike" kern="1200" cap="none" spc="0" normalizeH="0" baseline="0" noProof="0" dirty="0">
                  <a:ln>
                    <a:noFill/>
                  </a:ln>
                  <a:solidFill>
                    <a:srgbClr val="F66400"/>
                  </a:solidFill>
                  <a:effectLst/>
                  <a:uLnTx/>
                  <a:uFillTx/>
                  <a:latin typeface="Century Gothic" panose="020B0502020202020204" pitchFamily="34" charset="0"/>
                  <a:ea typeface="+mj-ea"/>
                  <a:cs typeface="+mj-cs"/>
                </a:rPr>
                <a: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then give the corresponding information in Spanish.</a:t>
              </a:r>
              <a:endPar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60" name="TextBox 4">
              <a:extLst>
                <a:ext uri="{FF2B5EF4-FFF2-40B4-BE49-F238E27FC236}">
                  <a16:creationId xmlns:a16="http://schemas.microsoft.com/office/drawing/2014/main" id="{92221A00-EC5F-5440-8440-C76231737D85}"/>
                </a:ext>
              </a:extLst>
            </p:cNvPr>
            <p:cNvSpPr txBox="1"/>
            <p:nvPr/>
          </p:nvSpPr>
          <p:spPr>
            <a:xfrm>
              <a:off x="6149507" y="1639175"/>
              <a:ext cx="256473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says ’yours’</a:t>
              </a:r>
            </a:p>
          </p:txBody>
        </p:sp>
        <p:sp>
          <p:nvSpPr>
            <p:cNvPr id="61" name="TextBox 30">
              <a:extLst>
                <a:ext uri="{FF2B5EF4-FFF2-40B4-BE49-F238E27FC236}">
                  <a16:creationId xmlns:a16="http://schemas.microsoft.com/office/drawing/2014/main" id="{BB0ECB62-169E-BA42-8C82-109981F36900}"/>
                </a:ext>
              </a:extLst>
            </p:cNvPr>
            <p:cNvSpPr txBox="1"/>
            <p:nvPr/>
          </p:nvSpPr>
          <p:spPr>
            <a:xfrm>
              <a:off x="8877209" y="1639175"/>
              <a:ext cx="30901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says ‘his/hers’</a:t>
              </a:r>
            </a:p>
          </p:txBody>
        </p:sp>
        <p:sp>
          <p:nvSpPr>
            <p:cNvPr id="62" name="CuadroTexto 74">
              <a:extLst>
                <a:ext uri="{FF2B5EF4-FFF2-40B4-BE49-F238E27FC236}">
                  <a16:creationId xmlns:a16="http://schemas.microsoft.com/office/drawing/2014/main" id="{97ED206E-1603-7843-A8C1-A651C84D3038}"/>
                </a:ext>
              </a:extLst>
            </p:cNvPr>
            <p:cNvSpPr txBox="1"/>
            <p:nvPr/>
          </p:nvSpPr>
          <p:spPr>
            <a:xfrm>
              <a:off x="6439713" y="2730589"/>
              <a:ext cx="21551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my brother bought it</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3" name="CuadroTexto 75">
              <a:extLst>
                <a:ext uri="{FF2B5EF4-FFF2-40B4-BE49-F238E27FC236}">
                  <a16:creationId xmlns:a16="http://schemas.microsoft.com/office/drawing/2014/main" id="{7752A4DC-AA12-CA4C-9B6A-623EF06155B4}"/>
                </a:ext>
              </a:extLst>
            </p:cNvPr>
            <p:cNvSpPr txBox="1"/>
            <p:nvPr/>
          </p:nvSpPr>
          <p:spPr>
            <a:xfrm>
              <a:off x="9080643" y="2792192"/>
              <a:ext cx="29578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that phone is mine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4" name="CuadroTexto 76">
              <a:extLst>
                <a:ext uri="{FF2B5EF4-FFF2-40B4-BE49-F238E27FC236}">
                  <a16:creationId xmlns:a16="http://schemas.microsoft.com/office/drawing/2014/main" id="{8511399D-CAFF-0A4D-9143-62215F7237DC}"/>
                </a:ext>
              </a:extLst>
            </p:cNvPr>
            <p:cNvSpPr txBox="1"/>
            <p:nvPr/>
          </p:nvSpPr>
          <p:spPr>
            <a:xfrm>
              <a:off x="6431124" y="2116159"/>
              <a:ext cx="245342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no, that t-shirt is hers</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7" name="CuadroTexto 77">
              <a:extLst>
                <a:ext uri="{FF2B5EF4-FFF2-40B4-BE49-F238E27FC236}">
                  <a16:creationId xmlns:a16="http://schemas.microsoft.com/office/drawing/2014/main" id="{7D62412E-33C0-BF49-8BBF-7669A494B7E8}"/>
                </a:ext>
              </a:extLst>
            </p:cNvPr>
            <p:cNvSpPr txBox="1"/>
            <p:nvPr/>
          </p:nvSpPr>
          <p:spPr>
            <a:xfrm>
              <a:off x="9080643" y="2168902"/>
              <a:ext cx="20601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she loves it</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8" name="CuadroTexto 78">
              <a:extLst>
                <a:ext uri="{FF2B5EF4-FFF2-40B4-BE49-F238E27FC236}">
                  <a16:creationId xmlns:a16="http://schemas.microsoft.com/office/drawing/2014/main" id="{5331C45C-2F70-2F4A-9791-31F0D31CBF0E}"/>
                </a:ext>
              </a:extLst>
            </p:cNvPr>
            <p:cNvSpPr txBox="1"/>
            <p:nvPr/>
          </p:nvSpPr>
          <p:spPr>
            <a:xfrm>
              <a:off x="6455959" y="3382412"/>
              <a:ext cx="25955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that key opens my bedroom door</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9" name="CuadroTexto 79">
              <a:extLst>
                <a:ext uri="{FF2B5EF4-FFF2-40B4-BE49-F238E27FC236}">
                  <a16:creationId xmlns:a16="http://schemas.microsoft.com/office/drawing/2014/main" id="{7C0616C7-9A3B-D84B-9982-19B46C1E6D47}"/>
                </a:ext>
              </a:extLst>
            </p:cNvPr>
            <p:cNvSpPr txBox="1"/>
            <p:nvPr/>
          </p:nvSpPr>
          <p:spPr>
            <a:xfrm>
              <a:off x="9073664" y="3340291"/>
              <a:ext cx="293299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that key opens a box</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70" name="CuadroTexto 80">
              <a:extLst>
                <a:ext uri="{FF2B5EF4-FFF2-40B4-BE49-F238E27FC236}">
                  <a16:creationId xmlns:a16="http://schemas.microsoft.com/office/drawing/2014/main" id="{BBBE59F1-5DDF-D34E-B1BB-AEF921ECFE1A}"/>
                </a:ext>
              </a:extLst>
            </p:cNvPr>
            <p:cNvSpPr txBox="1"/>
            <p:nvPr/>
          </p:nvSpPr>
          <p:spPr>
            <a:xfrm>
              <a:off x="6468517" y="4072411"/>
              <a:ext cx="26753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I don’t wear skirts</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1" name="CuadroTexto 81">
              <a:extLst>
                <a:ext uri="{FF2B5EF4-FFF2-40B4-BE49-F238E27FC236}">
                  <a16:creationId xmlns:a16="http://schemas.microsoft.com/office/drawing/2014/main" id="{EA57F8DF-209B-704B-978F-C47D97314FB5}"/>
                </a:ext>
              </a:extLst>
            </p:cNvPr>
            <p:cNvSpPr txBox="1"/>
            <p:nvPr/>
          </p:nvSpPr>
          <p:spPr>
            <a:xfrm>
              <a:off x="9080643" y="4039974"/>
              <a:ext cx="29260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no, she doesn’t like skirts</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72" name="CuadroTexto 82">
              <a:extLst>
                <a:ext uri="{FF2B5EF4-FFF2-40B4-BE49-F238E27FC236}">
                  <a16:creationId xmlns:a16="http://schemas.microsoft.com/office/drawing/2014/main" id="{33C04872-F5C9-9C48-B395-AEAB88F34260}"/>
                </a:ext>
              </a:extLst>
            </p:cNvPr>
            <p:cNvSpPr txBox="1"/>
            <p:nvPr/>
          </p:nvSpPr>
          <p:spPr>
            <a:xfrm>
              <a:off x="6468517" y="5496085"/>
              <a:ext cx="23054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I bought it for her</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7" name="CuadroTexto 83">
              <a:extLst>
                <a:ext uri="{FF2B5EF4-FFF2-40B4-BE49-F238E27FC236}">
                  <a16:creationId xmlns:a16="http://schemas.microsoft.com/office/drawing/2014/main" id="{0B09FCD4-17F0-3149-8FEF-64124198DBC3}"/>
                </a:ext>
              </a:extLst>
            </p:cNvPr>
            <p:cNvSpPr txBox="1"/>
            <p:nvPr/>
          </p:nvSpPr>
          <p:spPr>
            <a:xfrm>
              <a:off x="9080643" y="5455746"/>
              <a:ext cx="288667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yes, today it’s her birthday</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88" name="CuadroTexto 84">
              <a:extLst>
                <a:ext uri="{FF2B5EF4-FFF2-40B4-BE49-F238E27FC236}">
                  <a16:creationId xmlns:a16="http://schemas.microsoft.com/office/drawing/2014/main" id="{4D7A6773-5456-B24D-99B5-33832333A84B}"/>
                </a:ext>
              </a:extLst>
            </p:cNvPr>
            <p:cNvSpPr txBox="1"/>
            <p:nvPr/>
          </p:nvSpPr>
          <p:spPr>
            <a:xfrm>
              <a:off x="9087187" y="4739657"/>
              <a:ext cx="301871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she uses that camera often</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9" name="CuadroTexto 85">
              <a:extLst>
                <a:ext uri="{FF2B5EF4-FFF2-40B4-BE49-F238E27FC236}">
                  <a16:creationId xmlns:a16="http://schemas.microsoft.com/office/drawing/2014/main" id="{2EEFC451-C838-5845-9410-1D6A77F41AAB}"/>
                </a:ext>
              </a:extLst>
            </p:cNvPr>
            <p:cNvSpPr txBox="1"/>
            <p:nvPr/>
          </p:nvSpPr>
          <p:spPr>
            <a:xfrm>
              <a:off x="6470942" y="4747860"/>
              <a:ext cx="25202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no, I don’t have a camera</a:t>
              </a:r>
              <a:endParaRPr kumimoji="0" lang="es-GB" sz="2000" b="0"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90" name="CuadroTexto 76">
              <a:extLst>
                <a:ext uri="{FF2B5EF4-FFF2-40B4-BE49-F238E27FC236}">
                  <a16:creationId xmlns:a16="http://schemas.microsoft.com/office/drawing/2014/main" id="{ADA76CA9-257F-D14B-8E71-41A968CE9456}"/>
                </a:ext>
              </a:extLst>
            </p:cNvPr>
            <p:cNvSpPr txBox="1"/>
            <p:nvPr/>
          </p:nvSpPr>
          <p:spPr>
            <a:xfrm>
              <a:off x="6127326" y="2105991"/>
              <a:ext cx="4683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1.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1" name="CuadroTexto 76">
              <a:extLst>
                <a:ext uri="{FF2B5EF4-FFF2-40B4-BE49-F238E27FC236}">
                  <a16:creationId xmlns:a16="http://schemas.microsoft.com/office/drawing/2014/main" id="{7DE9E823-8EB9-264A-8709-E29D87345853}"/>
                </a:ext>
              </a:extLst>
            </p:cNvPr>
            <p:cNvSpPr txBox="1"/>
            <p:nvPr/>
          </p:nvSpPr>
          <p:spPr>
            <a:xfrm>
              <a:off x="6127326" y="2782290"/>
              <a:ext cx="4683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2.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2" name="CuadroTexto 76">
              <a:extLst>
                <a:ext uri="{FF2B5EF4-FFF2-40B4-BE49-F238E27FC236}">
                  <a16:creationId xmlns:a16="http://schemas.microsoft.com/office/drawing/2014/main" id="{8D36FECB-7E9D-9749-A5BE-81A214734501}"/>
                </a:ext>
              </a:extLst>
            </p:cNvPr>
            <p:cNvSpPr txBox="1"/>
            <p:nvPr/>
          </p:nvSpPr>
          <p:spPr>
            <a:xfrm>
              <a:off x="6127326" y="3458589"/>
              <a:ext cx="4683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3.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3" name="CuadroTexto 76">
              <a:extLst>
                <a:ext uri="{FF2B5EF4-FFF2-40B4-BE49-F238E27FC236}">
                  <a16:creationId xmlns:a16="http://schemas.microsoft.com/office/drawing/2014/main" id="{F23E9F17-0FCE-8645-A016-3CD62738A0BD}"/>
                </a:ext>
              </a:extLst>
            </p:cNvPr>
            <p:cNvSpPr txBox="1"/>
            <p:nvPr/>
          </p:nvSpPr>
          <p:spPr>
            <a:xfrm>
              <a:off x="6127326" y="4134888"/>
              <a:ext cx="4683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4.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4" name="CuadroTexto 76">
              <a:extLst>
                <a:ext uri="{FF2B5EF4-FFF2-40B4-BE49-F238E27FC236}">
                  <a16:creationId xmlns:a16="http://schemas.microsoft.com/office/drawing/2014/main" id="{1BB93AC8-CEE8-8E4A-9A18-36C29FAE1244}"/>
                </a:ext>
              </a:extLst>
            </p:cNvPr>
            <p:cNvSpPr txBox="1"/>
            <p:nvPr/>
          </p:nvSpPr>
          <p:spPr>
            <a:xfrm>
              <a:off x="6127326" y="4811187"/>
              <a:ext cx="4683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5.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5" name="CuadroTexto 76">
              <a:extLst>
                <a:ext uri="{FF2B5EF4-FFF2-40B4-BE49-F238E27FC236}">
                  <a16:creationId xmlns:a16="http://schemas.microsoft.com/office/drawing/2014/main" id="{79D14992-C141-1849-9C8A-DD9D00883221}"/>
                </a:ext>
              </a:extLst>
            </p:cNvPr>
            <p:cNvSpPr txBox="1"/>
            <p:nvPr/>
          </p:nvSpPr>
          <p:spPr>
            <a:xfrm>
              <a:off x="6127326" y="5487487"/>
              <a:ext cx="4683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6. </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pSp>
    </p:spTree>
    <p:extLst>
      <p:ext uri="{BB962C8B-B14F-4D97-AF65-F5344CB8AC3E}">
        <p14:creationId xmlns:p14="http://schemas.microsoft.com/office/powerpoint/2010/main" val="3535020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a:extLst>
              <a:ext uri="{FF2B5EF4-FFF2-40B4-BE49-F238E27FC236}">
                <a16:creationId xmlns:a16="http://schemas.microsoft.com/office/drawing/2014/main" id="{574697B5-94F6-8A45-BF21-F180E2460780}"/>
              </a:ext>
            </a:extLst>
          </p:cNvPr>
          <p:cNvSpPr/>
          <p:nvPr/>
        </p:nvSpPr>
        <p:spPr>
          <a:xfrm>
            <a:off x="6112017" y="461252"/>
            <a:ext cx="5967118" cy="57398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2E916929-990F-7F44-8E90-6C2F9A2BE70F}"/>
              </a:ext>
            </a:extLst>
          </p:cNvPr>
          <p:cNvSpPr txBox="1">
            <a:spLocks/>
          </p:cNvSpPr>
          <p:nvPr/>
        </p:nvSpPr>
        <p:spPr>
          <a:xfrm>
            <a:off x="6096000" y="855428"/>
            <a:ext cx="5744020"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Ask your partner these questions.</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43" name="TextBox 7">
            <a:extLst>
              <a:ext uri="{FF2B5EF4-FFF2-40B4-BE49-F238E27FC236}">
                <a16:creationId xmlns:a16="http://schemas.microsoft.com/office/drawing/2014/main" id="{8DC3A518-4E14-3C44-8A84-B5E5C7C93710}"/>
              </a:ext>
            </a:extLst>
          </p:cNvPr>
          <p:cNvSpPr txBox="1"/>
          <p:nvPr/>
        </p:nvSpPr>
        <p:spPr>
          <a:xfrm>
            <a:off x="6180727" y="2555667"/>
            <a:ext cx="61512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heavy coin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45" name="Title 2">
            <a:extLst>
              <a:ext uri="{FF2B5EF4-FFF2-40B4-BE49-F238E27FC236}">
                <a16:creationId xmlns:a16="http://schemas.microsoft.com/office/drawing/2014/main" id="{A6DCB872-8CC4-A943-B035-7C944DE75F8C}"/>
              </a:ext>
            </a:extLst>
          </p:cNvPr>
          <p:cNvSpPr txBox="1">
            <a:spLocks/>
          </p:cNvSpPr>
          <p:nvPr/>
        </p:nvSpPr>
        <p:spPr>
          <a:xfrm>
            <a:off x="6096000" y="1222691"/>
            <a:ext cx="4387700"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Write down the answer.</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46" name="TextBox 6">
            <a:extLst>
              <a:ext uri="{FF2B5EF4-FFF2-40B4-BE49-F238E27FC236}">
                <a16:creationId xmlns:a16="http://schemas.microsoft.com/office/drawing/2014/main" id="{E150F2CC-C803-574B-9220-7DADD99AB06E}"/>
              </a:ext>
            </a:extLst>
          </p:cNvPr>
          <p:cNvSpPr txBox="1"/>
          <p:nvPr/>
        </p:nvSpPr>
        <p:spPr>
          <a:xfrm>
            <a:off x="6197845" y="1823792"/>
            <a:ext cx="5755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 </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Is this cheap painting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hers</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47" name="TextBox 56">
            <a:extLst>
              <a:ext uri="{FF2B5EF4-FFF2-40B4-BE49-F238E27FC236}">
                <a16:creationId xmlns:a16="http://schemas.microsoft.com/office/drawing/2014/main" id="{44ACD847-DE5B-1B43-9684-973E8B9EF474}"/>
              </a:ext>
            </a:extLst>
          </p:cNvPr>
          <p:cNvSpPr txBox="1"/>
          <p:nvPr/>
        </p:nvSpPr>
        <p:spPr>
          <a:xfrm>
            <a:off x="6197845" y="3294497"/>
            <a:ext cx="63736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old guitar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hers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52" name="TextBox 57">
            <a:extLst>
              <a:ext uri="{FF2B5EF4-FFF2-40B4-BE49-F238E27FC236}">
                <a16:creationId xmlns:a16="http://schemas.microsoft.com/office/drawing/2014/main" id="{9F905CD9-F55B-934D-A7AE-CAEA8A266694}"/>
              </a:ext>
            </a:extLst>
          </p:cNvPr>
          <p:cNvSpPr txBox="1"/>
          <p:nvPr/>
        </p:nvSpPr>
        <p:spPr>
          <a:xfrm>
            <a:off x="6190796" y="4029279"/>
            <a:ext cx="614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black pen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55" name="TextBox 59">
            <a:extLst>
              <a:ext uri="{FF2B5EF4-FFF2-40B4-BE49-F238E27FC236}">
                <a16:creationId xmlns:a16="http://schemas.microsoft.com/office/drawing/2014/main" id="{231DB558-158F-AE45-9C29-2D704D3DCE06}"/>
              </a:ext>
            </a:extLst>
          </p:cNvPr>
          <p:cNvSpPr txBox="1"/>
          <p:nvPr/>
        </p:nvSpPr>
        <p:spPr>
          <a:xfrm>
            <a:off x="6206539" y="5462165"/>
            <a:ext cx="67148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6.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dangerous weapon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his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56" name="TextBox 58">
            <a:extLst>
              <a:ext uri="{FF2B5EF4-FFF2-40B4-BE49-F238E27FC236}">
                <a16:creationId xmlns:a16="http://schemas.microsoft.com/office/drawing/2014/main" id="{4CE5CCF7-6DBC-6B41-AA45-F2FEE7868F20}"/>
              </a:ext>
            </a:extLst>
          </p:cNvPr>
          <p:cNvSpPr txBox="1"/>
          <p:nvPr/>
        </p:nvSpPr>
        <p:spPr>
          <a:xfrm>
            <a:off x="6174780" y="4745722"/>
            <a:ext cx="61869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white dress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hers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cxnSp>
        <p:nvCxnSpPr>
          <p:cNvPr id="34" name="Straight Connector 33"/>
          <p:cNvCxnSpPr/>
          <p:nvPr/>
        </p:nvCxnSpPr>
        <p:spPr>
          <a:xfrm>
            <a:off x="6578115" y="2555667"/>
            <a:ext cx="2717415"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578115" y="3334032"/>
            <a:ext cx="2761940"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578115" y="4026078"/>
            <a:ext cx="2717415" cy="167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578115" y="4741861"/>
            <a:ext cx="2717415" cy="294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578115" y="5462165"/>
            <a:ext cx="2717415" cy="40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78115" y="6150328"/>
            <a:ext cx="2717415" cy="1696"/>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11191" y="6904984"/>
            <a:ext cx="1129885" cy="492258"/>
          </a:xfrm>
        </p:spPr>
        <p:txBody>
          <a:bodyPr>
            <a:normAutofit/>
          </a:bodyPr>
          <a:lstStyle/>
          <a:p>
            <a:r>
              <a:rPr lang="en-GB" sz="500" dirty="0">
                <a:solidFill>
                  <a:schemeClr val="bg1"/>
                </a:solidFill>
              </a:rPr>
              <a:t>Persona A</a:t>
            </a:r>
          </a:p>
        </p:txBody>
      </p:sp>
      <p:sp>
        <p:nvSpPr>
          <p:cNvPr id="44" name="Title 2">
            <a:extLst>
              <a:ext uri="{FF2B5EF4-FFF2-40B4-BE49-F238E27FC236}">
                <a16:creationId xmlns:a16="http://schemas.microsoft.com/office/drawing/2014/main" id="{A6DCB872-8CC4-A943-B035-7C944DE75F8C}"/>
              </a:ext>
            </a:extLst>
          </p:cNvPr>
          <p:cNvSpPr txBox="1">
            <a:spLocks/>
          </p:cNvSpPr>
          <p:nvPr/>
        </p:nvSpPr>
        <p:spPr>
          <a:xfrm>
            <a:off x="6112017" y="380456"/>
            <a:ext cx="4387700"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Persona B</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48" name="TextBox 5">
            <a:extLst>
              <a:ext uri="{FF2B5EF4-FFF2-40B4-BE49-F238E27FC236}">
                <a16:creationId xmlns:a16="http://schemas.microsoft.com/office/drawing/2014/main" id="{5D927615-D0FE-0F4E-A3AE-8BA8AE6B7B84}"/>
              </a:ext>
            </a:extLst>
          </p:cNvPr>
          <p:cNvSpPr txBox="1"/>
          <p:nvPr/>
        </p:nvSpPr>
        <p:spPr>
          <a:xfrm>
            <a:off x="6493277" y="2191874"/>
            <a:ext cx="35931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that painting is mine</a:t>
            </a:r>
          </a:p>
        </p:txBody>
      </p:sp>
      <p:sp>
        <p:nvSpPr>
          <p:cNvPr id="49" name="TextBox 5">
            <a:extLst>
              <a:ext uri="{FF2B5EF4-FFF2-40B4-BE49-F238E27FC236}">
                <a16:creationId xmlns:a16="http://schemas.microsoft.com/office/drawing/2014/main" id="{FE84D458-2639-DB46-88FA-1A5734BBE2E5}"/>
              </a:ext>
            </a:extLst>
          </p:cNvPr>
          <p:cNvSpPr txBox="1"/>
          <p:nvPr/>
        </p:nvSpPr>
        <p:spPr>
          <a:xfrm>
            <a:off x="6493277" y="2944673"/>
            <a:ext cx="35931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that coin is not mine</a:t>
            </a:r>
          </a:p>
        </p:txBody>
      </p:sp>
      <p:sp>
        <p:nvSpPr>
          <p:cNvPr id="50" name="TextBox 5">
            <a:extLst>
              <a:ext uri="{FF2B5EF4-FFF2-40B4-BE49-F238E27FC236}">
                <a16:creationId xmlns:a16="http://schemas.microsoft.com/office/drawing/2014/main" id="{DC33BDDA-2FBA-8D42-8D72-F744084954BA}"/>
              </a:ext>
            </a:extLst>
          </p:cNvPr>
          <p:cNvSpPr txBox="1"/>
          <p:nvPr/>
        </p:nvSpPr>
        <p:spPr>
          <a:xfrm>
            <a:off x="6494998" y="3652559"/>
            <a:ext cx="52347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she always plays that guitar</a:t>
            </a:r>
          </a:p>
        </p:txBody>
      </p:sp>
      <p:sp>
        <p:nvSpPr>
          <p:cNvPr id="51" name="TextBox 5">
            <a:extLst>
              <a:ext uri="{FF2B5EF4-FFF2-40B4-BE49-F238E27FC236}">
                <a16:creationId xmlns:a16="http://schemas.microsoft.com/office/drawing/2014/main" id="{B5EB2B28-5646-A54F-B973-F16D1712C5CE}"/>
              </a:ext>
            </a:extLst>
          </p:cNvPr>
          <p:cNvSpPr txBox="1"/>
          <p:nvPr/>
        </p:nvSpPr>
        <p:spPr>
          <a:xfrm>
            <a:off x="6494998" y="4360840"/>
            <a:ext cx="52347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that pen is mine</a:t>
            </a:r>
          </a:p>
        </p:txBody>
      </p:sp>
      <p:sp>
        <p:nvSpPr>
          <p:cNvPr id="53" name="TextBox 5">
            <a:extLst>
              <a:ext uri="{FF2B5EF4-FFF2-40B4-BE49-F238E27FC236}">
                <a16:creationId xmlns:a16="http://schemas.microsoft.com/office/drawing/2014/main" id="{07309129-D188-8F46-911B-0534C7705AFC}"/>
              </a:ext>
            </a:extLst>
          </p:cNvPr>
          <p:cNvSpPr txBox="1"/>
          <p:nvPr/>
        </p:nvSpPr>
        <p:spPr>
          <a:xfrm>
            <a:off x="6494998" y="5069121"/>
            <a:ext cx="52347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she never wears dresses</a:t>
            </a:r>
          </a:p>
        </p:txBody>
      </p:sp>
      <p:sp>
        <p:nvSpPr>
          <p:cNvPr id="54" name="TextBox 5">
            <a:extLst>
              <a:ext uri="{FF2B5EF4-FFF2-40B4-BE49-F238E27FC236}">
                <a16:creationId xmlns:a16="http://schemas.microsoft.com/office/drawing/2014/main" id="{DDA56B35-FA8E-F947-B613-D09B35D7ACF6}"/>
              </a:ext>
            </a:extLst>
          </p:cNvPr>
          <p:cNvSpPr txBox="1"/>
          <p:nvPr/>
        </p:nvSpPr>
        <p:spPr>
          <a:xfrm>
            <a:off x="6578115" y="5801018"/>
            <a:ext cx="52347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he has many weapons</a:t>
            </a:r>
          </a:p>
        </p:txBody>
      </p:sp>
      <p:sp>
        <p:nvSpPr>
          <p:cNvPr id="65" name="Rectangle 2">
            <a:extLst>
              <a:ext uri="{FF2B5EF4-FFF2-40B4-BE49-F238E27FC236}">
                <a16:creationId xmlns:a16="http://schemas.microsoft.com/office/drawing/2014/main" id="{8E8D23D1-7AEA-4A46-A607-A5FCE482C710}"/>
              </a:ext>
            </a:extLst>
          </p:cNvPr>
          <p:cNvSpPr/>
          <p:nvPr/>
        </p:nvSpPr>
        <p:spPr>
          <a:xfrm>
            <a:off x="42287" y="449678"/>
            <a:ext cx="5967118" cy="573987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6" name="Title 2">
            <a:extLst>
              <a:ext uri="{FF2B5EF4-FFF2-40B4-BE49-F238E27FC236}">
                <a16:creationId xmlns:a16="http://schemas.microsoft.com/office/drawing/2014/main" id="{31E6CAE5-B078-7B41-9E87-5C392B7CA942}"/>
              </a:ext>
            </a:extLst>
          </p:cNvPr>
          <p:cNvSpPr txBox="1">
            <a:spLocks/>
          </p:cNvSpPr>
          <p:nvPr/>
        </p:nvSpPr>
        <p:spPr>
          <a:xfrm>
            <a:off x="26270" y="843854"/>
            <a:ext cx="5744020"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Ask your partner these questions.</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73" name="TextBox 7">
            <a:extLst>
              <a:ext uri="{FF2B5EF4-FFF2-40B4-BE49-F238E27FC236}">
                <a16:creationId xmlns:a16="http://schemas.microsoft.com/office/drawing/2014/main" id="{63620DE7-F326-984A-A360-7B672611BD84}"/>
              </a:ext>
            </a:extLst>
          </p:cNvPr>
          <p:cNvSpPr txBox="1"/>
          <p:nvPr/>
        </p:nvSpPr>
        <p:spPr>
          <a:xfrm>
            <a:off x="110997" y="2544093"/>
            <a:ext cx="61512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new phone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his?</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74" name="Title 2">
            <a:extLst>
              <a:ext uri="{FF2B5EF4-FFF2-40B4-BE49-F238E27FC236}">
                <a16:creationId xmlns:a16="http://schemas.microsoft.com/office/drawing/2014/main" id="{82BCE11C-0B77-4248-AF99-15102F2EABBF}"/>
              </a:ext>
            </a:extLst>
          </p:cNvPr>
          <p:cNvSpPr txBox="1">
            <a:spLocks/>
          </p:cNvSpPr>
          <p:nvPr/>
        </p:nvSpPr>
        <p:spPr>
          <a:xfrm>
            <a:off x="26270" y="1211117"/>
            <a:ext cx="4387700"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Write down the answer.</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75" name="TextBox 6">
            <a:extLst>
              <a:ext uri="{FF2B5EF4-FFF2-40B4-BE49-F238E27FC236}">
                <a16:creationId xmlns:a16="http://schemas.microsoft.com/office/drawing/2014/main" id="{D8137479-BE2C-824A-BBB2-621ACCB68CA4}"/>
              </a:ext>
            </a:extLst>
          </p:cNvPr>
          <p:cNvSpPr txBox="1"/>
          <p:nvPr/>
        </p:nvSpPr>
        <p:spPr>
          <a:xfrm>
            <a:off x="128115" y="1812218"/>
            <a:ext cx="5755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 </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Is this red t-shirt </a:t>
            </a: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yours</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
        <p:nvSpPr>
          <p:cNvPr id="76" name="TextBox 56">
            <a:extLst>
              <a:ext uri="{FF2B5EF4-FFF2-40B4-BE49-F238E27FC236}">
                <a16:creationId xmlns:a16="http://schemas.microsoft.com/office/drawing/2014/main" id="{F431BEEB-ABF6-544D-8FDE-9FBD900FA502}"/>
              </a:ext>
            </a:extLst>
          </p:cNvPr>
          <p:cNvSpPr txBox="1"/>
          <p:nvPr/>
        </p:nvSpPr>
        <p:spPr>
          <a:xfrm>
            <a:off x="128115" y="3282923"/>
            <a:ext cx="63736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small key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77" name="TextBox 57">
            <a:extLst>
              <a:ext uri="{FF2B5EF4-FFF2-40B4-BE49-F238E27FC236}">
                <a16:creationId xmlns:a16="http://schemas.microsoft.com/office/drawing/2014/main" id="{32DE701A-8607-6640-BA99-464D3EF3AE4C}"/>
              </a:ext>
            </a:extLst>
          </p:cNvPr>
          <p:cNvSpPr txBox="1"/>
          <p:nvPr/>
        </p:nvSpPr>
        <p:spPr>
          <a:xfrm>
            <a:off x="121066" y="4017705"/>
            <a:ext cx="614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yellow skirt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78" name="TextBox 59">
            <a:extLst>
              <a:ext uri="{FF2B5EF4-FFF2-40B4-BE49-F238E27FC236}">
                <a16:creationId xmlns:a16="http://schemas.microsoft.com/office/drawing/2014/main" id="{F27E8AC0-0B3B-254A-A8CC-ECA1218DF609}"/>
              </a:ext>
            </a:extLst>
          </p:cNvPr>
          <p:cNvSpPr txBox="1"/>
          <p:nvPr/>
        </p:nvSpPr>
        <p:spPr>
          <a:xfrm>
            <a:off x="136809" y="5450591"/>
            <a:ext cx="67148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6.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expensive gift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hers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sp>
        <p:nvSpPr>
          <p:cNvPr id="79" name="TextBox 58">
            <a:extLst>
              <a:ext uri="{FF2B5EF4-FFF2-40B4-BE49-F238E27FC236}">
                <a16:creationId xmlns:a16="http://schemas.microsoft.com/office/drawing/2014/main" id="{1CAD5CC5-292B-6049-8D82-DF739EF3A86D}"/>
              </a:ext>
            </a:extLst>
          </p:cNvPr>
          <p:cNvSpPr txBox="1"/>
          <p:nvPr/>
        </p:nvSpPr>
        <p:spPr>
          <a:xfrm>
            <a:off x="105050" y="4734148"/>
            <a:ext cx="61869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Is this old camera </a:t>
            </a:r>
            <a:r>
              <a:rPr kumimoji="0" lang="en-GB"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hers</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a:t>
            </a:r>
          </a:p>
        </p:txBody>
      </p:sp>
      <p:cxnSp>
        <p:nvCxnSpPr>
          <p:cNvPr id="80" name="Straight Connector 33">
            <a:extLst>
              <a:ext uri="{FF2B5EF4-FFF2-40B4-BE49-F238E27FC236}">
                <a16:creationId xmlns:a16="http://schemas.microsoft.com/office/drawing/2014/main" id="{296F650C-28DB-9B4C-9761-4345D383C4DF}"/>
              </a:ext>
            </a:extLst>
          </p:cNvPr>
          <p:cNvCxnSpPr/>
          <p:nvPr/>
        </p:nvCxnSpPr>
        <p:spPr>
          <a:xfrm>
            <a:off x="508385" y="2544093"/>
            <a:ext cx="2717415"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34">
            <a:extLst>
              <a:ext uri="{FF2B5EF4-FFF2-40B4-BE49-F238E27FC236}">
                <a16:creationId xmlns:a16="http://schemas.microsoft.com/office/drawing/2014/main" id="{27FAC53E-5FA0-1E4A-B3A3-ADF86F7BA8DB}"/>
              </a:ext>
            </a:extLst>
          </p:cNvPr>
          <p:cNvCxnSpPr/>
          <p:nvPr/>
        </p:nvCxnSpPr>
        <p:spPr>
          <a:xfrm>
            <a:off x="508385" y="3322458"/>
            <a:ext cx="2761940"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35">
            <a:extLst>
              <a:ext uri="{FF2B5EF4-FFF2-40B4-BE49-F238E27FC236}">
                <a16:creationId xmlns:a16="http://schemas.microsoft.com/office/drawing/2014/main" id="{C630558E-212B-904E-98A2-005E53A32DF5}"/>
              </a:ext>
            </a:extLst>
          </p:cNvPr>
          <p:cNvCxnSpPr/>
          <p:nvPr/>
        </p:nvCxnSpPr>
        <p:spPr>
          <a:xfrm flipV="1">
            <a:off x="508385" y="4014504"/>
            <a:ext cx="2717415" cy="167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36">
            <a:extLst>
              <a:ext uri="{FF2B5EF4-FFF2-40B4-BE49-F238E27FC236}">
                <a16:creationId xmlns:a16="http://schemas.microsoft.com/office/drawing/2014/main" id="{B1E05F11-493B-B74D-A8DD-C5CD6B832BB0}"/>
              </a:ext>
            </a:extLst>
          </p:cNvPr>
          <p:cNvCxnSpPr/>
          <p:nvPr/>
        </p:nvCxnSpPr>
        <p:spPr>
          <a:xfrm flipV="1">
            <a:off x="508385" y="4730287"/>
            <a:ext cx="2717415" cy="294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37">
            <a:extLst>
              <a:ext uri="{FF2B5EF4-FFF2-40B4-BE49-F238E27FC236}">
                <a16:creationId xmlns:a16="http://schemas.microsoft.com/office/drawing/2014/main" id="{13B8F515-CC69-2844-A21E-DEDF4628B54D}"/>
              </a:ext>
            </a:extLst>
          </p:cNvPr>
          <p:cNvCxnSpPr/>
          <p:nvPr/>
        </p:nvCxnSpPr>
        <p:spPr>
          <a:xfrm flipV="1">
            <a:off x="508385" y="5450591"/>
            <a:ext cx="2717415" cy="409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38">
            <a:extLst>
              <a:ext uri="{FF2B5EF4-FFF2-40B4-BE49-F238E27FC236}">
                <a16:creationId xmlns:a16="http://schemas.microsoft.com/office/drawing/2014/main" id="{F223D6DE-21D8-224B-A97E-1E931272B68B}"/>
              </a:ext>
            </a:extLst>
          </p:cNvPr>
          <p:cNvCxnSpPr/>
          <p:nvPr/>
        </p:nvCxnSpPr>
        <p:spPr>
          <a:xfrm>
            <a:off x="508385" y="6138754"/>
            <a:ext cx="2717415" cy="1696"/>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86" name="Title 2">
            <a:extLst>
              <a:ext uri="{FF2B5EF4-FFF2-40B4-BE49-F238E27FC236}">
                <a16:creationId xmlns:a16="http://schemas.microsoft.com/office/drawing/2014/main" id="{0AF0798F-8D79-644A-A2E6-77DEC084393B}"/>
              </a:ext>
            </a:extLst>
          </p:cNvPr>
          <p:cNvSpPr txBox="1">
            <a:spLocks/>
          </p:cNvSpPr>
          <p:nvPr/>
        </p:nvSpPr>
        <p:spPr>
          <a:xfrm>
            <a:off x="42287" y="368882"/>
            <a:ext cx="4387700"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Persona A</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02" name="TextBox 5">
            <a:extLst>
              <a:ext uri="{FF2B5EF4-FFF2-40B4-BE49-F238E27FC236}">
                <a16:creationId xmlns:a16="http://schemas.microsoft.com/office/drawing/2014/main" id="{55C63CE3-EB0A-BF46-81F9-B7A5F2187307}"/>
              </a:ext>
            </a:extLst>
          </p:cNvPr>
          <p:cNvSpPr txBox="1"/>
          <p:nvPr/>
        </p:nvSpPr>
        <p:spPr>
          <a:xfrm>
            <a:off x="338594" y="2169831"/>
            <a:ext cx="35931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that t-shirt is hers</a:t>
            </a:r>
          </a:p>
        </p:txBody>
      </p:sp>
      <p:sp>
        <p:nvSpPr>
          <p:cNvPr id="103" name="TextBox 5">
            <a:extLst>
              <a:ext uri="{FF2B5EF4-FFF2-40B4-BE49-F238E27FC236}">
                <a16:creationId xmlns:a16="http://schemas.microsoft.com/office/drawing/2014/main" id="{95726C9D-AD17-C540-A0D1-5FDBD80B7017}"/>
              </a:ext>
            </a:extLst>
          </p:cNvPr>
          <p:cNvSpPr txBox="1"/>
          <p:nvPr/>
        </p:nvSpPr>
        <p:spPr>
          <a:xfrm>
            <a:off x="338594" y="2926210"/>
            <a:ext cx="35931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that phone is mine</a:t>
            </a:r>
          </a:p>
        </p:txBody>
      </p:sp>
      <p:sp>
        <p:nvSpPr>
          <p:cNvPr id="104" name="TextBox 5">
            <a:extLst>
              <a:ext uri="{FF2B5EF4-FFF2-40B4-BE49-F238E27FC236}">
                <a16:creationId xmlns:a16="http://schemas.microsoft.com/office/drawing/2014/main" id="{572FC910-1587-3F49-85DA-6C213C4C0266}"/>
              </a:ext>
            </a:extLst>
          </p:cNvPr>
          <p:cNvSpPr txBox="1"/>
          <p:nvPr/>
        </p:nvSpPr>
        <p:spPr>
          <a:xfrm>
            <a:off x="338594" y="3679491"/>
            <a:ext cx="5639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that key opens my bedroom door</a:t>
            </a:r>
          </a:p>
        </p:txBody>
      </p:sp>
      <p:sp>
        <p:nvSpPr>
          <p:cNvPr id="105" name="TextBox 5">
            <a:extLst>
              <a:ext uri="{FF2B5EF4-FFF2-40B4-BE49-F238E27FC236}">
                <a16:creationId xmlns:a16="http://schemas.microsoft.com/office/drawing/2014/main" id="{802229EF-D665-DF4E-9977-011A88FCDF71}"/>
              </a:ext>
            </a:extLst>
          </p:cNvPr>
          <p:cNvSpPr txBox="1"/>
          <p:nvPr/>
        </p:nvSpPr>
        <p:spPr>
          <a:xfrm>
            <a:off x="338594" y="4352377"/>
            <a:ext cx="5639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 I don’t wear skirts</a:t>
            </a:r>
          </a:p>
        </p:txBody>
      </p:sp>
      <p:sp>
        <p:nvSpPr>
          <p:cNvPr id="106" name="TextBox 5">
            <a:extLst>
              <a:ext uri="{FF2B5EF4-FFF2-40B4-BE49-F238E27FC236}">
                <a16:creationId xmlns:a16="http://schemas.microsoft.com/office/drawing/2014/main" id="{919E0B27-DD36-444E-9FD0-F15BF8FC0943}"/>
              </a:ext>
            </a:extLst>
          </p:cNvPr>
          <p:cNvSpPr txBox="1"/>
          <p:nvPr/>
        </p:nvSpPr>
        <p:spPr>
          <a:xfrm>
            <a:off x="338594" y="5082645"/>
            <a:ext cx="5639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she uses that camera often</a:t>
            </a:r>
          </a:p>
        </p:txBody>
      </p:sp>
      <p:sp>
        <p:nvSpPr>
          <p:cNvPr id="107" name="TextBox 5">
            <a:extLst>
              <a:ext uri="{FF2B5EF4-FFF2-40B4-BE49-F238E27FC236}">
                <a16:creationId xmlns:a16="http://schemas.microsoft.com/office/drawing/2014/main" id="{444EA3A6-9B02-D148-8186-25C81257E278}"/>
              </a:ext>
            </a:extLst>
          </p:cNvPr>
          <p:cNvSpPr txBox="1"/>
          <p:nvPr/>
        </p:nvSpPr>
        <p:spPr>
          <a:xfrm>
            <a:off x="338594" y="5807991"/>
            <a:ext cx="56399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 today it’s her birthday</a:t>
            </a:r>
          </a:p>
        </p:txBody>
      </p:sp>
    </p:spTree>
    <p:extLst>
      <p:ext uri="{BB962C8B-B14F-4D97-AF65-F5344CB8AC3E}">
        <p14:creationId xmlns:p14="http://schemas.microsoft.com/office/powerpoint/2010/main" val="1992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3" grpId="0"/>
      <p:bldP spid="54" grpId="0"/>
      <p:bldP spid="102" grpId="0"/>
      <p:bldP spid="103" grpId="0"/>
      <p:bldP spid="104" grpId="0"/>
      <p:bldP spid="105" grpId="0"/>
      <p:bldP spid="106" grpId="0"/>
      <p:bldP spid="10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680" y="107136"/>
            <a:ext cx="386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Experencias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la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vida</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 name="TextBox 3"/>
          <p:cNvSpPr txBox="1"/>
          <p:nvPr/>
        </p:nvSpPr>
        <p:spPr>
          <a:xfrm>
            <a:off x="166069" y="1045702"/>
            <a:ext cx="9387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Debes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hacer</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dos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cosas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45" name="TextBox 44"/>
          <p:cNvSpPr txBox="1"/>
          <p:nvPr/>
        </p:nvSpPr>
        <p:spPr>
          <a:xfrm>
            <a:off x="126634" y="2447805"/>
            <a:ext cx="597401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ejemplo:</a:t>
            </a:r>
          </a:p>
        </p:txBody>
      </p:sp>
      <p:sp>
        <p:nvSpPr>
          <p:cNvPr id="46" name="Oval Callout 45"/>
          <p:cNvSpPr/>
          <p:nvPr/>
        </p:nvSpPr>
        <p:spPr>
          <a:xfrm>
            <a:off x="3551858" y="2447805"/>
            <a:ext cx="2893639" cy="651908"/>
          </a:xfrm>
          <a:prstGeom prst="wedgeEllipseCallout">
            <a:avLst>
              <a:gd name="adj1" fmla="val -49920"/>
              <a:gd name="adj2" fmla="val 6628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eres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7" name="TextBox 46"/>
          <p:cNvSpPr txBox="1"/>
          <p:nvPr/>
        </p:nvSpPr>
        <p:spPr>
          <a:xfrm>
            <a:off x="126634" y="3253637"/>
            <a:ext cx="277713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(pregunta):</a:t>
            </a:r>
          </a:p>
        </p:txBody>
      </p:sp>
      <p:sp>
        <p:nvSpPr>
          <p:cNvPr id="48" name="TextBox 47"/>
          <p:cNvSpPr txBox="1"/>
          <p:nvPr/>
        </p:nvSpPr>
        <p:spPr>
          <a:xfrm>
            <a:off x="10290143" y="3503495"/>
            <a:ext cx="184595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(contesta):</a:t>
            </a:r>
          </a:p>
        </p:txBody>
      </p:sp>
      <p:sp>
        <p:nvSpPr>
          <p:cNvPr id="49" name="Oval Callout 48"/>
          <p:cNvSpPr/>
          <p:nvPr/>
        </p:nvSpPr>
        <p:spPr>
          <a:xfrm>
            <a:off x="6536305" y="2519352"/>
            <a:ext cx="4178200" cy="658553"/>
          </a:xfrm>
          <a:prstGeom prst="wedgeEllipseCallout">
            <a:avLst>
              <a:gd name="adj1" fmla="val 54583"/>
              <a:gd name="adj2" fmla="val 5688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Soy Pedro Almodóvar.</a:t>
            </a:r>
          </a:p>
        </p:txBody>
      </p:sp>
      <p:sp>
        <p:nvSpPr>
          <p:cNvPr id="19" name="Rectangle 2">
            <a:extLst>
              <a:ext uri="{FF2B5EF4-FFF2-40B4-BE49-F238E27FC236}">
                <a16:creationId xmlns:a16="http://schemas.microsoft.com/office/drawing/2014/main" id="{94C9B716-5EA8-AB48-A633-EA1D72AD1EA5}"/>
              </a:ext>
            </a:extLst>
          </p:cNvPr>
          <p:cNvSpPr/>
          <p:nvPr/>
        </p:nvSpPr>
        <p:spPr>
          <a:xfrm>
            <a:off x="199680" y="4340255"/>
            <a:ext cx="5345365" cy="19454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Rectangle 2">
            <a:extLst>
              <a:ext uri="{FF2B5EF4-FFF2-40B4-BE49-F238E27FC236}">
                <a16:creationId xmlns:a16="http://schemas.microsoft.com/office/drawing/2014/main" id="{CBF81529-E004-BA40-8DEF-918035FEE8F1}"/>
              </a:ext>
            </a:extLst>
          </p:cNvPr>
          <p:cNvSpPr/>
          <p:nvPr/>
        </p:nvSpPr>
        <p:spPr>
          <a:xfrm>
            <a:off x="5691195" y="4340255"/>
            <a:ext cx="6181345" cy="19454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9" name="TextBox 6">
            <a:extLst>
              <a:ext uri="{FF2B5EF4-FFF2-40B4-BE49-F238E27FC236}">
                <a16:creationId xmlns:a16="http://schemas.microsoft.com/office/drawing/2014/main" id="{048C2848-894C-1F40-A0BB-E1D33E8AAE24}"/>
              </a:ext>
            </a:extLst>
          </p:cNvPr>
          <p:cNvSpPr txBox="1"/>
          <p:nvPr/>
        </p:nvSpPr>
        <p:spPr>
          <a:xfrm>
            <a:off x="238066" y="4713644"/>
            <a:ext cx="48671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 </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Where did you spend your childhood?</a:t>
            </a:r>
          </a:p>
        </p:txBody>
      </p:sp>
      <p:sp>
        <p:nvSpPr>
          <p:cNvPr id="26" name="Rounded Rectangle 25">
            <a:extLst>
              <a:ext uri="{FF2B5EF4-FFF2-40B4-BE49-F238E27FC236}">
                <a16:creationId xmlns:a16="http://schemas.microsoft.com/office/drawing/2014/main" id="{D578714D-3580-C545-B5C1-E2A9449A0E26}"/>
              </a:ext>
            </a:extLst>
          </p:cNvPr>
          <p:cNvSpPr/>
          <p:nvPr/>
        </p:nvSpPr>
        <p:spPr>
          <a:xfrm>
            <a:off x="9282544" y="241212"/>
            <a:ext cx="2685115" cy="416014"/>
          </a:xfrm>
          <a:prstGeom prst="roundRect">
            <a:avLst/>
          </a:prstGeom>
          <a:solidFill>
            <a:srgbClr val="F6640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p:cNvSpPr txBox="1"/>
          <p:nvPr/>
        </p:nvSpPr>
        <p:spPr>
          <a:xfrm>
            <a:off x="264279" y="5438085"/>
            <a:ext cx="35931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Cáceres. His family bought a house there.</a:t>
            </a:r>
          </a:p>
        </p:txBody>
      </p:sp>
      <p:cxnSp>
        <p:nvCxnSpPr>
          <p:cNvPr id="10" name="Straight Connector 9"/>
          <p:cNvCxnSpPr>
            <a:cxnSpLocks/>
          </p:cNvCxnSpPr>
          <p:nvPr/>
        </p:nvCxnSpPr>
        <p:spPr>
          <a:xfrm>
            <a:off x="300621" y="6133609"/>
            <a:ext cx="3569630" cy="17583"/>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idx="4294967295"/>
          </p:nvPr>
        </p:nvSpPr>
        <p:spPr>
          <a:xfrm>
            <a:off x="9424554" y="-201071"/>
            <a:ext cx="2767446" cy="1325563"/>
          </a:xfrm>
        </p:spPr>
        <p:txBody>
          <a:bodyPr>
            <a:normAutofit/>
          </a:bodyPr>
          <a:lstStyle/>
          <a:p>
            <a:r>
              <a:rPr lang="en-GB" sz="2000" b="1" dirty="0" err="1">
                <a:solidFill>
                  <a:schemeClr val="bg1"/>
                </a:solidFill>
              </a:rPr>
              <a:t>hablar</a:t>
            </a:r>
            <a:r>
              <a:rPr lang="en-GB" sz="2000" b="1" baseline="0" dirty="0">
                <a:solidFill>
                  <a:schemeClr val="bg1"/>
                </a:solidFill>
              </a:rPr>
              <a:t> / </a:t>
            </a:r>
            <a:r>
              <a:rPr lang="en-GB" sz="2000" b="1" baseline="0" dirty="0" err="1">
                <a:solidFill>
                  <a:schemeClr val="bg1"/>
                </a:solidFill>
              </a:rPr>
              <a:t>escuchar</a:t>
            </a:r>
            <a:endParaRPr lang="en-GB" sz="2000" b="1" dirty="0">
              <a:solidFill>
                <a:schemeClr val="bg1"/>
              </a:solidFill>
            </a:endParaRPr>
          </a:p>
        </p:txBody>
      </p:sp>
      <p:sp>
        <p:nvSpPr>
          <p:cNvPr id="28" name="TextBox 27"/>
          <p:cNvSpPr txBox="1"/>
          <p:nvPr/>
        </p:nvSpPr>
        <p:spPr>
          <a:xfrm>
            <a:off x="166069" y="1414388"/>
            <a:ext cx="11309336" cy="101566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Hacer</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 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compañeros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Escribe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información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sobre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cada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persona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famosa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tarjeta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total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debes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escribir</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información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sobre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tres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personas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diferentes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Contesta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las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preguntas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compañeros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2" name="Title 2">
            <a:extLst>
              <a:ext uri="{FF2B5EF4-FFF2-40B4-BE49-F238E27FC236}">
                <a16:creationId xmlns:a16="http://schemas.microsoft.com/office/drawing/2014/main" id="{2E916929-990F-7F44-8E90-6C2F9A2BE70F}"/>
              </a:ext>
            </a:extLst>
          </p:cNvPr>
          <p:cNvSpPr txBox="1">
            <a:spLocks/>
          </p:cNvSpPr>
          <p:nvPr/>
        </p:nvSpPr>
        <p:spPr>
          <a:xfrm>
            <a:off x="238066" y="4340255"/>
            <a:ext cx="5744020"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Pedro Almodóvar</a:t>
            </a:r>
            <a:endPar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5" name="TextBox 34"/>
          <p:cNvSpPr txBox="1"/>
          <p:nvPr/>
        </p:nvSpPr>
        <p:spPr>
          <a:xfrm>
            <a:off x="166069" y="638442"/>
            <a:ext cx="113093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Eres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persona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famosa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¡El/la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profesor</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va</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decir</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quién</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eres</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8" name="TextBox 37"/>
          <p:cNvSpPr txBox="1"/>
          <p:nvPr/>
        </p:nvSpPr>
        <p:spPr>
          <a:xfrm>
            <a:off x="5717236" y="4362225"/>
            <a:ext cx="5562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Pedro Almodóvar (director de cine)</a:t>
            </a:r>
          </a:p>
        </p:txBody>
      </p:sp>
      <p:pic>
        <p:nvPicPr>
          <p:cNvPr id="39" name="Picture 2" descr="https://upload.wikimedia.org/wikipedia/commons/b/bc/Pedro_Almodovar_C%C3%A9sars_2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5452" y="4360891"/>
            <a:ext cx="1208768" cy="176558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5927666" y="4942752"/>
            <a:ext cx="4310745" cy="101566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I spent my childhood in Cáceres because my family bought a house there.</a:t>
            </a:r>
          </a:p>
        </p:txBody>
      </p:sp>
      <p:pic>
        <p:nvPicPr>
          <p:cNvPr id="23" name="Picture 2" descr="https://upload.wikimedia.org/wikipedia/commons/b/bc/Pedro_Almodovar_C%C3%A9sars_2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6277" y="4340255"/>
            <a:ext cx="1208768" cy="1765585"/>
          </a:xfrm>
          <a:prstGeom prst="rect">
            <a:avLst/>
          </a:prstGeom>
          <a:noFill/>
          <a:extLst>
            <a:ext uri="{909E8E84-426E-40DD-AFC4-6F175D3DCCD1}">
              <a14:hiddenFill xmlns:a14="http://schemas.microsoft.com/office/drawing/2010/main">
                <a:solidFill>
                  <a:srgbClr val="FFFFFF"/>
                </a:solidFill>
              </a14:hiddenFill>
            </a:ext>
          </a:extLst>
        </p:spPr>
      </p:pic>
      <p:sp>
        <p:nvSpPr>
          <p:cNvPr id="24" name="Oval Callout 23"/>
          <p:cNvSpPr/>
          <p:nvPr/>
        </p:nvSpPr>
        <p:spPr>
          <a:xfrm>
            <a:off x="2056921" y="3246484"/>
            <a:ext cx="4225372" cy="868942"/>
          </a:xfrm>
          <a:prstGeom prst="wedgeEllipseCallout">
            <a:avLst>
              <a:gd name="adj1" fmla="val -49920"/>
              <a:gd name="adj2" fmla="val 6628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Dónde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pasaste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infancia?</a:t>
            </a:r>
          </a:p>
        </p:txBody>
      </p:sp>
      <p:sp>
        <p:nvSpPr>
          <p:cNvPr id="27" name="Oval Callout 26"/>
          <p:cNvSpPr/>
          <p:nvPr/>
        </p:nvSpPr>
        <p:spPr>
          <a:xfrm>
            <a:off x="6396606" y="3246484"/>
            <a:ext cx="3764948" cy="968900"/>
          </a:xfrm>
          <a:prstGeom prst="wedgeEllipseCallout">
            <a:avLst>
              <a:gd name="adj1" fmla="val 50604"/>
              <a:gd name="adj2" fmla="val 4272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Cáceres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porque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mi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familia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compró</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casa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allí</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77462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5" grpId="0"/>
      <p:bldP spid="46" grpId="0" animBg="1"/>
      <p:bldP spid="47" grpId="0"/>
      <p:bldP spid="48" grpId="0"/>
      <p:bldP spid="49" grpId="0" animBg="1"/>
      <p:bldP spid="19" grpId="0" animBg="1"/>
      <p:bldP spid="20" grpId="0" animBg="1"/>
      <p:bldP spid="29" grpId="0"/>
      <p:bldP spid="6" grpId="0"/>
      <p:bldP spid="28" grpId="0"/>
      <p:bldP spid="32" grpId="0"/>
      <p:bldP spid="35" grpId="0"/>
      <p:bldP spid="38" grpId="0"/>
      <p:bldP spid="40" grpId="0"/>
      <p:bldP spid="24"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5983705" cy="867128"/>
          </a:xfrm>
          <a:prstGeom prst="rect">
            <a:avLst/>
          </a:prstGeom>
        </p:spPr>
      </p:pic>
      <p:sp>
        <p:nvSpPr>
          <p:cNvPr id="3" name="Title 1"/>
          <p:cNvSpPr txBox="1">
            <a:spLocks/>
          </p:cNvSpPr>
          <p:nvPr/>
        </p:nvSpPr>
        <p:spPr>
          <a:xfrm>
            <a:off x="82286" y="501209"/>
            <a:ext cx="6484584"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Experiencias</a:t>
            </a:r>
            <a:r>
              <a:rPr kumimoji="0" lang="en-GB" sz="2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de la </a:t>
            </a:r>
            <a:r>
              <a:rPr kumimoji="0" lang="en-GB" sz="2600" b="1" i="0" u="none" strike="noStrike" kern="1200" cap="none" spc="0" normalizeH="0" baseline="0" noProof="0" dirty="0" err="1">
                <a:ln>
                  <a:noFill/>
                </a:ln>
                <a:solidFill>
                  <a:prstClr val="white"/>
                </a:solidFill>
                <a:effectLst/>
                <a:uLnTx/>
                <a:uFillTx/>
                <a:latin typeface="Century Gothic" panose="020B0502020202020204" pitchFamily="34" charset="0"/>
                <a:ea typeface="+mj-ea"/>
                <a:cs typeface="+mj-cs"/>
              </a:rPr>
              <a:t>vida</a:t>
            </a:r>
            <a:endParaRPr kumimoji="0" lang="en-GB" sz="2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4" name="TextBox 3"/>
          <p:cNvSpPr txBox="1"/>
          <p:nvPr/>
        </p:nvSpPr>
        <p:spPr>
          <a:xfrm>
            <a:off x="1379621" y="1966067"/>
            <a:ext cx="8550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1. Where did you spend your childhood*?</a:t>
            </a:r>
          </a:p>
        </p:txBody>
      </p:sp>
      <p:sp>
        <p:nvSpPr>
          <p:cNvPr id="5" name="Rounded Rectangle 4">
            <a:extLst>
              <a:ext uri="{FF2B5EF4-FFF2-40B4-BE49-F238E27FC236}">
                <a16:creationId xmlns:a16="http://schemas.microsoft.com/office/drawing/2014/main" id="{D578714D-3580-C545-B5C1-E2A9449A0E26}"/>
              </a:ext>
            </a:extLst>
          </p:cNvPr>
          <p:cNvSpPr/>
          <p:nvPr/>
        </p:nvSpPr>
        <p:spPr>
          <a:xfrm>
            <a:off x="10668000" y="241212"/>
            <a:ext cx="1299659" cy="416014"/>
          </a:xfrm>
          <a:prstGeom prst="roundRect">
            <a:avLst/>
          </a:prstGeom>
          <a:solidFill>
            <a:srgbClr val="F6640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Rectangle 5"/>
          <p:cNvSpPr/>
          <p:nvPr/>
        </p:nvSpPr>
        <p:spPr>
          <a:xfrm>
            <a:off x="10822340" y="257116"/>
            <a:ext cx="99097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a:ea typeface="+mn-ea"/>
                <a:cs typeface="+mn-cs"/>
              </a:rPr>
              <a:t>hablar</a:t>
            </a:r>
            <a:endParaRPr kumimoji="0" lang="en-GB" sz="20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7" name="Rounded Rectangle 11">
            <a:extLst>
              <a:ext uri="{FF2B5EF4-FFF2-40B4-BE49-F238E27FC236}">
                <a16:creationId xmlns:a16="http://schemas.microsoft.com/office/drawing/2014/main" id="{A316DD52-7894-4A75-969C-CA0645DA2978}"/>
              </a:ext>
            </a:extLst>
          </p:cNvPr>
          <p:cNvSpPr/>
          <p:nvPr/>
        </p:nvSpPr>
        <p:spPr>
          <a:xfrm>
            <a:off x="8576447" y="5768696"/>
            <a:ext cx="3391212"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*childhood = la infancia</a:t>
            </a:r>
          </a:p>
        </p:txBody>
      </p:sp>
      <p:sp>
        <p:nvSpPr>
          <p:cNvPr id="8" name="TextBox 7"/>
          <p:cNvSpPr txBox="1"/>
          <p:nvPr/>
        </p:nvSpPr>
        <p:spPr>
          <a:xfrm>
            <a:off x="1379621" y="1363079"/>
            <a:ext cx="8550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a:ea typeface="+mn-ea"/>
                <a:cs typeface="+mn-cs"/>
              </a:rPr>
              <a:t>Preguntas para </a:t>
            </a:r>
            <a:r>
              <a:rPr kumimoji="0" lang="en-GB" sz="2400" b="1" i="0" u="none" strike="noStrike" kern="1200" cap="none" spc="0" normalizeH="0" baseline="0" noProof="0" dirty="0" err="1">
                <a:ln>
                  <a:noFill/>
                </a:ln>
                <a:solidFill>
                  <a:srgbClr val="4472C4">
                    <a:lumMod val="50000"/>
                  </a:srgbClr>
                </a:solidFill>
                <a:effectLst/>
                <a:uLnTx/>
                <a:uFillTx/>
                <a:latin typeface="Century Gothic"/>
                <a:ea typeface="+mn-ea"/>
                <a:cs typeface="+mn-cs"/>
              </a:rPr>
              <a:t>vuestros</a:t>
            </a:r>
            <a:r>
              <a:rPr kumimoji="0" lang="en-GB" sz="2400" b="1"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400" b="1" i="0" u="none" strike="noStrike" kern="1200" cap="none" spc="0" normalizeH="0" baseline="0" noProof="0" dirty="0" err="1">
                <a:ln>
                  <a:noFill/>
                </a:ln>
                <a:solidFill>
                  <a:srgbClr val="4472C4">
                    <a:lumMod val="50000"/>
                  </a:srgbClr>
                </a:solidFill>
                <a:effectLst/>
                <a:uLnTx/>
                <a:uFillTx/>
                <a:latin typeface="Century Gothic"/>
                <a:ea typeface="+mn-ea"/>
                <a:cs typeface="+mn-cs"/>
              </a:rPr>
              <a:t>compañeros</a:t>
            </a:r>
            <a:endParaRPr kumimoji="0" lang="en-GB" sz="24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9" name="TextBox 8"/>
          <p:cNvSpPr txBox="1"/>
          <p:nvPr/>
        </p:nvSpPr>
        <p:spPr>
          <a:xfrm>
            <a:off x="1379621" y="2686614"/>
            <a:ext cx="8550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2. What did you study?</a:t>
            </a:r>
          </a:p>
        </p:txBody>
      </p:sp>
      <p:sp>
        <p:nvSpPr>
          <p:cNvPr id="10" name="TextBox 9"/>
          <p:cNvSpPr txBox="1"/>
          <p:nvPr/>
        </p:nvSpPr>
        <p:spPr>
          <a:xfrm>
            <a:off x="1379621" y="3405717"/>
            <a:ext cx="8550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3. When did you start your career?</a:t>
            </a:r>
          </a:p>
        </p:txBody>
      </p:sp>
      <p:sp>
        <p:nvSpPr>
          <p:cNvPr id="11" name="TextBox 10"/>
          <p:cNvSpPr txBox="1"/>
          <p:nvPr/>
        </p:nvSpPr>
        <p:spPr>
          <a:xfrm>
            <a:off x="1379621" y="4124820"/>
            <a:ext cx="8550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4. How did you manage to be successful?</a:t>
            </a:r>
          </a:p>
        </p:txBody>
      </p:sp>
      <p:sp>
        <p:nvSpPr>
          <p:cNvPr id="12" name="TextBox 11"/>
          <p:cNvSpPr txBox="1"/>
          <p:nvPr/>
        </p:nvSpPr>
        <p:spPr>
          <a:xfrm>
            <a:off x="1379621" y="4843923"/>
            <a:ext cx="85504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a:ea typeface="+mn-ea"/>
                <a:cs typeface="+mn-cs"/>
              </a:rPr>
              <a:t>5. Why did you change job?</a:t>
            </a:r>
          </a:p>
        </p:txBody>
      </p:sp>
      <p:sp>
        <p:nvSpPr>
          <p:cNvPr id="13" name="Rounded Rectangular Callout 12"/>
          <p:cNvSpPr/>
          <p:nvPr/>
        </p:nvSpPr>
        <p:spPr>
          <a:xfrm>
            <a:off x="7844589" y="2558540"/>
            <a:ext cx="3208422" cy="1438206"/>
          </a:xfrm>
          <a:prstGeom prst="wedgeRoundRectCallout">
            <a:avLst>
              <a:gd name="adj1" fmla="val -43912"/>
              <a:gd name="adj2" fmla="val 70308"/>
              <a:gd name="adj3" fmla="val 16667"/>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Hint: </a:t>
            </a:r>
            <a:r>
              <a:rPr kumimoji="0" lang="en-GB" sz="2400" b="0" i="0" u="none" strike="noStrike" kern="1200" cap="none" spc="0" normalizeH="0" baseline="0" noProof="0" dirty="0">
                <a:ln>
                  <a:noFill/>
                </a:ln>
                <a:solidFill>
                  <a:srgbClr val="002060"/>
                </a:solidFill>
                <a:effectLst/>
                <a:uLnTx/>
                <a:uFillTx/>
                <a:latin typeface="Century Gothic"/>
                <a:ea typeface="+mn-ea"/>
                <a:cs typeface="+mn-cs"/>
              </a:rPr>
              <a:t>use ‘</a:t>
            </a:r>
            <a:r>
              <a:rPr kumimoji="0" lang="en-GB" sz="2400" b="0" i="0" u="none" strike="noStrike" kern="1200" cap="none" spc="0" normalizeH="0" baseline="0" noProof="0" dirty="0" err="1">
                <a:ln>
                  <a:noFill/>
                </a:ln>
                <a:solidFill>
                  <a:srgbClr val="002060"/>
                </a:solidFill>
                <a:effectLst/>
                <a:uLnTx/>
                <a:uFillTx/>
                <a:latin typeface="Century Gothic"/>
                <a:ea typeface="+mn-ea"/>
                <a:cs typeface="+mn-cs"/>
              </a:rPr>
              <a:t>tener</a:t>
            </a:r>
            <a:r>
              <a:rPr kumimoji="0" lang="en-GB" sz="2400" b="0" i="0" u="none" strike="noStrike" kern="1200" cap="none" spc="0" normalizeH="0" baseline="0" noProof="0" dirty="0">
                <a:ln>
                  <a:noFill/>
                </a:ln>
                <a:solidFill>
                  <a:srgbClr val="002060"/>
                </a:solidFill>
                <a:effectLst/>
                <a:uLnTx/>
                <a:uFillTx/>
                <a:latin typeface="Century Gothic"/>
                <a:ea typeface="+mn-ea"/>
                <a:cs typeface="+mn-cs"/>
              </a:rPr>
              <a:t>’ (not ‘</a:t>
            </a:r>
            <a:r>
              <a:rPr kumimoji="0" lang="en-GB" sz="2400" b="0" i="0" u="none" strike="noStrike" kern="1200" cap="none" spc="0" normalizeH="0" baseline="0" noProof="0" dirty="0" err="1">
                <a:ln>
                  <a:noFill/>
                </a:ln>
                <a:solidFill>
                  <a:srgbClr val="002060"/>
                </a:solidFill>
                <a:effectLst/>
                <a:uLnTx/>
                <a:uFillTx/>
                <a:latin typeface="Century Gothic"/>
                <a:ea typeface="+mn-ea"/>
                <a:cs typeface="+mn-cs"/>
              </a:rPr>
              <a:t>ser</a:t>
            </a:r>
            <a:r>
              <a:rPr kumimoji="0" lang="en-GB" sz="2400" b="0" i="0" u="none" strike="noStrike" kern="1200" cap="none" spc="0" normalizeH="0" baseline="0" noProof="0" dirty="0">
                <a:ln>
                  <a:noFill/>
                </a:ln>
                <a:solidFill>
                  <a:srgbClr val="002060"/>
                </a:solidFill>
                <a:effectLst/>
                <a:uLnTx/>
                <a:uFillTx/>
                <a:latin typeface="Century Gothic"/>
                <a:ea typeface="+mn-ea"/>
                <a:cs typeface="+mn-cs"/>
              </a:rPr>
              <a:t>’ or ‘</a:t>
            </a:r>
            <a:r>
              <a:rPr kumimoji="0" lang="en-GB" sz="2400" b="0" i="0" u="none" strike="noStrike" kern="1200" cap="none" spc="0" normalizeH="0" baseline="0" noProof="0" dirty="0" err="1">
                <a:ln>
                  <a:noFill/>
                </a:ln>
                <a:solidFill>
                  <a:srgbClr val="002060"/>
                </a:solidFill>
                <a:effectLst/>
                <a:uLnTx/>
                <a:uFillTx/>
                <a:latin typeface="Century Gothic"/>
                <a:ea typeface="+mn-ea"/>
                <a:cs typeface="+mn-cs"/>
              </a:rPr>
              <a:t>estar</a:t>
            </a:r>
            <a:r>
              <a:rPr kumimoji="0" lang="en-GB" sz="2400" b="0" i="0" u="none" strike="noStrike" kern="1200" cap="none" spc="0" normalizeH="0" baseline="0" noProof="0" dirty="0">
                <a:ln>
                  <a:noFill/>
                </a:ln>
                <a:solidFill>
                  <a:srgbClr val="002060"/>
                </a:solidFill>
                <a:effectLst/>
                <a:uLnTx/>
                <a:uFillTx/>
                <a:latin typeface="Century Gothic"/>
                <a:ea typeface="+mn-ea"/>
                <a:cs typeface="+mn-cs"/>
              </a:rPr>
              <a:t>’)</a:t>
            </a:r>
          </a:p>
        </p:txBody>
      </p:sp>
      <p:sp>
        <p:nvSpPr>
          <p:cNvPr id="14" name="Rounded Rectangular Callout 13"/>
          <p:cNvSpPr/>
          <p:nvPr/>
        </p:nvSpPr>
        <p:spPr>
          <a:xfrm>
            <a:off x="3324578" y="5508433"/>
            <a:ext cx="4961914" cy="661182"/>
          </a:xfrm>
          <a:prstGeom prst="wedgeRoundRectCallout">
            <a:avLst>
              <a:gd name="adj1" fmla="val -19797"/>
              <a:gd name="adj2" fmla="val -61741"/>
              <a:gd name="adj3" fmla="val 16667"/>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a:ea typeface="+mn-ea"/>
                <a:cs typeface="+mn-cs"/>
              </a:rPr>
              <a:t>Hint: </a:t>
            </a:r>
            <a:r>
              <a:rPr kumimoji="0" lang="en-GB" sz="2400" b="0" i="0" u="none" strike="noStrike" kern="1200" cap="none" spc="0" normalizeH="0" baseline="0" noProof="0" dirty="0">
                <a:ln>
                  <a:noFill/>
                </a:ln>
                <a:solidFill>
                  <a:srgbClr val="002060"/>
                </a:solidFill>
                <a:effectLst/>
                <a:uLnTx/>
                <a:uFillTx/>
                <a:latin typeface="Century Gothic"/>
                <a:ea typeface="+mn-ea"/>
                <a:cs typeface="+mn-cs"/>
              </a:rPr>
              <a:t>use ‘</a:t>
            </a:r>
            <a:r>
              <a:rPr kumimoji="0" lang="en-GB" sz="2400" b="0" i="0" u="none" strike="noStrike" kern="1200" cap="none" spc="0" normalizeH="0" baseline="0" noProof="0" dirty="0" err="1">
                <a:ln>
                  <a:noFill/>
                </a:ln>
                <a:solidFill>
                  <a:srgbClr val="002060"/>
                </a:solidFill>
                <a:effectLst/>
                <a:uLnTx/>
                <a:uFillTx/>
                <a:latin typeface="Century Gothic"/>
                <a:ea typeface="+mn-ea"/>
                <a:cs typeface="+mn-cs"/>
              </a:rPr>
              <a:t>cambiar</a:t>
            </a:r>
            <a:r>
              <a:rPr kumimoji="0" lang="en-GB" sz="2400" b="0" i="0" u="none" strike="noStrike" kern="1200" cap="none" spc="0" normalizeH="0" baseline="0" noProof="0" dirty="0">
                <a:ln>
                  <a:noFill/>
                </a:ln>
                <a:solidFill>
                  <a:srgbClr val="002060"/>
                </a:solidFill>
                <a:effectLst/>
                <a:uLnTx/>
                <a:uFillTx/>
                <a:latin typeface="Century Gothic"/>
                <a:ea typeface="+mn-ea"/>
                <a:cs typeface="+mn-cs"/>
              </a:rPr>
              <a:t> </a:t>
            </a:r>
            <a:r>
              <a:rPr kumimoji="0" lang="en-GB" sz="2400" b="1" i="0" u="none" strike="noStrike" kern="1200" cap="none" spc="0" normalizeH="0" baseline="0" noProof="0" dirty="0">
                <a:ln>
                  <a:noFill/>
                </a:ln>
                <a:solidFill>
                  <a:srgbClr val="002060"/>
                </a:solidFill>
                <a:effectLst/>
                <a:uLnTx/>
                <a:uFillTx/>
                <a:latin typeface="Century Gothic"/>
                <a:ea typeface="+mn-ea"/>
                <a:cs typeface="+mn-cs"/>
              </a:rPr>
              <a:t>de</a:t>
            </a:r>
            <a:r>
              <a:rPr kumimoji="0" lang="en-GB" sz="2400" b="0" i="0" u="none" strike="noStrike" kern="1200" cap="none" spc="0" normalizeH="0" baseline="0" noProof="0" dirty="0">
                <a:ln>
                  <a:noFill/>
                </a:ln>
                <a:solidFill>
                  <a:srgbClr val="002060"/>
                </a:solidFill>
                <a:effectLst/>
                <a:uLnTx/>
                <a:uFillTx/>
                <a:latin typeface="Century Gothic"/>
                <a:ea typeface="+mn-ea"/>
                <a:cs typeface="+mn-cs"/>
              </a:rPr>
              <a:t>’ + noun</a:t>
            </a:r>
          </a:p>
        </p:txBody>
      </p:sp>
    </p:spTree>
    <p:extLst>
      <p:ext uri="{BB962C8B-B14F-4D97-AF65-F5344CB8AC3E}">
        <p14:creationId xmlns:p14="http://schemas.microsoft.com/office/powerpoint/2010/main" val="371419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150" y="266699"/>
            <a:ext cx="5562600" cy="28965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Rectangle 6"/>
          <p:cNvSpPr/>
          <p:nvPr/>
        </p:nvSpPr>
        <p:spPr>
          <a:xfrm>
            <a:off x="6229350" y="266699"/>
            <a:ext cx="5562600" cy="28965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8" name="Rectangle 7"/>
          <p:cNvSpPr/>
          <p:nvPr/>
        </p:nvSpPr>
        <p:spPr>
          <a:xfrm>
            <a:off x="438150" y="3257549"/>
            <a:ext cx="5562600" cy="28965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 name="Rectangle 8"/>
          <p:cNvSpPr/>
          <p:nvPr/>
        </p:nvSpPr>
        <p:spPr>
          <a:xfrm>
            <a:off x="6229350" y="3257549"/>
            <a:ext cx="5562600" cy="28965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 name="TextBox 9"/>
          <p:cNvSpPr txBox="1"/>
          <p:nvPr/>
        </p:nvSpPr>
        <p:spPr>
          <a:xfrm>
            <a:off x="438150" y="266700"/>
            <a:ext cx="5562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Pedro Almodóvar (director de cine)</a:t>
            </a:r>
          </a:p>
        </p:txBody>
      </p:sp>
      <p:pic>
        <p:nvPicPr>
          <p:cNvPr id="1026" name="Picture 2" descr="https://upload.wikimedia.org/wikipedia/commons/b/bc/Pedro_Almodovar_C%C3%A9sars_2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3050" y="258792"/>
            <a:ext cx="989218" cy="1444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33862" y="1621951"/>
            <a:ext cx="4310745"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spent my childhood in the city of Cáceres, Spain.</a:t>
            </a:r>
          </a:p>
        </p:txBody>
      </p:sp>
      <p:sp>
        <p:nvSpPr>
          <p:cNvPr id="15" name="TextBox 14"/>
          <p:cNvSpPr txBox="1"/>
          <p:nvPr/>
        </p:nvSpPr>
        <p:spPr>
          <a:xfrm>
            <a:off x="3552307" y="2268043"/>
            <a:ext cx="319963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to make = </a:t>
            </a:r>
            <a:r>
              <a:rPr kumimoji="0" lang="en-GB" sz="2000" b="1" i="0" u="none" strike="noStrike" kern="1200" cap="none" spc="0" normalizeH="0" baseline="0" noProof="0" dirty="0" err="1">
                <a:ln>
                  <a:noFill/>
                </a:ln>
                <a:solidFill>
                  <a:srgbClr val="4472C4">
                    <a:lumMod val="50000"/>
                  </a:srgbClr>
                </a:solidFill>
                <a:effectLst/>
                <a:uLnTx/>
                <a:uFillTx/>
                <a:latin typeface="Century Gothic"/>
                <a:ea typeface="+mn-ea"/>
                <a:cs typeface="+mn-cs"/>
              </a:rPr>
              <a:t>realizar</a:t>
            </a:r>
            <a:endPar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16" name="TextBox 15"/>
          <p:cNvSpPr txBox="1"/>
          <p:nvPr/>
        </p:nvSpPr>
        <p:spPr>
          <a:xfrm>
            <a:off x="438559" y="1256310"/>
            <a:ext cx="5068890"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made* my first film 40 years ago.</a:t>
            </a:r>
          </a:p>
        </p:txBody>
      </p:sp>
      <p:sp>
        <p:nvSpPr>
          <p:cNvPr id="18" name="TextBox 17"/>
          <p:cNvSpPr txBox="1"/>
          <p:nvPr/>
        </p:nvSpPr>
        <p:spPr>
          <a:xfrm>
            <a:off x="469668" y="3230729"/>
            <a:ext cx="5562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Carlos Sainz Junior (piloto de Fórmula 1)</a:t>
            </a:r>
          </a:p>
        </p:txBody>
      </p:sp>
      <p:pic>
        <p:nvPicPr>
          <p:cNvPr id="1028" name="Picture 4" descr="Formel12021-SchlossGabelhofen(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9539" y="4405108"/>
            <a:ext cx="1068938" cy="160340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67190" y="5719477"/>
            <a:ext cx="4310745"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When I was 7 I started to drive.</a:t>
            </a:r>
          </a:p>
        </p:txBody>
      </p:sp>
      <p:sp>
        <p:nvSpPr>
          <p:cNvPr id="22" name="TextBox 21"/>
          <p:cNvSpPr txBox="1"/>
          <p:nvPr/>
        </p:nvSpPr>
        <p:spPr>
          <a:xfrm>
            <a:off x="471732" y="3580770"/>
            <a:ext cx="4740962"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spent my childhood in Madrid.</a:t>
            </a:r>
          </a:p>
        </p:txBody>
      </p:sp>
      <p:sp>
        <p:nvSpPr>
          <p:cNvPr id="23" name="TextBox 22"/>
          <p:cNvSpPr txBox="1"/>
          <p:nvPr/>
        </p:nvSpPr>
        <p:spPr>
          <a:xfrm>
            <a:off x="485709" y="4641917"/>
            <a:ext cx="4292226"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didn’t need to study at university.</a:t>
            </a:r>
          </a:p>
        </p:txBody>
      </p:sp>
      <p:sp>
        <p:nvSpPr>
          <p:cNvPr id="24" name="TextBox 23"/>
          <p:cNvSpPr txBox="1"/>
          <p:nvPr/>
        </p:nvSpPr>
        <p:spPr>
          <a:xfrm>
            <a:off x="483478" y="3996611"/>
            <a:ext cx="4740962"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In 2021 I changed team in order to drive a better car.</a:t>
            </a:r>
          </a:p>
        </p:txBody>
      </p:sp>
      <p:sp>
        <p:nvSpPr>
          <p:cNvPr id="25" name="TextBox 24"/>
          <p:cNvSpPr txBox="1"/>
          <p:nvPr/>
        </p:nvSpPr>
        <p:spPr>
          <a:xfrm>
            <a:off x="6229350" y="266700"/>
            <a:ext cx="5562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Laura Chinchilla (presidenta de Costa Rica, 2010-2014)</a:t>
            </a:r>
          </a:p>
        </p:txBody>
      </p:sp>
      <p:sp>
        <p:nvSpPr>
          <p:cNvPr id="26" name="TextBox 25"/>
          <p:cNvSpPr txBox="1"/>
          <p:nvPr/>
        </p:nvSpPr>
        <p:spPr>
          <a:xfrm>
            <a:off x="6336165" y="2440766"/>
            <a:ext cx="4665664"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spent my childhood in San José </a:t>
            </a:r>
          </a:p>
        </p:txBody>
      </p:sp>
      <p:pic>
        <p:nvPicPr>
          <p:cNvPr id="1030" name="Picture 6" descr="https://upload.wikimedia.org/wikipedia/commons/8/89/Laura_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1829" y="691801"/>
            <a:ext cx="789232" cy="105271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330711" y="912882"/>
            <a:ext cx="4665664"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studied politics</a:t>
            </a:r>
          </a:p>
        </p:txBody>
      </p:sp>
      <p:sp>
        <p:nvSpPr>
          <p:cNvPr id="29" name="TextBox 28"/>
          <p:cNvSpPr txBox="1"/>
          <p:nvPr/>
        </p:nvSpPr>
        <p:spPr>
          <a:xfrm>
            <a:off x="6330710" y="1670210"/>
            <a:ext cx="5626803"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After university I started my career.</a:t>
            </a:r>
          </a:p>
        </p:txBody>
      </p:sp>
      <p:sp>
        <p:nvSpPr>
          <p:cNvPr id="30" name="TextBox 29"/>
          <p:cNvSpPr txBox="1"/>
          <p:nvPr/>
        </p:nvSpPr>
        <p:spPr>
          <a:xfrm>
            <a:off x="6329822" y="1281032"/>
            <a:ext cx="5288335"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In order to work in the USA</a:t>
            </a:r>
          </a:p>
        </p:txBody>
      </p:sp>
      <p:sp>
        <p:nvSpPr>
          <p:cNvPr id="31" name="TextBox 30"/>
          <p:cNvSpPr txBox="1"/>
          <p:nvPr/>
        </p:nvSpPr>
        <p:spPr>
          <a:xfrm>
            <a:off x="6260868" y="3263567"/>
            <a:ext cx="55626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Francia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Márquez</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abogada</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 y </a:t>
            </a:r>
            <a:r>
              <a:rPr kumimoji="0" lang="en-GB" sz="2000" b="0" i="0" u="none" strike="noStrike" kern="1200" cap="none" spc="0" normalizeH="0" baseline="0" noProof="0" dirty="0" err="1">
                <a:ln>
                  <a:noFill/>
                </a:ln>
                <a:solidFill>
                  <a:srgbClr val="4472C4">
                    <a:lumMod val="50000"/>
                  </a:srgbClr>
                </a:solidFill>
                <a:effectLst/>
                <a:uLnTx/>
                <a:uFillTx/>
                <a:latin typeface="Century Gothic"/>
                <a:ea typeface="+mn-ea"/>
                <a:cs typeface="+mn-cs"/>
              </a:rPr>
              <a:t>activista</a:t>
            </a: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a:t>
            </a:r>
          </a:p>
        </p:txBody>
      </p:sp>
      <p:pic>
        <p:nvPicPr>
          <p:cNvPr id="1032" name="Picture 8" descr="File:(Francia Márquez) F70A6326 (49199213312) (cropp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95582" y="4517108"/>
            <a:ext cx="1182614" cy="157769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229350" y="3662130"/>
            <a:ext cx="5962650"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spent my childhood near Cali, Colombia.</a:t>
            </a:r>
          </a:p>
        </p:txBody>
      </p:sp>
      <p:sp>
        <p:nvSpPr>
          <p:cNvPr id="34" name="TextBox 33"/>
          <p:cNvSpPr txBox="1"/>
          <p:nvPr/>
        </p:nvSpPr>
        <p:spPr>
          <a:xfrm>
            <a:off x="6250938" y="5721492"/>
            <a:ext cx="4665664"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studied law* at university</a:t>
            </a:r>
          </a:p>
        </p:txBody>
      </p:sp>
      <p:sp>
        <p:nvSpPr>
          <p:cNvPr id="35" name="TextBox 34"/>
          <p:cNvSpPr txBox="1"/>
          <p:nvPr/>
        </p:nvSpPr>
        <p:spPr>
          <a:xfrm>
            <a:off x="6260868" y="4382856"/>
            <a:ext cx="4374074"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started to take part in demonstrations when I was 13</a:t>
            </a:r>
          </a:p>
        </p:txBody>
      </p:sp>
      <p:sp>
        <p:nvSpPr>
          <p:cNvPr id="36" name="TextBox 35"/>
          <p:cNvSpPr txBox="1"/>
          <p:nvPr/>
        </p:nvSpPr>
        <p:spPr>
          <a:xfrm>
            <a:off x="6282455" y="5049303"/>
            <a:ext cx="4352487"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always do everything to protect my community</a:t>
            </a:r>
          </a:p>
        </p:txBody>
      </p:sp>
      <p:sp>
        <p:nvSpPr>
          <p:cNvPr id="37" name="TextBox 36"/>
          <p:cNvSpPr txBox="1"/>
          <p:nvPr/>
        </p:nvSpPr>
        <p:spPr>
          <a:xfrm>
            <a:off x="6250938" y="2774191"/>
            <a:ext cx="43107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politics = la </a:t>
            </a:r>
            <a:r>
              <a:rPr kumimoji="0" lang="en-GB" sz="2000" b="1" i="0" u="none" strike="noStrike" kern="1200" cap="none" spc="0" normalizeH="0" baseline="0" noProof="0" dirty="0" err="1">
                <a:ln>
                  <a:noFill/>
                </a:ln>
                <a:solidFill>
                  <a:srgbClr val="4472C4">
                    <a:lumMod val="50000"/>
                  </a:srgbClr>
                </a:solidFill>
                <a:effectLst/>
                <a:uLnTx/>
                <a:uFillTx/>
                <a:latin typeface="Century Gothic"/>
                <a:ea typeface="+mn-ea"/>
                <a:cs typeface="+mn-cs"/>
              </a:rPr>
              <a:t>política</a:t>
            </a:r>
            <a:endPar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endParaRPr>
          </a:p>
        </p:txBody>
      </p:sp>
      <p:sp>
        <p:nvSpPr>
          <p:cNvPr id="38" name="TextBox 37"/>
          <p:cNvSpPr txBox="1"/>
          <p:nvPr/>
        </p:nvSpPr>
        <p:spPr>
          <a:xfrm>
            <a:off x="9485774" y="4002511"/>
            <a:ext cx="236137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50000"/>
                  </a:srgbClr>
                </a:solidFill>
                <a:effectLst/>
                <a:uLnTx/>
                <a:uFillTx/>
                <a:latin typeface="Century Gothic"/>
                <a:ea typeface="+mn-ea"/>
                <a:cs typeface="+mn-cs"/>
              </a:rPr>
              <a:t>law = el derecho </a:t>
            </a:r>
          </a:p>
        </p:txBody>
      </p:sp>
      <p:sp>
        <p:nvSpPr>
          <p:cNvPr id="39" name="TextBox 38"/>
          <p:cNvSpPr txBox="1"/>
          <p:nvPr/>
        </p:nvSpPr>
        <p:spPr>
          <a:xfrm>
            <a:off x="428486" y="632094"/>
            <a:ext cx="4723638"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tried to study cinema in Madrid, but they closed the school.</a:t>
            </a:r>
          </a:p>
        </p:txBody>
      </p:sp>
      <p:sp>
        <p:nvSpPr>
          <p:cNvPr id="40" name="TextBox 39"/>
          <p:cNvSpPr txBox="1"/>
          <p:nvPr/>
        </p:nvSpPr>
        <p:spPr>
          <a:xfrm>
            <a:off x="438559" y="2271838"/>
            <a:ext cx="3371450"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My films are unique.</a:t>
            </a:r>
          </a:p>
        </p:txBody>
      </p:sp>
      <p:sp>
        <p:nvSpPr>
          <p:cNvPr id="41" name="TextBox 40"/>
          <p:cNvSpPr txBox="1"/>
          <p:nvPr/>
        </p:nvSpPr>
        <p:spPr>
          <a:xfrm>
            <a:off x="438559" y="2678684"/>
            <a:ext cx="6082162"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left my first job to make more films</a:t>
            </a:r>
          </a:p>
        </p:txBody>
      </p:sp>
      <p:sp>
        <p:nvSpPr>
          <p:cNvPr id="42" name="TextBox 41"/>
          <p:cNvSpPr txBox="1"/>
          <p:nvPr/>
        </p:nvSpPr>
        <p:spPr>
          <a:xfrm>
            <a:off x="464180" y="5305957"/>
            <a:ext cx="4310745"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worked hard!</a:t>
            </a:r>
          </a:p>
        </p:txBody>
      </p:sp>
      <p:sp>
        <p:nvSpPr>
          <p:cNvPr id="43" name="TextBox 42"/>
          <p:cNvSpPr txBox="1"/>
          <p:nvPr/>
        </p:nvSpPr>
        <p:spPr>
          <a:xfrm>
            <a:off x="6336165" y="2053465"/>
            <a:ext cx="5684385"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am calm and I try to help many people.  </a:t>
            </a:r>
          </a:p>
        </p:txBody>
      </p:sp>
      <p:sp>
        <p:nvSpPr>
          <p:cNvPr id="44" name="TextBox 43"/>
          <p:cNvSpPr txBox="1"/>
          <p:nvPr/>
        </p:nvSpPr>
        <p:spPr>
          <a:xfrm>
            <a:off x="6245826" y="4028018"/>
            <a:ext cx="4352487"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a:ea typeface="+mn-ea"/>
                <a:cs typeface="+mn-cs"/>
              </a:rPr>
              <a:t>I didn’t change job</a:t>
            </a:r>
          </a:p>
        </p:txBody>
      </p:sp>
    </p:spTree>
    <p:extLst>
      <p:ext uri="{BB962C8B-B14F-4D97-AF65-F5344CB8AC3E}">
        <p14:creationId xmlns:p14="http://schemas.microsoft.com/office/powerpoint/2010/main" val="284365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pic>
        <p:nvPicPr>
          <p:cNvPr id="1147" name="Google Shape;1147;p40" descr="background rectangle"/>
          <p:cNvPicPr preferRelativeResize="0"/>
          <p:nvPr/>
        </p:nvPicPr>
        <p:blipFill rotWithShape="1">
          <a:blip r:embed="rId3">
            <a:alphaModFix/>
          </a:blip>
          <a:srcRect/>
          <a:stretch/>
        </p:blipFill>
        <p:spPr>
          <a:xfrm>
            <a:off x="0" y="296863"/>
            <a:ext cx="6649156" cy="867128"/>
          </a:xfrm>
          <a:prstGeom prst="rect">
            <a:avLst/>
          </a:prstGeom>
          <a:noFill/>
          <a:ln>
            <a:noFill/>
          </a:ln>
        </p:spPr>
      </p:pic>
      <p:sp>
        <p:nvSpPr>
          <p:cNvPr id="1148" name="Google Shape;1148;p40"/>
          <p:cNvSpPr txBox="1">
            <a:spLocks noGrp="1"/>
          </p:cNvSpPr>
          <p:nvPr>
            <p:ph type="title"/>
          </p:nvPr>
        </p:nvSpPr>
        <p:spPr>
          <a:xfrm>
            <a:off x="82286" y="0"/>
            <a:ext cx="648458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Respuestas</a:t>
            </a:r>
            <a:endParaRPr sz="3600" b="1">
              <a:solidFill>
                <a:schemeClr val="lt1"/>
              </a:solidFill>
            </a:endParaRPr>
          </a:p>
        </p:txBody>
      </p:sp>
      <p:sp>
        <p:nvSpPr>
          <p:cNvPr id="1149" name="Google Shape;1149;p40"/>
          <p:cNvSpPr/>
          <p:nvPr/>
        </p:nvSpPr>
        <p:spPr>
          <a:xfrm>
            <a:off x="6111757" y="1320859"/>
            <a:ext cx="5824479" cy="4874173"/>
          </a:xfrm>
          <a:prstGeom prst="rect">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chemeClr val="lt1"/>
              </a:solidFill>
              <a:latin typeface="Century Gothic"/>
              <a:ea typeface="Century Gothic"/>
              <a:cs typeface="Century Gothic"/>
              <a:sym typeface="Century Gothic"/>
            </a:endParaRPr>
          </a:p>
        </p:txBody>
      </p:sp>
      <p:sp>
        <p:nvSpPr>
          <p:cNvPr id="1150" name="Google Shape;1150;p40"/>
          <p:cNvSpPr txBox="1"/>
          <p:nvPr/>
        </p:nvSpPr>
        <p:spPr>
          <a:xfrm>
            <a:off x="6116508" y="1349878"/>
            <a:ext cx="5606714" cy="305970"/>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2060"/>
              </a:buClr>
              <a:buSzPts val="2200"/>
              <a:buFont typeface="Century Gothic"/>
              <a:buNone/>
            </a:pPr>
            <a:r>
              <a:rPr lang="en-GB" sz="2200" b="1">
                <a:solidFill>
                  <a:srgbClr val="002060"/>
                </a:solidFill>
                <a:latin typeface="Century Gothic"/>
                <a:ea typeface="Century Gothic"/>
                <a:cs typeface="Century Gothic"/>
                <a:sym typeface="Century Gothic"/>
              </a:rPr>
              <a:t>Persona B</a:t>
            </a:r>
            <a:endParaRPr sz="2200">
              <a:solidFill>
                <a:srgbClr val="002060"/>
              </a:solidFill>
              <a:latin typeface="Century Gothic"/>
              <a:ea typeface="Century Gothic"/>
              <a:cs typeface="Century Gothic"/>
              <a:sym typeface="Century Gothic"/>
            </a:endParaRPr>
          </a:p>
        </p:txBody>
      </p:sp>
      <p:sp>
        <p:nvSpPr>
          <p:cNvPr id="1151" name="Google Shape;1151;p40"/>
          <p:cNvSpPr txBox="1"/>
          <p:nvPr/>
        </p:nvSpPr>
        <p:spPr>
          <a:xfrm>
            <a:off x="6172332" y="2524534"/>
            <a:ext cx="57981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2. </a:t>
            </a:r>
            <a:r>
              <a:rPr lang="en-GB" sz="2000">
                <a:solidFill>
                  <a:srgbClr val="002060"/>
                </a:solidFill>
                <a:latin typeface="Century Gothic"/>
                <a:ea typeface="Century Gothic"/>
                <a:cs typeface="Century Gothic"/>
                <a:sym typeface="Century Gothic"/>
              </a:rPr>
              <a:t>How many areas did you discover?</a:t>
            </a:r>
            <a:endParaRPr/>
          </a:p>
        </p:txBody>
      </p:sp>
      <p:sp>
        <p:nvSpPr>
          <p:cNvPr id="1152" name="Google Shape;1152;p40"/>
          <p:cNvSpPr txBox="1"/>
          <p:nvPr/>
        </p:nvSpPr>
        <p:spPr>
          <a:xfrm>
            <a:off x="6189449" y="1796859"/>
            <a:ext cx="561791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1. </a:t>
            </a:r>
            <a:r>
              <a:rPr lang="en-GB" sz="2000">
                <a:solidFill>
                  <a:srgbClr val="002060"/>
                </a:solidFill>
                <a:latin typeface="Century Gothic"/>
                <a:ea typeface="Century Gothic"/>
                <a:cs typeface="Century Gothic"/>
                <a:sym typeface="Century Gothic"/>
              </a:rPr>
              <a:t>When did s/he collect the tickets?</a:t>
            </a:r>
            <a:endParaRPr/>
          </a:p>
        </p:txBody>
      </p:sp>
      <p:sp>
        <p:nvSpPr>
          <p:cNvPr id="1153" name="Google Shape;1153;p40"/>
          <p:cNvSpPr txBox="1"/>
          <p:nvPr/>
        </p:nvSpPr>
        <p:spPr>
          <a:xfrm>
            <a:off x="6189449" y="3252209"/>
            <a:ext cx="57981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3. </a:t>
            </a:r>
            <a:r>
              <a:rPr lang="en-GB" sz="2000">
                <a:solidFill>
                  <a:srgbClr val="002060"/>
                </a:solidFill>
                <a:latin typeface="Century Gothic"/>
                <a:ea typeface="Century Gothic"/>
                <a:cs typeface="Century Gothic"/>
                <a:sym typeface="Century Gothic"/>
              </a:rPr>
              <a:t>Where did s/he go out?</a:t>
            </a:r>
            <a:endParaRPr/>
          </a:p>
        </p:txBody>
      </p:sp>
      <p:sp>
        <p:nvSpPr>
          <p:cNvPr id="1154" name="Google Shape;1154;p40"/>
          <p:cNvSpPr txBox="1"/>
          <p:nvPr/>
        </p:nvSpPr>
        <p:spPr>
          <a:xfrm>
            <a:off x="6182401" y="3979884"/>
            <a:ext cx="57981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4. </a:t>
            </a:r>
            <a:r>
              <a:rPr lang="en-GB" sz="2000">
                <a:solidFill>
                  <a:srgbClr val="002060"/>
                </a:solidFill>
                <a:latin typeface="Century Gothic"/>
                <a:ea typeface="Century Gothic"/>
                <a:cs typeface="Century Gothic"/>
                <a:sym typeface="Century Gothic"/>
              </a:rPr>
              <a:t>What did you eat?</a:t>
            </a:r>
            <a:endParaRPr/>
          </a:p>
        </p:txBody>
      </p:sp>
      <p:sp>
        <p:nvSpPr>
          <p:cNvPr id="1155" name="Google Shape;1155;p40"/>
          <p:cNvSpPr txBox="1"/>
          <p:nvPr/>
        </p:nvSpPr>
        <p:spPr>
          <a:xfrm>
            <a:off x="6198143" y="5435232"/>
            <a:ext cx="57981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6. </a:t>
            </a:r>
            <a:r>
              <a:rPr lang="en-GB" sz="2000">
                <a:solidFill>
                  <a:srgbClr val="002060"/>
                </a:solidFill>
                <a:latin typeface="Century Gothic"/>
                <a:ea typeface="Century Gothic"/>
                <a:cs typeface="Century Gothic"/>
                <a:sym typeface="Century Gothic"/>
              </a:rPr>
              <a:t>How did s/he decide to travel?</a:t>
            </a:r>
            <a:endParaRPr sz="2000">
              <a:solidFill>
                <a:srgbClr val="002060"/>
              </a:solidFill>
              <a:latin typeface="Century Gothic"/>
              <a:ea typeface="Century Gothic"/>
              <a:cs typeface="Century Gothic"/>
              <a:sym typeface="Century Gothic"/>
            </a:endParaRPr>
          </a:p>
        </p:txBody>
      </p:sp>
      <p:sp>
        <p:nvSpPr>
          <p:cNvPr id="1156" name="Google Shape;1156;p40"/>
          <p:cNvSpPr txBox="1"/>
          <p:nvPr/>
        </p:nvSpPr>
        <p:spPr>
          <a:xfrm>
            <a:off x="6166384" y="4707559"/>
            <a:ext cx="57981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5. </a:t>
            </a:r>
            <a:r>
              <a:rPr lang="en-GB" sz="2000">
                <a:solidFill>
                  <a:srgbClr val="002060"/>
                </a:solidFill>
                <a:latin typeface="Century Gothic"/>
                <a:ea typeface="Century Gothic"/>
                <a:cs typeface="Century Gothic"/>
                <a:sym typeface="Century Gothic"/>
              </a:rPr>
              <a:t>Why did you take a boat?</a:t>
            </a:r>
            <a:endParaRPr/>
          </a:p>
        </p:txBody>
      </p:sp>
      <p:cxnSp>
        <p:nvCxnSpPr>
          <p:cNvPr id="1157" name="Google Shape;1157;p40"/>
          <p:cNvCxnSpPr/>
          <p:nvPr/>
        </p:nvCxnSpPr>
        <p:spPr>
          <a:xfrm>
            <a:off x="6569719" y="2459104"/>
            <a:ext cx="2652457" cy="0"/>
          </a:xfrm>
          <a:prstGeom prst="straightConnector1">
            <a:avLst/>
          </a:prstGeom>
          <a:noFill/>
          <a:ln w="19050" cap="flat" cmpd="sng">
            <a:solidFill>
              <a:srgbClr val="002060"/>
            </a:solidFill>
            <a:prstDash val="dot"/>
            <a:miter lim="800000"/>
            <a:headEnd type="none" w="sm" len="sm"/>
            <a:tailEnd type="none" w="sm" len="sm"/>
          </a:ln>
        </p:spPr>
      </p:cxnSp>
      <p:cxnSp>
        <p:nvCxnSpPr>
          <p:cNvPr id="1158" name="Google Shape;1158;p40"/>
          <p:cNvCxnSpPr/>
          <p:nvPr/>
        </p:nvCxnSpPr>
        <p:spPr>
          <a:xfrm>
            <a:off x="6566870" y="3164317"/>
            <a:ext cx="2695918" cy="0"/>
          </a:xfrm>
          <a:prstGeom prst="straightConnector1">
            <a:avLst/>
          </a:prstGeom>
          <a:noFill/>
          <a:ln w="19050" cap="flat" cmpd="sng">
            <a:solidFill>
              <a:srgbClr val="002060"/>
            </a:solidFill>
            <a:prstDash val="dot"/>
            <a:miter lim="800000"/>
            <a:headEnd type="none" w="sm" len="sm"/>
            <a:tailEnd type="none" w="sm" len="sm"/>
          </a:ln>
        </p:spPr>
      </p:cxnSp>
      <p:cxnSp>
        <p:nvCxnSpPr>
          <p:cNvPr id="1159" name="Google Shape;1159;p40"/>
          <p:cNvCxnSpPr/>
          <p:nvPr/>
        </p:nvCxnSpPr>
        <p:spPr>
          <a:xfrm rot="10800000" flipH="1">
            <a:off x="6569719" y="3896608"/>
            <a:ext cx="2652457" cy="14261"/>
          </a:xfrm>
          <a:prstGeom prst="straightConnector1">
            <a:avLst/>
          </a:prstGeom>
          <a:noFill/>
          <a:ln w="19050" cap="flat" cmpd="sng">
            <a:solidFill>
              <a:srgbClr val="002060"/>
            </a:solidFill>
            <a:prstDash val="dot"/>
            <a:miter lim="800000"/>
            <a:headEnd type="none" w="sm" len="sm"/>
            <a:tailEnd type="none" w="sm" len="sm"/>
          </a:ln>
        </p:spPr>
      </p:cxnSp>
      <p:cxnSp>
        <p:nvCxnSpPr>
          <p:cNvPr id="1160" name="Google Shape;1160;p40"/>
          <p:cNvCxnSpPr/>
          <p:nvPr/>
        </p:nvCxnSpPr>
        <p:spPr>
          <a:xfrm rot="10800000" flipH="1">
            <a:off x="6571545" y="4616915"/>
            <a:ext cx="2717415" cy="29493"/>
          </a:xfrm>
          <a:prstGeom prst="straightConnector1">
            <a:avLst/>
          </a:prstGeom>
          <a:noFill/>
          <a:ln w="19050" cap="flat" cmpd="sng">
            <a:solidFill>
              <a:srgbClr val="002060"/>
            </a:solidFill>
            <a:prstDash val="dot"/>
            <a:miter lim="800000"/>
            <a:headEnd type="none" w="sm" len="sm"/>
            <a:tailEnd type="none" w="sm" len="sm"/>
          </a:ln>
        </p:spPr>
      </p:cxnSp>
      <p:cxnSp>
        <p:nvCxnSpPr>
          <p:cNvPr id="1161" name="Google Shape;1161;p40"/>
          <p:cNvCxnSpPr/>
          <p:nvPr/>
        </p:nvCxnSpPr>
        <p:spPr>
          <a:xfrm rot="10800000" flipH="1">
            <a:off x="6569719" y="5366219"/>
            <a:ext cx="2652457" cy="3477"/>
          </a:xfrm>
          <a:prstGeom prst="straightConnector1">
            <a:avLst/>
          </a:prstGeom>
          <a:noFill/>
          <a:ln w="19050" cap="flat" cmpd="sng">
            <a:solidFill>
              <a:srgbClr val="002060"/>
            </a:solidFill>
            <a:prstDash val="dot"/>
            <a:miter lim="800000"/>
            <a:headEnd type="none" w="sm" len="sm"/>
            <a:tailEnd type="none" w="sm" len="sm"/>
          </a:ln>
        </p:spPr>
      </p:cxnSp>
      <p:cxnSp>
        <p:nvCxnSpPr>
          <p:cNvPr id="1162" name="Google Shape;1162;p40"/>
          <p:cNvCxnSpPr/>
          <p:nvPr/>
        </p:nvCxnSpPr>
        <p:spPr>
          <a:xfrm>
            <a:off x="6566870" y="6104061"/>
            <a:ext cx="2652457" cy="256"/>
          </a:xfrm>
          <a:prstGeom prst="straightConnector1">
            <a:avLst/>
          </a:prstGeom>
          <a:noFill/>
          <a:ln w="19050" cap="flat" cmpd="sng">
            <a:solidFill>
              <a:srgbClr val="002060"/>
            </a:solidFill>
            <a:prstDash val="dot"/>
            <a:miter lim="800000"/>
            <a:headEnd type="none" w="sm" len="sm"/>
            <a:tailEnd type="none" w="sm" len="sm"/>
          </a:ln>
        </p:spPr>
      </p:cxnSp>
      <p:sp>
        <p:nvSpPr>
          <p:cNvPr id="1163" name="Google Shape;1163;p40"/>
          <p:cNvSpPr/>
          <p:nvPr/>
        </p:nvSpPr>
        <p:spPr>
          <a:xfrm>
            <a:off x="255764" y="1325562"/>
            <a:ext cx="5711060" cy="4869469"/>
          </a:xfrm>
          <a:prstGeom prst="rect">
            <a:avLst/>
          </a:prstGeom>
          <a:solidFill>
            <a:srgbClr val="FFF2C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002060"/>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chemeClr val="lt1"/>
              </a:solidFill>
              <a:latin typeface="Century Gothic"/>
              <a:ea typeface="Century Gothic"/>
              <a:cs typeface="Century Gothic"/>
              <a:sym typeface="Century Gothic"/>
            </a:endParaRPr>
          </a:p>
        </p:txBody>
      </p:sp>
      <p:sp>
        <p:nvSpPr>
          <p:cNvPr id="1164" name="Google Shape;1164;p40"/>
          <p:cNvSpPr txBox="1"/>
          <p:nvPr/>
        </p:nvSpPr>
        <p:spPr>
          <a:xfrm>
            <a:off x="255764" y="1392783"/>
            <a:ext cx="5497535" cy="302781"/>
          </a:xfrm>
          <a:prstGeom prst="rect">
            <a:avLst/>
          </a:prstGeom>
          <a:noFill/>
          <a:ln>
            <a:noFill/>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2060"/>
              </a:buClr>
              <a:buSzPts val="2200"/>
              <a:buFont typeface="Century Gothic"/>
              <a:buNone/>
            </a:pPr>
            <a:r>
              <a:rPr lang="en-GB" sz="2200" b="1">
                <a:solidFill>
                  <a:srgbClr val="002060"/>
                </a:solidFill>
                <a:latin typeface="Century Gothic"/>
                <a:ea typeface="Century Gothic"/>
                <a:cs typeface="Century Gothic"/>
                <a:sym typeface="Century Gothic"/>
              </a:rPr>
              <a:t>Persona A</a:t>
            </a:r>
            <a:endParaRPr sz="2200">
              <a:solidFill>
                <a:srgbClr val="002060"/>
              </a:solidFill>
              <a:latin typeface="Century Gothic"/>
              <a:ea typeface="Century Gothic"/>
              <a:cs typeface="Century Gothic"/>
              <a:sym typeface="Century Gothic"/>
            </a:endParaRPr>
          </a:p>
        </p:txBody>
      </p:sp>
      <p:sp>
        <p:nvSpPr>
          <p:cNvPr id="1165" name="Google Shape;1165;p40"/>
          <p:cNvSpPr txBox="1"/>
          <p:nvPr/>
        </p:nvSpPr>
        <p:spPr>
          <a:xfrm>
            <a:off x="295158" y="2554941"/>
            <a:ext cx="568524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2. </a:t>
            </a:r>
            <a:r>
              <a:rPr lang="en-GB" sz="2000">
                <a:solidFill>
                  <a:srgbClr val="002060"/>
                </a:solidFill>
                <a:latin typeface="Century Gothic"/>
                <a:ea typeface="Century Gothic"/>
                <a:cs typeface="Century Gothic"/>
                <a:sym typeface="Century Gothic"/>
              </a:rPr>
              <a:t>How many areas did s/he discover?</a:t>
            </a:r>
            <a:endParaRPr/>
          </a:p>
        </p:txBody>
      </p:sp>
      <p:sp>
        <p:nvSpPr>
          <p:cNvPr id="1166" name="Google Shape;1166;p40"/>
          <p:cNvSpPr txBox="1"/>
          <p:nvPr/>
        </p:nvSpPr>
        <p:spPr>
          <a:xfrm>
            <a:off x="312275" y="1827266"/>
            <a:ext cx="550851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1. </a:t>
            </a:r>
            <a:r>
              <a:rPr lang="en-GB" sz="2000">
                <a:solidFill>
                  <a:srgbClr val="002060"/>
                </a:solidFill>
                <a:latin typeface="Century Gothic"/>
                <a:ea typeface="Century Gothic"/>
                <a:cs typeface="Century Gothic"/>
                <a:sym typeface="Century Gothic"/>
              </a:rPr>
              <a:t>When did you collect the tickets?</a:t>
            </a:r>
            <a:endParaRPr/>
          </a:p>
        </p:txBody>
      </p:sp>
      <p:sp>
        <p:nvSpPr>
          <p:cNvPr id="1167" name="Google Shape;1167;p40"/>
          <p:cNvSpPr txBox="1"/>
          <p:nvPr/>
        </p:nvSpPr>
        <p:spPr>
          <a:xfrm>
            <a:off x="312275" y="3282616"/>
            <a:ext cx="568524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3. </a:t>
            </a:r>
            <a:r>
              <a:rPr lang="en-GB" sz="2000">
                <a:solidFill>
                  <a:srgbClr val="002060"/>
                </a:solidFill>
                <a:latin typeface="Century Gothic"/>
                <a:ea typeface="Century Gothic"/>
                <a:cs typeface="Century Gothic"/>
                <a:sym typeface="Century Gothic"/>
              </a:rPr>
              <a:t>Where did you go out?</a:t>
            </a:r>
            <a:endParaRPr/>
          </a:p>
        </p:txBody>
      </p:sp>
      <p:sp>
        <p:nvSpPr>
          <p:cNvPr id="1168" name="Google Shape;1168;p40"/>
          <p:cNvSpPr txBox="1"/>
          <p:nvPr/>
        </p:nvSpPr>
        <p:spPr>
          <a:xfrm>
            <a:off x="305227" y="4010291"/>
            <a:ext cx="568524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4. </a:t>
            </a:r>
            <a:r>
              <a:rPr lang="en-GB" sz="2000">
                <a:solidFill>
                  <a:srgbClr val="002060"/>
                </a:solidFill>
                <a:latin typeface="Century Gothic"/>
                <a:ea typeface="Century Gothic"/>
                <a:cs typeface="Century Gothic"/>
                <a:sym typeface="Century Gothic"/>
              </a:rPr>
              <a:t>What did you eat?</a:t>
            </a:r>
            <a:endParaRPr/>
          </a:p>
        </p:txBody>
      </p:sp>
      <p:sp>
        <p:nvSpPr>
          <p:cNvPr id="1169" name="Google Shape;1169;p40"/>
          <p:cNvSpPr txBox="1"/>
          <p:nvPr/>
        </p:nvSpPr>
        <p:spPr>
          <a:xfrm>
            <a:off x="320969" y="5465639"/>
            <a:ext cx="568524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6. </a:t>
            </a:r>
            <a:r>
              <a:rPr lang="en-GB" sz="2000">
                <a:solidFill>
                  <a:srgbClr val="002060"/>
                </a:solidFill>
                <a:latin typeface="Century Gothic"/>
                <a:ea typeface="Century Gothic"/>
                <a:cs typeface="Century Gothic"/>
                <a:sym typeface="Century Gothic"/>
              </a:rPr>
              <a:t>How did s/he decide to travel?</a:t>
            </a:r>
            <a:endParaRPr sz="2000">
              <a:solidFill>
                <a:srgbClr val="002060"/>
              </a:solidFill>
              <a:latin typeface="Century Gothic"/>
              <a:ea typeface="Century Gothic"/>
              <a:cs typeface="Century Gothic"/>
              <a:sym typeface="Century Gothic"/>
            </a:endParaRPr>
          </a:p>
        </p:txBody>
      </p:sp>
      <p:sp>
        <p:nvSpPr>
          <p:cNvPr id="1170" name="Google Shape;1170;p40"/>
          <p:cNvSpPr txBox="1"/>
          <p:nvPr/>
        </p:nvSpPr>
        <p:spPr>
          <a:xfrm>
            <a:off x="289210" y="4737966"/>
            <a:ext cx="568524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002060"/>
                </a:solidFill>
                <a:latin typeface="Century Gothic"/>
                <a:ea typeface="Century Gothic"/>
                <a:cs typeface="Century Gothic"/>
                <a:sym typeface="Century Gothic"/>
              </a:rPr>
              <a:t>5. </a:t>
            </a:r>
            <a:r>
              <a:rPr lang="en-GB" sz="2000">
                <a:solidFill>
                  <a:srgbClr val="002060"/>
                </a:solidFill>
                <a:latin typeface="Century Gothic"/>
                <a:ea typeface="Century Gothic"/>
                <a:cs typeface="Century Gothic"/>
                <a:sym typeface="Century Gothic"/>
              </a:rPr>
              <a:t>Why did s/he take a boat?</a:t>
            </a:r>
            <a:endParaRPr/>
          </a:p>
        </p:txBody>
      </p:sp>
      <p:cxnSp>
        <p:nvCxnSpPr>
          <p:cNvPr id="1171" name="Google Shape;1171;p40"/>
          <p:cNvCxnSpPr/>
          <p:nvPr/>
        </p:nvCxnSpPr>
        <p:spPr>
          <a:xfrm>
            <a:off x="733705" y="2521979"/>
            <a:ext cx="2600807" cy="0"/>
          </a:xfrm>
          <a:prstGeom prst="straightConnector1">
            <a:avLst/>
          </a:prstGeom>
          <a:noFill/>
          <a:ln w="19050" cap="flat" cmpd="sng">
            <a:solidFill>
              <a:srgbClr val="002060"/>
            </a:solidFill>
            <a:prstDash val="dot"/>
            <a:miter lim="800000"/>
            <a:headEnd type="none" w="sm" len="sm"/>
            <a:tailEnd type="none" w="sm" len="sm"/>
          </a:ln>
        </p:spPr>
      </p:cxnSp>
      <p:cxnSp>
        <p:nvCxnSpPr>
          <p:cNvPr id="1172" name="Google Shape;1172;p40"/>
          <p:cNvCxnSpPr/>
          <p:nvPr/>
        </p:nvCxnSpPr>
        <p:spPr>
          <a:xfrm>
            <a:off x="733705" y="3252209"/>
            <a:ext cx="2643421" cy="0"/>
          </a:xfrm>
          <a:prstGeom prst="straightConnector1">
            <a:avLst/>
          </a:prstGeom>
          <a:noFill/>
          <a:ln w="19050" cap="flat" cmpd="sng">
            <a:solidFill>
              <a:srgbClr val="002060"/>
            </a:solidFill>
            <a:prstDash val="dot"/>
            <a:miter lim="800000"/>
            <a:headEnd type="none" w="sm" len="sm"/>
            <a:tailEnd type="none" w="sm" len="sm"/>
          </a:ln>
        </p:spPr>
      </p:cxnSp>
      <p:cxnSp>
        <p:nvCxnSpPr>
          <p:cNvPr id="1173" name="Google Shape;1173;p40"/>
          <p:cNvCxnSpPr/>
          <p:nvPr/>
        </p:nvCxnSpPr>
        <p:spPr>
          <a:xfrm rot="10800000" flipH="1">
            <a:off x="692542" y="3989345"/>
            <a:ext cx="2600807" cy="2682"/>
          </a:xfrm>
          <a:prstGeom prst="straightConnector1">
            <a:avLst/>
          </a:prstGeom>
          <a:noFill/>
          <a:ln w="19050" cap="flat" cmpd="sng">
            <a:solidFill>
              <a:srgbClr val="002060"/>
            </a:solidFill>
            <a:prstDash val="dot"/>
            <a:miter lim="800000"/>
            <a:headEnd type="none" w="sm" len="sm"/>
            <a:tailEnd type="none" w="sm" len="sm"/>
          </a:ln>
        </p:spPr>
      </p:cxnSp>
      <p:cxnSp>
        <p:nvCxnSpPr>
          <p:cNvPr id="1174" name="Google Shape;1174;p40"/>
          <p:cNvCxnSpPr/>
          <p:nvPr/>
        </p:nvCxnSpPr>
        <p:spPr>
          <a:xfrm rot="10800000" flipH="1">
            <a:off x="692543" y="4670082"/>
            <a:ext cx="2600807" cy="4710"/>
          </a:xfrm>
          <a:prstGeom prst="straightConnector1">
            <a:avLst/>
          </a:prstGeom>
          <a:noFill/>
          <a:ln w="19050" cap="flat" cmpd="sng">
            <a:solidFill>
              <a:srgbClr val="002060"/>
            </a:solidFill>
            <a:prstDash val="dot"/>
            <a:miter lim="800000"/>
            <a:headEnd type="none" w="sm" len="sm"/>
            <a:tailEnd type="none" w="sm" len="sm"/>
          </a:ln>
        </p:spPr>
      </p:cxnSp>
      <p:cxnSp>
        <p:nvCxnSpPr>
          <p:cNvPr id="1175" name="Google Shape;1175;p40"/>
          <p:cNvCxnSpPr/>
          <p:nvPr/>
        </p:nvCxnSpPr>
        <p:spPr>
          <a:xfrm rot="10800000" flipH="1">
            <a:off x="692544" y="5369804"/>
            <a:ext cx="2600807" cy="655"/>
          </a:xfrm>
          <a:prstGeom prst="straightConnector1">
            <a:avLst/>
          </a:prstGeom>
          <a:noFill/>
          <a:ln w="19050" cap="flat" cmpd="sng">
            <a:solidFill>
              <a:srgbClr val="002060"/>
            </a:solidFill>
            <a:prstDash val="dot"/>
            <a:miter lim="800000"/>
            <a:headEnd type="none" w="sm" len="sm"/>
            <a:tailEnd type="none" w="sm" len="sm"/>
          </a:ln>
        </p:spPr>
      </p:cxnSp>
      <p:cxnSp>
        <p:nvCxnSpPr>
          <p:cNvPr id="1176" name="Google Shape;1176;p40"/>
          <p:cNvCxnSpPr/>
          <p:nvPr/>
        </p:nvCxnSpPr>
        <p:spPr>
          <a:xfrm>
            <a:off x="692542" y="6104317"/>
            <a:ext cx="2600807" cy="1425"/>
          </a:xfrm>
          <a:prstGeom prst="straightConnector1">
            <a:avLst/>
          </a:prstGeom>
          <a:noFill/>
          <a:ln w="19050" cap="flat" cmpd="sng">
            <a:solidFill>
              <a:srgbClr val="002060"/>
            </a:solidFill>
            <a:prstDash val="dot"/>
            <a:miter lim="800000"/>
            <a:headEnd type="none" w="sm" len="sm"/>
            <a:tailEnd type="none" w="sm" len="sm"/>
          </a:ln>
        </p:spPr>
      </p:cxnSp>
      <p:sp>
        <p:nvSpPr>
          <p:cNvPr id="1177" name="Google Shape;1177;p40"/>
          <p:cNvSpPr txBox="1"/>
          <p:nvPr/>
        </p:nvSpPr>
        <p:spPr>
          <a:xfrm>
            <a:off x="613526" y="2159023"/>
            <a:ext cx="132921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In August</a:t>
            </a:r>
            <a:endParaRPr/>
          </a:p>
        </p:txBody>
      </p:sp>
      <p:sp>
        <p:nvSpPr>
          <p:cNvPr id="1178" name="Google Shape;1178;p40"/>
          <p:cNvSpPr txBox="1"/>
          <p:nvPr/>
        </p:nvSpPr>
        <p:spPr>
          <a:xfrm>
            <a:off x="613526" y="2903575"/>
            <a:ext cx="86113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Eight.</a:t>
            </a:r>
            <a:endParaRPr sz="2000" i="1">
              <a:solidFill>
                <a:srgbClr val="002060"/>
              </a:solidFill>
              <a:latin typeface="Century Gothic"/>
              <a:ea typeface="Century Gothic"/>
              <a:cs typeface="Century Gothic"/>
              <a:sym typeface="Century Gothic"/>
            </a:endParaRPr>
          </a:p>
        </p:txBody>
      </p:sp>
      <p:sp>
        <p:nvSpPr>
          <p:cNvPr id="1179" name="Google Shape;1179;p40"/>
          <p:cNvSpPr txBox="1"/>
          <p:nvPr/>
        </p:nvSpPr>
        <p:spPr>
          <a:xfrm>
            <a:off x="613526" y="3634489"/>
            <a:ext cx="192392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To the beach.</a:t>
            </a:r>
            <a:endParaRPr/>
          </a:p>
        </p:txBody>
      </p:sp>
      <p:sp>
        <p:nvSpPr>
          <p:cNvPr id="1180" name="Google Shape;1180;p40"/>
          <p:cNvSpPr txBox="1"/>
          <p:nvPr/>
        </p:nvSpPr>
        <p:spPr>
          <a:xfrm>
            <a:off x="613526" y="4337854"/>
            <a:ext cx="219643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Traditional food.</a:t>
            </a:r>
            <a:endParaRPr/>
          </a:p>
        </p:txBody>
      </p:sp>
      <p:sp>
        <p:nvSpPr>
          <p:cNvPr id="1181" name="Google Shape;1181;p40"/>
          <p:cNvSpPr txBox="1"/>
          <p:nvPr/>
        </p:nvSpPr>
        <p:spPr>
          <a:xfrm>
            <a:off x="613526" y="5032487"/>
            <a:ext cx="24785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Because it’s great.</a:t>
            </a:r>
            <a:endParaRPr/>
          </a:p>
        </p:txBody>
      </p:sp>
      <p:sp>
        <p:nvSpPr>
          <p:cNvPr id="1182" name="Google Shape;1182;p40"/>
          <p:cNvSpPr txBox="1"/>
          <p:nvPr/>
        </p:nvSpPr>
        <p:spPr>
          <a:xfrm>
            <a:off x="613526" y="5739890"/>
            <a:ext cx="10406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By bus.</a:t>
            </a:r>
            <a:endParaRPr/>
          </a:p>
        </p:txBody>
      </p:sp>
      <p:sp>
        <p:nvSpPr>
          <p:cNvPr id="1183" name="Google Shape;1183;p40"/>
          <p:cNvSpPr txBox="1"/>
          <p:nvPr/>
        </p:nvSpPr>
        <p:spPr>
          <a:xfrm>
            <a:off x="6498138" y="2105380"/>
            <a:ext cx="10086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In July.</a:t>
            </a:r>
            <a:endParaRPr/>
          </a:p>
        </p:txBody>
      </p:sp>
      <p:sp>
        <p:nvSpPr>
          <p:cNvPr id="1184" name="Google Shape;1184;p40"/>
          <p:cNvSpPr txBox="1"/>
          <p:nvPr/>
        </p:nvSpPr>
        <p:spPr>
          <a:xfrm>
            <a:off x="6498138" y="2824006"/>
            <a:ext cx="9316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Three.</a:t>
            </a:r>
            <a:endParaRPr sz="2000" i="1">
              <a:solidFill>
                <a:srgbClr val="002060"/>
              </a:solidFill>
              <a:latin typeface="Century Gothic"/>
              <a:ea typeface="Century Gothic"/>
              <a:cs typeface="Century Gothic"/>
              <a:sym typeface="Century Gothic"/>
            </a:endParaRPr>
          </a:p>
        </p:txBody>
      </p:sp>
      <p:sp>
        <p:nvSpPr>
          <p:cNvPr id="1185" name="Google Shape;1185;p40"/>
          <p:cNvSpPr txBox="1"/>
          <p:nvPr/>
        </p:nvSpPr>
        <p:spPr>
          <a:xfrm>
            <a:off x="6498138" y="3570725"/>
            <a:ext cx="19046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To the center.</a:t>
            </a:r>
            <a:endParaRPr/>
          </a:p>
        </p:txBody>
      </p:sp>
      <p:sp>
        <p:nvSpPr>
          <p:cNvPr id="1186" name="Google Shape;1186;p40"/>
          <p:cNvSpPr txBox="1"/>
          <p:nvPr/>
        </p:nvSpPr>
        <p:spPr>
          <a:xfrm>
            <a:off x="6498138" y="4271373"/>
            <a:ext cx="9188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Meat.</a:t>
            </a:r>
            <a:endParaRPr sz="2000" i="1">
              <a:solidFill>
                <a:srgbClr val="002060"/>
              </a:solidFill>
              <a:latin typeface="Century Gothic"/>
              <a:ea typeface="Century Gothic"/>
              <a:cs typeface="Century Gothic"/>
              <a:sym typeface="Century Gothic"/>
            </a:endParaRPr>
          </a:p>
        </p:txBody>
      </p:sp>
      <p:sp>
        <p:nvSpPr>
          <p:cNvPr id="1187" name="Google Shape;1187;p40"/>
          <p:cNvSpPr txBox="1"/>
          <p:nvPr/>
        </p:nvSpPr>
        <p:spPr>
          <a:xfrm>
            <a:off x="6498138" y="5002354"/>
            <a:ext cx="34612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Because there is an island.</a:t>
            </a:r>
            <a:endParaRPr/>
          </a:p>
        </p:txBody>
      </p:sp>
      <p:sp>
        <p:nvSpPr>
          <p:cNvPr id="1188" name="Google Shape;1188;p40"/>
          <p:cNvSpPr txBox="1"/>
          <p:nvPr/>
        </p:nvSpPr>
        <p:spPr>
          <a:xfrm>
            <a:off x="6498138" y="5739890"/>
            <a:ext cx="12089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i="1">
                <a:solidFill>
                  <a:srgbClr val="002060"/>
                </a:solidFill>
                <a:latin typeface="Century Gothic"/>
                <a:ea typeface="Century Gothic"/>
                <a:cs typeface="Century Gothic"/>
                <a:sym typeface="Century Gothic"/>
              </a:rPr>
              <a:t>On foot.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ennis Court, Tennis, Net, Court, Sport, Field, Grass">
            <a:extLst>
              <a:ext uri="{FF2B5EF4-FFF2-40B4-BE49-F238E27FC236}">
                <a16:creationId xmlns:a16="http://schemas.microsoft.com/office/drawing/2014/main" id="{F7878E00-2756-934A-BA23-1670DA23AB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7508" y="3902208"/>
            <a:ext cx="2764492" cy="27644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4222" y="407453"/>
            <a:ext cx="10515600" cy="1325563"/>
          </a:xfrm>
        </p:spPr>
        <p:txBody>
          <a:bodyPr>
            <a:normAutofit/>
          </a:bodyPr>
          <a:lstStyle/>
          <a:p>
            <a:r>
              <a:rPr lang="en-GB" sz="2000" dirty="0"/>
              <a:t>Lee las </a:t>
            </a:r>
            <a:r>
              <a:rPr lang="en-GB" sz="2000" dirty="0" err="1"/>
              <a:t>frases</a:t>
            </a:r>
            <a:r>
              <a:rPr lang="en-GB" sz="2000" dirty="0"/>
              <a:t> con un/a </a:t>
            </a:r>
            <a:r>
              <a:rPr lang="en-GB" sz="2000" dirty="0" err="1"/>
              <a:t>compañero</a:t>
            </a:r>
            <a:r>
              <a:rPr lang="en-GB" sz="2000" dirty="0"/>
              <a:t>/a. Toma </a:t>
            </a:r>
            <a:r>
              <a:rPr lang="en-GB" sz="2000" dirty="0" err="1"/>
              <a:t>turnos</a:t>
            </a:r>
            <a:r>
              <a:rPr lang="en-GB" sz="2000" dirty="0"/>
              <a:t>.</a:t>
            </a:r>
          </a:p>
        </p:txBody>
      </p:sp>
      <p:sp>
        <p:nvSpPr>
          <p:cNvPr id="6" name="Rounded Rectangular Callout 5"/>
          <p:cNvSpPr/>
          <p:nvPr/>
        </p:nvSpPr>
        <p:spPr>
          <a:xfrm>
            <a:off x="244222" y="1346520"/>
            <a:ext cx="3357277" cy="654389"/>
          </a:xfrm>
          <a:prstGeom prst="wedgeRoundRectCallout">
            <a:avLst>
              <a:gd name="adj1" fmla="val -53937"/>
              <a:gd name="adj2" fmla="val 3558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002060"/>
                </a:solidFill>
              </a:rPr>
              <a:t>1. ¿</a:t>
            </a:r>
            <a:r>
              <a:rPr lang="en-GB" sz="2000" dirty="0" err="1">
                <a:solidFill>
                  <a:srgbClr val="002060"/>
                </a:solidFill>
              </a:rPr>
              <a:t>Necesit</a:t>
            </a:r>
            <a:r>
              <a:rPr lang="en-GB" sz="2000" b="1" dirty="0" err="1">
                <a:solidFill>
                  <a:srgbClr val="002060"/>
                </a:solidFill>
              </a:rPr>
              <a:t>ái</a:t>
            </a:r>
            <a:r>
              <a:rPr lang="en-GB" sz="2000" dirty="0" err="1">
                <a:solidFill>
                  <a:srgbClr val="002060"/>
                </a:solidFill>
              </a:rPr>
              <a:t>s</a:t>
            </a:r>
            <a:r>
              <a:rPr lang="en-GB" sz="2000" dirty="0">
                <a:solidFill>
                  <a:srgbClr val="002060"/>
                </a:solidFill>
              </a:rPr>
              <a:t> </a:t>
            </a:r>
            <a:r>
              <a:rPr lang="en-GB" sz="2000" dirty="0" err="1">
                <a:solidFill>
                  <a:srgbClr val="002060"/>
                </a:solidFill>
              </a:rPr>
              <a:t>mejorar</a:t>
            </a:r>
            <a:r>
              <a:rPr lang="en-GB" sz="2000" dirty="0">
                <a:solidFill>
                  <a:srgbClr val="002060"/>
                </a:solidFill>
              </a:rPr>
              <a:t>?</a:t>
            </a:r>
          </a:p>
        </p:txBody>
      </p:sp>
      <p:sp>
        <p:nvSpPr>
          <p:cNvPr id="8" name="Rounded Rectangular Callout 7"/>
          <p:cNvSpPr/>
          <p:nvPr/>
        </p:nvSpPr>
        <p:spPr>
          <a:xfrm>
            <a:off x="3763031" y="1346520"/>
            <a:ext cx="3026390" cy="654389"/>
          </a:xfrm>
          <a:prstGeom prst="wedgeRoundRectCallout">
            <a:avLst>
              <a:gd name="adj1" fmla="val 53353"/>
              <a:gd name="adj2" fmla="val 4001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rPr>
              <a:t>Sí</a:t>
            </a:r>
            <a:r>
              <a:rPr lang="en-GB" sz="2000" dirty="0">
                <a:solidFill>
                  <a:srgbClr val="002060"/>
                </a:solidFill>
              </a:rPr>
              <a:t>, </a:t>
            </a:r>
            <a:r>
              <a:rPr lang="en-GB" sz="2000" dirty="0" err="1">
                <a:solidFill>
                  <a:srgbClr val="002060"/>
                </a:solidFill>
              </a:rPr>
              <a:t>porque</a:t>
            </a:r>
            <a:r>
              <a:rPr lang="en-GB" sz="2000" dirty="0">
                <a:solidFill>
                  <a:srgbClr val="002060"/>
                </a:solidFill>
              </a:rPr>
              <a:t> </a:t>
            </a:r>
            <a:r>
              <a:rPr lang="en-GB" sz="2000" dirty="0" err="1">
                <a:solidFill>
                  <a:srgbClr val="002060"/>
                </a:solidFill>
              </a:rPr>
              <a:t>perdemos</a:t>
            </a:r>
            <a:r>
              <a:rPr lang="en-GB" sz="2000" dirty="0">
                <a:solidFill>
                  <a:srgbClr val="002060"/>
                </a:solidFill>
              </a:rPr>
              <a:t> </a:t>
            </a:r>
            <a:r>
              <a:rPr lang="en-GB" sz="2000" dirty="0" err="1">
                <a:solidFill>
                  <a:srgbClr val="002060"/>
                </a:solidFill>
              </a:rPr>
              <a:t>s</a:t>
            </a:r>
            <a:r>
              <a:rPr lang="en-GB" sz="2000" b="1" dirty="0" err="1">
                <a:solidFill>
                  <a:srgbClr val="002060"/>
                </a:solidFill>
              </a:rPr>
              <a:t>ie</a:t>
            </a:r>
            <a:r>
              <a:rPr lang="en-GB" sz="2000" dirty="0" err="1">
                <a:solidFill>
                  <a:srgbClr val="002060"/>
                </a:solidFill>
              </a:rPr>
              <a:t>mpre</a:t>
            </a:r>
            <a:r>
              <a:rPr lang="en-GB" sz="2000" dirty="0">
                <a:solidFill>
                  <a:srgbClr val="002060"/>
                </a:solidFill>
              </a:rPr>
              <a:t>.</a:t>
            </a:r>
          </a:p>
        </p:txBody>
      </p:sp>
      <p:sp>
        <p:nvSpPr>
          <p:cNvPr id="9" name="Rounded Rectangular Callout 8"/>
          <p:cNvSpPr/>
          <p:nvPr/>
        </p:nvSpPr>
        <p:spPr>
          <a:xfrm>
            <a:off x="244223" y="2181092"/>
            <a:ext cx="2993248" cy="654389"/>
          </a:xfrm>
          <a:prstGeom prst="wedgeRoundRectCallout">
            <a:avLst>
              <a:gd name="adj1" fmla="val -53937"/>
              <a:gd name="adj2" fmla="val 3558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002060"/>
                </a:solidFill>
              </a:rPr>
              <a:t>2. ¿</a:t>
            </a:r>
            <a:r>
              <a:rPr lang="en-GB" sz="2000" dirty="0" err="1">
                <a:solidFill>
                  <a:srgbClr val="002060"/>
                </a:solidFill>
              </a:rPr>
              <a:t>Pref</a:t>
            </a:r>
            <a:r>
              <a:rPr lang="en-GB" sz="2000" b="1" dirty="0" err="1">
                <a:solidFill>
                  <a:srgbClr val="002060"/>
                </a:solidFill>
              </a:rPr>
              <a:t>ie</a:t>
            </a:r>
            <a:r>
              <a:rPr lang="en-GB" sz="2000" dirty="0" err="1">
                <a:solidFill>
                  <a:srgbClr val="002060"/>
                </a:solidFill>
              </a:rPr>
              <a:t>res</a:t>
            </a:r>
            <a:r>
              <a:rPr lang="en-GB" sz="2000" dirty="0">
                <a:solidFill>
                  <a:srgbClr val="002060"/>
                </a:solidFill>
              </a:rPr>
              <a:t> el </a:t>
            </a:r>
            <a:r>
              <a:rPr lang="en-GB" sz="2000" dirty="0" err="1">
                <a:solidFill>
                  <a:srgbClr val="002060"/>
                </a:solidFill>
              </a:rPr>
              <a:t>tenis</a:t>
            </a:r>
            <a:r>
              <a:rPr lang="en-GB" sz="2000" dirty="0">
                <a:solidFill>
                  <a:srgbClr val="002060"/>
                </a:solidFill>
              </a:rPr>
              <a:t> a los </a:t>
            </a:r>
            <a:r>
              <a:rPr lang="en-GB" sz="2000" dirty="0" err="1">
                <a:solidFill>
                  <a:srgbClr val="002060"/>
                </a:solidFill>
              </a:rPr>
              <a:t>otros</a:t>
            </a:r>
            <a:r>
              <a:rPr lang="en-GB" sz="2000" dirty="0">
                <a:solidFill>
                  <a:srgbClr val="002060"/>
                </a:solidFill>
              </a:rPr>
              <a:t> </a:t>
            </a:r>
            <a:r>
              <a:rPr lang="en-GB" sz="2000" dirty="0" err="1">
                <a:solidFill>
                  <a:srgbClr val="002060"/>
                </a:solidFill>
              </a:rPr>
              <a:t>deportes</a:t>
            </a:r>
            <a:r>
              <a:rPr lang="en-GB" sz="2000" dirty="0">
                <a:solidFill>
                  <a:srgbClr val="002060"/>
                </a:solidFill>
              </a:rPr>
              <a:t>?</a:t>
            </a:r>
          </a:p>
        </p:txBody>
      </p:sp>
      <p:sp>
        <p:nvSpPr>
          <p:cNvPr id="10" name="Rounded Rectangular Callout 9"/>
          <p:cNvSpPr/>
          <p:nvPr/>
        </p:nvSpPr>
        <p:spPr>
          <a:xfrm>
            <a:off x="3409703" y="2181092"/>
            <a:ext cx="5836966" cy="654389"/>
          </a:xfrm>
          <a:prstGeom prst="wedgeRoundRectCallout">
            <a:avLst>
              <a:gd name="adj1" fmla="val 53353"/>
              <a:gd name="adj2" fmla="val 4001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rPr>
              <a:t>Me </a:t>
            </a:r>
            <a:r>
              <a:rPr lang="en-GB" sz="2000" dirty="0" err="1">
                <a:solidFill>
                  <a:srgbClr val="002060"/>
                </a:solidFill>
              </a:rPr>
              <a:t>encantan</a:t>
            </a:r>
            <a:r>
              <a:rPr lang="en-GB" sz="2000" dirty="0">
                <a:solidFill>
                  <a:srgbClr val="002060"/>
                </a:solidFill>
              </a:rPr>
              <a:t> los </a:t>
            </a:r>
            <a:r>
              <a:rPr lang="en-GB" sz="2000" dirty="0" err="1">
                <a:solidFill>
                  <a:srgbClr val="002060"/>
                </a:solidFill>
              </a:rPr>
              <a:t>deportes</a:t>
            </a:r>
            <a:r>
              <a:rPr lang="en-GB" sz="2000" dirty="0">
                <a:solidFill>
                  <a:srgbClr val="002060"/>
                </a:solidFill>
              </a:rPr>
              <a:t> al </a:t>
            </a:r>
            <a:r>
              <a:rPr lang="en-GB" sz="2000" b="1" dirty="0" err="1">
                <a:solidFill>
                  <a:srgbClr val="002060"/>
                </a:solidFill>
              </a:rPr>
              <a:t>ai</a:t>
            </a:r>
            <a:r>
              <a:rPr lang="en-GB" sz="2000" dirty="0" err="1">
                <a:solidFill>
                  <a:srgbClr val="002060"/>
                </a:solidFill>
              </a:rPr>
              <a:t>re</a:t>
            </a:r>
            <a:r>
              <a:rPr lang="en-GB" sz="2000" dirty="0">
                <a:solidFill>
                  <a:srgbClr val="002060"/>
                </a:solidFill>
              </a:rPr>
              <a:t> libre* </a:t>
            </a:r>
            <a:r>
              <a:rPr lang="en-GB" sz="2000" dirty="0" err="1">
                <a:solidFill>
                  <a:srgbClr val="002060"/>
                </a:solidFill>
              </a:rPr>
              <a:t>en</a:t>
            </a:r>
            <a:r>
              <a:rPr lang="en-GB" sz="2000" dirty="0">
                <a:solidFill>
                  <a:srgbClr val="002060"/>
                </a:solidFill>
              </a:rPr>
              <a:t> </a:t>
            </a:r>
            <a:r>
              <a:rPr lang="en-GB" sz="2000" dirty="0" err="1">
                <a:solidFill>
                  <a:srgbClr val="002060"/>
                </a:solidFill>
              </a:rPr>
              <a:t>verano</a:t>
            </a:r>
            <a:r>
              <a:rPr lang="en-GB" sz="2000" dirty="0">
                <a:solidFill>
                  <a:srgbClr val="002060"/>
                </a:solidFill>
              </a:rPr>
              <a:t> </a:t>
            </a:r>
            <a:r>
              <a:rPr lang="en-GB" sz="2000" dirty="0" err="1">
                <a:solidFill>
                  <a:srgbClr val="002060"/>
                </a:solidFill>
              </a:rPr>
              <a:t>porque</a:t>
            </a:r>
            <a:r>
              <a:rPr lang="en-GB" sz="2000" dirty="0">
                <a:solidFill>
                  <a:srgbClr val="002060"/>
                </a:solidFill>
              </a:rPr>
              <a:t> </a:t>
            </a:r>
            <a:r>
              <a:rPr lang="en-GB" sz="2000" dirty="0" err="1">
                <a:solidFill>
                  <a:srgbClr val="002060"/>
                </a:solidFill>
              </a:rPr>
              <a:t>normalmente</a:t>
            </a:r>
            <a:r>
              <a:rPr lang="en-GB" sz="2000" dirty="0">
                <a:solidFill>
                  <a:srgbClr val="002060"/>
                </a:solidFill>
              </a:rPr>
              <a:t> no hay </a:t>
            </a:r>
            <a:r>
              <a:rPr lang="en-GB" sz="2000" dirty="0" err="1">
                <a:solidFill>
                  <a:srgbClr val="002060"/>
                </a:solidFill>
              </a:rPr>
              <a:t>lluv</a:t>
            </a:r>
            <a:r>
              <a:rPr lang="en-GB" sz="2000" b="1" dirty="0" err="1">
                <a:solidFill>
                  <a:srgbClr val="002060"/>
                </a:solidFill>
              </a:rPr>
              <a:t>ia</a:t>
            </a:r>
            <a:r>
              <a:rPr lang="en-GB" sz="2000" dirty="0">
                <a:solidFill>
                  <a:srgbClr val="002060"/>
                </a:solidFill>
              </a:rPr>
              <a:t>.</a:t>
            </a:r>
          </a:p>
        </p:txBody>
      </p:sp>
      <p:sp>
        <p:nvSpPr>
          <p:cNvPr id="11" name="Rounded Rectangular Callout 10"/>
          <p:cNvSpPr/>
          <p:nvPr/>
        </p:nvSpPr>
        <p:spPr>
          <a:xfrm>
            <a:off x="244222" y="3072475"/>
            <a:ext cx="3882008" cy="654389"/>
          </a:xfrm>
          <a:prstGeom prst="wedgeRoundRectCallout">
            <a:avLst>
              <a:gd name="adj1" fmla="val -53937"/>
              <a:gd name="adj2" fmla="val 3558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002060"/>
                </a:solidFill>
              </a:rPr>
              <a:t>3</a:t>
            </a:r>
            <a:r>
              <a:rPr lang="en-GB" sz="2000">
                <a:solidFill>
                  <a:srgbClr val="002060"/>
                </a:solidFill>
              </a:rPr>
              <a:t>. ¿Ganas </a:t>
            </a:r>
            <a:r>
              <a:rPr lang="en-GB" sz="2000" dirty="0" err="1">
                <a:solidFill>
                  <a:srgbClr val="002060"/>
                </a:solidFill>
              </a:rPr>
              <a:t>muchos</a:t>
            </a:r>
            <a:r>
              <a:rPr lang="en-GB" sz="2000" dirty="0">
                <a:solidFill>
                  <a:srgbClr val="002060"/>
                </a:solidFill>
              </a:rPr>
              <a:t> </a:t>
            </a:r>
            <a:r>
              <a:rPr lang="en-GB" sz="2000" dirty="0" err="1">
                <a:solidFill>
                  <a:srgbClr val="002060"/>
                </a:solidFill>
              </a:rPr>
              <a:t>partidos</a:t>
            </a:r>
            <a:r>
              <a:rPr lang="en-GB" sz="2000" dirty="0">
                <a:solidFill>
                  <a:srgbClr val="002060"/>
                </a:solidFill>
              </a:rPr>
              <a:t>?</a:t>
            </a:r>
          </a:p>
        </p:txBody>
      </p:sp>
      <p:sp>
        <p:nvSpPr>
          <p:cNvPr id="12" name="Rounded Rectangular Callout 11"/>
          <p:cNvSpPr/>
          <p:nvPr/>
        </p:nvSpPr>
        <p:spPr>
          <a:xfrm>
            <a:off x="4268308" y="3072475"/>
            <a:ext cx="4816989" cy="654389"/>
          </a:xfrm>
          <a:prstGeom prst="wedgeRoundRectCallout">
            <a:avLst>
              <a:gd name="adj1" fmla="val 53353"/>
              <a:gd name="adj2" fmla="val 4001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rPr>
              <a:t>Sí</a:t>
            </a:r>
            <a:r>
              <a:rPr lang="en-GB" sz="2000" dirty="0">
                <a:solidFill>
                  <a:srgbClr val="002060"/>
                </a:solidFill>
              </a:rPr>
              <a:t>, </a:t>
            </a:r>
            <a:r>
              <a:rPr lang="en-GB" sz="2000" err="1">
                <a:solidFill>
                  <a:srgbClr val="002060"/>
                </a:solidFill>
              </a:rPr>
              <a:t>s</a:t>
            </a:r>
            <a:r>
              <a:rPr lang="en-GB" sz="2000" b="1" err="1">
                <a:solidFill>
                  <a:srgbClr val="002060"/>
                </a:solidFill>
              </a:rPr>
              <a:t>ue</a:t>
            </a:r>
            <a:r>
              <a:rPr lang="en-GB" sz="2000" err="1">
                <a:solidFill>
                  <a:srgbClr val="002060"/>
                </a:solidFill>
              </a:rPr>
              <a:t>lo</a:t>
            </a:r>
            <a:r>
              <a:rPr lang="en-GB" sz="2000">
                <a:solidFill>
                  <a:srgbClr val="002060"/>
                </a:solidFill>
              </a:rPr>
              <a:t> ganar los partidos </a:t>
            </a:r>
            <a:r>
              <a:rPr lang="en-GB" sz="2000" dirty="0" err="1">
                <a:solidFill>
                  <a:srgbClr val="002060"/>
                </a:solidFill>
              </a:rPr>
              <a:t>cada</a:t>
            </a:r>
            <a:r>
              <a:rPr lang="en-GB" sz="2000" dirty="0">
                <a:solidFill>
                  <a:srgbClr val="002060"/>
                </a:solidFill>
              </a:rPr>
              <a:t> </a:t>
            </a:r>
            <a:r>
              <a:rPr lang="en-GB" sz="2000" err="1">
                <a:solidFill>
                  <a:srgbClr val="002060"/>
                </a:solidFill>
              </a:rPr>
              <a:t>mes</a:t>
            </a:r>
            <a:r>
              <a:rPr lang="en-GB" sz="2000">
                <a:solidFill>
                  <a:srgbClr val="002060"/>
                </a:solidFill>
              </a:rPr>
              <a:t>. ¡El mes pasado, gané s</a:t>
            </a:r>
            <a:r>
              <a:rPr lang="en-GB" sz="2000" b="1">
                <a:solidFill>
                  <a:srgbClr val="002060"/>
                </a:solidFill>
              </a:rPr>
              <a:t>ei</a:t>
            </a:r>
            <a:r>
              <a:rPr lang="en-GB" sz="2000">
                <a:solidFill>
                  <a:srgbClr val="002060"/>
                </a:solidFill>
              </a:rPr>
              <a:t>s!</a:t>
            </a:r>
            <a:endParaRPr lang="en-GB" sz="2000" dirty="0">
              <a:solidFill>
                <a:srgbClr val="002060"/>
              </a:solidFill>
            </a:endParaRPr>
          </a:p>
        </p:txBody>
      </p:sp>
      <p:sp>
        <p:nvSpPr>
          <p:cNvPr id="13" name="Rounded Rectangular Callout 12"/>
          <p:cNvSpPr/>
          <p:nvPr/>
        </p:nvSpPr>
        <p:spPr>
          <a:xfrm>
            <a:off x="244222" y="3963858"/>
            <a:ext cx="3801998" cy="654389"/>
          </a:xfrm>
          <a:prstGeom prst="wedgeRoundRectCallout">
            <a:avLst>
              <a:gd name="adj1" fmla="val -53937"/>
              <a:gd name="adj2" fmla="val 3558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002060"/>
                </a:solidFill>
              </a:rPr>
              <a:t>4. ¿</a:t>
            </a:r>
            <a:r>
              <a:rPr lang="en-GB" sz="2000" dirty="0" err="1">
                <a:solidFill>
                  <a:srgbClr val="002060"/>
                </a:solidFill>
              </a:rPr>
              <a:t>Invitas</a:t>
            </a:r>
            <a:r>
              <a:rPr lang="en-GB" sz="2000" dirty="0">
                <a:solidFill>
                  <a:srgbClr val="002060"/>
                </a:solidFill>
              </a:rPr>
              <a:t> a </a:t>
            </a:r>
            <a:r>
              <a:rPr lang="en-GB" sz="2000" dirty="0" err="1">
                <a:solidFill>
                  <a:srgbClr val="002060"/>
                </a:solidFill>
              </a:rPr>
              <a:t>tu</a:t>
            </a:r>
            <a:r>
              <a:rPr lang="en-GB" sz="2000" dirty="0">
                <a:solidFill>
                  <a:srgbClr val="002060"/>
                </a:solidFill>
              </a:rPr>
              <a:t> </a:t>
            </a:r>
            <a:r>
              <a:rPr lang="en-GB" sz="2000" dirty="0" err="1">
                <a:solidFill>
                  <a:srgbClr val="002060"/>
                </a:solidFill>
              </a:rPr>
              <a:t>famil</a:t>
            </a:r>
            <a:r>
              <a:rPr lang="en-GB" sz="2000" b="1" dirty="0" err="1">
                <a:solidFill>
                  <a:srgbClr val="002060"/>
                </a:solidFill>
              </a:rPr>
              <a:t>ia</a:t>
            </a:r>
            <a:r>
              <a:rPr lang="en-GB" sz="2000" dirty="0">
                <a:solidFill>
                  <a:srgbClr val="002060"/>
                </a:solidFill>
              </a:rPr>
              <a:t> a los </a:t>
            </a:r>
            <a:r>
              <a:rPr lang="en-GB" sz="2000" dirty="0" err="1">
                <a:solidFill>
                  <a:srgbClr val="002060"/>
                </a:solidFill>
              </a:rPr>
              <a:t>partidos</a:t>
            </a:r>
            <a:r>
              <a:rPr lang="en-GB" sz="2000" dirty="0">
                <a:solidFill>
                  <a:srgbClr val="002060"/>
                </a:solidFill>
              </a:rPr>
              <a:t>?</a:t>
            </a:r>
          </a:p>
        </p:txBody>
      </p:sp>
      <p:sp>
        <p:nvSpPr>
          <p:cNvPr id="14" name="Rounded Rectangular Callout 13"/>
          <p:cNvSpPr/>
          <p:nvPr/>
        </p:nvSpPr>
        <p:spPr>
          <a:xfrm>
            <a:off x="4268307" y="3972936"/>
            <a:ext cx="4628558" cy="654389"/>
          </a:xfrm>
          <a:prstGeom prst="wedgeRoundRectCallout">
            <a:avLst>
              <a:gd name="adj1" fmla="val 53353"/>
              <a:gd name="adj2" fmla="val 4001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rPr>
              <a:t>Mi </a:t>
            </a:r>
            <a:r>
              <a:rPr lang="en-GB" sz="2000" dirty="0" err="1">
                <a:solidFill>
                  <a:srgbClr val="002060"/>
                </a:solidFill>
              </a:rPr>
              <a:t>famil</a:t>
            </a:r>
            <a:r>
              <a:rPr lang="en-GB" sz="2000" b="1" dirty="0" err="1">
                <a:solidFill>
                  <a:srgbClr val="002060"/>
                </a:solidFill>
              </a:rPr>
              <a:t>ia</a:t>
            </a:r>
            <a:r>
              <a:rPr lang="en-GB" sz="2000" dirty="0">
                <a:solidFill>
                  <a:srgbClr val="002060"/>
                </a:solidFill>
              </a:rPr>
              <a:t> </a:t>
            </a:r>
            <a:r>
              <a:rPr lang="en-GB" sz="2000" dirty="0" err="1">
                <a:solidFill>
                  <a:srgbClr val="002060"/>
                </a:solidFill>
              </a:rPr>
              <a:t>v</a:t>
            </a:r>
            <a:r>
              <a:rPr lang="en-GB" sz="2000" b="1" dirty="0" err="1">
                <a:solidFill>
                  <a:srgbClr val="002060"/>
                </a:solidFill>
              </a:rPr>
              <a:t>ie</a:t>
            </a:r>
            <a:r>
              <a:rPr lang="en-GB" sz="2000" dirty="0" err="1">
                <a:solidFill>
                  <a:srgbClr val="002060"/>
                </a:solidFill>
              </a:rPr>
              <a:t>ne</a:t>
            </a:r>
            <a:r>
              <a:rPr lang="en-GB" sz="2000" dirty="0">
                <a:solidFill>
                  <a:srgbClr val="002060"/>
                </a:solidFill>
              </a:rPr>
              <a:t> </a:t>
            </a:r>
            <a:r>
              <a:rPr lang="en-GB" sz="2000" dirty="0" err="1">
                <a:solidFill>
                  <a:srgbClr val="002060"/>
                </a:solidFill>
              </a:rPr>
              <a:t>cada</a:t>
            </a:r>
            <a:r>
              <a:rPr lang="en-GB" sz="2000" dirty="0">
                <a:solidFill>
                  <a:srgbClr val="002060"/>
                </a:solidFill>
              </a:rPr>
              <a:t> </a:t>
            </a:r>
            <a:r>
              <a:rPr lang="en-GB" sz="2000" dirty="0" err="1">
                <a:solidFill>
                  <a:srgbClr val="002060"/>
                </a:solidFill>
              </a:rPr>
              <a:t>v</a:t>
            </a:r>
            <a:r>
              <a:rPr lang="en-GB" sz="2000" b="1" dirty="0" err="1">
                <a:solidFill>
                  <a:srgbClr val="002060"/>
                </a:solidFill>
              </a:rPr>
              <a:t>ie</a:t>
            </a:r>
            <a:r>
              <a:rPr lang="en-GB" sz="2000" dirty="0" err="1">
                <a:solidFill>
                  <a:srgbClr val="002060"/>
                </a:solidFill>
              </a:rPr>
              <a:t>rnes</a:t>
            </a:r>
            <a:r>
              <a:rPr lang="en-GB" sz="2000" dirty="0">
                <a:solidFill>
                  <a:srgbClr val="002060"/>
                </a:solidFill>
              </a:rPr>
              <a:t>.  Mi </a:t>
            </a:r>
            <a:r>
              <a:rPr lang="en-GB" sz="2000" dirty="0" err="1">
                <a:solidFill>
                  <a:srgbClr val="002060"/>
                </a:solidFill>
              </a:rPr>
              <a:t>papá</a:t>
            </a:r>
            <a:r>
              <a:rPr lang="en-GB" sz="2000" dirty="0">
                <a:solidFill>
                  <a:srgbClr val="002060"/>
                </a:solidFill>
              </a:rPr>
              <a:t> me da </a:t>
            </a:r>
            <a:r>
              <a:rPr lang="en-GB" sz="2000" dirty="0" err="1">
                <a:solidFill>
                  <a:srgbClr val="002060"/>
                </a:solidFill>
              </a:rPr>
              <a:t>muchos</a:t>
            </a:r>
            <a:r>
              <a:rPr lang="en-GB" sz="2000" dirty="0">
                <a:solidFill>
                  <a:srgbClr val="002060"/>
                </a:solidFill>
              </a:rPr>
              <a:t> </a:t>
            </a:r>
            <a:r>
              <a:rPr lang="en-GB" sz="2000" dirty="0" err="1">
                <a:solidFill>
                  <a:srgbClr val="002060"/>
                </a:solidFill>
              </a:rPr>
              <a:t>consejos</a:t>
            </a:r>
            <a:r>
              <a:rPr lang="en-GB" sz="2000" dirty="0">
                <a:solidFill>
                  <a:srgbClr val="002060"/>
                </a:solidFill>
              </a:rPr>
              <a:t>.  </a:t>
            </a:r>
          </a:p>
        </p:txBody>
      </p:sp>
      <p:sp>
        <p:nvSpPr>
          <p:cNvPr id="15" name="Rounded Rectangular Callout 14"/>
          <p:cNvSpPr/>
          <p:nvPr/>
        </p:nvSpPr>
        <p:spPr>
          <a:xfrm>
            <a:off x="244222" y="4855241"/>
            <a:ext cx="4024086" cy="654389"/>
          </a:xfrm>
          <a:prstGeom prst="wedgeRoundRectCallout">
            <a:avLst>
              <a:gd name="adj1" fmla="val -53937"/>
              <a:gd name="adj2" fmla="val 35582"/>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002060"/>
                </a:solidFill>
              </a:rPr>
              <a:t>5. ¿</a:t>
            </a:r>
            <a:r>
              <a:rPr lang="en-GB" sz="2000" dirty="0" err="1">
                <a:solidFill>
                  <a:srgbClr val="002060"/>
                </a:solidFill>
              </a:rPr>
              <a:t>Organiz</a:t>
            </a:r>
            <a:r>
              <a:rPr lang="en-GB" sz="2000" b="1" dirty="0" err="1">
                <a:solidFill>
                  <a:srgbClr val="002060"/>
                </a:solidFill>
              </a:rPr>
              <a:t>ái</a:t>
            </a:r>
            <a:r>
              <a:rPr lang="en-GB" sz="2000" dirty="0" err="1">
                <a:solidFill>
                  <a:srgbClr val="002060"/>
                </a:solidFill>
              </a:rPr>
              <a:t>s</a:t>
            </a:r>
            <a:r>
              <a:rPr lang="en-GB" sz="2000" dirty="0">
                <a:solidFill>
                  <a:srgbClr val="002060"/>
                </a:solidFill>
              </a:rPr>
              <a:t> </a:t>
            </a:r>
            <a:r>
              <a:rPr lang="en-GB" sz="2000" dirty="0" err="1">
                <a:solidFill>
                  <a:srgbClr val="002060"/>
                </a:solidFill>
              </a:rPr>
              <a:t>partidos</a:t>
            </a:r>
            <a:r>
              <a:rPr lang="en-GB" sz="2000" dirty="0">
                <a:solidFill>
                  <a:srgbClr val="002060"/>
                </a:solidFill>
              </a:rPr>
              <a:t> contra </a:t>
            </a:r>
            <a:r>
              <a:rPr lang="en-GB" sz="2000" dirty="0" err="1">
                <a:solidFill>
                  <a:srgbClr val="002060"/>
                </a:solidFill>
              </a:rPr>
              <a:t>vuestros</a:t>
            </a:r>
            <a:r>
              <a:rPr lang="en-GB" sz="2000" dirty="0">
                <a:solidFill>
                  <a:srgbClr val="002060"/>
                </a:solidFill>
              </a:rPr>
              <a:t> amigos?</a:t>
            </a:r>
          </a:p>
        </p:txBody>
      </p:sp>
      <p:sp>
        <p:nvSpPr>
          <p:cNvPr id="16" name="Rounded Rectangular Callout 15"/>
          <p:cNvSpPr/>
          <p:nvPr/>
        </p:nvSpPr>
        <p:spPr>
          <a:xfrm>
            <a:off x="4394429" y="4855241"/>
            <a:ext cx="4386705" cy="654389"/>
          </a:xfrm>
          <a:prstGeom prst="wedgeRoundRectCallout">
            <a:avLst>
              <a:gd name="adj1" fmla="val 53353"/>
              <a:gd name="adj2" fmla="val 4001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rgbClr val="002060"/>
                </a:solidFill>
              </a:rPr>
              <a:t>Sí, pero </a:t>
            </a:r>
            <a:r>
              <a:rPr lang="en-GB" sz="2000" dirty="0">
                <a:solidFill>
                  <a:srgbClr val="002060"/>
                </a:solidFill>
              </a:rPr>
              <a:t>solo </a:t>
            </a:r>
            <a:r>
              <a:rPr lang="en-GB" sz="2000" dirty="0" err="1">
                <a:solidFill>
                  <a:srgbClr val="002060"/>
                </a:solidFill>
              </a:rPr>
              <a:t>partidos</a:t>
            </a:r>
            <a:r>
              <a:rPr lang="en-GB" sz="2000" dirty="0">
                <a:solidFill>
                  <a:srgbClr val="002060"/>
                </a:solidFill>
              </a:rPr>
              <a:t> de </a:t>
            </a:r>
            <a:r>
              <a:rPr lang="en-GB" sz="2000" dirty="0" err="1">
                <a:solidFill>
                  <a:srgbClr val="002060"/>
                </a:solidFill>
              </a:rPr>
              <a:t>v</a:t>
            </a:r>
            <a:r>
              <a:rPr lang="en-GB" sz="2000" b="1" dirty="0" err="1">
                <a:solidFill>
                  <a:srgbClr val="002060"/>
                </a:solidFill>
              </a:rPr>
              <a:t>ei</a:t>
            </a:r>
            <a:r>
              <a:rPr lang="en-GB" sz="2000" dirty="0" err="1">
                <a:solidFill>
                  <a:srgbClr val="002060"/>
                </a:solidFill>
              </a:rPr>
              <a:t>nte</a:t>
            </a:r>
            <a:r>
              <a:rPr lang="en-GB" sz="2000" dirty="0">
                <a:solidFill>
                  <a:srgbClr val="002060"/>
                </a:solidFill>
              </a:rPr>
              <a:t> </a:t>
            </a:r>
            <a:r>
              <a:rPr lang="en-GB" sz="2000" dirty="0" err="1">
                <a:solidFill>
                  <a:srgbClr val="002060"/>
                </a:solidFill>
              </a:rPr>
              <a:t>minutos</a:t>
            </a:r>
            <a:r>
              <a:rPr lang="en-GB" sz="2000" dirty="0">
                <a:solidFill>
                  <a:srgbClr val="002060"/>
                </a:solidFill>
              </a:rPr>
              <a:t>. No </a:t>
            </a:r>
            <a:r>
              <a:rPr lang="en-GB" sz="2000" dirty="0" err="1">
                <a:solidFill>
                  <a:srgbClr val="002060"/>
                </a:solidFill>
              </a:rPr>
              <a:t>están</a:t>
            </a:r>
            <a:r>
              <a:rPr lang="en-GB" sz="2000" dirty="0">
                <a:solidFill>
                  <a:srgbClr val="002060"/>
                </a:solidFill>
              </a:rPr>
              <a:t> a </a:t>
            </a:r>
            <a:r>
              <a:rPr lang="en-GB" sz="2000" dirty="0" err="1">
                <a:solidFill>
                  <a:srgbClr val="002060"/>
                </a:solidFill>
              </a:rPr>
              <a:t>nuestro</a:t>
            </a:r>
            <a:r>
              <a:rPr lang="en-GB" sz="2000" dirty="0">
                <a:solidFill>
                  <a:srgbClr val="002060"/>
                </a:solidFill>
              </a:rPr>
              <a:t> </a:t>
            </a:r>
            <a:r>
              <a:rPr lang="en-GB" sz="2000" dirty="0" err="1">
                <a:solidFill>
                  <a:srgbClr val="002060"/>
                </a:solidFill>
              </a:rPr>
              <a:t>nivel</a:t>
            </a:r>
            <a:r>
              <a:rPr lang="en-GB" sz="2000" dirty="0">
                <a:solidFill>
                  <a:srgbClr val="002060"/>
                </a:solidFill>
              </a:rPr>
              <a:t>.</a:t>
            </a:r>
          </a:p>
        </p:txBody>
      </p:sp>
      <p:sp>
        <p:nvSpPr>
          <p:cNvPr id="19" name="Rounded Rectangle 11">
            <a:extLst>
              <a:ext uri="{FF2B5EF4-FFF2-40B4-BE49-F238E27FC236}">
                <a16:creationId xmlns:a16="http://schemas.microsoft.com/office/drawing/2014/main" id="{A316DD52-7894-4A75-969C-CA0645DA2978}"/>
              </a:ext>
            </a:extLst>
          </p:cNvPr>
          <p:cNvSpPr/>
          <p:nvPr/>
        </p:nvSpPr>
        <p:spPr>
          <a:xfrm>
            <a:off x="10027618" y="258166"/>
            <a:ext cx="1900525"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a:solidFill>
                  <a:prstClr val="white"/>
                </a:solidFill>
                <a:latin typeface="Century Gothic" panose="020B0502020202020204" pitchFamily="34" charset="0"/>
              </a:rPr>
              <a:t>leer / hablar</a:t>
            </a:r>
            <a:endParaRPr lang="en-GB" sz="2000" b="1" dirty="0">
              <a:solidFill>
                <a:prstClr val="white"/>
              </a:solidFill>
              <a:latin typeface="Century Gothic" panose="020B0502020202020204" pitchFamily="34" charset="0"/>
            </a:endParaRPr>
          </a:p>
        </p:txBody>
      </p:sp>
      <p:sp>
        <p:nvSpPr>
          <p:cNvPr id="20" name="Title 1"/>
          <p:cNvSpPr txBox="1">
            <a:spLocks/>
          </p:cNvSpPr>
          <p:nvPr/>
        </p:nvSpPr>
        <p:spPr>
          <a:xfrm>
            <a:off x="244222" y="-128330"/>
            <a:ext cx="94903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2000" b="1"/>
              <a:t>Remember, [a] and [e] are ‘strong’ vowels. Next to a ‘weak’ vowel, like [i], they make a single syllable: [ai], [ei], [ia] and [ie].</a:t>
            </a:r>
          </a:p>
        </p:txBody>
      </p:sp>
      <p:sp>
        <p:nvSpPr>
          <p:cNvPr id="22" name="Rounded Rectangular Callout 21"/>
          <p:cNvSpPr/>
          <p:nvPr/>
        </p:nvSpPr>
        <p:spPr>
          <a:xfrm>
            <a:off x="244222" y="5656173"/>
            <a:ext cx="4809042" cy="654389"/>
          </a:xfrm>
          <a:prstGeom prst="wedgeRoundRectCallout">
            <a:avLst>
              <a:gd name="adj1" fmla="val -53937"/>
              <a:gd name="adj2" fmla="val 3558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002060"/>
                </a:solidFill>
              </a:rPr>
              <a:t>6. Hay </a:t>
            </a:r>
            <a:r>
              <a:rPr lang="en-GB" sz="2000" dirty="0" err="1">
                <a:solidFill>
                  <a:srgbClr val="002060"/>
                </a:solidFill>
              </a:rPr>
              <a:t>tr</a:t>
            </a:r>
            <a:r>
              <a:rPr lang="en-GB" sz="2000" b="1" dirty="0" err="1">
                <a:solidFill>
                  <a:srgbClr val="002060"/>
                </a:solidFill>
              </a:rPr>
              <a:t>ei</a:t>
            </a:r>
            <a:r>
              <a:rPr lang="en-GB" sz="2000" dirty="0" err="1">
                <a:solidFill>
                  <a:srgbClr val="002060"/>
                </a:solidFill>
              </a:rPr>
              <a:t>nta</a:t>
            </a:r>
            <a:r>
              <a:rPr lang="en-GB" sz="2000" dirty="0">
                <a:solidFill>
                  <a:srgbClr val="002060"/>
                </a:solidFill>
              </a:rPr>
              <a:t> </a:t>
            </a:r>
            <a:r>
              <a:rPr lang="en-GB" sz="2000" dirty="0" err="1">
                <a:solidFill>
                  <a:srgbClr val="002060"/>
                </a:solidFill>
              </a:rPr>
              <a:t>jugadores</a:t>
            </a:r>
            <a:r>
              <a:rPr lang="en-GB" sz="2000" dirty="0">
                <a:solidFill>
                  <a:srgbClr val="002060"/>
                </a:solidFill>
              </a:rPr>
              <a:t> </a:t>
            </a:r>
            <a:r>
              <a:rPr lang="en-GB" sz="2000" dirty="0" err="1">
                <a:solidFill>
                  <a:srgbClr val="002060"/>
                </a:solidFill>
              </a:rPr>
              <a:t>en</a:t>
            </a:r>
            <a:r>
              <a:rPr lang="en-GB" sz="2000" dirty="0">
                <a:solidFill>
                  <a:srgbClr val="002060"/>
                </a:solidFill>
              </a:rPr>
              <a:t> la </a:t>
            </a:r>
            <a:r>
              <a:rPr lang="en-GB" sz="2000" dirty="0" err="1">
                <a:solidFill>
                  <a:srgbClr val="002060"/>
                </a:solidFill>
              </a:rPr>
              <a:t>competición</a:t>
            </a:r>
            <a:r>
              <a:rPr lang="en-GB" sz="2000" dirty="0">
                <a:solidFill>
                  <a:srgbClr val="002060"/>
                </a:solidFill>
              </a:rPr>
              <a:t>*. ¿</a:t>
            </a:r>
            <a:r>
              <a:rPr lang="en-GB" sz="2000" dirty="0" err="1">
                <a:solidFill>
                  <a:srgbClr val="002060"/>
                </a:solidFill>
              </a:rPr>
              <a:t>Peleas</a:t>
            </a:r>
            <a:r>
              <a:rPr lang="en-GB" sz="2000" dirty="0">
                <a:solidFill>
                  <a:srgbClr val="002060"/>
                </a:solidFill>
              </a:rPr>
              <a:t> con </a:t>
            </a:r>
            <a:r>
              <a:rPr lang="en-GB" sz="2000" dirty="0" err="1">
                <a:solidFill>
                  <a:srgbClr val="002060"/>
                </a:solidFill>
              </a:rPr>
              <a:t>algu</a:t>
            </a:r>
            <a:r>
              <a:rPr lang="en-GB" sz="2000" b="1" dirty="0" err="1">
                <a:solidFill>
                  <a:srgbClr val="002060"/>
                </a:solidFill>
              </a:rPr>
              <a:t>ie</a:t>
            </a:r>
            <a:r>
              <a:rPr lang="en-GB" sz="2000" dirty="0" err="1">
                <a:solidFill>
                  <a:srgbClr val="002060"/>
                </a:solidFill>
              </a:rPr>
              <a:t>n</a:t>
            </a:r>
            <a:r>
              <a:rPr lang="en-GB" sz="2000" dirty="0">
                <a:solidFill>
                  <a:srgbClr val="002060"/>
                </a:solidFill>
              </a:rPr>
              <a:t>?</a:t>
            </a:r>
          </a:p>
        </p:txBody>
      </p:sp>
      <p:sp>
        <p:nvSpPr>
          <p:cNvPr id="23" name="Rounded Rectangular Callout 22"/>
          <p:cNvSpPr/>
          <p:nvPr/>
        </p:nvSpPr>
        <p:spPr>
          <a:xfrm>
            <a:off x="5209674" y="5656173"/>
            <a:ext cx="4217834" cy="654389"/>
          </a:xfrm>
          <a:prstGeom prst="wedgeRoundRectCallout">
            <a:avLst>
              <a:gd name="adj1" fmla="val 53353"/>
              <a:gd name="adj2" fmla="val 4001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rPr>
              <a:t>Solo con D</a:t>
            </a:r>
            <a:r>
              <a:rPr lang="en-GB" sz="2000" b="1" dirty="0">
                <a:solidFill>
                  <a:srgbClr val="002060"/>
                </a:solidFill>
              </a:rPr>
              <a:t>ia</a:t>
            </a:r>
            <a:r>
              <a:rPr lang="en-GB" sz="2000" dirty="0">
                <a:solidFill>
                  <a:srgbClr val="002060"/>
                </a:solidFill>
              </a:rPr>
              <a:t>na.  Es </a:t>
            </a:r>
            <a:r>
              <a:rPr lang="en-GB" sz="2000" dirty="0" err="1">
                <a:solidFill>
                  <a:srgbClr val="002060"/>
                </a:solidFill>
              </a:rPr>
              <a:t>demas</a:t>
            </a:r>
            <a:r>
              <a:rPr lang="en-GB" sz="2000" b="1" dirty="0" err="1">
                <a:solidFill>
                  <a:srgbClr val="002060"/>
                </a:solidFill>
              </a:rPr>
              <a:t>ia</a:t>
            </a:r>
            <a:r>
              <a:rPr lang="en-GB" sz="2000" dirty="0" err="1">
                <a:solidFill>
                  <a:srgbClr val="002060"/>
                </a:solidFill>
              </a:rPr>
              <a:t>do</a:t>
            </a:r>
            <a:r>
              <a:rPr lang="en-GB" sz="2000" dirty="0">
                <a:solidFill>
                  <a:srgbClr val="002060"/>
                </a:solidFill>
              </a:rPr>
              <a:t> </a:t>
            </a:r>
            <a:r>
              <a:rPr lang="en-GB" sz="2000" dirty="0" err="1">
                <a:solidFill>
                  <a:srgbClr val="002060"/>
                </a:solidFill>
              </a:rPr>
              <a:t>ser</a:t>
            </a:r>
            <a:r>
              <a:rPr lang="en-GB" sz="2000" b="1" dirty="0" err="1">
                <a:solidFill>
                  <a:srgbClr val="002060"/>
                </a:solidFill>
              </a:rPr>
              <a:t>ia</a:t>
            </a:r>
            <a:r>
              <a:rPr lang="en-GB" sz="2000" dirty="0">
                <a:solidFill>
                  <a:srgbClr val="002060"/>
                </a:solidFill>
              </a:rPr>
              <a:t> </a:t>
            </a:r>
            <a:r>
              <a:rPr lang="en-GB" sz="2000" dirty="0" err="1">
                <a:solidFill>
                  <a:srgbClr val="002060"/>
                </a:solidFill>
              </a:rPr>
              <a:t>cuando</a:t>
            </a:r>
            <a:r>
              <a:rPr lang="en-GB" sz="2000" dirty="0">
                <a:solidFill>
                  <a:srgbClr val="002060"/>
                </a:solidFill>
              </a:rPr>
              <a:t> </a:t>
            </a:r>
            <a:r>
              <a:rPr lang="en-GB" sz="2000" dirty="0" err="1">
                <a:solidFill>
                  <a:srgbClr val="002060"/>
                </a:solidFill>
              </a:rPr>
              <a:t>juega</a:t>
            </a:r>
            <a:r>
              <a:rPr lang="en-GB" sz="2000" dirty="0">
                <a:solidFill>
                  <a:srgbClr val="002060"/>
                </a:solidFill>
              </a:rPr>
              <a:t>.</a:t>
            </a:r>
          </a:p>
        </p:txBody>
      </p:sp>
      <p:sp>
        <p:nvSpPr>
          <p:cNvPr id="17" name="Rectangle 16">
            <a:extLst>
              <a:ext uri="{FF2B5EF4-FFF2-40B4-BE49-F238E27FC236}">
                <a16:creationId xmlns:a16="http://schemas.microsoft.com/office/drawing/2014/main" id="{53265888-C572-C84C-B8F1-499C3A0B0861}"/>
              </a:ext>
            </a:extLst>
          </p:cNvPr>
          <p:cNvSpPr/>
          <p:nvPr/>
        </p:nvSpPr>
        <p:spPr>
          <a:xfrm>
            <a:off x="8270857" y="950937"/>
            <a:ext cx="3657286" cy="646331"/>
          </a:xfrm>
          <a:prstGeom prst="rect">
            <a:avLst/>
          </a:prstGeom>
        </p:spPr>
        <p:txBody>
          <a:bodyPr wrap="square">
            <a:spAutoFit/>
          </a:bodyPr>
          <a:lstStyle/>
          <a:p>
            <a:r>
              <a:rPr lang="en-GB" dirty="0">
                <a:solidFill>
                  <a:srgbClr val="002060"/>
                </a:solidFill>
              </a:rPr>
              <a:t>*el </a:t>
            </a:r>
            <a:r>
              <a:rPr lang="en-GB" dirty="0" err="1">
                <a:solidFill>
                  <a:srgbClr val="002060"/>
                </a:solidFill>
              </a:rPr>
              <a:t>aire</a:t>
            </a:r>
            <a:r>
              <a:rPr lang="en-GB" dirty="0">
                <a:solidFill>
                  <a:srgbClr val="002060"/>
                </a:solidFill>
              </a:rPr>
              <a:t> libre= fresh air</a:t>
            </a:r>
          </a:p>
          <a:p>
            <a:r>
              <a:rPr lang="en-GB" dirty="0">
                <a:solidFill>
                  <a:srgbClr val="002060"/>
                </a:solidFill>
              </a:rPr>
              <a:t>*la </a:t>
            </a:r>
            <a:r>
              <a:rPr lang="en-GB" dirty="0" err="1">
                <a:solidFill>
                  <a:srgbClr val="002060"/>
                </a:solidFill>
              </a:rPr>
              <a:t>competición</a:t>
            </a:r>
            <a:r>
              <a:rPr lang="en-GB" dirty="0">
                <a:solidFill>
                  <a:srgbClr val="002060"/>
                </a:solidFill>
              </a:rPr>
              <a:t> = competition</a:t>
            </a:r>
            <a:endParaRPr lang="en-GB" dirty="0"/>
          </a:p>
        </p:txBody>
      </p:sp>
      <p:pic>
        <p:nvPicPr>
          <p:cNvPr id="1026" name="Picture 2" descr="Chat, Discussion, Meeting, Talk, Conversation, Speaking">
            <a:extLst>
              <a:ext uri="{FF2B5EF4-FFF2-40B4-BE49-F238E27FC236}">
                <a16:creationId xmlns:a16="http://schemas.microsoft.com/office/drawing/2014/main" id="{66577B49-FB9F-C541-9768-C4EA28126C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0480" y="2077109"/>
            <a:ext cx="1938684" cy="19386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lip art tenis - Clip Art Library">
            <a:extLst>
              <a:ext uri="{FF2B5EF4-FFF2-40B4-BE49-F238E27FC236}">
                <a16:creationId xmlns:a16="http://schemas.microsoft.com/office/drawing/2014/main" id="{002045F9-4550-534B-96FF-1827F4E82DF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27617" y="5656173"/>
            <a:ext cx="854177" cy="3824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un, Sunny, Weather, Sunshine, Yellow, Forecast">
            <a:extLst>
              <a:ext uri="{FF2B5EF4-FFF2-40B4-BE49-F238E27FC236}">
                <a16:creationId xmlns:a16="http://schemas.microsoft.com/office/drawing/2014/main" id="{6E386D69-D791-9848-ACE9-46AF77FA91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08470" y="3996317"/>
            <a:ext cx="619673" cy="62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09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9539615" y="265559"/>
            <a:ext cx="2501544"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EB2573ED-B4A5-1D4C-AFCC-06101CBAFA6A}"/>
              </a:ext>
            </a:extLst>
          </p:cNvPr>
          <p:cNvSpPr txBox="1"/>
          <p:nvPr/>
        </p:nvSpPr>
        <p:spPr>
          <a:xfrm>
            <a:off x="238837" y="288933"/>
            <a:ext cx="58571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Vamos</a:t>
            </a:r>
            <a:r>
              <a:rPr kumimoji="0" lang="en-US" sz="2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al campo</a:t>
            </a:r>
          </a:p>
        </p:txBody>
      </p:sp>
      <p:sp>
        <p:nvSpPr>
          <p:cNvPr id="2" name="Title 1"/>
          <p:cNvSpPr>
            <a:spLocks noGrp="1"/>
          </p:cNvSpPr>
          <p:nvPr>
            <p:ph type="title"/>
          </p:nvPr>
        </p:nvSpPr>
        <p:spPr>
          <a:xfrm>
            <a:off x="9539615" y="150545"/>
            <a:ext cx="2501544" cy="659085"/>
          </a:xfrm>
        </p:spPr>
        <p:txBody>
          <a:bodyPr>
            <a:normAutofit/>
          </a:bodyPr>
          <a:lstStyle/>
          <a:p>
            <a:pPr algn="ctr"/>
            <a:r>
              <a:rPr lang="en-GB" sz="2000" b="1" dirty="0" err="1">
                <a:solidFill>
                  <a:schemeClr val="bg1"/>
                </a:solidFill>
              </a:rPr>
              <a:t>hablar</a:t>
            </a:r>
            <a:r>
              <a:rPr lang="en-GB" sz="2000" b="1" dirty="0">
                <a:solidFill>
                  <a:schemeClr val="bg1"/>
                </a:solidFill>
              </a:rPr>
              <a:t> / </a:t>
            </a:r>
            <a:r>
              <a:rPr lang="en-GB" sz="2000" b="1" dirty="0" err="1">
                <a:solidFill>
                  <a:schemeClr val="bg1"/>
                </a:solidFill>
              </a:rPr>
              <a:t>escuchar</a:t>
            </a:r>
            <a:endParaRPr lang="en-GB" sz="2000" b="1" dirty="0">
              <a:solidFill>
                <a:schemeClr val="bg1"/>
              </a:solidFill>
            </a:endParaRPr>
          </a:p>
        </p:txBody>
      </p:sp>
      <p:sp>
        <p:nvSpPr>
          <p:cNvPr id="25" name="TextBox 6">
            <a:extLst>
              <a:ext uri="{FF2B5EF4-FFF2-40B4-BE49-F238E27FC236}">
                <a16:creationId xmlns:a16="http://schemas.microsoft.com/office/drawing/2014/main" id="{C51E761F-383A-9442-AA22-F984E1D4E13F}"/>
              </a:ext>
            </a:extLst>
          </p:cNvPr>
          <p:cNvSpPr txBox="1"/>
          <p:nvPr/>
        </p:nvSpPr>
        <p:spPr>
          <a:xfrm>
            <a:off x="238837" y="802921"/>
            <a:ext cx="89518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Estudiante</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habla</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español</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p>
        </p:txBody>
      </p:sp>
      <p:sp>
        <p:nvSpPr>
          <p:cNvPr id="26" name="TextBox 6">
            <a:extLst>
              <a:ext uri="{FF2B5EF4-FFF2-40B4-BE49-F238E27FC236}">
                <a16:creationId xmlns:a16="http://schemas.microsoft.com/office/drawing/2014/main" id="{255B0A94-F5FC-C94E-809C-031675007925}"/>
              </a:ext>
            </a:extLst>
          </p:cNvPr>
          <p:cNvSpPr txBox="1"/>
          <p:nvPr/>
        </p:nvSpPr>
        <p:spPr>
          <a:xfrm>
            <a:off x="213437" y="1255774"/>
            <a:ext cx="744556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Estudiante</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B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completa</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la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tabla</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con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información</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27" name="TextBox 6">
            <a:extLst>
              <a:ext uri="{FF2B5EF4-FFF2-40B4-BE49-F238E27FC236}">
                <a16:creationId xmlns:a16="http://schemas.microsoft.com/office/drawing/2014/main" id="{F10C08D2-2A9A-A74E-AEF0-802DC2BD14D4}"/>
              </a:ext>
            </a:extLst>
          </p:cNvPr>
          <p:cNvSpPr txBox="1"/>
          <p:nvPr/>
        </p:nvSpPr>
        <p:spPr>
          <a:xfrm>
            <a:off x="268350" y="2024970"/>
            <a:ext cx="146560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Ejemplo</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28" name="TextBox 6">
            <a:extLst>
              <a:ext uri="{FF2B5EF4-FFF2-40B4-BE49-F238E27FC236}">
                <a16:creationId xmlns:a16="http://schemas.microsoft.com/office/drawing/2014/main" id="{D02C821B-4B95-AE44-BCB5-92D43AD01B95}"/>
              </a:ext>
            </a:extLst>
          </p:cNvPr>
          <p:cNvSpPr txBox="1"/>
          <p:nvPr/>
        </p:nvSpPr>
        <p:spPr>
          <a:xfrm>
            <a:off x="270180" y="2671069"/>
            <a:ext cx="535591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Persona A </a:t>
            </a:r>
            <a:r>
              <a:rPr kumimoji="0" lang="en-US"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habla</a:t>
            </a:r>
            <a:r>
              <a:rPr kumimoji="0" lang="en-US"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29" name="TextBox 6">
            <a:extLst>
              <a:ext uri="{FF2B5EF4-FFF2-40B4-BE49-F238E27FC236}">
                <a16:creationId xmlns:a16="http://schemas.microsoft.com/office/drawing/2014/main" id="{E3B6A0D0-E1AB-D84B-9510-3E47E8422DAF}"/>
              </a:ext>
            </a:extLst>
          </p:cNvPr>
          <p:cNvSpPr txBox="1"/>
          <p:nvPr/>
        </p:nvSpPr>
        <p:spPr>
          <a:xfrm>
            <a:off x="4895948" y="2906095"/>
            <a:ext cx="511877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03864"/>
                </a:solidFill>
                <a:effectLst/>
                <a:uLnTx/>
                <a:uFillTx/>
                <a:latin typeface="Century Gothic" panose="020F0302020204030204"/>
                <a:ea typeface="+mn-ea"/>
                <a:cs typeface="+mn-cs"/>
              </a:rPr>
              <a:t>Persona B </a:t>
            </a:r>
            <a:r>
              <a:rPr kumimoji="0" lang="en-US" sz="2200" b="0" i="0" u="none" strike="noStrike" kern="1200" cap="none" spc="0" normalizeH="0" baseline="0" noProof="0" dirty="0" err="1">
                <a:ln>
                  <a:noFill/>
                </a:ln>
                <a:solidFill>
                  <a:srgbClr val="203864"/>
                </a:solidFill>
                <a:effectLst/>
                <a:uLnTx/>
                <a:uFillTx/>
                <a:latin typeface="Century Gothic" panose="020F0302020204030204"/>
                <a:ea typeface="+mn-ea"/>
                <a:cs typeface="+mn-cs"/>
              </a:rPr>
              <a:t>escucha</a:t>
            </a:r>
            <a:r>
              <a:rPr kumimoji="0" lang="en-US" sz="2200" b="0" i="0" u="none" strike="noStrike" kern="1200" cap="none" spc="0" normalizeH="0" baseline="0" noProof="0" dirty="0">
                <a:ln>
                  <a:noFill/>
                </a:ln>
                <a:solidFill>
                  <a:srgbClr val="203864"/>
                </a:solidFill>
                <a:effectLst/>
                <a:uLnTx/>
                <a:uFillTx/>
                <a:latin typeface="Century Gothic" panose="020F0302020204030204"/>
                <a:ea typeface="+mn-ea"/>
                <a:cs typeface="+mn-cs"/>
              </a:rPr>
              <a:t> y escribe:</a:t>
            </a:r>
          </a:p>
        </p:txBody>
      </p:sp>
      <p:sp>
        <p:nvSpPr>
          <p:cNvPr id="21" name="Rectangle 1">
            <a:extLst>
              <a:ext uri="{FF2B5EF4-FFF2-40B4-BE49-F238E27FC236}">
                <a16:creationId xmlns:a16="http://schemas.microsoft.com/office/drawing/2014/main" id="{2644006F-A92B-EA48-83E5-A6A318E84B93}"/>
              </a:ext>
            </a:extLst>
          </p:cNvPr>
          <p:cNvSpPr/>
          <p:nvPr/>
        </p:nvSpPr>
        <p:spPr>
          <a:xfrm>
            <a:off x="661279" y="4366904"/>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2" name="Text Box 2">
            <a:extLst>
              <a:ext uri="{FF2B5EF4-FFF2-40B4-BE49-F238E27FC236}">
                <a16:creationId xmlns:a16="http://schemas.microsoft.com/office/drawing/2014/main" id="{AB4E9271-56C6-BF4B-B56D-E0CD21C80991}"/>
              </a:ext>
            </a:extLst>
          </p:cNvPr>
          <p:cNvSpPr txBox="1">
            <a:spLocks noChangeArrowheads="1"/>
          </p:cNvSpPr>
          <p:nvPr/>
        </p:nvSpPr>
        <p:spPr bwMode="auto">
          <a:xfrm>
            <a:off x="839264" y="4801184"/>
            <a:ext cx="1789377" cy="725520"/>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002060"/>
                </a:solidFill>
                <a:effectLst/>
                <a:uLnTx/>
                <a:uFillTx/>
                <a:latin typeface="Century Gothic" panose="020F0302020204030204"/>
                <a:ea typeface="Calibri" panose="020F0502020204030204" pitchFamily="34" charset="0"/>
                <a:cs typeface="Times New Roman" panose="02020603050405020304" pitchFamily="18" charset="0"/>
              </a:rPr>
              <a:t>We are very active</a:t>
            </a:r>
            <a:r>
              <a:rPr kumimoji="0" lang="en-GB" sz="2000" u="none" strike="noStrike" kern="1200" cap="none" spc="0" normalizeH="0" noProof="0" dirty="0">
                <a:ln>
                  <a:noFill/>
                </a:ln>
                <a:solidFill>
                  <a:srgbClr val="002060"/>
                </a:solidFill>
                <a:effectLst/>
                <a:uLnTx/>
                <a:uFillTx/>
                <a:latin typeface="Century Gothic" panose="020F0302020204030204"/>
                <a:ea typeface="Calibri" panose="020F0502020204030204" pitchFamily="34" charset="0"/>
                <a:cs typeface="Times New Roman" panose="02020603050405020304" pitchFamily="18" charset="0"/>
              </a:rPr>
              <a:t> (trait).</a:t>
            </a:r>
            <a:endParaRPr kumimoji="0" lang="es-GB" sz="2000" u="none" strike="noStrike" kern="1200" cap="none" spc="0" normalizeH="0" baseline="0" noProof="0" dirty="0">
              <a:ln>
                <a:noFill/>
              </a:ln>
              <a:solidFill>
                <a:srgbClr val="002060"/>
              </a:solidFill>
              <a:effectLst/>
              <a:uLnTx/>
              <a:uFillTx/>
              <a:latin typeface="Century Gothic" panose="020F0302020204030204"/>
              <a:ea typeface="Calibri" panose="020F0502020204030204" pitchFamily="34" charset="0"/>
              <a:cs typeface="Times New Roman" panose="02020603050405020304" pitchFamily="18" charset="0"/>
            </a:endParaRPr>
          </a:p>
        </p:txBody>
      </p:sp>
      <p:sp>
        <p:nvSpPr>
          <p:cNvPr id="23" name="Text Box 10">
            <a:extLst>
              <a:ext uri="{FF2B5EF4-FFF2-40B4-BE49-F238E27FC236}">
                <a16:creationId xmlns:a16="http://schemas.microsoft.com/office/drawing/2014/main" id="{F52DF713-BA44-E945-AEBA-56C58FDCCFB4}"/>
              </a:ext>
            </a:extLst>
          </p:cNvPr>
          <p:cNvSpPr txBox="1">
            <a:spLocks noChangeArrowheads="1"/>
          </p:cNvSpPr>
          <p:nvPr/>
        </p:nvSpPr>
        <p:spPr bwMode="auto">
          <a:xfrm>
            <a:off x="729347" y="4469631"/>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endParaRPr kumimoji="0" lang="es-GB" sz="200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3" name="Llamada rectangular redondeada 42">
            <a:extLst>
              <a:ext uri="{FF2B5EF4-FFF2-40B4-BE49-F238E27FC236}">
                <a16:creationId xmlns:a16="http://schemas.microsoft.com/office/drawing/2014/main" id="{6A60C4A0-0F59-2F45-8AE9-F7E6CA427253}"/>
              </a:ext>
            </a:extLst>
          </p:cNvPr>
          <p:cNvSpPr/>
          <p:nvPr/>
        </p:nvSpPr>
        <p:spPr>
          <a:xfrm>
            <a:off x="2759886" y="3204607"/>
            <a:ext cx="1954893" cy="1596577"/>
          </a:xfrm>
          <a:prstGeom prst="wedgeRoundRectCallout">
            <a:avLst>
              <a:gd name="adj1" fmla="val -76107"/>
              <a:gd name="adj2" fmla="val 49837"/>
              <a:gd name="adj3" fmla="val 16667"/>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2060"/>
                </a:solidFill>
                <a:effectLst/>
                <a:uLnTx/>
                <a:uFillTx/>
                <a:latin typeface="Century Gothic" panose="020F0302020204030204"/>
                <a:ea typeface="+mn-ea"/>
                <a:cs typeface="+mn-cs"/>
              </a:rPr>
              <a:t>Somos muy activos.</a:t>
            </a:r>
            <a:endParaRPr kumimoji="0" lang="es-GB" sz="24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8" name="CuadroTexto 7">
            <a:extLst>
              <a:ext uri="{FF2B5EF4-FFF2-40B4-BE49-F238E27FC236}">
                <a16:creationId xmlns:a16="http://schemas.microsoft.com/office/drawing/2014/main" id="{40B63D64-DC3D-3A40-8803-0998D3719536}"/>
              </a:ext>
            </a:extLst>
          </p:cNvPr>
          <p:cNvSpPr txBox="1"/>
          <p:nvPr/>
        </p:nvSpPr>
        <p:spPr>
          <a:xfrm>
            <a:off x="3490938" y="5868066"/>
            <a:ext cx="793839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Después</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estudiante</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B </a:t>
            </a:r>
            <a:r>
              <a:rPr kumimoji="0" lang="en-GB" sz="20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habla</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y </a:t>
            </a:r>
            <a:r>
              <a:rPr kumimoji="0" lang="en-GB" sz="20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estudiante</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 </a:t>
            </a:r>
            <a:r>
              <a:rPr kumimoji="0" lang="en-GB" sz="20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completa</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la </a:t>
            </a:r>
            <a:r>
              <a:rPr kumimoji="0" lang="en-GB" sz="20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tabla</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graphicFrame>
        <p:nvGraphicFramePr>
          <p:cNvPr id="10" name="Tabla 9">
            <a:extLst>
              <a:ext uri="{FF2B5EF4-FFF2-40B4-BE49-F238E27FC236}">
                <a16:creationId xmlns:a16="http://schemas.microsoft.com/office/drawing/2014/main" id="{45653F4A-98FF-0940-BF9E-77676552F593}"/>
              </a:ext>
            </a:extLst>
          </p:cNvPr>
          <p:cNvGraphicFramePr>
            <a:graphicFrameLocks noGrp="1"/>
          </p:cNvGraphicFramePr>
          <p:nvPr/>
        </p:nvGraphicFramePr>
        <p:xfrm>
          <a:off x="4858591" y="3468853"/>
          <a:ext cx="5557520" cy="2232371"/>
        </p:xfrm>
        <a:graphic>
          <a:graphicData uri="http://schemas.openxmlformats.org/drawingml/2006/table">
            <a:tbl>
              <a:tblPr firstRow="1" bandRow="1">
                <a:tableStyleId>{5DA37D80-6434-44D0-A028-1B22A696006F}</a:tableStyleId>
              </a:tblPr>
              <a:tblGrid>
                <a:gridCol w="422069">
                  <a:extLst>
                    <a:ext uri="{9D8B030D-6E8A-4147-A177-3AD203B41FA5}">
                      <a16:colId xmlns:a16="http://schemas.microsoft.com/office/drawing/2014/main" val="3551756778"/>
                    </a:ext>
                  </a:extLst>
                </a:gridCol>
                <a:gridCol w="1737360">
                  <a:extLst>
                    <a:ext uri="{9D8B030D-6E8A-4147-A177-3AD203B41FA5}">
                      <a16:colId xmlns:a16="http://schemas.microsoft.com/office/drawing/2014/main" val="848529382"/>
                    </a:ext>
                  </a:extLst>
                </a:gridCol>
                <a:gridCol w="1893751">
                  <a:extLst>
                    <a:ext uri="{9D8B030D-6E8A-4147-A177-3AD203B41FA5}">
                      <a16:colId xmlns:a16="http://schemas.microsoft.com/office/drawing/2014/main" val="2729549234"/>
                    </a:ext>
                  </a:extLst>
                </a:gridCol>
                <a:gridCol w="1504340">
                  <a:extLst>
                    <a:ext uri="{9D8B030D-6E8A-4147-A177-3AD203B41FA5}">
                      <a16:colId xmlns:a16="http://schemas.microsoft.com/office/drawing/2014/main" val="2678505401"/>
                    </a:ext>
                  </a:extLst>
                </a:gridCol>
              </a:tblGrid>
              <a:tr h="1583259">
                <a:tc>
                  <a:txBody>
                    <a:bodyPr/>
                    <a:lstStyle/>
                    <a:p>
                      <a:pPr algn="ctr"/>
                      <a:endParaRPr lang="es-GB" sz="2000" dirty="0">
                        <a:solidFill>
                          <a:srgbClr val="203864"/>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203864"/>
                          </a:solidFill>
                        </a:rPr>
                        <a:t>¿Es ‘I’ o ‘</a:t>
                      </a:r>
                      <a:r>
                        <a:rPr lang="es-ES" sz="2000" dirty="0" err="1">
                          <a:solidFill>
                            <a:srgbClr val="203864"/>
                          </a:solidFill>
                        </a:rPr>
                        <a:t>we</a:t>
                      </a:r>
                      <a:r>
                        <a:rPr lang="es-ES" sz="2000" dirty="0">
                          <a:solidFill>
                            <a:srgbClr val="203864"/>
                          </a:solidFill>
                        </a:rPr>
                        <a:t>’?</a:t>
                      </a:r>
                      <a:endParaRPr lang="es-GB" sz="2000" dirty="0">
                        <a:solidFill>
                          <a:srgbClr val="203864"/>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203864"/>
                          </a:solidFill>
                        </a:rPr>
                        <a:t>¿Es ahora o en general?</a:t>
                      </a:r>
                      <a:endParaRPr lang="es-GB" sz="2000" dirty="0">
                        <a:solidFill>
                          <a:srgbClr val="203864"/>
                        </a:solidFill>
                      </a:endParaRPr>
                    </a:p>
                  </a:txBody>
                  <a:tcPr anchor="ctr"/>
                </a:tc>
                <a:tc>
                  <a:txBody>
                    <a:bodyPr/>
                    <a:lstStyle/>
                    <a:p>
                      <a:pPr algn="ctr"/>
                      <a:r>
                        <a:rPr lang="es-GB" sz="2000" dirty="0">
                          <a:solidFill>
                            <a:srgbClr val="203864"/>
                          </a:solidFill>
                        </a:rPr>
                        <a:t>¿Qué adjetivo?</a:t>
                      </a:r>
                      <a:r>
                        <a:rPr lang="en-GB" sz="2000" dirty="0">
                          <a:solidFill>
                            <a:srgbClr val="203864"/>
                          </a:solidFill>
                        </a:rPr>
                        <a:t> (</a:t>
                      </a:r>
                      <a:r>
                        <a:rPr lang="en-GB" sz="2000" dirty="0" err="1">
                          <a:solidFill>
                            <a:srgbClr val="203864"/>
                          </a:solidFill>
                        </a:rPr>
                        <a:t>en</a:t>
                      </a:r>
                      <a:r>
                        <a:rPr lang="en-GB" sz="2000" dirty="0">
                          <a:solidFill>
                            <a:srgbClr val="203864"/>
                          </a:solidFill>
                        </a:rPr>
                        <a:t> </a:t>
                      </a:r>
                      <a:r>
                        <a:rPr lang="en-GB" sz="2000" dirty="0" err="1">
                          <a:solidFill>
                            <a:srgbClr val="203864"/>
                          </a:solidFill>
                        </a:rPr>
                        <a:t>inglés</a:t>
                      </a:r>
                      <a:r>
                        <a:rPr lang="en-GB" sz="2000" dirty="0">
                          <a:solidFill>
                            <a:srgbClr val="203864"/>
                          </a:solidFill>
                        </a:rPr>
                        <a:t>)</a:t>
                      </a:r>
                      <a:endParaRPr lang="es-GB" sz="2000" dirty="0">
                        <a:solidFill>
                          <a:srgbClr val="203864"/>
                        </a:solidFill>
                      </a:endParaRPr>
                    </a:p>
                  </a:txBody>
                  <a:tcPr anchor="ctr"/>
                </a:tc>
                <a:extLst>
                  <a:ext uri="{0D108BD9-81ED-4DB2-BD59-A6C34878D82A}">
                    <a16:rowId xmlns:a16="http://schemas.microsoft.com/office/drawing/2014/main" val="403446959"/>
                  </a:ext>
                </a:extLst>
              </a:tr>
              <a:tr h="649112">
                <a:tc>
                  <a:txBody>
                    <a:bodyPr/>
                    <a:lstStyle/>
                    <a:p>
                      <a:pPr algn="ctr"/>
                      <a:r>
                        <a:rPr lang="es-GB" sz="2000" b="1" dirty="0">
                          <a:solidFill>
                            <a:srgbClr val="203864"/>
                          </a:solidFill>
                        </a:rPr>
                        <a:t>1</a:t>
                      </a:r>
                    </a:p>
                  </a:txBody>
                  <a:tcPr anchor="ctr"/>
                </a:tc>
                <a:tc>
                  <a:txBody>
                    <a:bodyPr/>
                    <a:lstStyle/>
                    <a:p>
                      <a:pPr algn="ctr"/>
                      <a:endParaRPr lang="es-GB" sz="2000" dirty="0">
                        <a:solidFill>
                          <a:srgbClr val="203864"/>
                        </a:solidFill>
                      </a:endParaRPr>
                    </a:p>
                  </a:txBody>
                  <a:tcPr anchor="ctr"/>
                </a:tc>
                <a:tc>
                  <a:txBody>
                    <a:bodyPr/>
                    <a:lstStyle/>
                    <a:p>
                      <a:pPr algn="ctr"/>
                      <a:endParaRPr lang="es-GB" sz="200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2454164157"/>
                  </a:ext>
                </a:extLst>
              </a:tr>
            </a:tbl>
          </a:graphicData>
        </a:graphic>
      </p:graphicFrame>
      <p:sp>
        <p:nvSpPr>
          <p:cNvPr id="33" name="CuadroTexto 32">
            <a:extLst>
              <a:ext uri="{FF2B5EF4-FFF2-40B4-BE49-F238E27FC236}">
                <a16:creationId xmlns:a16="http://schemas.microsoft.com/office/drawing/2014/main" id="{A4B08A49-78CC-B048-BBC3-4B963FE57484}"/>
              </a:ext>
            </a:extLst>
          </p:cNvPr>
          <p:cNvSpPr txBox="1"/>
          <p:nvPr/>
        </p:nvSpPr>
        <p:spPr>
          <a:xfrm>
            <a:off x="5296788" y="5163944"/>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w</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0" name="CuadroTexto 29">
            <a:extLst>
              <a:ext uri="{FF2B5EF4-FFF2-40B4-BE49-F238E27FC236}">
                <a16:creationId xmlns:a16="http://schemas.microsoft.com/office/drawing/2014/main" id="{4AA82B9D-AC1B-934A-8A4E-566A180FAEFB}"/>
              </a:ext>
            </a:extLst>
          </p:cNvPr>
          <p:cNvSpPr txBox="1"/>
          <p:nvPr/>
        </p:nvSpPr>
        <p:spPr>
          <a:xfrm>
            <a:off x="7126442" y="5176489"/>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4472C4">
                    <a:lumMod val="50000"/>
                  </a:srgbClr>
                </a:solidFill>
                <a:latin typeface="Century Gothic" panose="020F0302020204030204"/>
              </a:rPr>
              <a:t>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 general</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2" name="CuadroTexto 31">
            <a:extLst>
              <a:ext uri="{FF2B5EF4-FFF2-40B4-BE49-F238E27FC236}">
                <a16:creationId xmlns:a16="http://schemas.microsoft.com/office/drawing/2014/main" id="{BA475AD7-0AB5-C14E-B42F-311BD4DC1966}"/>
              </a:ext>
            </a:extLst>
          </p:cNvPr>
          <p:cNvSpPr txBox="1"/>
          <p:nvPr/>
        </p:nvSpPr>
        <p:spPr>
          <a:xfrm>
            <a:off x="8825800" y="5191576"/>
            <a:ext cx="15984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active</a:t>
            </a:r>
            <a:endParaRPr kumimoji="0" lang="es-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3EA2CB1B-16D3-4AC4-B69A-6C5A6FBA7476}"/>
              </a:ext>
            </a:extLst>
          </p:cNvPr>
          <p:cNvSpPr txBox="1"/>
          <p:nvPr/>
        </p:nvSpPr>
        <p:spPr>
          <a:xfrm>
            <a:off x="8934455" y="2448699"/>
            <a:ext cx="717005" cy="1015663"/>
          </a:xfrm>
          <a:prstGeom prst="rect">
            <a:avLst/>
          </a:prstGeom>
          <a:noFill/>
        </p:spPr>
        <p:txBody>
          <a:bodyPr wrap="square" rtlCol="0">
            <a:spAutoFit/>
          </a:bodyPr>
          <a:lstStyle/>
          <a:p>
            <a:pPr algn="l"/>
            <a:r>
              <a:rPr lang="en-GB" sz="6000" dirty="0">
                <a:solidFill>
                  <a:schemeClr val="accent5">
                    <a:lumMod val="50000"/>
                  </a:schemeClr>
                </a:solidFill>
                <a:sym typeface="Wingdings" panose="05000000000000000000" pitchFamily="2" charset="2"/>
              </a:rPr>
              <a:t></a:t>
            </a:r>
            <a:endParaRPr lang="en-GB" sz="6000" dirty="0">
              <a:solidFill>
                <a:schemeClr val="accent5">
                  <a:lumMod val="50000"/>
                </a:schemeClr>
              </a:solidFill>
            </a:endParaRPr>
          </a:p>
        </p:txBody>
      </p:sp>
      <p:pic>
        <p:nvPicPr>
          <p:cNvPr id="6" name="Picture 5">
            <a:extLst>
              <a:ext uri="{FF2B5EF4-FFF2-40B4-BE49-F238E27FC236}">
                <a16:creationId xmlns:a16="http://schemas.microsoft.com/office/drawing/2014/main" id="{E633A084-858F-4690-BE68-2CD51A69BA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5800" y="690062"/>
            <a:ext cx="3660256" cy="2058894"/>
          </a:xfrm>
          <a:prstGeom prst="rect">
            <a:avLst/>
          </a:prstGeom>
        </p:spPr>
      </p:pic>
      <p:pic>
        <p:nvPicPr>
          <p:cNvPr id="11" name="Picture 10">
            <a:extLst>
              <a:ext uri="{FF2B5EF4-FFF2-40B4-BE49-F238E27FC236}">
                <a16:creationId xmlns:a16="http://schemas.microsoft.com/office/drawing/2014/main" id="{87F521B7-177C-4256-B86F-554812D96AFD}"/>
              </a:ext>
            </a:extLst>
          </p:cNvPr>
          <p:cNvPicPr>
            <a:picLocks noChangeAspect="1"/>
          </p:cNvPicPr>
          <p:nvPr/>
        </p:nvPicPr>
        <p:blipFill>
          <a:blip r:embed="rId4" cstate="screen">
            <a:clrChange>
              <a:clrFrom>
                <a:srgbClr val="FCFAFB"/>
              </a:clrFrom>
              <a:clrTo>
                <a:srgbClr val="FCFAFB">
                  <a:alpha val="0"/>
                </a:srgbClr>
              </a:clrTo>
            </a:clrChange>
            <a:extLst>
              <a:ext uri="{28A0092B-C50C-407E-A947-70E740481C1C}">
                <a14:useLocalDpi xmlns:a14="http://schemas.microsoft.com/office/drawing/2010/main"/>
              </a:ext>
            </a:extLst>
          </a:blip>
          <a:stretch>
            <a:fillRect/>
          </a:stretch>
        </p:blipFill>
        <p:spPr>
          <a:xfrm>
            <a:off x="9625012" y="3350790"/>
            <a:ext cx="3526818" cy="1983835"/>
          </a:xfrm>
          <a:prstGeom prst="rect">
            <a:avLst/>
          </a:prstGeom>
        </p:spPr>
      </p:pic>
      <p:pic>
        <p:nvPicPr>
          <p:cNvPr id="13" name="Picture 12">
            <a:extLst>
              <a:ext uri="{FF2B5EF4-FFF2-40B4-BE49-F238E27FC236}">
                <a16:creationId xmlns:a16="http://schemas.microsoft.com/office/drawing/2014/main" id="{C10D7963-8086-4ED9-92D6-CE92D3EF9F7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34648" y="773991"/>
            <a:ext cx="2438400" cy="1876425"/>
          </a:xfrm>
          <a:prstGeom prst="rect">
            <a:avLst/>
          </a:prstGeom>
        </p:spPr>
      </p:pic>
    </p:spTree>
    <p:extLst>
      <p:ext uri="{BB962C8B-B14F-4D97-AF65-F5344CB8AC3E}">
        <p14:creationId xmlns:p14="http://schemas.microsoft.com/office/powerpoint/2010/main" val="26357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6" grpId="0"/>
      <p:bldP spid="27" grpId="0"/>
      <p:bldP spid="28" grpId="0"/>
      <p:bldP spid="29" grpId="0"/>
      <p:bldP spid="21" grpId="0" animBg="1"/>
      <p:bldP spid="22" grpId="0"/>
      <p:bldP spid="23" grpId="0" animBg="1"/>
      <p:bldP spid="43" grpId="0" animBg="1"/>
      <p:bldP spid="8" grpId="0"/>
      <p:bldP spid="33" grpId="0"/>
      <p:bldP spid="30" grpId="0"/>
      <p:bldP spid="3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10946115" y="180905"/>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10853355" y="51821"/>
            <a:ext cx="1273903" cy="659085"/>
          </a:xfrm>
        </p:spPr>
        <p:txBody>
          <a:bodyPr>
            <a:normAutofit/>
          </a:bodyPr>
          <a:lstStyle/>
          <a:p>
            <a:pPr algn="ctr"/>
            <a:r>
              <a:rPr lang="en-GB" sz="2000" b="1" dirty="0" err="1">
                <a:solidFill>
                  <a:schemeClr val="bg1"/>
                </a:solidFill>
              </a:rPr>
              <a:t>hablar</a:t>
            </a:r>
            <a:endParaRPr lang="en-GB" sz="2000" b="1" dirty="0">
              <a:solidFill>
                <a:schemeClr val="bg1"/>
              </a:solidFill>
            </a:endParaRPr>
          </a:p>
        </p:txBody>
      </p:sp>
      <p:sp>
        <p:nvSpPr>
          <p:cNvPr id="31" name="Rectangle 1">
            <a:extLst>
              <a:ext uri="{FF2B5EF4-FFF2-40B4-BE49-F238E27FC236}">
                <a16:creationId xmlns:a16="http://schemas.microsoft.com/office/drawing/2014/main" id="{29E932D3-4E27-4749-8AE0-552996D7C365}"/>
              </a:ext>
            </a:extLst>
          </p:cNvPr>
          <p:cNvSpPr/>
          <p:nvPr/>
        </p:nvSpPr>
        <p:spPr>
          <a:xfrm>
            <a:off x="277632" y="666478"/>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We</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are quite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dark-skinned</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trait</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a:t>
            </a:r>
          </a:p>
        </p:txBody>
      </p:sp>
      <p:sp>
        <p:nvSpPr>
          <p:cNvPr id="42" name="Text Box 10">
            <a:extLst>
              <a:ext uri="{FF2B5EF4-FFF2-40B4-BE49-F238E27FC236}">
                <a16:creationId xmlns:a16="http://schemas.microsoft.com/office/drawing/2014/main" id="{36A40A61-3D75-1049-BC69-71C2B258FB99}"/>
              </a:ext>
            </a:extLst>
          </p:cNvPr>
          <p:cNvSpPr txBox="1">
            <a:spLocks noChangeArrowheads="1"/>
          </p:cNvSpPr>
          <p:nvPr/>
        </p:nvSpPr>
        <p:spPr bwMode="auto">
          <a:xfrm>
            <a:off x="293379" y="718183"/>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endParaRPr kumimoji="0" lang="es-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5E5F786F-FE48-7B4A-8559-76A7E69CF2DA}"/>
              </a:ext>
            </a:extLst>
          </p:cNvPr>
          <p:cNvSpPr txBox="1"/>
          <p:nvPr/>
        </p:nvSpPr>
        <p:spPr>
          <a:xfrm>
            <a:off x="307229" y="136475"/>
            <a:ext cx="143981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Persona A</a:t>
            </a:r>
          </a:p>
        </p:txBody>
      </p:sp>
      <p:sp>
        <p:nvSpPr>
          <p:cNvPr id="38" name="Rectangle 1">
            <a:extLst>
              <a:ext uri="{FF2B5EF4-FFF2-40B4-BE49-F238E27FC236}">
                <a16:creationId xmlns:a16="http://schemas.microsoft.com/office/drawing/2014/main" id="{95C34A03-58EF-B742-AFE9-9B488A9F228E}"/>
              </a:ext>
            </a:extLst>
          </p:cNvPr>
          <p:cNvSpPr/>
          <p:nvPr/>
        </p:nvSpPr>
        <p:spPr>
          <a:xfrm>
            <a:off x="2460192" y="666478"/>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2000" noProof="0" dirty="0">
              <a:solidFill>
                <a:schemeClr val="accent5">
                  <a:lumMod val="50000"/>
                </a:schemeClr>
              </a:solidFill>
              <a:latin typeface="Century Gothic"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000" b="1" noProof="0" dirty="0" err="1">
                <a:solidFill>
                  <a:schemeClr val="accent5">
                    <a:lumMod val="50000"/>
                  </a:schemeClr>
                </a:solidFill>
                <a:latin typeface="Century Gothic" panose="020F0302020204030204"/>
              </a:rPr>
              <a:t>We</a:t>
            </a:r>
            <a:r>
              <a:rPr lang="es-ES_tradnl" sz="2000" b="1" noProof="0" dirty="0">
                <a:solidFill>
                  <a:schemeClr val="accent5">
                    <a:lumMod val="50000"/>
                  </a:schemeClr>
                </a:solidFill>
                <a:latin typeface="Century Gothic" panose="020F0302020204030204"/>
              </a:rPr>
              <a:t> are </a:t>
            </a:r>
            <a:r>
              <a:rPr lang="es-ES_tradnl" sz="2000" b="1" noProof="0" dirty="0" err="1">
                <a:solidFill>
                  <a:schemeClr val="accent5">
                    <a:lumMod val="50000"/>
                  </a:schemeClr>
                </a:solidFill>
                <a:latin typeface="Century Gothic" panose="020F0302020204030204"/>
              </a:rPr>
              <a:t>excited</a:t>
            </a:r>
            <a:r>
              <a:rPr lang="es-ES_tradnl" sz="2000" b="1" noProof="0" dirty="0">
                <a:solidFill>
                  <a:schemeClr val="accent5">
                    <a:lumMod val="50000"/>
                  </a:schemeClr>
                </a:solidFill>
                <a:latin typeface="Century Gothic" panose="020F0302020204030204"/>
              </a:rPr>
              <a:t> (</a:t>
            </a:r>
            <a:r>
              <a:rPr lang="es-ES_tradnl" sz="2000" b="1" noProof="0" dirty="0" err="1">
                <a:solidFill>
                  <a:schemeClr val="accent5">
                    <a:lumMod val="50000"/>
                  </a:schemeClr>
                </a:solidFill>
                <a:latin typeface="Century Gothic" panose="020F0302020204030204"/>
              </a:rPr>
              <a:t>mood</a:t>
            </a:r>
            <a:r>
              <a:rPr lang="es-ES_tradnl" sz="2000" b="1" noProof="0" dirty="0">
                <a:solidFill>
                  <a:schemeClr val="accent5">
                    <a:lumMod val="50000"/>
                  </a:schemeClr>
                </a:solidFill>
                <a:latin typeface="Century Gothic" panose="020F0302020204030204"/>
              </a:rPr>
              <a:t>)</a:t>
            </a:r>
            <a:endPar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ndParaRPr>
          </a:p>
        </p:txBody>
      </p:sp>
      <p:sp>
        <p:nvSpPr>
          <p:cNvPr id="41" name="Text Box 10">
            <a:extLst>
              <a:ext uri="{FF2B5EF4-FFF2-40B4-BE49-F238E27FC236}">
                <a16:creationId xmlns:a16="http://schemas.microsoft.com/office/drawing/2014/main" id="{A38D54D2-89EE-D345-82F0-08B756FDBA96}"/>
              </a:ext>
            </a:extLst>
          </p:cNvPr>
          <p:cNvSpPr txBox="1">
            <a:spLocks noChangeArrowheads="1"/>
          </p:cNvSpPr>
          <p:nvPr/>
        </p:nvSpPr>
        <p:spPr bwMode="auto">
          <a:xfrm>
            <a:off x="2483454" y="710906"/>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rPr>
              <a:t>2</a:t>
            </a:r>
            <a:endParaRPr kumimoji="0" lang="es-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44" name="Rectangle 1">
            <a:extLst>
              <a:ext uri="{FF2B5EF4-FFF2-40B4-BE49-F238E27FC236}">
                <a16:creationId xmlns:a16="http://schemas.microsoft.com/office/drawing/2014/main" id="{5E675CF1-0CF8-F643-A8C6-269FB69832A9}"/>
              </a:ext>
            </a:extLst>
          </p:cNvPr>
          <p:cNvSpPr/>
          <p:nvPr/>
        </p:nvSpPr>
        <p:spPr>
          <a:xfrm>
            <a:off x="275731" y="2585668"/>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I am a bit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ill</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mood</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a:t>
            </a:r>
            <a:r>
              <a:rPr kumimoji="0" lang="es-ES_tradnl" sz="2000" b="0"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a:t>
            </a:r>
          </a:p>
        </p:txBody>
      </p:sp>
      <p:sp>
        <p:nvSpPr>
          <p:cNvPr id="46" name="Text Box 10">
            <a:extLst>
              <a:ext uri="{FF2B5EF4-FFF2-40B4-BE49-F238E27FC236}">
                <a16:creationId xmlns:a16="http://schemas.microsoft.com/office/drawing/2014/main" id="{CCCA9772-B13A-CC49-AC13-2BBF96019CDC}"/>
              </a:ext>
            </a:extLst>
          </p:cNvPr>
          <p:cNvSpPr txBox="1">
            <a:spLocks noChangeArrowheads="1"/>
          </p:cNvSpPr>
          <p:nvPr/>
        </p:nvSpPr>
        <p:spPr bwMode="auto">
          <a:xfrm>
            <a:off x="307229" y="2605447"/>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rPr>
              <a:t>3</a:t>
            </a:r>
            <a:endParaRPr kumimoji="0" lang="es-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53" name="Rectangle 1">
            <a:extLst>
              <a:ext uri="{FF2B5EF4-FFF2-40B4-BE49-F238E27FC236}">
                <a16:creationId xmlns:a16="http://schemas.microsoft.com/office/drawing/2014/main" id="{6061A976-9596-474D-8C01-C628EAAB4A66}"/>
              </a:ext>
            </a:extLst>
          </p:cNvPr>
          <p:cNvSpPr/>
          <p:nvPr/>
        </p:nvSpPr>
        <p:spPr>
          <a:xfrm>
            <a:off x="2458291" y="2585668"/>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000" b="1" dirty="0" err="1">
                <a:solidFill>
                  <a:schemeClr val="accent5">
                    <a:lumMod val="50000"/>
                  </a:schemeClr>
                </a:solidFill>
                <a:latin typeface="Century Gothic" panose="020F0302020204030204"/>
              </a:rPr>
              <a:t>We</a:t>
            </a:r>
            <a:r>
              <a:rPr lang="es-ES_tradnl" sz="2000" b="1" dirty="0">
                <a:solidFill>
                  <a:schemeClr val="accent5">
                    <a:lumMod val="50000"/>
                  </a:schemeClr>
                </a:solidFill>
                <a:latin typeface="Century Gothic" panose="020F0302020204030204"/>
              </a:rPr>
              <a:t> are </a:t>
            </a:r>
            <a:r>
              <a:rPr lang="es-ES_tradnl" sz="2000" b="1" dirty="0" err="1">
                <a:solidFill>
                  <a:schemeClr val="accent5">
                    <a:lumMod val="50000"/>
                  </a:schemeClr>
                </a:solidFill>
                <a:latin typeface="Century Gothic" panose="020F0302020204030204"/>
              </a:rPr>
              <a:t>not</a:t>
            </a:r>
            <a:r>
              <a:rPr lang="es-ES_tradnl" sz="2000" b="1" dirty="0">
                <a:solidFill>
                  <a:schemeClr val="accent5">
                    <a:lumMod val="50000"/>
                  </a:schemeClr>
                </a:solidFill>
                <a:latin typeface="Century Gothic" panose="020F0302020204030204"/>
              </a:rPr>
              <a:t> </a:t>
            </a:r>
            <a:r>
              <a:rPr lang="es-ES_tradnl" sz="2000" b="1" dirty="0" err="1">
                <a:solidFill>
                  <a:schemeClr val="accent5">
                    <a:lumMod val="50000"/>
                  </a:schemeClr>
                </a:solidFill>
                <a:latin typeface="Century Gothic" panose="020F0302020204030204"/>
              </a:rPr>
              <a:t>very</a:t>
            </a:r>
            <a:r>
              <a:rPr lang="es-ES_tradnl" sz="2000" b="1" dirty="0">
                <a:solidFill>
                  <a:schemeClr val="accent5">
                    <a:lumMod val="50000"/>
                  </a:schemeClr>
                </a:solidFill>
                <a:latin typeface="Century Gothic" panose="020F0302020204030204"/>
              </a:rPr>
              <a:t> </a:t>
            </a:r>
            <a:r>
              <a:rPr lang="es-ES_tradnl" sz="2000" b="1" dirty="0" err="1">
                <a:solidFill>
                  <a:schemeClr val="accent5">
                    <a:lumMod val="50000"/>
                  </a:schemeClr>
                </a:solidFill>
                <a:latin typeface="Century Gothic" panose="020F0302020204030204"/>
              </a:rPr>
              <a:t>boring</a:t>
            </a:r>
            <a:r>
              <a:rPr lang="es-ES_tradnl" sz="2000" b="1" dirty="0">
                <a:solidFill>
                  <a:schemeClr val="accent5">
                    <a:lumMod val="50000"/>
                  </a:schemeClr>
                </a:solidFill>
                <a:latin typeface="Century Gothic" panose="020F0302020204030204"/>
              </a:rPr>
              <a:t> (</a:t>
            </a:r>
            <a:r>
              <a:rPr lang="es-ES_tradnl" sz="2000" b="1" dirty="0" err="1">
                <a:solidFill>
                  <a:schemeClr val="accent5">
                    <a:lumMod val="50000"/>
                  </a:schemeClr>
                </a:solidFill>
                <a:latin typeface="Century Gothic" panose="020F0302020204030204"/>
              </a:rPr>
              <a:t>trait</a:t>
            </a:r>
            <a:r>
              <a:rPr lang="es-ES_tradnl" sz="2000" b="1" dirty="0">
                <a:solidFill>
                  <a:schemeClr val="accent5">
                    <a:lumMod val="50000"/>
                  </a:schemeClr>
                </a:solidFill>
                <a:latin typeface="Century Gothic" panose="020F0302020204030204"/>
              </a:rPr>
              <a:t>)</a:t>
            </a:r>
            <a:endPar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ndParaRPr>
          </a:p>
        </p:txBody>
      </p:sp>
      <p:sp>
        <p:nvSpPr>
          <p:cNvPr id="56" name="Text Box 10">
            <a:extLst>
              <a:ext uri="{FF2B5EF4-FFF2-40B4-BE49-F238E27FC236}">
                <a16:creationId xmlns:a16="http://schemas.microsoft.com/office/drawing/2014/main" id="{D6BABF5A-DD37-B447-9580-292ED528DBD0}"/>
              </a:ext>
            </a:extLst>
          </p:cNvPr>
          <p:cNvSpPr txBox="1">
            <a:spLocks noChangeArrowheads="1"/>
          </p:cNvSpPr>
          <p:nvPr/>
        </p:nvSpPr>
        <p:spPr bwMode="auto">
          <a:xfrm>
            <a:off x="2475808" y="2605447"/>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rPr>
              <a:t>4</a:t>
            </a:r>
            <a:endParaRPr kumimoji="0" lang="es-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57" name="Rectangle 1">
            <a:extLst>
              <a:ext uri="{FF2B5EF4-FFF2-40B4-BE49-F238E27FC236}">
                <a16:creationId xmlns:a16="http://schemas.microsoft.com/office/drawing/2014/main" id="{90338776-F980-6B40-809A-16CF75A13513}"/>
              </a:ext>
            </a:extLst>
          </p:cNvPr>
          <p:cNvSpPr/>
          <p:nvPr/>
        </p:nvSpPr>
        <p:spPr>
          <a:xfrm>
            <a:off x="277632" y="4537067"/>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I am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very</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serious</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trait</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a:t>
            </a:r>
          </a:p>
        </p:txBody>
      </p:sp>
      <p:sp>
        <p:nvSpPr>
          <p:cNvPr id="59" name="Text Box 10">
            <a:extLst>
              <a:ext uri="{FF2B5EF4-FFF2-40B4-BE49-F238E27FC236}">
                <a16:creationId xmlns:a16="http://schemas.microsoft.com/office/drawing/2014/main" id="{021D7EAC-089F-8A4E-BEAC-7DCDCE47052B}"/>
              </a:ext>
            </a:extLst>
          </p:cNvPr>
          <p:cNvSpPr txBox="1">
            <a:spLocks noChangeArrowheads="1"/>
          </p:cNvSpPr>
          <p:nvPr/>
        </p:nvSpPr>
        <p:spPr bwMode="auto">
          <a:xfrm>
            <a:off x="293380" y="4572093"/>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rPr>
              <a:t>5</a:t>
            </a:r>
            <a:endParaRPr kumimoji="0" lang="es-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60" name="Rectangle 1">
            <a:extLst>
              <a:ext uri="{FF2B5EF4-FFF2-40B4-BE49-F238E27FC236}">
                <a16:creationId xmlns:a16="http://schemas.microsoft.com/office/drawing/2014/main" id="{5404FA5A-2C1D-1149-AFA1-6621F0B7AA85}"/>
              </a:ext>
            </a:extLst>
          </p:cNvPr>
          <p:cNvSpPr/>
          <p:nvPr/>
        </p:nvSpPr>
        <p:spPr>
          <a:xfrm>
            <a:off x="2456571" y="4537067"/>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I am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very</a:t>
            </a:r>
            <a:r>
              <a:rPr kumimoji="0" lang="es-ES_tradnl" sz="2000" b="1" i="0" u="none" strike="noStrike" kern="1200" cap="none" spc="0" normalizeH="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noProof="0" dirty="0" err="1">
                <a:ln>
                  <a:noFill/>
                </a:ln>
                <a:solidFill>
                  <a:schemeClr val="accent5">
                    <a:lumMod val="50000"/>
                  </a:schemeClr>
                </a:solidFill>
                <a:effectLst/>
                <a:uLnTx/>
                <a:uFillTx/>
                <a:latin typeface="Century Gothic" panose="020F0302020204030204"/>
                <a:ea typeface="+mn-ea"/>
                <a:cs typeface="+mn-cs"/>
              </a:rPr>
              <a:t>silly</a:t>
            </a:r>
            <a:r>
              <a:rPr kumimoji="0" lang="es-ES_tradnl" sz="2000" b="1" i="0" u="none" strike="noStrike" kern="1200" cap="none" spc="0" normalizeH="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noProof="0" dirty="0" err="1">
                <a:ln>
                  <a:noFill/>
                </a:ln>
                <a:solidFill>
                  <a:schemeClr val="accent5">
                    <a:lumMod val="50000"/>
                  </a:schemeClr>
                </a:solidFill>
                <a:effectLst/>
                <a:uLnTx/>
                <a:uFillTx/>
                <a:latin typeface="Century Gothic" panose="020F0302020204030204"/>
                <a:ea typeface="+mn-ea"/>
                <a:cs typeface="+mn-cs"/>
              </a:rPr>
              <a:t>mood</a:t>
            </a:r>
            <a:r>
              <a:rPr kumimoji="0" lang="es-ES_tradnl" sz="2000" b="1" i="0" u="none" strike="noStrike" kern="1200" cap="none" spc="0" normalizeH="0" noProof="0" dirty="0">
                <a:ln>
                  <a:noFill/>
                </a:ln>
                <a:solidFill>
                  <a:schemeClr val="accent5">
                    <a:lumMod val="50000"/>
                  </a:schemeClr>
                </a:solidFill>
                <a:effectLst/>
                <a:uLnTx/>
                <a:uFillTx/>
                <a:latin typeface="Century Gothic" panose="020F0302020204030204"/>
                <a:ea typeface="+mn-ea"/>
                <a:cs typeface="+mn-cs"/>
              </a:rPr>
              <a:t>)</a:t>
            </a:r>
            <a:r>
              <a:rPr kumimoji="0" lang="es-ES_tradnl" sz="2000" b="0" i="0" u="none" strike="noStrike" kern="1200" cap="none" spc="0" normalizeH="0" noProof="0" dirty="0">
                <a:ln>
                  <a:noFill/>
                </a:ln>
                <a:solidFill>
                  <a:prstClr val="white"/>
                </a:solidFill>
                <a:effectLst/>
                <a:uLnTx/>
                <a:uFillTx/>
                <a:latin typeface="Century Gothic" panose="020F0302020204030204"/>
                <a:ea typeface="+mn-ea"/>
                <a:cs typeface="+mn-cs"/>
              </a:rPr>
              <a:t>.</a:t>
            </a:r>
            <a:endParaRPr kumimoji="0" lang="es-ES_tradnl" sz="20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75" name="Text Box 10">
            <a:extLst>
              <a:ext uri="{FF2B5EF4-FFF2-40B4-BE49-F238E27FC236}">
                <a16:creationId xmlns:a16="http://schemas.microsoft.com/office/drawing/2014/main" id="{80BEF186-068D-AA42-A8CC-95F7750033AA}"/>
              </a:ext>
            </a:extLst>
          </p:cNvPr>
          <p:cNvSpPr txBox="1">
            <a:spLocks noChangeArrowheads="1"/>
          </p:cNvSpPr>
          <p:nvPr/>
        </p:nvSpPr>
        <p:spPr bwMode="auto">
          <a:xfrm>
            <a:off x="2483454" y="4572093"/>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rPr>
              <a:t>6</a:t>
            </a:r>
            <a:endParaRPr kumimoji="0" lang="es-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aphicFrame>
        <p:nvGraphicFramePr>
          <p:cNvPr id="25" name="Tabla 54">
            <a:extLst>
              <a:ext uri="{FF2B5EF4-FFF2-40B4-BE49-F238E27FC236}">
                <a16:creationId xmlns:a16="http://schemas.microsoft.com/office/drawing/2014/main" id="{91CA78D0-388A-0E45-ADC8-CB5F55179DA5}"/>
              </a:ext>
            </a:extLst>
          </p:cNvPr>
          <p:cNvGraphicFramePr>
            <a:graphicFrameLocks noGrp="1"/>
          </p:cNvGraphicFramePr>
          <p:nvPr/>
        </p:nvGraphicFramePr>
        <p:xfrm>
          <a:off x="4798991" y="666478"/>
          <a:ext cx="7099629" cy="5477931"/>
        </p:xfrm>
        <a:graphic>
          <a:graphicData uri="http://schemas.openxmlformats.org/drawingml/2006/table">
            <a:tbl>
              <a:tblPr firstRow="1" bandRow="1">
                <a:tableStyleId>{5DA37D80-6434-44D0-A028-1B22A696006F}</a:tableStyleId>
              </a:tblPr>
              <a:tblGrid>
                <a:gridCol w="670240">
                  <a:extLst>
                    <a:ext uri="{9D8B030D-6E8A-4147-A177-3AD203B41FA5}">
                      <a16:colId xmlns:a16="http://schemas.microsoft.com/office/drawing/2014/main" val="427075754"/>
                    </a:ext>
                  </a:extLst>
                </a:gridCol>
                <a:gridCol w="1697750">
                  <a:extLst>
                    <a:ext uri="{9D8B030D-6E8A-4147-A177-3AD203B41FA5}">
                      <a16:colId xmlns:a16="http://schemas.microsoft.com/office/drawing/2014/main" val="3597540125"/>
                    </a:ext>
                  </a:extLst>
                </a:gridCol>
                <a:gridCol w="1895595">
                  <a:extLst>
                    <a:ext uri="{9D8B030D-6E8A-4147-A177-3AD203B41FA5}">
                      <a16:colId xmlns:a16="http://schemas.microsoft.com/office/drawing/2014/main" val="286162898"/>
                    </a:ext>
                  </a:extLst>
                </a:gridCol>
                <a:gridCol w="2836044">
                  <a:extLst>
                    <a:ext uri="{9D8B030D-6E8A-4147-A177-3AD203B41FA5}">
                      <a16:colId xmlns:a16="http://schemas.microsoft.com/office/drawing/2014/main" val="2480172020"/>
                    </a:ext>
                  </a:extLst>
                </a:gridCol>
              </a:tblGrid>
              <a:tr h="1583259">
                <a:tc>
                  <a:txBody>
                    <a:bodyPr/>
                    <a:lstStyle/>
                    <a:p>
                      <a:pPr algn="ctr"/>
                      <a:endParaRPr lang="es-GB" sz="2000" dirty="0">
                        <a:solidFill>
                          <a:srgbClr val="203864"/>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203864"/>
                          </a:solidFill>
                        </a:rPr>
                        <a:t>¿Es ‘I’ o ‘</a:t>
                      </a:r>
                      <a:r>
                        <a:rPr lang="es-ES" sz="2000" dirty="0" err="1">
                          <a:solidFill>
                            <a:srgbClr val="203864"/>
                          </a:solidFill>
                        </a:rPr>
                        <a:t>we</a:t>
                      </a:r>
                      <a:r>
                        <a:rPr lang="es-ES" sz="2000" dirty="0">
                          <a:solidFill>
                            <a:srgbClr val="203864"/>
                          </a:solidFill>
                        </a:rPr>
                        <a:t>’?</a:t>
                      </a:r>
                      <a:endParaRPr lang="es-GB" sz="2000" dirty="0">
                        <a:solidFill>
                          <a:srgbClr val="203864"/>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203864"/>
                          </a:solidFill>
                        </a:rPr>
                        <a:t>¿Es ahora o en general?</a:t>
                      </a:r>
                      <a:endParaRPr lang="es-GB" sz="2000" dirty="0">
                        <a:solidFill>
                          <a:srgbClr val="203864"/>
                        </a:solidFill>
                      </a:endParaRPr>
                    </a:p>
                  </a:txBody>
                  <a:tcPr anchor="ctr"/>
                </a:tc>
                <a:tc>
                  <a:txBody>
                    <a:bodyPr/>
                    <a:lstStyle/>
                    <a:p>
                      <a:pPr algn="ctr"/>
                      <a:r>
                        <a:rPr lang="es-GB" sz="2000" dirty="0">
                          <a:solidFill>
                            <a:srgbClr val="203864"/>
                          </a:solidFill>
                        </a:rPr>
                        <a:t>¿Qué adjetivo?</a:t>
                      </a:r>
                      <a:endParaRPr lang="en-GB" sz="2000" dirty="0">
                        <a:solidFill>
                          <a:srgbClr val="203864"/>
                        </a:solidFill>
                      </a:endParaRPr>
                    </a:p>
                    <a:p>
                      <a:pPr algn="ctr"/>
                      <a:r>
                        <a:rPr lang="en-GB" sz="2000" dirty="0">
                          <a:solidFill>
                            <a:srgbClr val="203864"/>
                          </a:solidFill>
                        </a:rPr>
                        <a:t> (</a:t>
                      </a:r>
                      <a:r>
                        <a:rPr lang="en-GB" sz="2000" dirty="0" err="1">
                          <a:solidFill>
                            <a:srgbClr val="203864"/>
                          </a:solidFill>
                        </a:rPr>
                        <a:t>en</a:t>
                      </a:r>
                      <a:r>
                        <a:rPr lang="en-GB" sz="2000" dirty="0">
                          <a:solidFill>
                            <a:srgbClr val="203864"/>
                          </a:solidFill>
                        </a:rPr>
                        <a:t> </a:t>
                      </a:r>
                      <a:r>
                        <a:rPr lang="en-GB" sz="2000" dirty="0" err="1">
                          <a:solidFill>
                            <a:srgbClr val="203864"/>
                          </a:solidFill>
                        </a:rPr>
                        <a:t>inglés</a:t>
                      </a:r>
                      <a:r>
                        <a:rPr lang="en-GB" sz="2000" dirty="0">
                          <a:solidFill>
                            <a:srgbClr val="203864"/>
                          </a:solidFill>
                        </a:rPr>
                        <a:t>)</a:t>
                      </a:r>
                      <a:endParaRPr lang="es-GB" sz="2000" dirty="0">
                        <a:solidFill>
                          <a:srgbClr val="203864"/>
                        </a:solidFill>
                      </a:endParaRPr>
                    </a:p>
                  </a:txBody>
                  <a:tcPr anchor="ctr"/>
                </a:tc>
                <a:extLst>
                  <a:ext uri="{0D108BD9-81ED-4DB2-BD59-A6C34878D82A}">
                    <a16:rowId xmlns:a16="http://schemas.microsoft.com/office/drawing/2014/main" val="361029179"/>
                  </a:ext>
                </a:extLst>
              </a:tr>
              <a:tr h="649112">
                <a:tc>
                  <a:txBody>
                    <a:bodyPr/>
                    <a:lstStyle/>
                    <a:p>
                      <a:pPr algn="ctr"/>
                      <a:r>
                        <a:rPr lang="es-GB" sz="2400" b="1" dirty="0">
                          <a:solidFill>
                            <a:srgbClr val="203864"/>
                          </a:solidFill>
                        </a:rPr>
                        <a:t>1</a:t>
                      </a:r>
                    </a:p>
                  </a:txBody>
                  <a:tcPr anchor="ctr"/>
                </a:tc>
                <a:tc>
                  <a:txBody>
                    <a:bodyPr/>
                    <a:lstStyle/>
                    <a:p>
                      <a:pPr algn="ctr"/>
                      <a:endParaRPr lang="es-GB" sz="2000" dirty="0">
                        <a:solidFill>
                          <a:srgbClr val="203864"/>
                        </a:solidFill>
                      </a:endParaRPr>
                    </a:p>
                  </a:txBody>
                  <a:tcPr anchor="ctr"/>
                </a:tc>
                <a:tc>
                  <a:txBody>
                    <a:bodyPr/>
                    <a:lstStyle/>
                    <a:p>
                      <a:pPr algn="ctr"/>
                      <a:endParaRPr lang="es-GB" sz="200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3008434656"/>
                  </a:ext>
                </a:extLst>
              </a:tr>
              <a:tr h="649112">
                <a:tc>
                  <a:txBody>
                    <a:bodyPr/>
                    <a:lstStyle/>
                    <a:p>
                      <a:pPr algn="ctr"/>
                      <a:r>
                        <a:rPr lang="es-GB" sz="2400" b="1" dirty="0">
                          <a:solidFill>
                            <a:srgbClr val="203864"/>
                          </a:solidFill>
                        </a:rPr>
                        <a:t>2</a:t>
                      </a:r>
                    </a:p>
                  </a:txBody>
                  <a:tcPr anchor="ctr"/>
                </a:tc>
                <a:tc>
                  <a:txBody>
                    <a:bodyPr/>
                    <a:lstStyle/>
                    <a:p>
                      <a:pPr algn="ctr"/>
                      <a:endParaRPr lang="es-GB" sz="2000" dirty="0">
                        <a:solidFill>
                          <a:srgbClr val="203864"/>
                        </a:solidFill>
                      </a:endParaRPr>
                    </a:p>
                  </a:txBody>
                  <a:tcPr anchor="ctr"/>
                </a:tc>
                <a:tc>
                  <a:txBody>
                    <a:bodyPr/>
                    <a:lstStyle/>
                    <a:p>
                      <a:pPr algn="ctr"/>
                      <a:endParaRPr lang="es-GB" sz="200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1141097834"/>
                  </a:ext>
                </a:extLst>
              </a:tr>
              <a:tr h="649112">
                <a:tc>
                  <a:txBody>
                    <a:bodyPr/>
                    <a:lstStyle/>
                    <a:p>
                      <a:pPr algn="ctr"/>
                      <a:r>
                        <a:rPr lang="es-GB" sz="2400" b="1" dirty="0">
                          <a:solidFill>
                            <a:srgbClr val="203864"/>
                          </a:solidFill>
                        </a:rPr>
                        <a:t>3</a:t>
                      </a: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486787065"/>
                  </a:ext>
                </a:extLst>
              </a:tr>
              <a:tr h="649112">
                <a:tc>
                  <a:txBody>
                    <a:bodyPr/>
                    <a:lstStyle/>
                    <a:p>
                      <a:pPr algn="ctr"/>
                      <a:r>
                        <a:rPr lang="es-GB" sz="2400" b="1" dirty="0">
                          <a:solidFill>
                            <a:srgbClr val="203864"/>
                          </a:solidFill>
                        </a:rPr>
                        <a:t>4</a:t>
                      </a: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a:solidFill>
                          <a:srgbClr val="203864"/>
                        </a:solidFill>
                      </a:endParaRPr>
                    </a:p>
                  </a:txBody>
                  <a:tcPr anchor="ctr"/>
                </a:tc>
                <a:extLst>
                  <a:ext uri="{0D108BD9-81ED-4DB2-BD59-A6C34878D82A}">
                    <a16:rowId xmlns:a16="http://schemas.microsoft.com/office/drawing/2014/main" val="717278994"/>
                  </a:ext>
                </a:extLst>
              </a:tr>
              <a:tr h="649112">
                <a:tc>
                  <a:txBody>
                    <a:bodyPr/>
                    <a:lstStyle/>
                    <a:p>
                      <a:pPr algn="ctr"/>
                      <a:r>
                        <a:rPr lang="es-GB" sz="2400" b="1" dirty="0">
                          <a:solidFill>
                            <a:srgbClr val="203864"/>
                          </a:solidFill>
                        </a:rPr>
                        <a:t>5</a:t>
                      </a:r>
                    </a:p>
                  </a:txBody>
                  <a:tcPr anchor="ctr"/>
                </a:tc>
                <a:tc>
                  <a:txBody>
                    <a:bodyPr/>
                    <a:lstStyle/>
                    <a:p>
                      <a:pPr algn="ctr"/>
                      <a:endParaRPr lang="es-GB" sz="200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1447886631"/>
                  </a:ext>
                </a:extLst>
              </a:tr>
              <a:tr h="649112">
                <a:tc>
                  <a:txBody>
                    <a:bodyPr/>
                    <a:lstStyle/>
                    <a:p>
                      <a:pPr algn="ctr"/>
                      <a:r>
                        <a:rPr lang="es-GB" sz="2400" b="1" dirty="0">
                          <a:solidFill>
                            <a:srgbClr val="203864"/>
                          </a:solidFill>
                        </a:rPr>
                        <a:t>6</a:t>
                      </a: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3499685773"/>
                  </a:ext>
                </a:extLst>
              </a:tr>
            </a:tbl>
          </a:graphicData>
        </a:graphic>
      </p:graphicFrame>
    </p:spTree>
    <p:extLst>
      <p:ext uri="{BB962C8B-B14F-4D97-AF65-F5344CB8AC3E}">
        <p14:creationId xmlns:p14="http://schemas.microsoft.com/office/powerpoint/2010/main" val="368948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1">
            <a:extLst>
              <a:ext uri="{FF2B5EF4-FFF2-40B4-BE49-F238E27FC236}">
                <a16:creationId xmlns:a16="http://schemas.microsoft.com/office/drawing/2014/main" id="{A316DD52-7894-4A75-969C-CA0645DA2978}"/>
              </a:ext>
            </a:extLst>
          </p:cNvPr>
          <p:cNvSpPr/>
          <p:nvPr/>
        </p:nvSpPr>
        <p:spPr>
          <a:xfrm>
            <a:off x="10946115" y="180905"/>
            <a:ext cx="10950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10853355" y="51821"/>
            <a:ext cx="1273903" cy="659085"/>
          </a:xfrm>
        </p:spPr>
        <p:txBody>
          <a:bodyPr>
            <a:normAutofit/>
          </a:bodyPr>
          <a:lstStyle/>
          <a:p>
            <a:pPr algn="ctr"/>
            <a:r>
              <a:rPr lang="en-GB" sz="2000" b="1" dirty="0" err="1">
                <a:solidFill>
                  <a:schemeClr val="bg1"/>
                </a:solidFill>
              </a:rPr>
              <a:t>hablar</a:t>
            </a:r>
            <a:endParaRPr lang="en-GB" sz="2000" b="1" dirty="0">
              <a:solidFill>
                <a:schemeClr val="bg1"/>
              </a:solidFill>
            </a:endParaRPr>
          </a:p>
        </p:txBody>
      </p:sp>
      <p:sp>
        <p:nvSpPr>
          <p:cNvPr id="5" name="CuadroTexto 4">
            <a:extLst>
              <a:ext uri="{FF2B5EF4-FFF2-40B4-BE49-F238E27FC236}">
                <a16:creationId xmlns:a16="http://schemas.microsoft.com/office/drawing/2014/main" id="{5E5F786F-FE48-7B4A-8559-76A7E69CF2DA}"/>
              </a:ext>
            </a:extLst>
          </p:cNvPr>
          <p:cNvSpPr txBox="1"/>
          <p:nvPr/>
        </p:nvSpPr>
        <p:spPr>
          <a:xfrm>
            <a:off x="307229" y="136475"/>
            <a:ext cx="13949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GB" sz="20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Persona B</a:t>
            </a:r>
          </a:p>
        </p:txBody>
      </p:sp>
      <p:sp>
        <p:nvSpPr>
          <p:cNvPr id="115" name="Rectangle 1">
            <a:extLst>
              <a:ext uri="{FF2B5EF4-FFF2-40B4-BE49-F238E27FC236}">
                <a16:creationId xmlns:a16="http://schemas.microsoft.com/office/drawing/2014/main" id="{7962ADB6-26C4-AF4E-8BCB-FC022414A027}"/>
              </a:ext>
            </a:extLst>
          </p:cNvPr>
          <p:cNvSpPr/>
          <p:nvPr/>
        </p:nvSpPr>
        <p:spPr>
          <a:xfrm>
            <a:off x="7727033" y="666478"/>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I am quite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weak</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trait</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a:t>
            </a:r>
          </a:p>
        </p:txBody>
      </p:sp>
      <p:sp>
        <p:nvSpPr>
          <p:cNvPr id="118" name="Rectangle 1">
            <a:extLst>
              <a:ext uri="{FF2B5EF4-FFF2-40B4-BE49-F238E27FC236}">
                <a16:creationId xmlns:a16="http://schemas.microsoft.com/office/drawing/2014/main" id="{9A4AF7BB-05C1-924D-B397-1B2FCDE8B37B}"/>
              </a:ext>
            </a:extLst>
          </p:cNvPr>
          <p:cNvSpPr/>
          <p:nvPr/>
        </p:nvSpPr>
        <p:spPr>
          <a:xfrm>
            <a:off x="9909593" y="666478"/>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We</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are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very</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funny</a:t>
            </a:r>
            <a:r>
              <a:rPr lang="es-ES_tradnl" sz="2000" b="1" dirty="0">
                <a:solidFill>
                  <a:schemeClr val="accent5">
                    <a:lumMod val="50000"/>
                  </a:schemeClr>
                </a:solidFill>
                <a:latin typeface="Century Gothic" panose="020F0302020204030204"/>
              </a:rPr>
              <a:t> (</a:t>
            </a:r>
            <a:r>
              <a:rPr lang="es-ES_tradnl" sz="2000" b="1" dirty="0" err="1">
                <a:solidFill>
                  <a:schemeClr val="accent5">
                    <a:lumMod val="50000"/>
                  </a:schemeClr>
                </a:solidFill>
                <a:latin typeface="Century Gothic" panose="020F0302020204030204"/>
              </a:rPr>
              <a:t>trait</a:t>
            </a:r>
            <a:r>
              <a:rPr lang="es-ES_tradnl" sz="2000" b="1" dirty="0">
                <a:solidFill>
                  <a:schemeClr val="accent5">
                    <a:lumMod val="50000"/>
                  </a:schemeClr>
                </a:solidFill>
                <a:latin typeface="Century Gothic" panose="020F0302020204030204"/>
              </a:rPr>
              <a:t>).</a:t>
            </a:r>
            <a:endPar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endParaRPr>
          </a:p>
        </p:txBody>
      </p:sp>
      <p:sp>
        <p:nvSpPr>
          <p:cNvPr id="121" name="Rectangle 1">
            <a:extLst>
              <a:ext uri="{FF2B5EF4-FFF2-40B4-BE49-F238E27FC236}">
                <a16:creationId xmlns:a16="http://schemas.microsoft.com/office/drawing/2014/main" id="{2B054773-BA69-DE48-8D35-A884B07C2E02}"/>
              </a:ext>
            </a:extLst>
          </p:cNvPr>
          <p:cNvSpPr/>
          <p:nvPr/>
        </p:nvSpPr>
        <p:spPr>
          <a:xfrm>
            <a:off x="7725132" y="2585668"/>
            <a:ext cx="2032440"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I am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ready</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mood</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a:t>
            </a:r>
            <a:r>
              <a:rPr kumimoji="0" lang="es-ES_tradnl" sz="20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124" name="Rectangle 1">
            <a:extLst>
              <a:ext uri="{FF2B5EF4-FFF2-40B4-BE49-F238E27FC236}">
                <a16:creationId xmlns:a16="http://schemas.microsoft.com/office/drawing/2014/main" id="{AE723BB4-4416-E547-8621-EC0F87439B92}"/>
              </a:ext>
            </a:extLst>
          </p:cNvPr>
          <p:cNvSpPr/>
          <p:nvPr/>
        </p:nvSpPr>
        <p:spPr>
          <a:xfrm>
            <a:off x="9907692" y="2585668"/>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We</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are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nervous</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mood</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a:t>
            </a:r>
          </a:p>
        </p:txBody>
      </p:sp>
      <p:sp>
        <p:nvSpPr>
          <p:cNvPr id="127" name="Rectangle 1">
            <a:extLst>
              <a:ext uri="{FF2B5EF4-FFF2-40B4-BE49-F238E27FC236}">
                <a16:creationId xmlns:a16="http://schemas.microsoft.com/office/drawing/2014/main" id="{5B859040-D01D-6F45-81D0-9E4DB6CB48EF}"/>
              </a:ext>
            </a:extLst>
          </p:cNvPr>
          <p:cNvSpPr/>
          <p:nvPr/>
        </p:nvSpPr>
        <p:spPr>
          <a:xfrm>
            <a:off x="7727033" y="4510173"/>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000" b="0" i="0" u="none" strike="noStrike" kern="1200" cap="none" spc="0" normalizeH="0" baseline="0" noProof="0" dirty="0">
              <a:ln>
                <a:noFill/>
              </a:ln>
              <a:solidFill>
                <a:prstClr val="white"/>
              </a:solidFill>
              <a:effectLst/>
              <a:uLnTx/>
              <a:uFillTx/>
              <a:latin typeface="Century Gothic"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We</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are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very</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happy</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mood</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a:t>
            </a:r>
          </a:p>
        </p:txBody>
      </p:sp>
      <p:sp>
        <p:nvSpPr>
          <p:cNvPr id="130" name="Rectangle 1">
            <a:extLst>
              <a:ext uri="{FF2B5EF4-FFF2-40B4-BE49-F238E27FC236}">
                <a16:creationId xmlns:a16="http://schemas.microsoft.com/office/drawing/2014/main" id="{BB875CBF-847A-8148-9496-A28E3D29F5B1}"/>
              </a:ext>
            </a:extLst>
          </p:cNvPr>
          <p:cNvSpPr/>
          <p:nvPr/>
        </p:nvSpPr>
        <p:spPr>
          <a:xfrm>
            <a:off x="9907692" y="4536413"/>
            <a:ext cx="2030539" cy="159657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I am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not</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very</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 active (</a:t>
            </a:r>
            <a:r>
              <a:rPr kumimoji="0" lang="es-ES_tradnl" sz="2000" b="1" i="0" u="none" strike="noStrike" kern="1200" cap="none" spc="0" normalizeH="0" baseline="0" noProof="0" dirty="0" err="1">
                <a:ln>
                  <a:noFill/>
                </a:ln>
                <a:solidFill>
                  <a:schemeClr val="accent5">
                    <a:lumMod val="50000"/>
                  </a:schemeClr>
                </a:solidFill>
                <a:effectLst/>
                <a:uLnTx/>
                <a:uFillTx/>
                <a:latin typeface="Century Gothic" panose="020F0302020204030204"/>
                <a:ea typeface="+mn-ea"/>
                <a:cs typeface="+mn-cs"/>
              </a:rPr>
              <a:t>trait</a:t>
            </a:r>
            <a:r>
              <a:rPr kumimoji="0" lang="es-ES_tradnl" sz="2000" b="1" i="0" u="none" strike="noStrike" kern="1200" cap="none" spc="0" normalizeH="0" baseline="0" noProof="0" dirty="0">
                <a:ln>
                  <a:noFill/>
                </a:ln>
                <a:solidFill>
                  <a:schemeClr val="accent5">
                    <a:lumMod val="50000"/>
                  </a:schemeClr>
                </a:solidFill>
                <a:effectLst/>
                <a:uLnTx/>
                <a:uFillTx/>
                <a:latin typeface="Century Gothic" panose="020F0302020204030204"/>
                <a:ea typeface="+mn-ea"/>
                <a:cs typeface="+mn-cs"/>
              </a:rPr>
              <a:t>).</a:t>
            </a:r>
          </a:p>
        </p:txBody>
      </p:sp>
      <p:graphicFrame>
        <p:nvGraphicFramePr>
          <p:cNvPr id="26" name="Tabla 54">
            <a:extLst>
              <a:ext uri="{FF2B5EF4-FFF2-40B4-BE49-F238E27FC236}">
                <a16:creationId xmlns:a16="http://schemas.microsoft.com/office/drawing/2014/main" id="{18B829D8-E9B9-3C42-BF44-390BCECE3242}"/>
              </a:ext>
            </a:extLst>
          </p:cNvPr>
          <p:cNvGraphicFramePr>
            <a:graphicFrameLocks noGrp="1"/>
          </p:cNvGraphicFramePr>
          <p:nvPr/>
        </p:nvGraphicFramePr>
        <p:xfrm>
          <a:off x="324013" y="644991"/>
          <a:ext cx="7099629" cy="5477931"/>
        </p:xfrm>
        <a:graphic>
          <a:graphicData uri="http://schemas.openxmlformats.org/drawingml/2006/table">
            <a:tbl>
              <a:tblPr firstRow="1" bandRow="1">
                <a:tableStyleId>{5DA37D80-6434-44D0-A028-1B22A696006F}</a:tableStyleId>
              </a:tblPr>
              <a:tblGrid>
                <a:gridCol w="670240">
                  <a:extLst>
                    <a:ext uri="{9D8B030D-6E8A-4147-A177-3AD203B41FA5}">
                      <a16:colId xmlns:a16="http://schemas.microsoft.com/office/drawing/2014/main" val="427075754"/>
                    </a:ext>
                  </a:extLst>
                </a:gridCol>
                <a:gridCol w="1697750">
                  <a:extLst>
                    <a:ext uri="{9D8B030D-6E8A-4147-A177-3AD203B41FA5}">
                      <a16:colId xmlns:a16="http://schemas.microsoft.com/office/drawing/2014/main" val="3597540125"/>
                    </a:ext>
                  </a:extLst>
                </a:gridCol>
                <a:gridCol w="1895595">
                  <a:extLst>
                    <a:ext uri="{9D8B030D-6E8A-4147-A177-3AD203B41FA5}">
                      <a16:colId xmlns:a16="http://schemas.microsoft.com/office/drawing/2014/main" val="286162898"/>
                    </a:ext>
                  </a:extLst>
                </a:gridCol>
                <a:gridCol w="2836044">
                  <a:extLst>
                    <a:ext uri="{9D8B030D-6E8A-4147-A177-3AD203B41FA5}">
                      <a16:colId xmlns:a16="http://schemas.microsoft.com/office/drawing/2014/main" val="2480172020"/>
                    </a:ext>
                  </a:extLst>
                </a:gridCol>
              </a:tblGrid>
              <a:tr h="1583259">
                <a:tc>
                  <a:txBody>
                    <a:bodyPr/>
                    <a:lstStyle/>
                    <a:p>
                      <a:pPr algn="ctr"/>
                      <a:endParaRPr lang="es-GB" sz="2000" dirty="0">
                        <a:solidFill>
                          <a:srgbClr val="203864"/>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203864"/>
                          </a:solidFill>
                        </a:rPr>
                        <a:t>¿Es ‘I’ o ‘</a:t>
                      </a:r>
                      <a:r>
                        <a:rPr lang="es-ES" sz="2000" dirty="0" err="1">
                          <a:solidFill>
                            <a:srgbClr val="203864"/>
                          </a:solidFill>
                        </a:rPr>
                        <a:t>we</a:t>
                      </a:r>
                      <a:r>
                        <a:rPr lang="es-ES" sz="2000" dirty="0">
                          <a:solidFill>
                            <a:srgbClr val="203864"/>
                          </a:solidFill>
                        </a:rPr>
                        <a:t>’?</a:t>
                      </a:r>
                      <a:endParaRPr lang="es-GB" sz="2000" dirty="0">
                        <a:solidFill>
                          <a:srgbClr val="203864"/>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203864"/>
                          </a:solidFill>
                        </a:rPr>
                        <a:t>¿Es ahora o en general?</a:t>
                      </a:r>
                      <a:endParaRPr lang="es-GB" sz="2000" dirty="0">
                        <a:solidFill>
                          <a:srgbClr val="203864"/>
                        </a:solidFill>
                      </a:endParaRPr>
                    </a:p>
                  </a:txBody>
                  <a:tcPr anchor="ctr"/>
                </a:tc>
                <a:tc>
                  <a:txBody>
                    <a:bodyPr/>
                    <a:lstStyle/>
                    <a:p>
                      <a:pPr algn="ctr"/>
                      <a:r>
                        <a:rPr lang="es-GB" sz="2000" dirty="0">
                          <a:solidFill>
                            <a:srgbClr val="203864"/>
                          </a:solidFill>
                        </a:rPr>
                        <a:t>¿Qué adjetivo?</a:t>
                      </a:r>
                      <a:endParaRPr lang="en-GB" sz="2000" dirty="0">
                        <a:solidFill>
                          <a:srgbClr val="203864"/>
                        </a:solidFill>
                      </a:endParaRPr>
                    </a:p>
                    <a:p>
                      <a:pPr algn="ctr"/>
                      <a:r>
                        <a:rPr lang="en-GB" sz="2000" dirty="0">
                          <a:solidFill>
                            <a:srgbClr val="203864"/>
                          </a:solidFill>
                        </a:rPr>
                        <a:t> (</a:t>
                      </a:r>
                      <a:r>
                        <a:rPr lang="en-GB" sz="2000" dirty="0" err="1">
                          <a:solidFill>
                            <a:srgbClr val="203864"/>
                          </a:solidFill>
                        </a:rPr>
                        <a:t>en</a:t>
                      </a:r>
                      <a:r>
                        <a:rPr lang="en-GB" sz="2000" dirty="0">
                          <a:solidFill>
                            <a:srgbClr val="203864"/>
                          </a:solidFill>
                        </a:rPr>
                        <a:t> </a:t>
                      </a:r>
                      <a:r>
                        <a:rPr lang="en-GB" sz="2000" dirty="0" err="1">
                          <a:solidFill>
                            <a:srgbClr val="203864"/>
                          </a:solidFill>
                        </a:rPr>
                        <a:t>inglés</a:t>
                      </a:r>
                      <a:r>
                        <a:rPr lang="en-GB" sz="2000" dirty="0">
                          <a:solidFill>
                            <a:srgbClr val="203864"/>
                          </a:solidFill>
                        </a:rPr>
                        <a:t>)</a:t>
                      </a:r>
                      <a:endParaRPr lang="es-GB" sz="2000" dirty="0">
                        <a:solidFill>
                          <a:srgbClr val="203864"/>
                        </a:solidFill>
                      </a:endParaRPr>
                    </a:p>
                  </a:txBody>
                  <a:tcPr anchor="ctr"/>
                </a:tc>
                <a:extLst>
                  <a:ext uri="{0D108BD9-81ED-4DB2-BD59-A6C34878D82A}">
                    <a16:rowId xmlns:a16="http://schemas.microsoft.com/office/drawing/2014/main" val="361029179"/>
                  </a:ext>
                </a:extLst>
              </a:tr>
              <a:tr h="649112">
                <a:tc>
                  <a:txBody>
                    <a:bodyPr/>
                    <a:lstStyle/>
                    <a:p>
                      <a:pPr algn="ctr"/>
                      <a:r>
                        <a:rPr lang="es-GB" sz="2400" b="1" dirty="0">
                          <a:solidFill>
                            <a:srgbClr val="203864"/>
                          </a:solidFill>
                        </a:rPr>
                        <a:t>1</a:t>
                      </a:r>
                    </a:p>
                  </a:txBody>
                  <a:tcPr anchor="ctr"/>
                </a:tc>
                <a:tc>
                  <a:txBody>
                    <a:bodyPr/>
                    <a:lstStyle/>
                    <a:p>
                      <a:pPr algn="ctr"/>
                      <a:endParaRPr lang="es-GB" sz="2000" dirty="0">
                        <a:solidFill>
                          <a:srgbClr val="203864"/>
                        </a:solidFill>
                      </a:endParaRPr>
                    </a:p>
                  </a:txBody>
                  <a:tcPr anchor="ctr"/>
                </a:tc>
                <a:tc>
                  <a:txBody>
                    <a:bodyPr/>
                    <a:lstStyle/>
                    <a:p>
                      <a:pPr algn="ctr"/>
                      <a:endParaRPr lang="es-GB" sz="200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3008434656"/>
                  </a:ext>
                </a:extLst>
              </a:tr>
              <a:tr h="649112">
                <a:tc>
                  <a:txBody>
                    <a:bodyPr/>
                    <a:lstStyle/>
                    <a:p>
                      <a:pPr algn="ctr"/>
                      <a:r>
                        <a:rPr lang="es-GB" sz="2400" b="1" dirty="0">
                          <a:solidFill>
                            <a:srgbClr val="203864"/>
                          </a:solidFill>
                        </a:rPr>
                        <a:t>2</a:t>
                      </a:r>
                    </a:p>
                  </a:txBody>
                  <a:tcPr anchor="ctr"/>
                </a:tc>
                <a:tc>
                  <a:txBody>
                    <a:bodyPr/>
                    <a:lstStyle/>
                    <a:p>
                      <a:pPr algn="ctr"/>
                      <a:endParaRPr lang="es-GB" sz="2000" dirty="0">
                        <a:solidFill>
                          <a:srgbClr val="203864"/>
                        </a:solidFill>
                      </a:endParaRPr>
                    </a:p>
                  </a:txBody>
                  <a:tcPr anchor="ctr"/>
                </a:tc>
                <a:tc>
                  <a:txBody>
                    <a:bodyPr/>
                    <a:lstStyle/>
                    <a:p>
                      <a:pPr algn="ctr"/>
                      <a:endParaRPr lang="es-GB" sz="200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1141097834"/>
                  </a:ext>
                </a:extLst>
              </a:tr>
              <a:tr h="649112">
                <a:tc>
                  <a:txBody>
                    <a:bodyPr/>
                    <a:lstStyle/>
                    <a:p>
                      <a:pPr algn="ctr"/>
                      <a:r>
                        <a:rPr lang="es-GB" sz="2400" b="1" dirty="0">
                          <a:solidFill>
                            <a:srgbClr val="203864"/>
                          </a:solidFill>
                        </a:rPr>
                        <a:t>3</a:t>
                      </a: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486787065"/>
                  </a:ext>
                </a:extLst>
              </a:tr>
              <a:tr h="649112">
                <a:tc>
                  <a:txBody>
                    <a:bodyPr/>
                    <a:lstStyle/>
                    <a:p>
                      <a:pPr algn="ctr"/>
                      <a:r>
                        <a:rPr lang="es-GB" sz="2400" b="1" dirty="0">
                          <a:solidFill>
                            <a:srgbClr val="203864"/>
                          </a:solidFill>
                        </a:rPr>
                        <a:t>4</a:t>
                      </a: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a:solidFill>
                          <a:srgbClr val="203864"/>
                        </a:solidFill>
                      </a:endParaRPr>
                    </a:p>
                  </a:txBody>
                  <a:tcPr anchor="ctr"/>
                </a:tc>
                <a:extLst>
                  <a:ext uri="{0D108BD9-81ED-4DB2-BD59-A6C34878D82A}">
                    <a16:rowId xmlns:a16="http://schemas.microsoft.com/office/drawing/2014/main" val="717278994"/>
                  </a:ext>
                </a:extLst>
              </a:tr>
              <a:tr h="649112">
                <a:tc>
                  <a:txBody>
                    <a:bodyPr/>
                    <a:lstStyle/>
                    <a:p>
                      <a:pPr algn="ctr"/>
                      <a:r>
                        <a:rPr lang="es-GB" sz="2400" b="1" dirty="0">
                          <a:solidFill>
                            <a:srgbClr val="203864"/>
                          </a:solidFill>
                        </a:rPr>
                        <a:t>5</a:t>
                      </a:r>
                    </a:p>
                  </a:txBody>
                  <a:tcPr anchor="ctr"/>
                </a:tc>
                <a:tc>
                  <a:txBody>
                    <a:bodyPr/>
                    <a:lstStyle/>
                    <a:p>
                      <a:pPr algn="ctr"/>
                      <a:endParaRPr lang="es-GB" sz="200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1447886631"/>
                  </a:ext>
                </a:extLst>
              </a:tr>
              <a:tr h="649112">
                <a:tc>
                  <a:txBody>
                    <a:bodyPr/>
                    <a:lstStyle/>
                    <a:p>
                      <a:pPr algn="ctr"/>
                      <a:r>
                        <a:rPr lang="es-GB" sz="2400" b="1" dirty="0">
                          <a:solidFill>
                            <a:srgbClr val="203864"/>
                          </a:solidFill>
                        </a:rPr>
                        <a:t>6</a:t>
                      </a: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tc>
                  <a:txBody>
                    <a:bodyPr/>
                    <a:lstStyle/>
                    <a:p>
                      <a:pPr algn="ctr"/>
                      <a:endParaRPr lang="es-GB" sz="2000" dirty="0">
                        <a:solidFill>
                          <a:srgbClr val="203864"/>
                        </a:solidFill>
                      </a:endParaRPr>
                    </a:p>
                  </a:txBody>
                  <a:tcPr anchor="ctr"/>
                </a:tc>
                <a:extLst>
                  <a:ext uri="{0D108BD9-81ED-4DB2-BD59-A6C34878D82A}">
                    <a16:rowId xmlns:a16="http://schemas.microsoft.com/office/drawing/2014/main" val="3499685773"/>
                  </a:ext>
                </a:extLst>
              </a:tr>
            </a:tbl>
          </a:graphicData>
        </a:graphic>
      </p:graphicFrame>
      <p:sp>
        <p:nvSpPr>
          <p:cNvPr id="19" name="Text Box 10">
            <a:extLst>
              <a:ext uri="{FF2B5EF4-FFF2-40B4-BE49-F238E27FC236}">
                <a16:creationId xmlns:a16="http://schemas.microsoft.com/office/drawing/2014/main" id="{5C6E7DB8-EE62-4194-B0FB-F82E0A49C5E6}"/>
              </a:ext>
            </a:extLst>
          </p:cNvPr>
          <p:cNvSpPr txBox="1">
            <a:spLocks noChangeArrowheads="1"/>
          </p:cNvSpPr>
          <p:nvPr/>
        </p:nvSpPr>
        <p:spPr bwMode="auto">
          <a:xfrm>
            <a:off x="7776351" y="700694"/>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rPr>
              <a:t>1</a:t>
            </a:r>
            <a:endParaRPr kumimoji="0" lang="es-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0" name="Text Box 10">
            <a:extLst>
              <a:ext uri="{FF2B5EF4-FFF2-40B4-BE49-F238E27FC236}">
                <a16:creationId xmlns:a16="http://schemas.microsoft.com/office/drawing/2014/main" id="{C0211AEC-C0EC-41D3-A68B-7BA05D2A5AD2}"/>
              </a:ext>
            </a:extLst>
          </p:cNvPr>
          <p:cNvSpPr txBox="1">
            <a:spLocks noChangeArrowheads="1"/>
          </p:cNvSpPr>
          <p:nvPr/>
        </p:nvSpPr>
        <p:spPr bwMode="auto">
          <a:xfrm>
            <a:off x="9966426" y="693417"/>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rPr>
              <a:t>2</a:t>
            </a:r>
            <a:endParaRPr kumimoji="0" lang="es-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1" name="Text Box 10">
            <a:extLst>
              <a:ext uri="{FF2B5EF4-FFF2-40B4-BE49-F238E27FC236}">
                <a16:creationId xmlns:a16="http://schemas.microsoft.com/office/drawing/2014/main" id="{6512DD58-324D-4518-9F65-7936F577C22B}"/>
              </a:ext>
            </a:extLst>
          </p:cNvPr>
          <p:cNvSpPr txBox="1">
            <a:spLocks noChangeArrowheads="1"/>
          </p:cNvSpPr>
          <p:nvPr/>
        </p:nvSpPr>
        <p:spPr bwMode="auto">
          <a:xfrm>
            <a:off x="7790201" y="2614852"/>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rPr>
              <a:t>3</a:t>
            </a:r>
            <a:endParaRPr kumimoji="0" lang="es-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2" name="Text Box 10">
            <a:extLst>
              <a:ext uri="{FF2B5EF4-FFF2-40B4-BE49-F238E27FC236}">
                <a16:creationId xmlns:a16="http://schemas.microsoft.com/office/drawing/2014/main" id="{24E5E3E7-A538-4F4E-A532-6B3B3C745599}"/>
              </a:ext>
            </a:extLst>
          </p:cNvPr>
          <p:cNvSpPr txBox="1">
            <a:spLocks noChangeArrowheads="1"/>
          </p:cNvSpPr>
          <p:nvPr/>
        </p:nvSpPr>
        <p:spPr bwMode="auto">
          <a:xfrm>
            <a:off x="9958780" y="2614852"/>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rPr>
              <a:t>4</a:t>
            </a:r>
            <a:endParaRPr kumimoji="0" lang="es-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3" name="Text Box 10">
            <a:extLst>
              <a:ext uri="{FF2B5EF4-FFF2-40B4-BE49-F238E27FC236}">
                <a16:creationId xmlns:a16="http://schemas.microsoft.com/office/drawing/2014/main" id="{4CC16E3B-D58A-4087-AE24-3437EBE15B2F}"/>
              </a:ext>
            </a:extLst>
          </p:cNvPr>
          <p:cNvSpPr txBox="1">
            <a:spLocks noChangeArrowheads="1"/>
          </p:cNvSpPr>
          <p:nvPr/>
        </p:nvSpPr>
        <p:spPr bwMode="auto">
          <a:xfrm>
            <a:off x="7776350" y="4523620"/>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rPr>
              <a:t>5</a:t>
            </a:r>
            <a:endParaRPr kumimoji="0" lang="es-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4" name="Text Box 10">
            <a:extLst>
              <a:ext uri="{FF2B5EF4-FFF2-40B4-BE49-F238E27FC236}">
                <a16:creationId xmlns:a16="http://schemas.microsoft.com/office/drawing/2014/main" id="{55301150-07AA-4B76-9DC2-895F20077D99}"/>
              </a:ext>
            </a:extLst>
          </p:cNvPr>
          <p:cNvSpPr txBox="1">
            <a:spLocks noChangeArrowheads="1"/>
          </p:cNvSpPr>
          <p:nvPr/>
        </p:nvSpPr>
        <p:spPr bwMode="auto">
          <a:xfrm>
            <a:off x="9927986" y="4545199"/>
            <a:ext cx="265953" cy="404534"/>
          </a:xfrm>
          <a:prstGeom prst="rect">
            <a:avLst/>
          </a:prstGeom>
          <a:solidFill>
            <a:schemeClr val="accent2">
              <a:lumMod val="20000"/>
              <a:lumOff val="80000"/>
            </a:schemeClr>
          </a:solidFill>
          <a:ln w="9525">
            <a:noFill/>
            <a:miter lim="800000"/>
            <a:headEnd/>
            <a:tailEnd/>
          </a:ln>
        </p:spPr>
        <p:txBody>
          <a:bodyPr rot="0" vert="horz" wrap="square" lIns="91440" tIns="45720" rIns="91440" bIns="45720" anchor="t" anchorCtr="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rPr>
              <a:t>6</a:t>
            </a:r>
            <a:endParaRPr kumimoji="0" lang="es-GB" sz="2000" u="none" strike="noStrike" kern="1200" cap="none" spc="0" normalizeH="0" baseline="0" noProof="0" dirty="0">
              <a:ln>
                <a:noFill/>
              </a:ln>
              <a:solidFill>
                <a:srgbClr val="F66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58594"/>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14F064CD-3073-5648-9E13-7A2904DB6E77}" vid="{867742E5-2587-084B-8BD5-7DA6ADC8FE5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14F064CD-3073-5648-9E13-7A2904DB6E77}" vid="{867742E5-2587-084B-8BD5-7DA6ADC8FE5B}"/>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14F064CD-3073-5648-9E13-7A2904DB6E77}" vid="{867742E5-2587-084B-8BD5-7DA6ADC8FE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9929</Words>
  <Application>Microsoft Macintosh PowerPoint</Application>
  <PresentationFormat>Widescreen</PresentationFormat>
  <Paragraphs>1964</Paragraphs>
  <Slides>46</Slides>
  <Notes>46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46</vt:i4>
      </vt:variant>
    </vt:vector>
  </HeadingPairs>
  <TitlesOfParts>
    <vt:vector size="52" baseType="lpstr">
      <vt:lpstr>Arial</vt:lpstr>
      <vt:lpstr>Calibri</vt:lpstr>
      <vt:lpstr>Century Gothic</vt:lpstr>
      <vt:lpstr>2_Office Theme</vt:lpstr>
      <vt:lpstr>1_Office Theme</vt:lpstr>
      <vt:lpstr>3_Office Theme</vt:lpstr>
      <vt:lpstr>Examples</vt:lpstr>
      <vt:lpstr>hablar / escuchar / escribir</vt:lpstr>
      <vt:lpstr>Persona A</vt:lpstr>
      <vt:lpstr>Persona B</vt:lpstr>
      <vt:lpstr>Respuestas</vt:lpstr>
      <vt:lpstr>Lee las frases con un/a compañero/a. Toma turnos.</vt:lpstr>
      <vt:lpstr>hablar / escuchar</vt:lpstr>
      <vt:lpstr>hablar</vt:lpstr>
      <vt:lpstr>hablar</vt:lpstr>
      <vt:lpstr>hablar</vt:lpstr>
      <vt:lpstr>hablar / escuchar</vt:lpstr>
      <vt:lpstr>Persona A</vt:lpstr>
      <vt:lpstr>Persona B</vt:lpstr>
      <vt:lpstr>Respuestas</vt:lpstr>
      <vt:lpstr>hablar</vt:lpstr>
      <vt:lpstr>hablar</vt:lpstr>
      <vt:lpstr>hablar</vt:lpstr>
      <vt:lpstr>hablar</vt:lpstr>
      <vt:lpstr>hablar</vt:lpstr>
      <vt:lpstr>Hablamos de nuestros cumpleaños en el pasado.</vt:lpstr>
      <vt:lpstr>Estudiante A</vt:lpstr>
      <vt:lpstr>Estudiante B</vt:lpstr>
      <vt:lpstr>Preguntas en el evento sobre profesiones </vt:lpstr>
      <vt:lpstr>hablar / escuchar</vt:lpstr>
      <vt:lpstr>hablar / escuchar</vt:lpstr>
      <vt:lpstr>PowerPoint Presentation</vt:lpstr>
      <vt:lpstr>PowerPoint Presentation</vt:lpstr>
      <vt:lpstr>Lee el diálogo con dos compañeros/as. Traduce las palabras al español.  </vt:lpstr>
      <vt:lpstr>¿Cuánto cuesta…?</vt:lpstr>
      <vt:lpstr>¿Cuánto cuesta…?</vt:lpstr>
      <vt:lpstr>Person B</vt:lpstr>
      <vt:lpstr>¿Cuánto cuesta…?</vt:lpstr>
      <vt:lpstr>Persona A</vt:lpstr>
      <vt:lpstr>Solución</vt:lpstr>
      <vt:lpstr>Persona A: lee la pregunta en español.</vt:lpstr>
      <vt:lpstr>Persona A</vt:lpstr>
      <vt:lpstr>1.</vt:lpstr>
      <vt:lpstr>1.</vt:lpstr>
      <vt:lpstr>Respuestas</vt:lpstr>
      <vt:lpstr>hablar / escuchar</vt:lpstr>
      <vt:lpstr>Persona A</vt:lpstr>
      <vt:lpstr>Persona A</vt:lpstr>
      <vt:lpstr>Persona A</vt:lpstr>
      <vt:lpstr>hablar / escuchar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Roleplay tasks</dc:title>
  <dc:creator>Julie Simpson</dc:creator>
  <cp:lastModifiedBy>Mary Richardson</cp:lastModifiedBy>
  <cp:revision>10</cp:revision>
  <dcterms:created xsi:type="dcterms:W3CDTF">2022-06-19T17:28:21Z</dcterms:created>
  <dcterms:modified xsi:type="dcterms:W3CDTF">2022-06-21T14:39:41Z</dcterms:modified>
</cp:coreProperties>
</file>