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61" r:id="rId2"/>
    <p:sldId id="265" r:id="rId3"/>
    <p:sldId id="262" r:id="rId4"/>
    <p:sldId id="267" r:id="rId5"/>
    <p:sldId id="264" r:id="rId6"/>
    <p:sldId id="257" r:id="rId7"/>
    <p:sldId id="258" r:id="rId8"/>
    <p:sldId id="266" r:id="rId9"/>
    <p:sldId id="268" r:id="rId10"/>
    <p:sldId id="259" r:id="rId11"/>
    <p:sldId id="26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76" autoAdjust="0"/>
    <p:restoredTop sz="71984" autoAdjust="0"/>
  </p:normalViewPr>
  <p:slideViewPr>
    <p:cSldViewPr snapToGrid="0">
      <p:cViewPr varScale="1">
        <p:scale>
          <a:sx n="83" d="100"/>
          <a:sy n="83" d="100"/>
        </p:scale>
        <p:origin x="17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3922E4-96C2-49FF-824F-C471245C1A5A}" type="datetimeFigureOut">
              <a:rPr lang="en-GB" smtClean="0"/>
              <a:t>03/02/2023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5A45F1-FFF4-46A7-AC09-792A8E65BCE4}" type="slidenum">
              <a:rPr lang="en-GB" smtClean="0"/>
              <a:t>‹#›</a:t>
            </a:fld>
            <a:endParaRPr lang="en-GB"/>
          </a:p>
        </p:txBody>
      </p:sp>
    </p:spTree>
    <p:extLst>
      <p:ext uri="{BB962C8B-B14F-4D97-AF65-F5344CB8AC3E}">
        <p14:creationId xmlns:p14="http://schemas.microsoft.com/office/powerpoint/2010/main" val="3232258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dirty="0"/>
              <a:t>This</a:t>
            </a:r>
            <a:r>
              <a:rPr lang="en-GB" b="0" baseline="0" dirty="0"/>
              <a:t> selection of slides is extracted from the CPD materials produced by Robert </a:t>
            </a:r>
            <a:r>
              <a:rPr lang="en-GB" b="0" baseline="0" dirty="0" err="1"/>
              <a:t>Woore</a:t>
            </a:r>
            <a:r>
              <a:rPr lang="en-GB" b="0" baseline="0" dirty="0"/>
              <a:t> for the TRG: ‘Assessment Part 1’.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F90C7B-B511-4F50-86FB-4581AAEE3A0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725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a:t>
            </a:r>
            <a:r>
              <a:rPr lang="en-GB" sz="1200" kern="1200" dirty="0">
                <a:solidFill>
                  <a:schemeClr val="tx1"/>
                </a:solidFill>
                <a:effectLst/>
                <a:latin typeface="+mn-lt"/>
                <a:ea typeface="+mn-ea"/>
                <a:cs typeface="+mn-cs"/>
              </a:rPr>
              <a:t>n designing the test, we came upon all kinds of decisions that we had to take such as how many items? Again, this was a balancing act. On the one hand, it would have been nice to have complete coverage of all the SSCs for each individual pupil then we would have been able to provide diagnostic feedback at the individual pupil level, in other words we would have been able to tell individual pupils which SSC they got right and wrong and which they needed to do further work on. But we also had to think about the so-called testing burden, how much time and effort it would take to do the test and we had to bear in mind that they are not only doing the phonics test but also the vocabulary and grammar and we wanted, as far as possible, for it to be able to fit within a single lesson and we didn’t want the assessment to soak up too much teaching and learning time because after all that is the most important thing.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4821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came up with the figure of 15 items per pupil both for the reading aloud task and for the transcription task, that’s in the first iteration of these tests and we weren’t exactly sure whether that is the right number and whether it would need to change, perhaps reduce, if pupils seem to need a bit longer for each item, to think about each item. So, it maybe that if you are listening to this presentation at some later point it may be that there is now a different number of items but our initial go at this was to have 15 items per pupil so in the online test, the one that is done via the platform called </a:t>
            </a:r>
            <a:r>
              <a:rPr lang="en-US" sz="1200" kern="1200" dirty="0" err="1">
                <a:solidFill>
                  <a:schemeClr val="tx1"/>
                </a:solidFill>
                <a:effectLst/>
                <a:latin typeface="+mn-lt"/>
                <a:ea typeface="+mn-ea"/>
                <a:cs typeface="+mn-cs"/>
              </a:rPr>
              <a:t>Qualtrics</a:t>
            </a:r>
            <a:r>
              <a:rPr lang="en-US" sz="1200" kern="1200" dirty="0">
                <a:solidFill>
                  <a:schemeClr val="tx1"/>
                </a:solidFill>
                <a:effectLst/>
                <a:latin typeface="+mn-lt"/>
                <a:ea typeface="+mn-ea"/>
                <a:cs typeface="+mn-cs"/>
              </a:rPr>
              <a:t> there is a random selection from all the SSC which are covered in the Scheme of Work, there is a random selection of 15 of those. 15 for the reading aloud task and then a random selection of 15 for the dictation task and then for each of those SSC, you will remember on the previous slide, there were three words per SSC so one of these is randomly selected for each SSC for each pupil. What this mean is: first of all the class as a whole should cover all of the SSCs between them, but an individual pupil will not; and it also means that because for a given SSC there is one word out of a given random three selected it should mean that two pupils sitting next to each other are doing this test online at the same time they should have a different set of items both to read aloud and to transcribe in the dictation test so we think this has some advantages, the main one in our minds when deciding to do it this way was that it would take less time for individuals to complete and that it would be impossible for pupils to copy off each other because they are all doing different items. We think that there should still be scope for diagnostic feedback to inform planning and teaching at the whole class level so as a whole class it should still be possible to see which SSCs students, on the whole, are doing well with.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2429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phonics assessment aims to test pupil’s knowledge of the Symbol-Sound Correspondences (or SSC hereafter) which they covered to date in Year 7. In other words, it is a syllabus-based achievement test. It is trying to find out to what extent they have actually learnt what we are trying to teach them in phonics up to the point of testing.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various other presentations and handouts dealing with the rationale for teaching phonics so we won’t go into that in great depth here but we believe SSC knowledge is important, both when going from print to sound so for example when we are reading aloud, it might not actually be out loud but with one’s inner voice. This has been linked to various aspects of language learning such as reading comprehension and vocabulary acquisition. It is also important when going in the other direction, so for example from sound to print, so for example when spelling words when you are writing, also when listening to help you segment the stream of speech that is flowing past you as you listen. To reflect these two directions, print to sound and sound to print, our test includes both a transcription tasks—so to what extent can people hear the language and write it down?—and also a reading aloud test looking at the extent to which people can convert the written language into appropriate phonological forms.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7791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is a quick summary of what we have said so far. When testing print-to-sound decoding we decided to go for a reading aloud test which would be done individually and we decided to use unfamiliar real French, German and Spanish words in order to test their SSC knowledge, avoiding familiar words to stop them from drawing on their existing knowledge of how those words are pronounced.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a:t>
            </a:fld>
            <a:endParaRPr lang="en-GB"/>
          </a:p>
        </p:txBody>
      </p:sp>
    </p:spTree>
    <p:extLst>
      <p:ext uri="{BB962C8B-B14F-4D97-AF65-F5344CB8AC3E}">
        <p14:creationId xmlns:p14="http://schemas.microsoft.com/office/powerpoint/2010/main" val="1077267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 then had to decide how to test SSC when moving in the other direction so from sound to print and for this we decided upon a transcription task, so in other words can learners write down what they here accurately. One of the challenges we then came up against is that languages vary in their orthographic depth so orthographic depth is the extent to which a writing system has transparent and consistent mappings between written symbols on the one hand and spoken sounds on the other. There is much more information about this in some of the other phonics presentations so for example if you looked on the Resource Portal for the phonics presentation from Residential 1 there is more information on this but just to recap we said that Spanish we use these visual metaphors which we thought might be nice to use with pupils to raise awareness of the nature of the learning challenge that they are up against. </a:t>
            </a:r>
            <a:endParaRPr lang="en-GB"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Spanish we had this image of parallel train tracks because for a given written symbol there tends to be usually just one way of pronouncing it so the written letter ‘a’ tends to be pronounced /a/ but conversely for a given sounds /a/ there tends to be just one way to write it, so the written vowel a. English we said is much more complicated and we had a visual metaphor of a </a:t>
            </a:r>
            <a:r>
              <a:rPr lang="en-US" sz="1200" kern="1200" dirty="0" err="1">
                <a:solidFill>
                  <a:schemeClr val="tx1"/>
                </a:solidFill>
                <a:effectLst/>
                <a:latin typeface="+mn-lt"/>
                <a:ea typeface="+mn-ea"/>
                <a:cs typeface="+mn-cs"/>
              </a:rPr>
              <a:t>cats’s</a:t>
            </a:r>
            <a:r>
              <a:rPr lang="en-US" sz="1200" kern="1200" dirty="0">
                <a:solidFill>
                  <a:schemeClr val="tx1"/>
                </a:solidFill>
                <a:effectLst/>
                <a:latin typeface="+mn-lt"/>
                <a:ea typeface="+mn-ea"/>
                <a:cs typeface="+mn-cs"/>
              </a:rPr>
              <a:t> cradle because, and we suggested this might be a nice exercise to do with pupils actually, if you take the sounds /u/ it can be written in multiple different ways as you can see on the left and if you took one of these written representations like the ‘</a:t>
            </a:r>
            <a:r>
              <a:rPr lang="en-US" sz="1200" kern="1200" dirty="0" err="1">
                <a:solidFill>
                  <a:schemeClr val="tx1"/>
                </a:solidFill>
                <a:effectLst/>
                <a:latin typeface="+mn-lt"/>
                <a:ea typeface="+mn-ea"/>
                <a:cs typeface="+mn-cs"/>
              </a:rPr>
              <a:t>ough</a:t>
            </a:r>
            <a:r>
              <a:rPr lang="en-US" sz="1200" kern="1200" dirty="0">
                <a:solidFill>
                  <a:schemeClr val="tx1"/>
                </a:solidFill>
                <a:effectLst/>
                <a:latin typeface="+mn-lt"/>
                <a:ea typeface="+mn-ea"/>
                <a:cs typeface="+mn-cs"/>
              </a:rPr>
              <a:t>’ obviously that can be pronounced in a number of different ways so English is much less consistent in its mappings both from sound to print and from print to sound so for that reason English is considered an extremely deep alphabetic orthography. French, finally, we said was an interesting case because, and we used the image of a tree at least above the ground, because we said for a given spoken form like the word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the sound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it could be written in a number of different ways, as you can see here ‘</a:t>
            </a:r>
            <a:r>
              <a:rPr lang="en-US" sz="1200" kern="1200" dirty="0" err="1">
                <a:solidFill>
                  <a:schemeClr val="tx1"/>
                </a:solidFill>
                <a:effectLst/>
                <a:latin typeface="+mn-lt"/>
                <a:ea typeface="+mn-ea"/>
                <a:cs typeface="+mn-cs"/>
              </a:rPr>
              <a:t>verre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and in some ways, they are not in fact real words, so pseudo-words, like these three here. So, there are actually multiple ways of writing down this same spoken sound but for a given written representation, so for each of these like the leaves on the tree, there is only one way of pronouncing them which is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So, French is interesting because it is asymmetrical in its mappings.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512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 the upshot of this was, particularly in French of our three target languages, there are multiple possible spellings for a given sound so if we are thinking about a transcription task the problem is that we end up with a proliferation of possible correct answers. As an example, if our spoken word had been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we would have had to allowed all of these real words and all of these pseudo words as correct answers and because the words are unfamiliar to the learners you can’t say what is the correct way to spell it. All of these would have been permissible spellings of this sound. Luckily, we managed to find a simple solution to this challenge, what we did was tweak the response format so we blanked out individual letters so in this example here if we leave two blanks like this _ _, then in fact there is only one correct answer in how to write the spoken form “</a:t>
            </a:r>
            <a:r>
              <a:rPr lang="en-US" sz="1200" kern="1200" dirty="0" err="1">
                <a:solidFill>
                  <a:schemeClr val="tx1"/>
                </a:solidFill>
                <a:effectLst/>
                <a:latin typeface="+mn-lt"/>
                <a:ea typeface="+mn-ea"/>
                <a:cs typeface="+mn-cs"/>
              </a:rPr>
              <a:t>ver</a:t>
            </a:r>
            <a:r>
              <a:rPr lang="en-US" sz="1200" kern="1200" dirty="0">
                <a:solidFill>
                  <a:schemeClr val="tx1"/>
                </a:solidFill>
                <a:effectLst/>
                <a:latin typeface="+mn-lt"/>
                <a:ea typeface="+mn-ea"/>
                <a:cs typeface="+mn-cs"/>
              </a:rPr>
              <a:t>” and none of the others would fit the two gaps. We used this blanking out letters mechanism just to constrain the possible responses.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428938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terms of item selection, what we did for each language was we listed all of the target SSCs covered in the Scheme of Work and for each of those we then identified three low-frequency words which exemplify that particular SSC. So, in French and Spanish they are all less-frequent than the 5000 most frequent words in the language using the corpus that we used, the reference source that we used. In German, they are all less frequent than the 4,037 most frequent words and the reason for the different figures there is it is just what the frequency dictionaries that we used went up to. We also ensured that the words had not been covered previously in the Scheme of Work and so we concluded that pupils are very unlikely to know any of these words. Hopefully, we are getting a pure measure of their SSC knowledge. Where possible we also controlled for things like orthographic length, so how many letters the words contain in their written form and also their phonological length so how many syllables. In French and German, they are short monosyllabic words and in Spanish they are mostly </a:t>
            </a:r>
            <a:r>
              <a:rPr lang="en-US" sz="1200" kern="1200" dirty="0" err="1">
                <a:solidFill>
                  <a:schemeClr val="tx1"/>
                </a:solidFill>
                <a:effectLst/>
                <a:latin typeface="+mn-lt"/>
                <a:ea typeface="+mn-ea"/>
                <a:cs typeface="+mn-cs"/>
              </a:rPr>
              <a:t>bisyllabic</a:t>
            </a:r>
            <a:r>
              <a:rPr lang="en-US" sz="1200" kern="1200" dirty="0">
                <a:solidFill>
                  <a:schemeClr val="tx1"/>
                </a:solidFill>
                <a:effectLst/>
                <a:latin typeface="+mn-lt"/>
                <a:ea typeface="+mn-ea"/>
                <a:cs typeface="+mn-cs"/>
              </a:rPr>
              <a:t>. We also tried to avoid words that look like English words and we tried to avoid rude words, or words that look like rude English words and so forth, and thank you to those people who picked up on a couple of items that slipped through the net in the first pass. Hopefully, we have ended up with a set of word which meet all of those criteria.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35500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this slide, you can then see an example of our set of items, these are the words we used for French. For the silent final consonant ending in an -x we have got these words “</a:t>
            </a:r>
            <a:r>
              <a:rPr lang="en-US" sz="1200" kern="1200" dirty="0" err="1">
                <a:solidFill>
                  <a:schemeClr val="tx1"/>
                </a:solidFill>
                <a:effectLst/>
                <a:latin typeface="+mn-lt"/>
                <a:ea typeface="+mn-ea"/>
                <a:cs typeface="+mn-cs"/>
              </a:rPr>
              <a:t>toux</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poux</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houx</a:t>
            </a:r>
            <a:r>
              <a:rPr lang="en-US" sz="1200" kern="1200" dirty="0">
                <a:solidFill>
                  <a:schemeClr val="tx1"/>
                </a:solidFill>
                <a:effectLst/>
                <a:latin typeface="+mn-lt"/>
                <a:ea typeface="+mn-ea"/>
                <a:cs typeface="+mn-cs"/>
              </a:rPr>
              <a:t>” and for ‘</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we have “</a:t>
            </a:r>
            <a:r>
              <a:rPr lang="en-US" sz="1200" kern="1200" dirty="0" err="1">
                <a:solidFill>
                  <a:schemeClr val="tx1"/>
                </a:solidFill>
                <a:effectLst/>
                <a:latin typeface="+mn-lt"/>
                <a:ea typeface="+mn-ea"/>
                <a:cs typeface="+mn-cs"/>
              </a:rPr>
              <a:t>brime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cime</a:t>
            </a:r>
            <a:r>
              <a:rPr lang="en-US" sz="1200" kern="1200" dirty="0">
                <a:solidFill>
                  <a:schemeClr val="tx1"/>
                </a:solidFill>
                <a:effectLst/>
                <a:latin typeface="+mn-lt"/>
                <a:ea typeface="+mn-ea"/>
                <a:cs typeface="+mn-cs"/>
              </a:rPr>
              <a:t>” and “</a:t>
            </a:r>
            <a:r>
              <a:rPr lang="en-US" sz="1200" kern="1200" dirty="0" err="1">
                <a:solidFill>
                  <a:schemeClr val="tx1"/>
                </a:solidFill>
                <a:effectLst/>
                <a:latin typeface="+mn-lt"/>
                <a:ea typeface="+mn-ea"/>
                <a:cs typeface="+mn-cs"/>
              </a:rPr>
              <a:t>trime</a:t>
            </a:r>
            <a:r>
              <a:rPr lang="en-US" sz="1200" kern="1200" dirty="0">
                <a:solidFill>
                  <a:schemeClr val="tx1"/>
                </a:solidFill>
                <a:effectLst/>
                <a:latin typeface="+mn-lt"/>
                <a:ea typeface="+mn-ea"/>
                <a:cs typeface="+mn-cs"/>
              </a:rPr>
              <a:t>” and so for. You can see that mostly we have made the words very similar because as you will see in subsequent slides what pupils get is a random selection of one of these three items for each SSC and so we wanted them to be of similar difficulty. The way we have done that is by having the same spelling body where possible, though that is not the case in all of these words. </a:t>
            </a:r>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7731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ones</a:t>
            </a:r>
            <a:r>
              <a:rPr lang="en-GB" baseline="0" dirty="0"/>
              <a:t> used for Spanish.</a:t>
            </a:r>
            <a:endParaRPr lang="en-GB" dirty="0"/>
          </a:p>
        </p:txBody>
      </p:sp>
      <p:sp>
        <p:nvSpPr>
          <p:cNvPr id="4" name="Slide Number Placeholder 3"/>
          <p:cNvSpPr>
            <a:spLocks noGrp="1"/>
          </p:cNvSpPr>
          <p:nvPr>
            <p:ph type="sldNum" sz="quarter" idx="10"/>
          </p:nvPr>
        </p:nvSpPr>
        <p:spPr/>
        <p:txBody>
          <a:bodyPr/>
          <a:lstStyle/>
          <a:p>
            <a:fld id="{BC5A45F1-FFF4-46A7-AC09-792A8E65BCE4}" type="slidenum">
              <a:rPr lang="en-GB" smtClean="0"/>
              <a:t>8</a:t>
            </a:fld>
            <a:endParaRPr lang="en-GB"/>
          </a:p>
        </p:txBody>
      </p:sp>
    </p:spTree>
    <p:extLst>
      <p:ext uri="{BB962C8B-B14F-4D97-AF65-F5344CB8AC3E}">
        <p14:creationId xmlns:p14="http://schemas.microsoft.com/office/powerpoint/2010/main" val="23966422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5A45F1-FFF4-46A7-AC09-792A8E65BCE4}" type="slidenum">
              <a:rPr lang="en-GB" smtClean="0"/>
              <a:t>9</a:t>
            </a:fld>
            <a:endParaRPr lang="en-GB"/>
          </a:p>
        </p:txBody>
      </p:sp>
    </p:spTree>
    <p:extLst>
      <p:ext uri="{BB962C8B-B14F-4D97-AF65-F5344CB8AC3E}">
        <p14:creationId xmlns:p14="http://schemas.microsoft.com/office/powerpoint/2010/main" val="8660759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74494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03/02/2023</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308841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03/02/2023</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44489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092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160897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1333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250762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44609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03/02/2023</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3270998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03/02/2023</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77019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03/02/2023</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572292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r>
              <a:rPr lang="en-GB" sz="1100" dirty="0">
                <a:solidFill>
                  <a:prstClr val="black"/>
                </a:solidFill>
                <a:latin typeface="Century Gothic" panose="020B0502020202020204" pitchFamily="34" charset="0"/>
              </a:rPr>
              <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24846684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hyperlink" Target="https://libreshot.com/train-tracks-top-view/"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b="1" dirty="0"/>
              <a:t>Assessment design: achievement tests - phonics</a:t>
            </a:r>
          </a:p>
        </p:txBody>
      </p:sp>
      <p:sp>
        <p:nvSpPr>
          <p:cNvPr id="3" name="Subtitle 2"/>
          <p:cNvSpPr>
            <a:spLocks noGrp="1"/>
          </p:cNvSpPr>
          <p:nvPr>
            <p:ph type="subTitle" idx="1"/>
          </p:nvPr>
        </p:nvSpPr>
        <p:spPr/>
        <p:txBody>
          <a:bodyPr>
            <a:noAutofit/>
          </a:bodyPr>
          <a:lstStyle/>
          <a:p>
            <a:r>
              <a:rPr lang="en-GB" sz="4400" dirty="0"/>
              <a:t>Principles of phonics assessment</a:t>
            </a:r>
          </a:p>
          <a:p>
            <a:r>
              <a:rPr lang="en-GB" sz="4400" dirty="0"/>
              <a:t>Item selection</a:t>
            </a:r>
          </a:p>
        </p:txBody>
      </p:sp>
    </p:spTree>
    <p:extLst>
      <p:ext uri="{BB962C8B-B14F-4D97-AF65-F5344CB8AC3E}">
        <p14:creationId xmlns:p14="http://schemas.microsoft.com/office/powerpoint/2010/main" val="3552959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5205C069-D552-9F46-B1B5-B28CE8502575}"/>
              </a:ext>
            </a:extLst>
          </p:cNvPr>
          <p:cNvSpPr>
            <a:spLocks noGrp="1"/>
          </p:cNvSpPr>
          <p:nvPr>
            <p:ph type="title"/>
          </p:nvPr>
        </p:nvSpPr>
        <p:spPr>
          <a:xfrm>
            <a:off x="164571" y="296863"/>
            <a:ext cx="3691149" cy="708977"/>
          </a:xfrm>
        </p:spPr>
        <p:txBody>
          <a:bodyPr>
            <a:normAutofit/>
          </a:bodyPr>
          <a:lstStyle/>
          <a:p>
            <a:r>
              <a:rPr lang="en-GB" sz="3200" b="1" dirty="0">
                <a:solidFill>
                  <a:schemeClr val="bg1"/>
                </a:solidFill>
              </a:rPr>
              <a:t>Item selection</a:t>
            </a:r>
            <a:endParaRPr lang="en-US" sz="3200" dirty="0"/>
          </a:p>
        </p:txBody>
      </p:sp>
      <p:sp>
        <p:nvSpPr>
          <p:cNvPr id="3" name="TextBox 2"/>
          <p:cNvSpPr txBox="1"/>
          <p:nvPr/>
        </p:nvSpPr>
        <p:spPr>
          <a:xfrm>
            <a:off x="0" y="1648292"/>
            <a:ext cx="12192001" cy="46166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How many items in the test?</a:t>
            </a:r>
          </a:p>
        </p:txBody>
      </p:sp>
      <p:pic>
        <p:nvPicPr>
          <p:cNvPr id="8" name="Picture 7" descr="scal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09977" y="1325563"/>
            <a:ext cx="2631364" cy="2042596"/>
          </a:xfrm>
          <a:prstGeom prst="rect">
            <a:avLst/>
          </a:prstGeom>
        </p:spPr>
      </p:pic>
      <p:sp>
        <p:nvSpPr>
          <p:cNvPr id="7" name="TextBox 6"/>
          <p:cNvSpPr txBox="1"/>
          <p:nvPr/>
        </p:nvSpPr>
        <p:spPr>
          <a:xfrm>
            <a:off x="0" y="3706045"/>
            <a:ext cx="12192001" cy="150810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Completeness of coverage for individual pupils – diagnostic feedback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Testing burden and time demands – aim to fit tests within a single lesson!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We don’t want assessment to soak up too much teaching and learning time!  </a:t>
            </a:r>
          </a:p>
        </p:txBody>
      </p:sp>
      <p:sp>
        <p:nvSpPr>
          <p:cNvPr id="9" name="TextBox 8"/>
          <p:cNvSpPr txBox="1"/>
          <p:nvPr/>
        </p:nvSpPr>
        <p:spPr>
          <a:xfrm>
            <a:off x="8622891" y="6093288"/>
            <a:ext cx="3569110" cy="2616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Scales image: by </a:t>
            </a:r>
            <a:r>
              <a:rPr kumimoji="0" lang="en-GB" sz="1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scott_kirkwood</a:t>
            </a: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openclipart.org.  </a:t>
            </a:r>
          </a:p>
        </p:txBody>
      </p:sp>
    </p:spTree>
    <p:extLst>
      <p:ext uri="{BB962C8B-B14F-4D97-AF65-F5344CB8AC3E}">
        <p14:creationId xmlns:p14="http://schemas.microsoft.com/office/powerpoint/2010/main" val="1220972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6" name="Title 5">
            <a:extLst>
              <a:ext uri="{FF2B5EF4-FFF2-40B4-BE49-F238E27FC236}">
                <a16:creationId xmlns:a16="http://schemas.microsoft.com/office/drawing/2014/main" id="{017F6176-C005-304B-B096-EE9D6E1E51BD}"/>
              </a:ext>
            </a:extLst>
          </p:cNvPr>
          <p:cNvSpPr>
            <a:spLocks noGrp="1"/>
          </p:cNvSpPr>
          <p:nvPr>
            <p:ph type="title"/>
          </p:nvPr>
        </p:nvSpPr>
        <p:spPr>
          <a:xfrm>
            <a:off x="164570" y="296863"/>
            <a:ext cx="3553990" cy="705556"/>
          </a:xfrm>
        </p:spPr>
        <p:txBody>
          <a:bodyPr>
            <a:normAutofit/>
          </a:bodyPr>
          <a:lstStyle/>
          <a:p>
            <a:r>
              <a:rPr lang="en-GB" sz="3200" b="1" dirty="0">
                <a:solidFill>
                  <a:schemeClr val="bg1"/>
                </a:solidFill>
              </a:rPr>
              <a:t>Item selection</a:t>
            </a:r>
            <a:endParaRPr lang="en-US" sz="3200" dirty="0"/>
          </a:p>
        </p:txBody>
      </p:sp>
      <p:sp>
        <p:nvSpPr>
          <p:cNvPr id="3" name="TextBox 2"/>
          <p:cNvSpPr txBox="1"/>
          <p:nvPr/>
        </p:nvSpPr>
        <p:spPr>
          <a:xfrm>
            <a:off x="0" y="1163991"/>
            <a:ext cx="12192001" cy="187743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15 items per pupil</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On-line test: random selection of SSC for both the reading aloud and dictation components.  Random selection (1 of three items) for each SSC</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Class as a whole should cover all the SSC, but individual pupils do not</a:t>
            </a:r>
          </a:p>
        </p:txBody>
      </p:sp>
      <p:sp>
        <p:nvSpPr>
          <p:cNvPr id="9" name="TextBox 8"/>
          <p:cNvSpPr txBox="1"/>
          <p:nvPr/>
        </p:nvSpPr>
        <p:spPr>
          <a:xfrm>
            <a:off x="164570" y="3073690"/>
            <a:ext cx="5859711" cy="3262432"/>
          </a:xfrm>
          <a:prstGeom prst="rect">
            <a:avLst/>
          </a:prstGeom>
          <a:solidFill>
            <a:srgbClr val="CCFFCC"/>
          </a:solid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sym typeface="Wingdings" panose="05000000000000000000" pitchFamily="2" charset="2"/>
              </a:rPr>
              <a:t></a:t>
            </a:r>
            <a:endParaRPr kumimoji="0" lang="en-GB" sz="3200" b="1" i="0" u="none" strike="noStrike" kern="1200" cap="none" spc="0" normalizeH="0" baseline="0" noProof="0" dirty="0">
              <a:ln>
                <a:noFill/>
              </a:ln>
              <a:solidFill>
                <a:srgbClr val="008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Takes less time for individuals to complete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Prevents copying – all individuals have a different selection of items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Diagnostic feedback (to inform teaching) at whole class level</a:t>
            </a:r>
          </a:p>
        </p:txBody>
      </p:sp>
      <p:sp>
        <p:nvSpPr>
          <p:cNvPr id="8" name="TextBox 7"/>
          <p:cNvSpPr txBox="1"/>
          <p:nvPr/>
        </p:nvSpPr>
        <p:spPr>
          <a:xfrm>
            <a:off x="6145306" y="3073690"/>
            <a:ext cx="5844988" cy="1477328"/>
          </a:xfrm>
          <a:prstGeom prst="rect">
            <a:avLst/>
          </a:prstGeom>
          <a:solidFill>
            <a:srgbClr val="FF3300">
              <a:alpha val="13000"/>
            </a:srgbClr>
          </a:solidFill>
        </p:spPr>
        <p:txBody>
          <a:bodyPr wrap="square" rtlCol="0">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32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sym typeface="Wingdings" panose="05000000000000000000" pitchFamily="2" charset="2"/>
              </a:rPr>
              <a:t></a:t>
            </a:r>
            <a:endParaRPr kumimoji="0" lang="en-GB" sz="2400" b="1" i="0" u="none" strike="noStrike" kern="1200" cap="none" spc="0" normalizeH="0" baseline="0" noProof="0" dirty="0">
              <a:ln>
                <a:noFill/>
              </a:ln>
              <a:solidFill>
                <a:srgbClr val="FF0000"/>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Incomplete diagnostic feedback for individuals</a:t>
            </a:r>
          </a:p>
        </p:txBody>
      </p:sp>
      <p:sp>
        <p:nvSpPr>
          <p:cNvPr id="2" name="TextBox 1"/>
          <p:cNvSpPr txBox="1"/>
          <p:nvPr/>
        </p:nvSpPr>
        <p:spPr>
          <a:xfrm>
            <a:off x="6145306" y="4583280"/>
            <a:ext cx="5844988" cy="172354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sym typeface="Wingdings" panose="05000000000000000000" pitchFamily="2" charset="2"/>
              </a:rPr>
              <a:t>But – these are summative tests.</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sym typeface="Wingdings" panose="05000000000000000000" pitchFamily="2" charset="2"/>
              </a:rPr>
              <a:t>Diagnostic tests are already available – teacher- / self- / peer-assessment </a:t>
            </a:r>
            <a:endPar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83415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bg/>
                                          </p:spTgt>
                                        </p:tgtEl>
                                        <p:attrNameLst>
                                          <p:attrName>style.visibility</p:attrName>
                                        </p:attrNameLst>
                                      </p:cBhvr>
                                      <p:to>
                                        <p:strVal val="visible"/>
                                      </p:to>
                                    </p:set>
                                    <p:animEffect transition="in" filter="fade">
                                      <p:cBhvr>
                                        <p:cTn id="22" dur="500"/>
                                        <p:tgtEl>
                                          <p:spTgt spid="9">
                                            <p:bg/>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fade">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2" end="2"/>
                                            </p:txEl>
                                          </p:spTgt>
                                        </p:tgtEl>
                                        <p:attrNameLst>
                                          <p:attrName>style.visibility</p:attrName>
                                        </p:attrNameLst>
                                      </p:cBhvr>
                                      <p:to>
                                        <p:strVal val="visible"/>
                                      </p:to>
                                    </p:set>
                                    <p:animEffect transition="in" filter="fade">
                                      <p:cBhvr>
                                        <p:cTn id="37" dur="500"/>
                                        <p:tgtEl>
                                          <p:spTgt spid="9">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xEl>
                                              <p:pRg st="3" end="3"/>
                                            </p:txEl>
                                          </p:spTgt>
                                        </p:tgtEl>
                                        <p:attrNameLst>
                                          <p:attrName>style.visibility</p:attrName>
                                        </p:attrNameLst>
                                      </p:cBhvr>
                                      <p:to>
                                        <p:strVal val="visible"/>
                                      </p:to>
                                    </p:set>
                                    <p:animEffect transition="in" filter="fade">
                                      <p:cBhvr>
                                        <p:cTn id="42" dur="500"/>
                                        <p:tgtEl>
                                          <p:spTgt spid="9">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bg/>
                                          </p:spTgt>
                                        </p:tgtEl>
                                        <p:attrNameLst>
                                          <p:attrName>style.visibility</p:attrName>
                                        </p:attrNameLst>
                                      </p:cBhvr>
                                      <p:to>
                                        <p:strVal val="visible"/>
                                      </p:to>
                                    </p:set>
                                    <p:animEffect transition="in" filter="fade">
                                      <p:cBhvr>
                                        <p:cTn id="47" dur="500"/>
                                        <p:tgtEl>
                                          <p:spTgt spid="8">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xEl>
                                              <p:pRg st="0" end="0"/>
                                            </p:txEl>
                                          </p:spTgt>
                                        </p:tgtEl>
                                        <p:attrNameLst>
                                          <p:attrName>style.visibility</p:attrName>
                                        </p:attrNameLst>
                                      </p:cBhvr>
                                      <p:to>
                                        <p:strVal val="visible"/>
                                      </p:to>
                                    </p:set>
                                    <p:animEffect transition="in" filter="fade">
                                      <p:cBhvr>
                                        <p:cTn id="52" dur="500"/>
                                        <p:tgtEl>
                                          <p:spTgt spid="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fade">
                                      <p:cBhvr>
                                        <p:cTn id="57" dur="500"/>
                                        <p:tgtEl>
                                          <p:spTgt spid="8">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build="p" animBg="1"/>
      <p:bldP spid="8" grpId="0" build="p" animBg="1"/>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49B88446-4A5D-4741-9B03-FB7693E443EE}"/>
              </a:ext>
            </a:extLst>
          </p:cNvPr>
          <p:cNvSpPr>
            <a:spLocks noGrp="1"/>
          </p:cNvSpPr>
          <p:nvPr>
            <p:ph type="title"/>
          </p:nvPr>
        </p:nvSpPr>
        <p:spPr>
          <a:xfrm>
            <a:off x="164571" y="296863"/>
            <a:ext cx="7197521" cy="742003"/>
          </a:xfrm>
        </p:spPr>
        <p:txBody>
          <a:bodyPr>
            <a:normAutofit/>
          </a:bodyPr>
          <a:lstStyle/>
          <a:p>
            <a:r>
              <a:rPr lang="en-GB" sz="3200" b="1" dirty="0">
                <a:solidFill>
                  <a:schemeClr val="bg1"/>
                </a:solidFill>
              </a:rPr>
              <a:t>Principles of Phonics assessment </a:t>
            </a:r>
            <a:endParaRPr lang="en-US" sz="3200" dirty="0"/>
          </a:p>
        </p:txBody>
      </p:sp>
      <p:sp>
        <p:nvSpPr>
          <p:cNvPr id="3" name="TextBox 2">
            <a:extLst>
              <a:ext uri="{FF2B5EF4-FFF2-40B4-BE49-F238E27FC236}">
                <a16:creationId xmlns:a16="http://schemas.microsoft.com/office/drawing/2014/main" id="{0A0A8ECF-A687-4D4B-939F-30DD2759DE98}"/>
              </a:ext>
            </a:extLst>
          </p:cNvPr>
          <p:cNvSpPr txBox="1"/>
          <p:nvPr/>
        </p:nvSpPr>
        <p:spPr>
          <a:xfrm>
            <a:off x="164571" y="1325563"/>
            <a:ext cx="11788729"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Objectives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test knowledge of Symbol-Sound Correspondences (SSC) covered to date in Y7 (i.e. a syllabus-based achievement test)</a:t>
            </a:r>
          </a:p>
        </p:txBody>
      </p:sp>
      <p:sp>
        <p:nvSpPr>
          <p:cNvPr id="6" name="TextBox 5">
            <a:extLst>
              <a:ext uri="{FF2B5EF4-FFF2-40B4-BE49-F238E27FC236}">
                <a16:creationId xmlns:a16="http://schemas.microsoft.com/office/drawing/2014/main" id="{0A0A8ECF-A687-4D4B-939F-30DD2759DE98}"/>
              </a:ext>
            </a:extLst>
          </p:cNvPr>
          <p:cNvSpPr txBox="1"/>
          <p:nvPr/>
        </p:nvSpPr>
        <p:spPr>
          <a:xfrm>
            <a:off x="-1" y="2874144"/>
            <a:ext cx="12192001" cy="32316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Why are we testing this?</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SSC knowledge is used </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reading aloud (including ‘inner voice’) – linked to reading comprehension, vocabulary acquisition (inter alia)</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when listening (segmentation) and writing (spelling)</a:t>
            </a:r>
          </a:p>
          <a:p>
            <a:pPr marL="342900" marR="0" lvl="0" indent="-342900" algn="l" defTabSz="914400" rtl="0" eaLnBrk="1" fontAlgn="auto" latinLnBrk="0" hangingPunct="1">
              <a:lnSpc>
                <a:spcPct val="100000"/>
              </a:lnSpc>
              <a:spcBef>
                <a:spcPts val="0"/>
              </a:spcBef>
              <a:spcAft>
                <a:spcPts val="1200"/>
              </a:spcAft>
              <a:buClrTx/>
              <a:buSzTx/>
              <a:buFont typeface="Wingdings" panose="05000000000000000000" pitchFamily="2" charset="2"/>
              <a:buChar char="à"/>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Testing is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bidirectional</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both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sound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print</a:t>
            </a: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and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print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a:t>
            </a:r>
            <a:r>
              <a:rPr kumimoji="0" lang="en-GB" sz="2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sound</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3657600" marR="0" lvl="8" indent="0" algn="l" defTabSz="914400" rtl="0" eaLnBrk="1" fontAlgn="auto" latinLnBrk="0" hangingPunct="1">
              <a:lnSpc>
                <a:spcPct val="100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       transcription   	       reading aloud</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98443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500"/>
                                        <p:tgtEl>
                                          <p:spTgt spid="6">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500"/>
                                        <p:tgtEl>
                                          <p:spTgt spid="6">
                                            <p:txEl>
                                              <p:pRg st="2" end="2"/>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Effect transition="in" filter="fade">
                                      <p:cBhvr>
                                        <p:cTn id="24" dur="500"/>
                                        <p:tgtEl>
                                          <p:spTgt spid="6">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animEffect transition="in" filter="fade">
                                      <p:cBhvr>
                                        <p:cTn id="29" dur="500"/>
                                        <p:tgtEl>
                                          <p:spTgt spid="6">
                                            <p:txEl>
                                              <p:pRg st="4" end="4"/>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8" name="Title 7">
            <a:extLst>
              <a:ext uri="{FF2B5EF4-FFF2-40B4-BE49-F238E27FC236}">
                <a16:creationId xmlns:a16="http://schemas.microsoft.com/office/drawing/2014/main" id="{597FA657-1197-9742-B0C4-F9C91A9BE5B5}"/>
              </a:ext>
            </a:extLst>
          </p:cNvPr>
          <p:cNvSpPr>
            <a:spLocks noGrp="1"/>
          </p:cNvSpPr>
          <p:nvPr>
            <p:ph type="title"/>
          </p:nvPr>
        </p:nvSpPr>
        <p:spPr>
          <a:xfrm>
            <a:off x="164571" y="296864"/>
            <a:ext cx="3416829" cy="814132"/>
          </a:xfrm>
        </p:spPr>
        <p:txBody>
          <a:bodyPr>
            <a:normAutofit/>
          </a:bodyPr>
          <a:lstStyle/>
          <a:p>
            <a:r>
              <a:rPr lang="en-GB" sz="3200" b="1" dirty="0">
                <a:solidFill>
                  <a:schemeClr val="bg1"/>
                </a:solidFill>
              </a:rPr>
              <a:t>a. Print to sound</a:t>
            </a:r>
            <a:endParaRPr lang="en-US" sz="3200" dirty="0"/>
          </a:p>
        </p:txBody>
      </p:sp>
      <p:sp>
        <p:nvSpPr>
          <p:cNvPr id="4" name="TextBox 3"/>
          <p:cNvSpPr txBox="1"/>
          <p:nvPr/>
        </p:nvSpPr>
        <p:spPr>
          <a:xfrm>
            <a:off x="0" y="1110995"/>
            <a:ext cx="12192001" cy="523220"/>
          </a:xfrm>
          <a:prstGeom prst="rect">
            <a:avLst/>
          </a:prstGeom>
          <a:noFill/>
        </p:spPr>
        <p:txBody>
          <a:bodyPr wrap="square" rtlCol="0">
            <a:spAutoFit/>
          </a:bodyPr>
          <a:lstStyle/>
          <a:p>
            <a:pPr algn="ctr"/>
            <a:r>
              <a:rPr lang="en-GB" sz="2800" b="1" dirty="0">
                <a:solidFill>
                  <a:schemeClr val="accent5">
                    <a:lumMod val="50000"/>
                  </a:schemeClr>
                </a:solidFill>
                <a:latin typeface="Century Gothic" panose="020B0502020202020204" pitchFamily="34" charset="0"/>
              </a:rPr>
              <a:t>Summary</a:t>
            </a:r>
          </a:p>
        </p:txBody>
      </p:sp>
      <p:sp>
        <p:nvSpPr>
          <p:cNvPr id="6" name="TextBox 5"/>
          <p:cNvSpPr txBox="1"/>
          <p:nvPr/>
        </p:nvSpPr>
        <p:spPr>
          <a:xfrm>
            <a:off x="-1" y="1775883"/>
            <a:ext cx="12192001" cy="1877437"/>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Reading Aloud Test </a:t>
            </a:r>
          </a:p>
          <a:p>
            <a:pPr marL="342900"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Administered individually </a:t>
            </a:r>
          </a:p>
          <a:p>
            <a:pPr marL="342900"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Unfamiliar words to test SSC knowledge (to stop them using existing knowledge of whole word pronunciations)</a:t>
            </a:r>
          </a:p>
        </p:txBody>
      </p:sp>
    </p:spTree>
    <p:extLst>
      <p:ext uri="{BB962C8B-B14F-4D97-AF65-F5344CB8AC3E}">
        <p14:creationId xmlns:p14="http://schemas.microsoft.com/office/powerpoint/2010/main" val="2769764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9" name="Title 8">
            <a:extLst>
              <a:ext uri="{FF2B5EF4-FFF2-40B4-BE49-F238E27FC236}">
                <a16:creationId xmlns:a16="http://schemas.microsoft.com/office/drawing/2014/main" id="{A6DE6791-C8A5-7940-BB42-500BDE84BB6F}"/>
              </a:ext>
            </a:extLst>
          </p:cNvPr>
          <p:cNvSpPr>
            <a:spLocks noGrp="1"/>
          </p:cNvSpPr>
          <p:nvPr>
            <p:ph type="title"/>
          </p:nvPr>
        </p:nvSpPr>
        <p:spPr>
          <a:xfrm>
            <a:off x="164571" y="27104"/>
            <a:ext cx="10515600" cy="1325563"/>
          </a:xfrm>
        </p:spPr>
        <p:txBody>
          <a:bodyPr>
            <a:normAutofit/>
          </a:bodyPr>
          <a:lstStyle/>
          <a:p>
            <a:r>
              <a:rPr lang="en-GB" sz="3200" b="1" dirty="0">
                <a:solidFill>
                  <a:schemeClr val="bg1"/>
                </a:solidFill>
              </a:rPr>
              <a:t>b. Sound to print </a:t>
            </a:r>
            <a:endParaRPr lang="en-US" sz="3200" dirty="0"/>
          </a:p>
        </p:txBody>
      </p:sp>
      <p:sp>
        <p:nvSpPr>
          <p:cNvPr id="4" name="TextBox 3"/>
          <p:cNvSpPr txBox="1"/>
          <p:nvPr/>
        </p:nvSpPr>
        <p:spPr>
          <a:xfrm>
            <a:off x="-1" y="1460854"/>
            <a:ext cx="12192001" cy="98488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Transcription task – can they write what they hear?</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However… languages vary in “orthographic depth”:</a:t>
            </a:r>
          </a:p>
        </p:txBody>
      </p:sp>
      <p:pic>
        <p:nvPicPr>
          <p:cNvPr id="10"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80984" y="43216"/>
            <a:ext cx="34163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a:off x="599768" y="3515738"/>
            <a:ext cx="2899288" cy="1932859"/>
          </a:xfrm>
          <a:prstGeom prst="rect">
            <a:avLst/>
          </a:prstGeom>
        </p:spPr>
      </p:pic>
      <p:sp>
        <p:nvSpPr>
          <p:cNvPr id="3" name="TextBox 2"/>
          <p:cNvSpPr txBox="1"/>
          <p:nvPr/>
        </p:nvSpPr>
        <p:spPr>
          <a:xfrm>
            <a:off x="4640825" y="5928852"/>
            <a:ext cx="7551174" cy="43088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Image of train tracks: public domain licence, </a:t>
            </a: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6"/>
              </a:rPr>
              <a:t>https://libreshot.com/train-tracks-top-view/</a:t>
            </a:r>
            <a:endPar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Image of tree: </a:t>
            </a:r>
            <a:r>
              <a:rPr kumimoji="0" lang="en-GB" sz="11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Lairich</a:t>
            </a:r>
            <a:r>
              <a:rPr kumimoji="0" lang="en-GB" sz="11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Rig / Thousand-year-old yew tree / CC BY-SA 2.0</a:t>
            </a:r>
          </a:p>
        </p:txBody>
      </p:sp>
      <p:pic>
        <p:nvPicPr>
          <p:cNvPr id="6" name="Picture 5"/>
          <p:cNvPicPr>
            <a:picLocks noChangeAspect="1"/>
          </p:cNvPicPr>
          <p:nvPr/>
        </p:nvPicPr>
        <p:blipFill>
          <a:blip r:embed="rId7"/>
          <a:stretch>
            <a:fillRect/>
          </a:stretch>
        </p:blipFill>
        <p:spPr>
          <a:xfrm>
            <a:off x="4984954" y="3081481"/>
            <a:ext cx="3156155" cy="2367116"/>
          </a:xfrm>
          <a:prstGeom prst="rect">
            <a:avLst/>
          </a:prstGeom>
        </p:spPr>
      </p:pic>
      <p:sp>
        <p:nvSpPr>
          <p:cNvPr id="8" name="TextBox 7"/>
          <p:cNvSpPr txBox="1"/>
          <p:nvPr/>
        </p:nvSpPr>
        <p:spPr>
          <a:xfrm>
            <a:off x="-1" y="3570989"/>
            <a:ext cx="1140542" cy="584775"/>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&lt;a&gt;</a:t>
            </a:r>
          </a:p>
        </p:txBody>
      </p:sp>
      <p:sp>
        <p:nvSpPr>
          <p:cNvPr id="11" name="TextBox 10"/>
          <p:cNvSpPr txBox="1"/>
          <p:nvPr/>
        </p:nvSpPr>
        <p:spPr>
          <a:xfrm>
            <a:off x="1485897" y="3008673"/>
            <a:ext cx="1140542" cy="584775"/>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&lt;u&gt;</a:t>
            </a:r>
          </a:p>
        </p:txBody>
      </p:sp>
      <p:sp>
        <p:nvSpPr>
          <p:cNvPr id="12" name="TextBox 11"/>
          <p:cNvSpPr txBox="1"/>
          <p:nvPr/>
        </p:nvSpPr>
        <p:spPr>
          <a:xfrm>
            <a:off x="1561543" y="5325934"/>
            <a:ext cx="1140542" cy="584775"/>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32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a</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13" name="TextBox 12"/>
          <p:cNvSpPr txBox="1"/>
          <p:nvPr/>
        </p:nvSpPr>
        <p:spPr>
          <a:xfrm>
            <a:off x="3101463" y="4741159"/>
            <a:ext cx="1140542" cy="584775"/>
          </a:xfrm>
          <a:prstGeom prst="rect">
            <a:avLst/>
          </a:prstGeom>
          <a:solidFill>
            <a:srgbClr val="FFFFCC"/>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a:t>
            </a:r>
          </a:p>
        </p:txBody>
      </p:sp>
      <p:pic>
        <p:nvPicPr>
          <p:cNvPr id="14" name="Picture 12" descr="scan001001"/>
          <p:cNvPicPr>
            <a:picLocks noChangeAspect="1" noChangeArrowheads="1"/>
          </p:cNvPicPr>
          <p:nvPr/>
        </p:nvPicPr>
        <p:blipFill>
          <a:blip r:embed="rId8" cstate="print">
            <a:extLst>
              <a:ext uri="{28A0092B-C50C-407E-A947-70E740481C1C}">
                <a14:useLocalDpi xmlns:a14="http://schemas.microsoft.com/office/drawing/2010/main" val="0"/>
              </a:ext>
            </a:extLst>
          </a:blip>
          <a:srcRect l="14078" t="32144" r="62671" b="61243"/>
          <a:stretch>
            <a:fillRect/>
          </a:stretch>
        </p:blipFill>
        <p:spPr bwMode="auto">
          <a:xfrm>
            <a:off x="6070751" y="5233181"/>
            <a:ext cx="984560" cy="38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15"/>
          <p:cNvSpPr txBox="1">
            <a:spLocks noChangeArrowheads="1"/>
          </p:cNvSpPr>
          <p:nvPr/>
        </p:nvSpPr>
        <p:spPr bwMode="auto">
          <a:xfrm>
            <a:off x="4821619" y="4608621"/>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vair</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16" name="Text Box 15"/>
          <p:cNvSpPr txBox="1">
            <a:spLocks noChangeArrowheads="1"/>
          </p:cNvSpPr>
          <p:nvPr/>
        </p:nvSpPr>
        <p:spPr bwMode="auto">
          <a:xfrm>
            <a:off x="4670827" y="3853191"/>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vert</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17" name="Text Box 15"/>
          <p:cNvSpPr txBox="1">
            <a:spLocks noChangeArrowheads="1"/>
          </p:cNvSpPr>
          <p:nvPr/>
        </p:nvSpPr>
        <p:spPr bwMode="auto">
          <a:xfrm>
            <a:off x="4834162" y="3532348"/>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verts</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18" name="Text Box 15"/>
          <p:cNvSpPr txBox="1">
            <a:spLocks noChangeArrowheads="1"/>
          </p:cNvSpPr>
          <p:nvPr/>
        </p:nvSpPr>
        <p:spPr bwMode="auto">
          <a:xfrm>
            <a:off x="5498033" y="3114872"/>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ver</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19" name="Text Box 15"/>
          <p:cNvSpPr txBox="1">
            <a:spLocks noChangeArrowheads="1"/>
          </p:cNvSpPr>
          <p:nvPr/>
        </p:nvSpPr>
        <p:spPr bwMode="auto">
          <a:xfrm>
            <a:off x="6006014" y="2830310"/>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vers</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20" name="Text Box 15"/>
          <p:cNvSpPr txBox="1">
            <a:spLocks noChangeArrowheads="1"/>
          </p:cNvSpPr>
          <p:nvPr/>
        </p:nvSpPr>
        <p:spPr bwMode="auto">
          <a:xfrm>
            <a:off x="7322626" y="3257467"/>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verre</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21" name="Text Box 15"/>
          <p:cNvSpPr txBox="1">
            <a:spLocks noChangeArrowheads="1"/>
          </p:cNvSpPr>
          <p:nvPr/>
        </p:nvSpPr>
        <p:spPr bwMode="auto">
          <a:xfrm>
            <a:off x="7049373" y="2881426"/>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verres</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22" name="Text Box 15"/>
          <p:cNvSpPr txBox="1">
            <a:spLocks noChangeArrowheads="1"/>
          </p:cNvSpPr>
          <p:nvPr/>
        </p:nvSpPr>
        <p:spPr bwMode="auto">
          <a:xfrm>
            <a:off x="7889122" y="4282112"/>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vaires</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23" name="Text Box 15"/>
          <p:cNvSpPr txBox="1">
            <a:spLocks noChangeArrowheads="1"/>
          </p:cNvSpPr>
          <p:nvPr/>
        </p:nvSpPr>
        <p:spPr bwMode="auto">
          <a:xfrm>
            <a:off x="7482995" y="3822882"/>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vaire</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
        <p:nvSpPr>
          <p:cNvPr id="24" name="Text Box 15"/>
          <p:cNvSpPr txBox="1">
            <a:spLocks noChangeArrowheads="1"/>
          </p:cNvSpPr>
          <p:nvPr/>
        </p:nvSpPr>
        <p:spPr bwMode="auto">
          <a:xfrm>
            <a:off x="6924500" y="4608621"/>
            <a:ext cx="839749" cy="400110"/>
          </a:xfrm>
          <a:prstGeom prst="rect">
            <a:avLst/>
          </a:prstGeom>
          <a:solidFill>
            <a:srgbClr val="FFF9F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rgbClr val="203864"/>
                </a:solidFill>
                <a:latin typeface="Tw Cen MT" panose="020B0602020104020603" pitchFamily="34" charset="0"/>
              </a:defRPr>
            </a:lvl1pPr>
            <a:lvl2pPr marL="742950" indent="-285750">
              <a:lnSpc>
                <a:spcPct val="90000"/>
              </a:lnSpc>
              <a:spcBef>
                <a:spcPts val="500"/>
              </a:spcBef>
              <a:buFont typeface="Arial" panose="020B0604020202020204" pitchFamily="34" charset="0"/>
              <a:buChar char="•"/>
              <a:defRPr sz="2400">
                <a:solidFill>
                  <a:srgbClr val="203864"/>
                </a:solidFill>
                <a:latin typeface="Tw Cen MT" panose="020B0602020104020603" pitchFamily="34" charset="0"/>
              </a:defRPr>
            </a:lvl2pPr>
            <a:lvl3pPr marL="1143000" indent="-228600">
              <a:lnSpc>
                <a:spcPct val="90000"/>
              </a:lnSpc>
              <a:spcBef>
                <a:spcPts val="500"/>
              </a:spcBef>
              <a:buFont typeface="Arial" panose="020B0604020202020204" pitchFamily="34" charset="0"/>
              <a:buChar char="•"/>
              <a:defRPr sz="2000">
                <a:solidFill>
                  <a:srgbClr val="203864"/>
                </a:solidFill>
                <a:latin typeface="Tw Cen MT" panose="020B0602020104020603" pitchFamily="34" charset="0"/>
              </a:defRPr>
            </a:lvl3pPr>
            <a:lvl4pPr marL="16002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4pPr>
            <a:lvl5pPr marL="2057400" indent="-228600">
              <a:lnSpc>
                <a:spcPct val="90000"/>
              </a:lnSpc>
              <a:spcBef>
                <a:spcPts val="500"/>
              </a:spcBef>
              <a:buFont typeface="Arial" panose="020B0604020202020204" pitchFamily="34" charset="0"/>
              <a:buChar char="•"/>
              <a:defRPr>
                <a:solidFill>
                  <a:srgbClr val="203864"/>
                </a:solidFill>
                <a:latin typeface="Tw Cen MT" panose="020B0602020104020603"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rgbClr val="203864"/>
                </a:solidFill>
                <a:latin typeface="Tw Cen MT" panose="020B0602020104020603"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20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Arial" panose="020B0604020202020204" pitchFamily="34" charset="0"/>
              </a:rPr>
              <a:t>verd</a:t>
            </a:r>
            <a:endParaRPr kumimoji="0" lang="en-GB" altLang="en-US" sz="1100" b="0" i="0" u="none" strike="noStrike" kern="1200" cap="none" spc="0" normalizeH="0" baseline="0" noProof="0" dirty="0">
              <a:ln>
                <a:noFill/>
              </a:ln>
              <a:solidFill>
                <a:srgbClr val="002060"/>
              </a:solidFill>
              <a:effectLst/>
              <a:uLnTx/>
              <a:uFillTx/>
              <a:latin typeface="Tw Cen MT" panose="020B0602020104020603" pitchFamily="34" charset="0"/>
              <a:ea typeface="+mn-ea"/>
              <a:cs typeface="Arial" panose="020B0604020202020204" pitchFamily="34" charset="0"/>
            </a:endParaRPr>
          </a:p>
        </p:txBody>
      </p:sp>
    </p:spTree>
    <p:extLst>
      <p:ext uri="{BB962C8B-B14F-4D97-AF65-F5344CB8AC3E}">
        <p14:creationId xmlns:p14="http://schemas.microsoft.com/office/powerpoint/2010/main" val="1391415744"/>
      </p:ext>
    </p:extLst>
  </p:cSld>
  <p:clrMapOvr>
    <a:masterClrMapping/>
  </p:clrMapOvr>
  <mc:AlternateContent xmlns:mc="http://schemas.openxmlformats.org/markup-compatibility/2006" xmlns:p14="http://schemas.microsoft.com/office/powerpoint/2010/main">
    <mc:Choice Requires="p14">
      <p:transition spd="slow" p14:dur="2000" advTm="184351"/>
    </mc:Choice>
    <mc:Fallback xmlns="">
      <p:transition spd="slow" advTm="184351"/>
    </mc:Fallback>
  </mc:AlternateContent>
  <p:extLst mod="1">
    <p:ext uri="{3A86A75C-4F4B-4683-9AE1-C65F6400EC91}">
      <p14:laserTraceLst xmlns:p14="http://schemas.microsoft.com/office/powerpoint/2010/main">
        <p14:tracePtLst>
          <p14:tracePt t="3583" x="495300" y="5486400"/>
          <p14:tracePt t="3883" x="463550" y="4902200"/>
          <p14:tracePt t="3917" x="615950" y="3689350"/>
          <p14:tracePt t="3950" x="863600" y="2914650"/>
          <p14:tracePt t="3969" x="952500" y="2717800"/>
          <p14:tracePt t="3999" x="990600" y="2686050"/>
          <p14:tracePt t="4217" x="984250" y="1905000"/>
          <p14:tracePt t="4233" x="984250" y="1530350"/>
          <p14:tracePt t="4250" x="965200" y="1352550"/>
          <p14:tracePt t="4285" x="863600" y="1117600"/>
          <p14:tracePt t="4316" x="806450" y="1041400"/>
          <p14:tracePt t="4349" x="806450" y="1035050"/>
          <p14:tracePt t="4468" x="749300" y="1054100"/>
          <p14:tracePt t="4501" x="571500" y="1098550"/>
          <p14:tracePt t="4532" x="425450" y="1117600"/>
          <p14:tracePt t="4566" x="355600" y="1117600"/>
          <p14:tracePt t="4601" x="355600" y="1104900"/>
          <p14:tracePt t="4650" x="355600" y="1079500"/>
          <p14:tracePt t="4683" x="349250" y="1041400"/>
          <p14:tracePt t="4716" x="349250" y="1035050"/>
          <p14:tracePt t="11629" x="311150" y="1155700"/>
          <p14:tracePt t="11662" x="285750" y="1270000"/>
          <p14:tracePt t="11710" x="254000" y="1358900"/>
          <p14:tracePt t="11743" x="254000" y="1371600"/>
          <p14:tracePt t="11828" x="254000" y="1377950"/>
          <p14:tracePt t="11861" x="247650" y="1409700"/>
          <p14:tracePt t="11881" x="222250" y="1492250"/>
          <p14:tracePt t="11909" x="184150" y="1625600"/>
          <p14:tracePt t="11929" x="165100" y="1676400"/>
          <p14:tracePt t="11961" x="158750" y="1701800"/>
          <p14:tracePt t="12012" x="158750" y="1708150"/>
          <p14:tracePt t="12045" x="158750" y="1727200"/>
          <p14:tracePt t="12092" x="158750" y="1733550"/>
          <p14:tracePt t="12228" x="158750" y="1727200"/>
          <p14:tracePt t="12293" x="158750" y="1714500"/>
          <p14:tracePt t="12345" x="158750" y="1708150"/>
          <p14:tracePt t="12392" x="158750" y="1701800"/>
          <p14:tracePt t="12443" x="158750" y="1689100"/>
          <p14:tracePt t="23284" x="209550" y="1701800"/>
          <p14:tracePt t="23304" x="241300" y="1714500"/>
          <p14:tracePt t="23334" x="254000" y="1714500"/>
          <p14:tracePt t="23501" x="247650" y="1714500"/>
          <p14:tracePt t="23617" x="241300" y="1727200"/>
          <p14:tracePt t="23650" x="222250" y="1797050"/>
          <p14:tracePt t="23684" x="190500" y="2019300"/>
          <p14:tracePt t="23704" x="177800" y="2089150"/>
          <p14:tracePt t="23733" x="177800" y="2127250"/>
          <p14:tracePt t="23783" x="177800" y="2133600"/>
          <p14:tracePt t="23900" x="177800" y="2203450"/>
          <p14:tracePt t="23934" x="177800" y="2279650"/>
          <p14:tracePt t="23949" x="177800" y="2292350"/>
          <p14:tracePt t="23983" x="177800" y="2305050"/>
          <p14:tracePt t="24017" x="177800" y="2311400"/>
          <p14:tracePt t="24084" x="171450" y="2311400"/>
          <p14:tracePt t="24150" x="165100" y="2286000"/>
          <p14:tracePt t="24183" x="165100" y="2273300"/>
          <p14:tracePt t="24216" x="158750" y="2254250"/>
          <p14:tracePt t="24250" x="158750" y="2241550"/>
          <p14:tracePt t="24283" x="152400" y="2235200"/>
          <p14:tracePt t="24300" x="152400" y="2228850"/>
          <p14:tracePt t="24366" x="152400" y="2222500"/>
          <p14:tracePt t="24400" x="152400" y="2209800"/>
          <p14:tracePt t="51294" x="152400" y="2216150"/>
          <p14:tracePt t="51331" x="158750" y="2222500"/>
          <p14:tracePt t="51364" x="171450" y="2260600"/>
          <p14:tracePt t="51395" x="190500" y="2317750"/>
          <p14:tracePt t="51416" x="209550" y="2368550"/>
          <p14:tracePt t="51446" x="247650" y="2476500"/>
          <p14:tracePt t="51477" x="323850" y="2705100"/>
          <p14:tracePt t="51510" x="425450" y="2889250"/>
          <p14:tracePt t="51547" x="520700" y="3067050"/>
          <p14:tracePt t="51578" x="571500" y="3187700"/>
          <p14:tracePt t="51610" x="609600" y="3251200"/>
          <p14:tracePt t="51630" x="622300" y="3251200"/>
          <p14:tracePt t="51994" x="660400" y="3327400"/>
          <p14:tracePt t="52030" x="692150" y="3384550"/>
          <p14:tracePt t="52063" x="711200" y="3403600"/>
          <p14:tracePt t="52094" x="717550" y="3416300"/>
          <p14:tracePt t="52229" x="730250" y="3435350"/>
          <p14:tracePt t="52262" x="742950" y="3460750"/>
          <p14:tracePt t="52293" x="749300" y="3467100"/>
          <p14:tracePt t="52330" x="749300" y="3473450"/>
          <p14:tracePt t="52730" x="768350" y="3568700"/>
          <p14:tracePt t="52762" x="774700" y="3613150"/>
          <p14:tracePt t="52793" x="781050" y="3632200"/>
          <p14:tracePt t="52843" x="781050" y="3657600"/>
          <p14:tracePt t="52877" x="781050" y="3663950"/>
          <p14:tracePt t="53327" x="869950" y="3867150"/>
          <p14:tracePt t="53347" x="908050" y="3924300"/>
          <p14:tracePt t="53381" x="920750" y="3956050"/>
          <p14:tracePt t="53442" x="920750" y="3962400"/>
          <p14:tracePt t="53476" x="952500" y="4051300"/>
          <p14:tracePt t="53512" x="996950" y="4178300"/>
          <p14:tracePt t="53559" x="1041400" y="4260850"/>
          <p14:tracePt t="53579" x="1054100" y="4298950"/>
          <p14:tracePt t="53611" x="1060450" y="4311650"/>
          <p14:tracePt t="53659" x="1073150" y="4311650"/>
          <p14:tracePt t="53692" x="1085850" y="4330700"/>
          <p14:tracePt t="53711" x="1111250" y="4349750"/>
          <p14:tracePt t="53759" x="1193800" y="4425950"/>
          <p14:tracePt t="53792" x="1289050" y="4508500"/>
          <p14:tracePt t="53811" x="1384300" y="4578350"/>
          <p14:tracePt t="53842" x="1600200" y="4692650"/>
          <p14:tracePt t="53879" x="1816100" y="4775200"/>
          <p14:tracePt t="53912" x="1892300" y="4806950"/>
          <p14:tracePt t="53958" x="1993900" y="4845050"/>
          <p14:tracePt t="53992" x="2038350" y="4864100"/>
          <p14:tracePt t="54012" x="2057400" y="4870450"/>
          <p14:tracePt t="54043" x="2082800" y="4883150"/>
          <p14:tracePt t="54058" x="2108200" y="4902200"/>
          <p14:tracePt t="54091" x="2190750" y="4953000"/>
          <p14:tracePt t="54113" x="2209800" y="4959350"/>
          <p14:tracePt t="54242" x="2171700" y="4933950"/>
          <p14:tracePt t="54275" x="1905000" y="4718050"/>
          <p14:tracePt t="54308" x="1803400" y="4622800"/>
          <p14:tracePt t="54341" x="1778000" y="4584700"/>
          <p14:tracePt t="54359" x="1701800" y="4521200"/>
          <p14:tracePt t="54391" x="1593850" y="4413250"/>
          <p14:tracePt t="54425" x="1441450" y="4305300"/>
          <p14:tracePt t="54458" x="1327150" y="4235450"/>
          <p14:tracePt t="54491" x="1301750" y="4222750"/>
          <p14:tracePt t="54708" x="1212850" y="4191000"/>
          <p14:tracePt t="54741" x="1168400" y="4178300"/>
          <p14:tracePt t="54775" x="1162050" y="4178300"/>
          <p14:tracePt t="54808" x="1162050" y="4171950"/>
          <p14:tracePt t="54924" x="1168400" y="4184650"/>
          <p14:tracePt t="54958" x="1244600" y="4267200"/>
          <p14:tracePt t="54990" x="1339850" y="4387850"/>
          <p14:tracePt t="55025" x="1485900" y="4552950"/>
          <p14:tracePt t="55058" x="1600200" y="4692650"/>
          <p14:tracePt t="55091" x="1670050" y="4762500"/>
          <p14:tracePt t="55124" x="1727200" y="4832350"/>
          <p14:tracePt t="55159" x="1765300" y="4876800"/>
          <p14:tracePt t="55174" x="1771650" y="4883150"/>
          <p14:tracePt t="55207" x="1809750" y="4921250"/>
          <p14:tracePt t="55241" x="1822450" y="4933950"/>
          <p14:tracePt t="65967" x="1657350" y="4845050"/>
          <p14:tracePt t="65984" x="1606550" y="4813300"/>
          <p14:tracePt t="66016" x="1504950" y="4749800"/>
          <p14:tracePt t="66035" x="1447800" y="4724400"/>
          <p14:tracePt t="66067" x="1320800" y="4660900"/>
          <p14:tracePt t="66082" x="1301750" y="4648200"/>
          <p14:tracePt t="66115" x="1270000" y="4629150"/>
          <p14:tracePt t="66151" x="1244600" y="4578350"/>
          <p14:tracePt t="66181" x="1181100" y="4527550"/>
          <p14:tracePt t="66215" x="1079500" y="4451350"/>
          <p14:tracePt t="66251" x="1028700" y="4406900"/>
          <p14:tracePt t="66282" x="1003300" y="4362450"/>
          <p14:tracePt t="66316" x="946150" y="4279900"/>
          <p14:tracePt t="66334" x="939800" y="4267200"/>
          <p14:tracePt t="66598" x="1041400" y="4368800"/>
          <p14:tracePt t="66631" x="1219200" y="4514850"/>
          <p14:tracePt t="66665" x="1460500" y="4692650"/>
          <p14:tracePt t="66698" x="1625600" y="4826000"/>
          <p14:tracePt t="66731" x="1739900" y="4921250"/>
          <p14:tracePt t="66765" x="1841500" y="5003800"/>
          <p14:tracePt t="66798" x="1866900" y="5035550"/>
          <p14:tracePt t="66851" x="1866900" y="5029200"/>
          <p14:tracePt t="66883" x="1854200" y="5003800"/>
          <p14:tracePt t="66915" x="1758950" y="4870450"/>
          <p14:tracePt t="66951" x="1416050" y="4514850"/>
          <p14:tracePt t="66984" x="1035050" y="4146550"/>
          <p14:tracePt t="67015" x="1003300" y="4102100"/>
          <p14:tracePt t="67048" x="1016000" y="4108450"/>
          <p14:tracePt t="67068" x="1022350" y="4127500"/>
          <p14:tracePt t="67098" x="1028700" y="4159250"/>
          <p14:tracePt t="67131" x="1041400" y="4184650"/>
          <p14:tracePt t="67167" x="1054100" y="4203700"/>
          <p14:tracePt t="67197" x="1206500" y="4324350"/>
          <p14:tracePt t="67231" x="1619250" y="4591050"/>
          <p14:tracePt t="67268" x="2025650" y="4845050"/>
          <p14:tracePt t="67298" x="2349500" y="5003800"/>
          <p14:tracePt t="67331" x="2635250" y="5111750"/>
          <p14:tracePt t="67364" x="2736850" y="5149850"/>
          <p14:tracePt t="67398" x="2743200" y="5149850"/>
          <p14:tracePt t="67431" x="2743200" y="5130800"/>
          <p14:tracePt t="67464" x="2749550" y="5124450"/>
          <p14:tracePt t="67483" x="2800350" y="5067300"/>
          <p14:tracePt t="67515" x="2933700" y="4946650"/>
          <p14:tracePt t="67547" x="2959100" y="4914900"/>
          <p14:tracePt t="67568" x="2914650" y="4775200"/>
          <p14:tracePt t="67584" x="2857500" y="4686300"/>
          <p14:tracePt t="67617" x="2647950" y="4432300"/>
          <p14:tracePt t="67663" x="2451100" y="4197350"/>
          <p14:tracePt t="67683" x="2336800" y="4057650"/>
          <p14:tracePt t="67716" x="2159000" y="3860800"/>
          <p14:tracePt t="67764" x="2159000" y="3848100"/>
          <p14:tracePt t="67847" x="2171700" y="3860800"/>
          <p14:tracePt t="67865" x="2171700" y="3867150"/>
          <p14:tracePt t="67902" x="2184400" y="3879850"/>
          <p14:tracePt t="67932" x="2336800" y="3994150"/>
          <p14:tracePt t="67981" x="2901950" y="4445000"/>
          <p14:tracePt t="67984" x="2940050" y="4457700"/>
          <p14:tracePt t="68018" x="3282950" y="4730750"/>
          <p14:tracePt t="68033" x="3340100" y="4768850"/>
          <p14:tracePt t="68064" x="3416300" y="4813300"/>
          <p14:tracePt t="68113" x="3409950" y="4813300"/>
          <p14:tracePt t="68164" x="3390900" y="4800600"/>
          <p14:tracePt t="68196" x="3251200" y="4667250"/>
          <p14:tracePt t="68216" x="3035300" y="4476750"/>
          <p14:tracePt t="68246" x="2609850" y="4095750"/>
          <p14:tracePt t="68280" x="2425700" y="3892550"/>
          <p14:tracePt t="68313" x="2419350" y="3879850"/>
          <p14:tracePt t="68363" x="2419350" y="3873500"/>
          <p14:tracePt t="68431" x="2343150" y="3810000"/>
          <p14:tracePt t="68434" x="2336800" y="3797300"/>
          <p14:tracePt t="68479" x="2247900" y="3740150"/>
          <p14:tracePt t="68515" x="2165350" y="3721100"/>
          <p14:tracePt t="68548" x="1797050" y="3721100"/>
          <p14:tracePt t="68563" x="1593850" y="3759200"/>
          <p14:tracePt t="68596" x="819150" y="3994150"/>
          <p14:tracePt t="68618" x="552450" y="4083050"/>
          <p14:tracePt t="68663" x="520700" y="4108450"/>
          <p14:tracePt t="68780" x="520700" y="4102100"/>
          <p14:tracePt t="68813" x="520700" y="4095750"/>
          <p14:tracePt t="68847" x="527050" y="4089400"/>
          <p14:tracePt t="68864" x="527050" y="4083050"/>
          <p14:tracePt t="68897" x="539750" y="4076700"/>
          <p14:tracePt t="68929" x="558800" y="4070350"/>
          <p14:tracePt t="68963" x="571500" y="4057650"/>
          <p14:tracePt t="69013" x="590550" y="4057650"/>
          <p14:tracePt t="69063" x="609600" y="4057650"/>
          <p14:tracePt t="69096" x="628650" y="4064000"/>
          <p14:tracePt t="69129" x="635000" y="4070350"/>
          <p14:tracePt t="69162" x="635000" y="4076700"/>
          <p14:tracePt t="69196" x="635000" y="4095750"/>
          <p14:tracePt t="69229" x="641350" y="4102100"/>
          <p14:tracePt t="69262" x="641350" y="4108450"/>
          <p14:tracePt t="69362" x="641350" y="4089400"/>
          <p14:tracePt t="69396" x="622300" y="4076700"/>
          <p14:tracePt t="69429" x="577850" y="4051300"/>
          <p14:tracePt t="69462" x="450850" y="3981450"/>
          <p14:tracePt t="69496" x="406400" y="3949700"/>
          <p14:tracePt t="69529" x="406400" y="3943350"/>
          <p14:tracePt t="69779" x="374650" y="3911600"/>
          <p14:tracePt t="69812" x="336550" y="3892550"/>
          <p14:tracePt t="69863" x="381000" y="3956050"/>
          <p14:tracePt t="69897" x="539750" y="4070350"/>
          <p14:tracePt t="69929" x="698500" y="4089400"/>
          <p14:tracePt t="69963" x="711200" y="4070350"/>
          <p14:tracePt t="69995" x="698500" y="4051300"/>
          <p14:tracePt t="70046" x="615950" y="4000500"/>
          <p14:tracePt t="70062" x="584200" y="4000500"/>
          <p14:tracePt t="70095" x="565150" y="4019550"/>
          <p14:tracePt t="70130" x="603250" y="4083050"/>
          <p14:tracePt t="70145" x="635000" y="4121150"/>
          <p14:tracePt t="70178" x="768350" y="4159250"/>
          <p14:tracePt t="70212" x="793750" y="4114800"/>
          <p14:tracePt t="70228" x="787400" y="4076700"/>
          <p14:tracePt t="70262" x="698500" y="3898900"/>
          <p14:tracePt t="70295" x="647700" y="3886200"/>
          <p14:tracePt t="70311" x="641350" y="3886200"/>
          <p14:tracePt t="70345" x="641350" y="3911600"/>
          <p14:tracePt t="70364" x="641350" y="3937000"/>
          <p14:tracePt t="70395" x="641350" y="3981450"/>
          <p14:tracePt t="70429" x="666750" y="4013200"/>
          <p14:tracePt t="70495" x="666750" y="3987800"/>
          <p14:tracePt t="70528" x="666750" y="3962400"/>
          <p14:tracePt t="70564" x="654050" y="3956050"/>
          <p14:tracePt t="70611" x="641350" y="3956050"/>
          <p14:tracePt t="70729" x="641350" y="3949700"/>
          <p14:tracePt t="70795" x="654050" y="3949700"/>
          <p14:tracePt t="70828" x="666750" y="3956050"/>
          <p14:tracePt t="70861" x="673100" y="3968750"/>
          <p14:tracePt t="70897" x="692150" y="3994150"/>
          <p14:tracePt t="70928" x="755650" y="4064000"/>
          <p14:tracePt t="70961" x="946150" y="4222750"/>
          <p14:tracePt t="70995" x="1136650" y="4394200"/>
          <p14:tracePt t="71028" x="1295400" y="4521200"/>
          <p14:tracePt t="71062" x="1460500" y="4673600"/>
          <p14:tracePt t="71078" x="1524000" y="4718050"/>
          <p14:tracePt t="71110" x="1625600" y="4826000"/>
          <p14:tracePt t="71145" x="1771650" y="4997450"/>
          <p14:tracePt t="71179" x="1866900" y="5099050"/>
          <p14:tracePt t="71211" x="1924050" y="5162550"/>
          <p14:tracePt t="71245" x="1987550" y="5238750"/>
          <p14:tracePt t="71278" x="2006600" y="5270500"/>
          <p14:tracePt t="71311" x="2032000" y="5327650"/>
          <p14:tracePt t="71344" x="2070100" y="5429250"/>
          <p14:tracePt t="71362" x="2076450" y="5448300"/>
          <p14:tracePt t="71811" x="2108200" y="5511800"/>
          <p14:tracePt t="71844" x="2108200" y="5518150"/>
          <p14:tracePt t="72011" x="2108200" y="5511800"/>
          <p14:tracePt t="72043" x="2108200" y="5499100"/>
          <p14:tracePt t="72077" x="2108200" y="5486400"/>
          <p14:tracePt t="72126" x="2108200" y="5473700"/>
          <p14:tracePt t="72177" x="2108200" y="5467350"/>
          <p14:tracePt t="72211" x="2108200" y="5461000"/>
          <p14:tracePt t="72260" x="2108200" y="5448300"/>
          <p14:tracePt t="72326" x="2108200" y="5441950"/>
          <p14:tracePt t="72360" x="2089150" y="5435600"/>
          <p14:tracePt t="72394" x="2012950" y="5429250"/>
          <p14:tracePt t="72426" x="1943100" y="5435600"/>
          <p14:tracePt t="72447" x="1911350" y="5441950"/>
          <p14:tracePt t="72477" x="1898650" y="5454650"/>
          <p14:tracePt t="72527" x="1898650" y="5473700"/>
          <p14:tracePt t="72560" x="1885950" y="5600700"/>
          <p14:tracePt t="72593" x="1873250" y="5715000"/>
          <p14:tracePt t="72627" x="1873250" y="5791200"/>
          <p14:tracePt t="72647" x="1892300" y="5842000"/>
          <p14:tracePt t="72677" x="1974850" y="5949950"/>
          <p14:tracePt t="72710" x="2089150" y="6026150"/>
          <p14:tracePt t="72743" x="2209800" y="6057900"/>
          <p14:tracePt t="72777" x="2311400" y="6057900"/>
          <p14:tracePt t="72810" x="2400300" y="6013450"/>
          <p14:tracePt t="72844" x="2482850" y="5949950"/>
          <p14:tracePt t="72864" x="2508250" y="5924550"/>
          <p14:tracePt t="72895" x="2527300" y="5873750"/>
          <p14:tracePt t="72910" x="2527300" y="5842000"/>
          <p14:tracePt t="72943" x="2482850" y="5645150"/>
          <p14:tracePt t="72976" x="2419350" y="5537200"/>
          <p14:tracePt t="73010" x="2311400" y="5461000"/>
          <p14:tracePt t="73044" x="2171700" y="5416550"/>
          <p14:tracePt t="73076" x="2127250" y="5416550"/>
          <p14:tracePt t="73110" x="2044700" y="5448300"/>
          <p14:tracePt t="73144" x="1981200" y="5511800"/>
          <p14:tracePt t="73177" x="1968500" y="5543550"/>
          <p14:tracePt t="73210" x="1936750" y="5670550"/>
          <p14:tracePt t="73243" x="1949450" y="5797550"/>
          <p14:tracePt t="73262" x="1981200" y="5880100"/>
          <p14:tracePt t="73293" x="2070100" y="5949950"/>
          <p14:tracePt t="73326" x="2216150" y="5988050"/>
          <p14:tracePt t="73362" x="2324100" y="5969000"/>
          <p14:tracePt t="73392" x="2400300" y="5924550"/>
          <p14:tracePt t="73426" x="2457450" y="5873750"/>
          <p14:tracePt t="75061" x="2120900" y="5556250"/>
          <p14:tracePt t="75094" x="1727200" y="5124450"/>
          <p14:tracePt t="75124" x="1447800" y="4851400"/>
          <p14:tracePt t="75161" x="1022350" y="4502150"/>
          <p14:tracePt t="75178" x="844550" y="4368800"/>
          <p14:tracePt t="75193" x="768350" y="4324350"/>
          <p14:tracePt t="75227" x="596900" y="4229100"/>
          <p14:tracePt t="75262" x="577850" y="4197350"/>
          <p14:tracePt t="75291" x="577850" y="4184650"/>
          <p14:tracePt t="75324" x="546100" y="4083050"/>
          <p14:tracePt t="75360" x="457200" y="3987800"/>
          <p14:tracePt t="75390" x="412750" y="3987800"/>
          <p14:tracePt t="75726" x="527050" y="3943350"/>
          <p14:tracePt t="75743" x="552450" y="3937000"/>
          <p14:tracePt t="76360" x="552450" y="3943350"/>
          <p14:tracePt t="76393" x="603250" y="4006850"/>
          <p14:tracePt t="76423" x="812800" y="4248150"/>
          <p14:tracePt t="76446" x="1066800" y="4546600"/>
          <p14:tracePt t="76460" x="1174750" y="4686300"/>
          <p14:tracePt t="76492" x="1473200" y="5067300"/>
          <p14:tracePt t="76523" x="1714500" y="5314950"/>
          <p14:tracePt t="76573" x="1873250" y="5435600"/>
          <p14:tracePt t="76592" x="1885950" y="5435600"/>
          <p14:tracePt t="76840" x="2095500" y="5537200"/>
          <p14:tracePt t="76860" x="2241550" y="5619750"/>
          <p14:tracePt t="76909" x="2343150" y="5689600"/>
          <p14:tracePt t="77090" x="2336800" y="5683250"/>
          <p14:tracePt t="77172" x="2330450" y="5676900"/>
          <p14:tracePt t="77195" x="2330450" y="5670550"/>
          <p14:tracePt t="78256" x="2330450" y="5664200"/>
          <p14:tracePt t="78338" x="2330450" y="5670550"/>
          <p14:tracePt t="78355" x="2324100" y="5676900"/>
          <p14:tracePt t="78389" x="2317750" y="5676900"/>
          <p14:tracePt t="78438" x="2311400" y="5683250"/>
          <p14:tracePt t="78538" x="2311400" y="5689600"/>
          <p14:tracePt t="78624" x="2305050" y="5683250"/>
          <p14:tracePt t="78655" x="2235200" y="5619750"/>
          <p14:tracePt t="78688" x="2184400" y="5575300"/>
          <p14:tracePt t="78722" x="2159000" y="5543550"/>
          <p14:tracePt t="78756" x="2114550" y="5511800"/>
          <p14:tracePt t="78773" x="2070100" y="5480050"/>
          <p14:tracePt t="78805" x="1987550" y="5454650"/>
          <p14:tracePt t="78855" x="1879600" y="5473700"/>
          <p14:tracePt t="78888" x="1835150" y="5518150"/>
          <p14:tracePt t="78906" x="1828800" y="5530850"/>
          <p14:tracePt t="78940" x="1784350" y="5619750"/>
          <p14:tracePt t="78972" x="1758950" y="5695950"/>
          <p14:tracePt t="79005" x="1746250" y="5854700"/>
          <p14:tracePt t="79039" x="1784350" y="5924550"/>
          <p14:tracePt t="79054" x="1803400" y="5949950"/>
          <p14:tracePt t="79089" x="1905000" y="6007100"/>
          <p14:tracePt t="79105" x="1981200" y="6032500"/>
          <p14:tracePt t="79137" x="2089150" y="6038850"/>
          <p14:tracePt t="79171" x="2222500" y="6032500"/>
          <p14:tracePt t="79205" x="2355850" y="5975350"/>
          <p14:tracePt t="79239" x="2451100" y="5899150"/>
          <p14:tracePt t="79254" x="2501900" y="5835650"/>
          <p14:tracePt t="79288" x="2540000" y="5772150"/>
          <p14:tracePt t="79321" x="2540000" y="5708650"/>
          <p14:tracePt t="79354" x="2540000" y="5626100"/>
          <p14:tracePt t="79388" x="2514600" y="5524500"/>
          <p14:tracePt t="79405" x="2482850" y="5486400"/>
          <p14:tracePt t="79438" x="2432050" y="5448300"/>
          <p14:tracePt t="79470" x="2311400" y="5391150"/>
          <p14:tracePt t="79505" x="2184400" y="5359400"/>
          <p14:tracePt t="79537" x="2089150" y="5359400"/>
          <p14:tracePt t="79571" x="1993900" y="5378450"/>
          <p14:tracePt t="79604" x="1873250" y="5435600"/>
          <p14:tracePt t="79638" x="1828800" y="5473700"/>
          <p14:tracePt t="79671" x="1803400" y="5530850"/>
          <p14:tracePt t="79705" x="1765300" y="5657850"/>
          <p14:tracePt t="79721" x="1758950" y="5702300"/>
          <p14:tracePt t="79754" x="1746250" y="5810250"/>
          <p14:tracePt t="79788" x="1809750" y="5924550"/>
          <p14:tracePt t="79821" x="1898650" y="6007100"/>
          <p14:tracePt t="79855" x="2019300" y="6083300"/>
          <p14:tracePt t="79871" x="2076450" y="6102350"/>
          <p14:tracePt t="79887" x="2114550" y="6121400"/>
          <p14:tracePt t="79904" x="2152650" y="6127750"/>
          <p14:tracePt t="79939" x="2222500" y="6127750"/>
          <p14:tracePt t="79972" x="2349500" y="6076950"/>
          <p14:tracePt t="80005" x="2463800" y="6026150"/>
          <p14:tracePt t="80037" x="2578100" y="5911850"/>
          <p14:tracePt t="80057" x="2628900" y="5816600"/>
          <p14:tracePt t="80087" x="2654300" y="5715000"/>
          <p14:tracePt t="80120" x="2660650" y="5645150"/>
          <p14:tracePt t="80153" x="2647950" y="5556250"/>
          <p14:tracePt t="80187" x="2597150" y="5461000"/>
          <p14:tracePt t="80220" x="2438400" y="5365750"/>
          <p14:tracePt t="80254" x="2254250" y="5314950"/>
          <p14:tracePt t="80271" x="2197100" y="5314950"/>
          <p14:tracePt t="80303" x="2057400" y="5314950"/>
          <p14:tracePt t="80320" x="2032000" y="5321300"/>
          <p14:tracePt t="80353" x="1955800" y="5391150"/>
          <p14:tracePt t="80387" x="1885950" y="5499100"/>
          <p14:tracePt t="80404" x="1841500" y="5613400"/>
          <p14:tracePt t="80420" x="1835150" y="5695950"/>
          <p14:tracePt t="80453" x="1860550" y="5816600"/>
          <p14:tracePt t="80472" x="1892300" y="5854700"/>
          <p14:tracePt t="81053" x="1841500" y="5721350"/>
          <p14:tracePt t="81089" x="1733550" y="5461000"/>
          <p14:tracePt t="81109" x="1676400" y="5327650"/>
          <p14:tracePt t="81139" x="1524000" y="5092700"/>
          <p14:tracePt t="81185" x="1136650" y="4673600"/>
          <p14:tracePt t="81223" x="908050" y="4413250"/>
          <p14:tracePt t="81254" x="730250" y="4235450"/>
          <p14:tracePt t="81274" x="666750" y="4171950"/>
          <p14:tracePt t="81306" x="615950" y="4133850"/>
          <p14:tracePt t="81337" x="565150" y="4089400"/>
          <p14:tracePt t="81353" x="558800" y="4089400"/>
          <p14:tracePt t="81669" x="558800" y="4070350"/>
          <p14:tracePt t="81692" x="552450" y="3987800"/>
          <p14:tracePt t="81724" x="546100" y="3968750"/>
          <p14:tracePt t="81785" x="520700" y="3892550"/>
          <p14:tracePt t="81819" x="501650" y="3867150"/>
          <p14:tracePt t="81902" x="495300" y="3867150"/>
          <p14:tracePt t="81920" x="488950" y="3867150"/>
          <p14:tracePt t="81969" x="476250" y="3867150"/>
          <p14:tracePt t="82002" x="457200" y="3867150"/>
          <p14:tracePt t="82368" x="457200" y="3879850"/>
          <p14:tracePt t="82402" x="457200" y="3905250"/>
          <p14:tracePt t="82434" x="463550" y="3924300"/>
          <p14:tracePt t="82468" x="520700" y="3994150"/>
          <p14:tracePt t="82502" x="558800" y="4038600"/>
          <p14:tracePt t="82535" x="609600" y="4044950"/>
          <p14:tracePt t="82568" x="692150" y="4044950"/>
          <p14:tracePt t="82603" x="723900" y="4032250"/>
          <p14:tracePt t="82635" x="723900" y="4025900"/>
          <p14:tracePt t="82669" x="723900" y="4006850"/>
          <p14:tracePt t="82703" x="723900" y="3987800"/>
          <p14:tracePt t="82718" x="723900" y="3975100"/>
          <p14:tracePt t="82752" x="723900" y="3943350"/>
          <p14:tracePt t="82785" x="723900" y="3924300"/>
          <p14:tracePt t="82818" x="723900" y="3911600"/>
          <p14:tracePt t="82851" x="723900" y="3898900"/>
          <p14:tracePt t="82885" x="723900" y="3892550"/>
          <p14:tracePt t="82902" x="723900" y="3886200"/>
          <p14:tracePt t="82936" x="711200" y="3848100"/>
          <p14:tracePt t="82969" x="692150" y="3822700"/>
          <p14:tracePt t="83002" x="685800" y="3810000"/>
          <p14:tracePt t="83051" x="673100" y="3810000"/>
          <p14:tracePt t="83135" x="673100" y="3829050"/>
          <p14:tracePt t="83186" x="673100" y="3841750"/>
          <p14:tracePt t="83234" x="673100" y="3860800"/>
          <p14:tracePt t="83285" x="673100" y="3879850"/>
          <p14:tracePt t="83334" x="679450" y="3956050"/>
          <p14:tracePt t="83368" x="679450" y="4019550"/>
          <p14:tracePt t="83401" x="679450" y="4038600"/>
          <p14:tracePt t="83467" x="685800" y="4038600"/>
          <p14:tracePt t="84650" x="1079500" y="4032250"/>
          <p14:tracePt t="84683" x="1803400" y="3975100"/>
          <p14:tracePt t="84717" x="2978150" y="3854450"/>
          <p14:tracePt t="84751" x="3575050" y="3771900"/>
          <p14:tracePt t="84769" x="3632200" y="3752850"/>
          <p14:tracePt t="85034" x="4083050" y="3479800"/>
          <p14:tracePt t="85053" x="4667250" y="3219450"/>
          <p14:tracePt t="85083" x="5670550" y="2895600"/>
          <p14:tracePt t="85116" x="6788150" y="2717800"/>
          <p14:tracePt t="85149" x="7175500" y="2667000"/>
          <p14:tracePt t="85400" x="7499350" y="2705100"/>
          <p14:tracePt t="85433" x="8267700" y="2787650"/>
          <p14:tracePt t="85465" x="8782050" y="2889250"/>
          <p14:tracePt t="85499" x="9347200" y="2927350"/>
          <p14:tracePt t="85533" x="9645650" y="2921000"/>
          <p14:tracePt t="85565" x="9702800" y="2908300"/>
          <p14:tracePt t="85599" x="9728200" y="2895600"/>
          <p14:tracePt t="85868" x="9899650" y="2838450"/>
          <p14:tracePt t="85901" x="9950450" y="2819400"/>
          <p14:tracePt t="85949" x="9950450" y="2806700"/>
          <p14:tracePt t="86000" x="9950450" y="2794000"/>
          <p14:tracePt t="86032" x="9944100" y="2781300"/>
          <p14:tracePt t="86065" x="9937750" y="2768600"/>
          <p14:tracePt t="86099" x="9937750" y="2749550"/>
          <p14:tracePt t="86134" x="9944100" y="2616200"/>
          <p14:tracePt t="86165" x="9944100" y="2565400"/>
          <p14:tracePt t="86199" x="9944100" y="2514600"/>
          <p14:tracePt t="86315" x="9950450" y="2527300"/>
          <p14:tracePt t="86348" x="9950450" y="2552700"/>
          <p14:tracePt t="86368" x="9950450" y="2578100"/>
          <p14:tracePt t="86400" x="9925050" y="2768600"/>
          <p14:tracePt t="86433" x="9925050" y="2908300"/>
          <p14:tracePt t="86466" x="9925050" y="2971800"/>
          <p14:tracePt t="86485" x="9925050" y="2984500"/>
          <p14:tracePt t="86515" x="9944100" y="3054350"/>
          <p14:tracePt t="86549" x="9963150" y="3168650"/>
          <p14:tracePt t="86568" x="9969500" y="3213100"/>
          <p14:tracePt t="86599" x="9982200" y="3308350"/>
          <p14:tracePt t="86632" x="9994900" y="3397250"/>
          <p14:tracePt t="86665" x="9994900" y="3416300"/>
          <p14:tracePt t="86715" x="9994900" y="3403600"/>
          <p14:tracePt t="86765" x="9994900" y="3390900"/>
          <p14:tracePt t="86800" x="9994900" y="3384550"/>
          <p14:tracePt t="86849" x="9994900" y="3371850"/>
          <p14:tracePt t="86869" x="9994900" y="3365500"/>
          <p14:tracePt t="86901" x="9994900" y="3314700"/>
          <p14:tracePt t="86934" x="10001250" y="3175000"/>
          <p14:tracePt t="86965" x="10007600" y="2997200"/>
          <p14:tracePt t="87000" x="10007600" y="2952750"/>
          <p14:tracePt t="87032" x="10007600" y="2933700"/>
          <p14:tracePt t="87066" x="10007600" y="2927350"/>
          <p14:tracePt t="91448" x="10007600" y="2908300"/>
          <p14:tracePt t="91481" x="10007600" y="2717800"/>
          <p14:tracePt t="91496" x="10013950" y="2628900"/>
          <p14:tracePt t="91528" x="10013950" y="2571750"/>
          <p14:tracePt t="91562" x="10013950" y="2362200"/>
          <p14:tracePt t="91581" x="10007600" y="2292350"/>
          <p14:tracePt t="91613" x="10001250" y="2216150"/>
          <p14:tracePt t="91644" x="10001250" y="2209800"/>
          <p14:tracePt t="91680" x="10001250" y="2203450"/>
          <p14:tracePt t="91713" x="10013950" y="2152650"/>
          <p14:tracePt t="91744" x="10020300" y="2146300"/>
          <p14:tracePt t="91798" x="10026650" y="2152650"/>
          <p14:tracePt t="91844" x="10064750" y="2159000"/>
          <p14:tracePt t="91877" x="10153650" y="2159000"/>
          <p14:tracePt t="91896" x="10236200" y="2165350"/>
          <p14:tracePt t="91930" x="10394950" y="2197100"/>
          <p14:tracePt t="91960" x="10521950" y="2254250"/>
          <p14:tracePt t="91997" x="10629900" y="2317750"/>
          <p14:tracePt t="92030" x="10661650" y="2349500"/>
          <p14:tracePt t="93412" x="10661650" y="2279650"/>
          <p14:tracePt t="93429" x="10661650" y="2197100"/>
          <p14:tracePt t="93434" x="10661650" y="2178050"/>
          <p14:tracePt t="93477" x="10655300" y="1943100"/>
          <p14:tracePt t="93494" x="10648950" y="1860550"/>
          <p14:tracePt t="93512" x="10642600" y="1720850"/>
          <p14:tracePt t="93526" x="10642600" y="1657350"/>
          <p14:tracePt t="93560" x="10642600" y="1447800"/>
          <p14:tracePt t="93592" x="10642600" y="1352550"/>
          <p14:tracePt t="93625" x="10661650" y="1238250"/>
          <p14:tracePt t="93659" x="10693400" y="1123950"/>
          <p14:tracePt t="93693" x="10750550" y="990600"/>
          <p14:tracePt t="93709" x="10769600" y="952500"/>
          <p14:tracePt t="93742" x="10820400" y="825500"/>
          <p14:tracePt t="93776" x="10864850" y="698500"/>
          <p14:tracePt t="93809" x="10877550" y="615950"/>
          <p14:tracePt t="93842" x="10883900" y="558800"/>
          <p14:tracePt t="93876" x="10890250" y="527050"/>
          <p14:tracePt t="93908" x="10890250" y="520700"/>
          <p14:tracePt t="94292" x="10883900" y="520700"/>
          <p14:tracePt t="94326" x="10877550" y="533400"/>
          <p14:tracePt t="94358" x="10877550" y="539750"/>
          <p14:tracePt t="94409" x="10871200" y="552450"/>
          <p14:tracePt t="94441" x="10871200" y="558800"/>
          <p14:tracePt t="94476" x="10864850" y="577850"/>
          <p14:tracePt t="94509" x="10858500" y="584200"/>
          <p14:tracePt t="94541" x="10858500" y="596900"/>
          <p14:tracePt t="94576" x="10852150" y="603250"/>
          <p14:tracePt t="97722" x="10826750" y="552450"/>
          <p14:tracePt t="97757" x="10795000" y="488950"/>
          <p14:tracePt t="97794" x="10775950" y="431800"/>
          <p14:tracePt t="97823" x="10775950" y="387350"/>
          <p14:tracePt t="97856" x="10775950" y="311150"/>
          <p14:tracePt t="97892" x="10775950" y="298450"/>
          <p14:tracePt t="97941" x="10775950" y="292100"/>
          <p14:tracePt t="97972" x="10782300" y="285750"/>
          <p14:tracePt t="98006" x="10801350" y="279400"/>
          <p14:tracePt t="98041" x="10852150" y="260350"/>
          <p14:tracePt t="98073" x="10890250" y="254000"/>
          <p14:tracePt t="98108" x="10902950" y="254000"/>
          <p14:tracePt t="98139" x="10915650" y="266700"/>
          <p14:tracePt t="98172" x="10960100" y="323850"/>
          <p14:tracePt t="98191" x="10991850" y="381000"/>
          <p14:tracePt t="98223" x="11004550" y="419100"/>
          <p14:tracePt t="98256" x="11004550" y="438150"/>
          <p14:tracePt t="98293" x="11004550" y="457200"/>
          <p14:tracePt t="98339" x="10941050" y="520700"/>
          <p14:tracePt t="98371" x="10890250" y="558800"/>
          <p14:tracePt t="98408" x="10839450" y="584200"/>
          <p14:tracePt t="98439" x="10826750" y="584200"/>
          <p14:tracePt t="98475" x="10814050" y="565150"/>
          <p14:tracePt t="98492" x="10795000" y="552450"/>
          <p14:tracePt t="98522" x="10756900" y="527050"/>
          <p14:tracePt t="98555" x="10756900" y="514350"/>
          <p14:tracePt t="98592" x="10756900" y="501650"/>
          <p14:tracePt t="98622" x="10756900" y="488950"/>
          <p14:tracePt t="98655" x="10756900" y="457200"/>
          <p14:tracePt t="98689" x="10756900" y="406400"/>
          <p14:tracePt t="98724" x="10763250" y="355600"/>
          <p14:tracePt t="98755" x="10782300" y="317500"/>
          <p14:tracePt t="98791" x="10839450" y="273050"/>
          <p14:tracePt t="98824" x="10909300" y="234950"/>
          <p14:tracePt t="98855" x="10953750" y="228600"/>
          <p14:tracePt t="98892" x="10985500" y="228600"/>
          <p14:tracePt t="98909" x="10991850" y="234950"/>
          <p14:tracePt t="98940" x="11010900" y="254000"/>
          <p14:tracePt t="98971" x="11061700" y="317500"/>
          <p14:tracePt t="98991" x="11080750" y="355600"/>
          <p14:tracePt t="99026" x="11106150" y="419100"/>
          <p14:tracePt t="99040" x="11106150" y="438150"/>
          <p14:tracePt t="99071" x="11106150" y="476250"/>
          <p14:tracePt t="99108" x="11099800" y="495300"/>
          <p14:tracePt t="99141" x="11055350" y="552450"/>
          <p14:tracePt t="99172" x="10979150" y="590550"/>
          <p14:tracePt t="99204" x="10947400" y="596900"/>
          <p14:tracePt t="99224" x="10934700" y="596900"/>
          <p14:tracePt t="99256" x="10890250" y="577850"/>
          <p14:tracePt t="99304" x="10826750" y="533400"/>
          <p14:tracePt t="99341" x="10807700" y="501650"/>
          <p14:tracePt t="99371" x="10801350" y="482600"/>
          <p14:tracePt t="99421" x="10801350" y="425450"/>
          <p14:tracePt t="99457" x="10801350" y="406400"/>
          <p14:tracePt t="99488" x="10801350" y="393700"/>
          <p14:tracePt t="99522" x="10801350" y="387350"/>
          <p14:tracePt t="99638" x="10814050" y="381000"/>
          <p14:tracePt t="99687" x="10820400" y="368300"/>
          <p14:tracePt t="99738" x="10820400" y="361950"/>
          <p14:tracePt t="99942" x="10731500" y="355600"/>
          <p14:tracePt t="99973" x="10483850" y="336550"/>
          <p14:tracePt t="100022" x="10102850" y="273050"/>
          <p14:tracePt t="100041" x="10026650" y="247650"/>
          <p14:tracePt t="100074" x="9906000" y="228600"/>
          <p14:tracePt t="100120" x="9772650" y="209550"/>
          <p14:tracePt t="100143" x="9740900" y="203200"/>
          <p14:tracePt t="100173" x="9721850" y="196850"/>
          <p14:tracePt t="100203" x="9632950" y="190500"/>
          <p14:tracePt t="100237" x="9474200" y="190500"/>
          <p14:tracePt t="100270" x="9347200" y="196850"/>
          <p14:tracePt t="100304" x="9296400" y="203200"/>
          <p14:tracePt t="100338" x="9239250" y="203200"/>
          <p14:tracePt t="100370" x="9226550" y="203200"/>
          <p14:tracePt t="100403" x="9220200" y="196850"/>
          <p14:tracePt t="100603" x="9232900" y="190500"/>
          <p14:tracePt t="100639" x="9283700" y="196850"/>
          <p14:tracePt t="100660" x="9404350" y="228600"/>
          <p14:tracePt t="100703" x="9740900" y="298450"/>
          <p14:tracePt t="100737" x="10001250" y="336550"/>
          <p14:tracePt t="100760" x="10223500" y="400050"/>
          <p14:tracePt t="100804" x="10502900" y="482600"/>
          <p14:tracePt t="100836" x="10572750" y="495300"/>
          <p14:tracePt t="100869" x="10579100" y="501650"/>
          <p14:tracePt t="101003" x="10585450" y="501650"/>
          <p14:tracePt t="101037" x="10585450" y="495300"/>
          <p14:tracePt t="101070" x="10528300" y="508000"/>
          <p14:tracePt t="101087" x="10331450" y="539750"/>
          <p14:tracePt t="101103" x="10128250" y="584200"/>
          <p14:tracePt t="101137" x="9582150" y="692150"/>
          <p14:tracePt t="101171" x="9353550" y="717550"/>
          <p14:tracePt t="101186" x="9340850" y="717550"/>
          <p14:tracePt t="101304" x="9347200" y="711200"/>
          <p14:tracePt t="101369" x="9353550" y="704850"/>
          <p14:tracePt t="101404" x="9385300" y="692150"/>
          <p14:tracePt t="101437" x="9683750" y="590550"/>
          <p14:tracePt t="101452" x="9848850" y="558800"/>
          <p14:tracePt t="101487" x="10191750" y="495300"/>
          <p14:tracePt t="101520" x="10325100" y="482600"/>
          <p14:tracePt t="101552" x="10363200" y="482600"/>
          <p14:tracePt t="101586" x="10388600" y="482600"/>
          <p14:tracePt t="101619" x="10414000" y="476250"/>
          <p14:tracePt t="101652" x="10439400" y="463550"/>
          <p14:tracePt t="101736" x="10433050" y="469900"/>
          <p14:tracePt t="101771" x="10274300" y="565150"/>
          <p14:tracePt t="101786" x="10064750" y="660400"/>
          <p14:tracePt t="101803" x="9874250" y="755650"/>
          <p14:tracePt t="101836" x="9353550" y="1003300"/>
          <p14:tracePt t="101852" x="9239250" y="1060450"/>
          <p14:tracePt t="101886" x="9220200" y="1073150"/>
          <p14:tracePt t="101952" x="9226550" y="1066800"/>
          <p14:tracePt t="101985" x="9232900" y="1054100"/>
          <p14:tracePt t="102019" x="9372600" y="990600"/>
          <p14:tracePt t="102053" x="9772650" y="800100"/>
          <p14:tracePt t="102068" x="9918700" y="742950"/>
          <p14:tracePt t="102103" x="10293350" y="596900"/>
          <p14:tracePt t="102136" x="10458450" y="527050"/>
          <p14:tracePt t="102169" x="10477500" y="520700"/>
          <p14:tracePt t="102202" x="10483850" y="520700"/>
          <p14:tracePt t="102236" x="10477500" y="520700"/>
          <p14:tracePt t="102303" x="10426700" y="565150"/>
          <p14:tracePt t="102335" x="10153650" y="768350"/>
          <p14:tracePt t="102369" x="9861550" y="990600"/>
          <p14:tracePt t="102402" x="9563100" y="1244600"/>
          <p14:tracePt t="102435" x="9442450" y="1352550"/>
          <p14:tracePt t="102468" x="9410700" y="1377950"/>
          <p14:tracePt t="102603" x="9410700" y="1384300"/>
          <p14:tracePt t="102635" x="9302750" y="1511300"/>
          <p14:tracePt t="102668" x="9169400" y="1625600"/>
          <p14:tracePt t="102702" x="9144000" y="1663700"/>
          <p14:tracePt t="102769" x="9093200" y="1727200"/>
          <p14:tracePt t="102802" x="9067800" y="1746250"/>
          <p14:tracePt t="102935" x="9067800" y="1733550"/>
          <p14:tracePt t="102968" x="9099550" y="1600200"/>
          <p14:tracePt t="103002" x="9156700" y="1174750"/>
          <p14:tracePt t="103034" x="9137650" y="781050"/>
          <p14:tracePt t="103069" x="9036050" y="476250"/>
          <p14:tracePt t="103103" x="8953500" y="139700"/>
          <p14:tracePt t="103118" x="8928100" y="76200"/>
          <p14:tracePt t="103152" x="8896350" y="0"/>
          <p14:tracePt t="103186" x="8890000" y="0"/>
          <p14:tracePt t="103218" x="8896350" y="12700"/>
          <p14:tracePt t="103252" x="8896350" y="31750"/>
          <p14:tracePt t="103285" x="8896350" y="114300"/>
          <p14:tracePt t="103319" x="8883650" y="342900"/>
          <p14:tracePt t="103352" x="8883650" y="660400"/>
          <p14:tracePt t="103386" x="8902700" y="977900"/>
          <p14:tracePt t="103402" x="8934450" y="1168400"/>
          <p14:tracePt t="103435" x="9004300" y="1549400"/>
          <p14:tracePt t="103451" x="9017000" y="1631950"/>
          <p14:tracePt t="103485" x="9048750" y="1790700"/>
          <p14:tracePt t="103518" x="9067800" y="1816100"/>
          <p14:tracePt t="103885" x="9055100" y="2336800"/>
          <p14:tracePt t="103905" x="9042400" y="2578100"/>
          <p14:tracePt t="103937" x="9029700" y="2800350"/>
          <p14:tracePt t="103968" x="9029700" y="2940050"/>
          <p14:tracePt t="104003" x="9029700" y="2978150"/>
          <p14:tracePt t="104117" x="9029700" y="2971800"/>
          <p14:tracePt t="104203" x="9029700" y="2965450"/>
          <p14:tracePt t="104251" x="9029700" y="2959100"/>
          <p14:tracePt t="104334" x="9029700" y="2952750"/>
          <p14:tracePt t="104384" x="9029700" y="2940050"/>
          <p14:tracePt t="104434" x="9029700" y="2933700"/>
          <p14:tracePt t="104484" x="9029700" y="2921000"/>
          <p14:tracePt t="104503" x="9029700" y="2914650"/>
          <p14:tracePt t="104536" x="9029700" y="2901950"/>
          <p14:tracePt t="104567" x="9029700" y="2895600"/>
          <p14:tracePt t="104603" x="9029700" y="2882900"/>
          <p14:tracePt t="104636" x="9029700" y="2863850"/>
          <p14:tracePt t="104668" x="9023350" y="2851150"/>
          <p14:tracePt t="104716" x="9029700" y="2698750"/>
          <p14:tracePt t="104751" x="9048750" y="2336800"/>
          <p14:tracePt t="104783" x="9048750" y="2165350"/>
          <p14:tracePt t="104817" x="9048750" y="2108200"/>
          <p14:tracePt t="104852" x="9074150" y="1911350"/>
          <p14:tracePt t="104883" x="9080500" y="1803400"/>
          <p14:tracePt t="104919" x="9086850" y="1676400"/>
          <p14:tracePt t="104951" x="9086850" y="1657350"/>
          <p14:tracePt t="104983" x="9086850" y="1651000"/>
          <p14:tracePt t="105017" x="9086850" y="1631950"/>
          <p14:tracePt t="105052" x="9067800" y="1524000"/>
          <p14:tracePt t="105083" x="9023350" y="1460500"/>
          <p14:tracePt t="105120" x="9010650" y="1454150"/>
          <p14:tracePt t="105166" x="9004300" y="1454150"/>
          <p14:tracePt t="105218" x="8934450" y="1447800"/>
          <p14:tracePt t="105252" x="8928100" y="1447800"/>
          <p14:tracePt t="105283" x="8915400" y="1447800"/>
          <p14:tracePt t="105333" x="8851900" y="1473200"/>
          <p14:tracePt t="105369" x="8724900" y="1511300"/>
          <p14:tracePt t="105416" x="8693150" y="1524000"/>
          <p14:tracePt t="105699" x="8699500" y="1517650"/>
          <p14:tracePt t="105721" x="8705850" y="1517650"/>
          <p14:tracePt t="105769" x="8750300" y="1511300"/>
          <p14:tracePt t="105816" x="8813800" y="1511300"/>
          <p14:tracePt t="105849" x="8839200" y="1511300"/>
          <p14:tracePt t="105870" x="8858250" y="1511300"/>
          <p14:tracePt t="105886" x="8864600" y="1511300"/>
          <p14:tracePt t="105918" x="8883650" y="1511300"/>
          <p14:tracePt t="105966" x="8959850" y="1511300"/>
          <p14:tracePt t="106000" x="9061450" y="1498600"/>
          <p14:tracePt t="106015" x="9080500" y="1498600"/>
          <p14:tracePt t="106049" x="9105900" y="1498600"/>
          <p14:tracePt t="106085" x="9112250" y="1492250"/>
          <p14:tracePt t="106132" x="9194800" y="1479550"/>
          <p14:tracePt t="106165" x="9296400" y="1454150"/>
          <p14:tracePt t="106200" x="9315450" y="1447800"/>
          <p14:tracePt t="106332" x="9315450" y="1441450"/>
          <p14:tracePt t="106365" x="9315450" y="1435100"/>
          <p14:tracePt t="106415" x="9321800" y="1390650"/>
          <p14:tracePt t="106449" x="9334500" y="1352550"/>
          <p14:tracePt t="106482" x="9347200" y="1295400"/>
          <p14:tracePt t="106516" x="9347200" y="1257300"/>
          <p14:tracePt t="106551" x="9296400" y="1193800"/>
          <p14:tracePt t="106581" x="9213850" y="1155700"/>
          <p14:tracePt t="106615" x="9124950" y="1155700"/>
          <p14:tracePt t="106648" x="9004300" y="1162050"/>
          <p14:tracePt t="106682" x="8890000" y="1187450"/>
          <p14:tracePt t="106715" x="8845550" y="1200150"/>
          <p14:tracePt t="106749" x="8794750" y="1219200"/>
          <p14:tracePt t="106782" x="8667750" y="1250950"/>
          <p14:tracePt t="106815" x="8559800" y="1289050"/>
          <p14:tracePt t="106849" x="8540750" y="1295400"/>
          <p14:tracePt t="106916" x="8547100" y="1314450"/>
          <p14:tracePt t="106949" x="8566150" y="1460500"/>
          <p14:tracePt t="106981" x="8623300" y="1568450"/>
          <p14:tracePt t="107015" x="8655050" y="1587500"/>
          <p14:tracePt t="107065" x="8680450" y="1587500"/>
          <p14:tracePt t="107099" x="8788400" y="1587500"/>
          <p14:tracePt t="107131" x="8934450" y="1587500"/>
          <p14:tracePt t="107165" x="8991600" y="1581150"/>
          <p14:tracePt t="107215" x="9004300" y="1568450"/>
          <p14:tracePt t="107248" x="9112250" y="1530350"/>
          <p14:tracePt t="107282" x="9315450" y="1447800"/>
          <p14:tracePt t="107315" x="9359900" y="1416050"/>
          <p14:tracePt t="107331" x="9366250" y="1416050"/>
          <p14:tracePt t="107381" x="9372600" y="1416050"/>
          <p14:tracePt t="108381" x="9359900" y="1416050"/>
          <p14:tracePt t="108432" x="9359900" y="1422400"/>
          <p14:tracePt t="108480" x="9353550" y="1422400"/>
          <p14:tracePt t="108514" x="9296400" y="1441450"/>
          <p14:tracePt t="108547" x="9124950" y="1479550"/>
          <p14:tracePt t="108580" x="9036050" y="1485900"/>
          <p14:tracePt t="108615" x="9029700" y="1485900"/>
          <p14:tracePt t="108746" x="9029700" y="1479550"/>
          <p14:tracePt t="108780" x="9036050" y="1473200"/>
          <p14:tracePt t="108814" x="9042400" y="1466850"/>
          <p14:tracePt t="108863" x="9055100" y="1447800"/>
          <p14:tracePt t="108914" x="9067800" y="1441450"/>
          <p14:tracePt t="108931" x="9086850" y="1428750"/>
          <p14:tracePt t="108965" x="9144000" y="1409700"/>
          <p14:tracePt t="108998" x="9226550" y="1377950"/>
          <p14:tracePt t="109032" x="9251950" y="1365250"/>
          <p14:tracePt t="109046" x="9264650" y="1365250"/>
          <p14:tracePt t="109113" x="9290050" y="1352550"/>
          <p14:tracePt t="109147" x="9385300" y="1333500"/>
          <p14:tracePt t="109180" x="9550400" y="1320800"/>
          <p14:tracePt t="109780" x="9734550" y="1136650"/>
          <p14:tracePt t="109815" x="9931400" y="958850"/>
          <p14:tracePt t="109846" x="10020300" y="901700"/>
          <p14:tracePt t="109879" x="10064750" y="857250"/>
          <p14:tracePt t="109900" x="10083800" y="838200"/>
          <p14:tracePt t="109914" x="10115550" y="825500"/>
          <p14:tracePt t="109929" x="10147300" y="806450"/>
          <p14:tracePt t="109966" x="10255250" y="736600"/>
          <p14:tracePt t="109980" x="10306050" y="717550"/>
          <p14:tracePt t="109995" x="10318750" y="704850"/>
          <p14:tracePt t="110029" x="10375900" y="673100"/>
          <p14:tracePt t="110063" x="10420350" y="647700"/>
          <p14:tracePt t="110096" x="10464800" y="635000"/>
          <p14:tracePt t="110562" x="10471150" y="615950"/>
          <p14:tracePt t="110595" x="10477500" y="590550"/>
          <p14:tracePt t="110614" x="10515600" y="546100"/>
          <p14:tracePt t="110645" x="10598150" y="438150"/>
          <p14:tracePt t="110679" x="10680700" y="374650"/>
          <p14:tracePt t="110714" x="10756900" y="330200"/>
          <p14:tracePt t="110745" x="10775950" y="330200"/>
          <p14:tracePt t="110795" x="10782300" y="330200"/>
          <p14:tracePt t="110928" x="10833100" y="336550"/>
          <p14:tracePt t="110965" x="10966450" y="361950"/>
          <p14:tracePt t="110978" x="10991850" y="361950"/>
          <p14:tracePt t="111015" x="11049000" y="361950"/>
          <p14:tracePt t="111045" x="11068050" y="368300"/>
          <p14:tracePt t="111078" x="11093450" y="374650"/>
          <p14:tracePt t="111099" x="11106150" y="374650"/>
          <p14:tracePt t="111130" x="11156950" y="381000"/>
          <p14:tracePt t="111145" x="11182350" y="387350"/>
          <p14:tracePt t="111179" x="11220450" y="393700"/>
          <p14:tracePt t="111215" x="11245850" y="393700"/>
          <p14:tracePt t="111245" x="11252200" y="393700"/>
          <p14:tracePt t="111280" x="11258550" y="393700"/>
          <p14:tracePt t="111314" x="11264900" y="393700"/>
          <p14:tracePt t="111378" x="11264900" y="406400"/>
          <p14:tracePt t="111415" x="11264900" y="412750"/>
          <p14:tracePt t="111433" x="11264900" y="419100"/>
          <p14:tracePt t="111462" x="11271250" y="444500"/>
          <p14:tracePt t="111494" x="11283950" y="482600"/>
          <p14:tracePt t="111531" x="11290300" y="539750"/>
          <p14:tracePt t="111561" x="11303000" y="584200"/>
          <p14:tracePt t="111595" x="11309350" y="603250"/>
          <p14:tracePt t="111628" x="11309350" y="615950"/>
          <p14:tracePt t="111661" x="11322050" y="635000"/>
          <p14:tracePt t="111695" x="11322050" y="654050"/>
          <p14:tracePt t="111730" x="11334750" y="685800"/>
          <p14:tracePt t="111761" x="11341100" y="723900"/>
          <p14:tracePt t="111794" x="11360150" y="768350"/>
          <p14:tracePt t="111831" x="11372850" y="844550"/>
          <p14:tracePt t="111864" x="11379200" y="908050"/>
          <p14:tracePt t="111895" x="11385550" y="946150"/>
          <p14:tracePt t="111927" x="11385550" y="1003300"/>
          <p14:tracePt t="111932" x="11398250" y="1009650"/>
          <p14:tracePt t="111962" x="11404600" y="1098550"/>
          <p14:tracePt t="111994" x="11410950" y="1174750"/>
          <p14:tracePt t="112031" x="11417300" y="1282700"/>
          <p14:tracePt t="112061" x="11417300" y="1371600"/>
          <p14:tracePt t="112094" x="11417300" y="1454150"/>
          <p14:tracePt t="112114" x="11417300" y="1479550"/>
          <p14:tracePt t="112445" x="11423650" y="1511300"/>
          <p14:tracePt t="112480" x="11430000" y="1625600"/>
          <p14:tracePt t="112528" x="11436350" y="1720850"/>
          <p14:tracePt t="112563" x="11449050" y="1765300"/>
          <p14:tracePt t="112596" x="11449050" y="1803400"/>
          <p14:tracePt t="112627" x="11455400" y="1854200"/>
          <p14:tracePt t="112659" x="11455400" y="1885950"/>
          <p14:tracePt t="112696" x="11455400" y="1911350"/>
          <p14:tracePt t="112744" x="11455400" y="2000250"/>
          <p14:tracePt t="112748" x="11455400" y="2006600"/>
          <p14:tracePt t="112782" x="11455400" y="2139950"/>
          <p14:tracePt t="112797" x="11455400" y="2171700"/>
          <p14:tracePt t="112827" x="11455400" y="2298700"/>
          <p14:tracePt t="112861" x="11455400" y="2387600"/>
          <p14:tracePt t="112879" x="11455400" y="2438400"/>
          <p14:tracePt t="112928" x="11455400" y="2584450"/>
          <p14:tracePt t="112943" x="11455400" y="2609850"/>
          <p14:tracePt t="112961" x="11455400" y="2647950"/>
          <p14:tracePt t="112980" x="11455400" y="2679700"/>
          <p14:tracePt t="113028" x="11455400" y="2705100"/>
          <p14:tracePt t="113060" x="11455400" y="2711450"/>
          <p14:tracePt t="127748" x="11442700" y="2711450"/>
          <p14:tracePt t="127785" x="11360150" y="2711450"/>
          <p14:tracePt t="127800" x="11322050" y="2711450"/>
          <p14:tracePt t="127832" x="11264900" y="2711450"/>
          <p14:tracePt t="127847" x="11258550" y="2711450"/>
          <p14:tracePt t="127914" x="11207750" y="2711450"/>
          <p14:tracePt t="127950" x="11068050" y="2686050"/>
          <p14:tracePt t="127951" x="11061700" y="2686050"/>
          <p14:tracePt t="127982" x="11036300" y="2679700"/>
          <p14:tracePt t="128014" x="11023600" y="2679700"/>
          <p14:tracePt t="128047" x="10998200" y="2679700"/>
          <p14:tracePt t="128081" x="10629900" y="2730500"/>
          <p14:tracePt t="128115" x="9925050" y="2800350"/>
          <p14:tracePt t="128131" x="9664700" y="2819400"/>
          <p14:tracePt t="128164" x="8978900" y="3016250"/>
          <p14:tracePt t="128199" x="8502650" y="3384550"/>
          <p14:tracePt t="128214" x="8401050" y="3505200"/>
          <p14:tracePt t="128247" x="8089900" y="3987800"/>
          <p14:tracePt t="128281" x="7981950" y="4222750"/>
          <p14:tracePt t="128314" x="7981950" y="4298950"/>
          <p14:tracePt t="128582" x="7302500" y="4616450"/>
          <p14:tracePt t="128599" x="7035800" y="4762500"/>
          <p14:tracePt t="128631" x="6864350" y="4864100"/>
          <p14:tracePt t="128664" x="6838950" y="4902200"/>
          <p14:tracePt t="128697" x="6769100" y="4978400"/>
          <p14:tracePt t="128748" x="6737350" y="5041900"/>
          <p14:tracePt t="128764" x="6731000" y="5048250"/>
          <p14:tracePt t="128797" x="6705600" y="5080000"/>
          <p14:tracePt t="128830" x="6635750" y="5149850"/>
          <p14:tracePt t="128864" x="6502400" y="5213350"/>
          <p14:tracePt t="128897" x="6477000" y="5213350"/>
          <p14:tracePt t="128930" x="6477000" y="5194300"/>
          <p14:tracePt t="128948" x="6477000" y="5175250"/>
          <p14:tracePt t="128982" x="6464300" y="4978400"/>
          <p14:tracePt t="129014" x="6445250" y="4806950"/>
          <p14:tracePt t="129047" x="6451600" y="4622800"/>
          <p14:tracePt t="129080" x="6477000" y="4540250"/>
          <p14:tracePt t="129114" x="6604000" y="4311650"/>
          <p14:tracePt t="129147" x="6642100" y="4260850"/>
          <p14:tracePt t="129180" x="6648450" y="4260850"/>
          <p14:tracePt t="129264" x="6591300" y="4222750"/>
          <p14:tracePt t="129296" x="6286500" y="4095750"/>
          <p14:tracePt t="129330" x="5988050" y="4038600"/>
          <p14:tracePt t="129363" x="5943600" y="4064000"/>
          <p14:tracePt t="129397" x="5835650" y="4286250"/>
          <p14:tracePt t="129430" x="5803900" y="4451350"/>
          <p14:tracePt t="129447" x="5803900" y="4552950"/>
          <p14:tracePt t="129480" x="5880100" y="4718050"/>
          <p14:tracePt t="129514" x="6140450" y="4864100"/>
          <p14:tracePt t="129530" x="6254750" y="4864100"/>
          <p14:tracePt t="129563" x="6419850" y="4832350"/>
          <p14:tracePt t="129596" x="6527800" y="4730750"/>
          <p14:tracePt t="129629" x="6553200" y="4667250"/>
          <p14:tracePt t="129664" x="6559550" y="4616450"/>
          <p14:tracePt t="129696" x="6591300" y="4502150"/>
          <p14:tracePt t="129729" x="6591300" y="4489450"/>
          <p14:tracePt t="129780" x="6540500" y="4400550"/>
          <p14:tracePt t="129814" x="6451600" y="4324350"/>
          <p14:tracePt t="129829" x="6419850" y="4292600"/>
          <p14:tracePt t="129862" x="6388100" y="4279900"/>
          <p14:tracePt t="129896" x="6350000" y="4273550"/>
          <p14:tracePt t="129917" x="6311900" y="4273550"/>
          <p14:tracePt t="129931" x="6286500" y="4273550"/>
          <p14:tracePt t="129947" x="6248400" y="4286250"/>
          <p14:tracePt t="129980" x="6223000" y="4286250"/>
          <p14:tracePt t="130046" x="6242050" y="4286250"/>
          <p14:tracePt t="130080" x="6330950" y="4305300"/>
          <p14:tracePt t="130112" x="6521450" y="4292600"/>
          <p14:tracePt t="130132" x="6654800" y="4260850"/>
          <p14:tracePt t="130163" x="6896100" y="4127500"/>
          <p14:tracePt t="130195" x="7004050" y="4051300"/>
          <p14:tracePt t="130231" x="7004050" y="4038600"/>
          <p14:tracePt t="130263" x="6985000" y="4006850"/>
          <p14:tracePt t="130295" x="6819900" y="3898900"/>
          <p14:tracePt t="130332" x="6527800" y="3803650"/>
          <p14:tracePt t="130363" x="6388100" y="3790950"/>
          <p14:tracePt t="130395" x="6381750" y="3797300"/>
          <p14:tracePt t="130416" x="6381750" y="3816350"/>
          <p14:tracePt t="130446" x="6203950" y="4076700"/>
          <p14:tracePt t="130480" x="6140450" y="4229100"/>
          <p14:tracePt t="130513" x="6127750" y="4286250"/>
          <p14:tracePt t="130545" x="6140450" y="4324350"/>
          <p14:tracePt t="130579" x="6184900" y="4381500"/>
          <p14:tracePt t="130613" x="6216650" y="4406900"/>
          <p14:tracePt t="130646" x="6229350" y="4413250"/>
          <p14:tracePt t="130679" x="6299200" y="4419600"/>
          <p14:tracePt t="130712" x="6521450" y="4375150"/>
          <p14:tracePt t="130745" x="6705600" y="4279900"/>
          <p14:tracePt t="130780" x="6788150" y="4216400"/>
          <p14:tracePt t="130845" x="6788150" y="4203700"/>
          <p14:tracePt t="130911" x="6788150" y="4197350"/>
          <p14:tracePt t="130946" x="6788150" y="4184650"/>
          <p14:tracePt t="130995" x="6775450" y="4178300"/>
          <p14:tracePt t="131045" x="6750050" y="4140200"/>
          <p14:tracePt t="131079" x="6673850" y="4057650"/>
          <p14:tracePt t="131112" x="6629400" y="4032250"/>
          <p14:tracePt t="131131" x="6616700" y="4025900"/>
          <p14:tracePt t="131162" x="6604000" y="4019550"/>
          <p14:tracePt t="131263" x="6591300" y="4025900"/>
          <p14:tracePt t="131295" x="6540500" y="4057650"/>
          <p14:tracePt t="131331" x="6477000" y="4102100"/>
          <p14:tracePt t="131361" x="6419850" y="4146550"/>
          <p14:tracePt t="131394" x="6407150" y="4178300"/>
          <p14:tracePt t="131415" x="6394450" y="4222750"/>
          <p14:tracePt t="131446" x="6375400" y="4286250"/>
          <p14:tracePt t="131479" x="6369050" y="4330700"/>
          <p14:tracePt t="131531" x="6369050" y="4337050"/>
          <p14:tracePt t="131562" x="6400800" y="4381500"/>
          <p14:tracePt t="131594" x="6470650" y="4457700"/>
          <p14:tracePt t="131614" x="6508750" y="4502150"/>
          <p14:tracePt t="131645" x="6559550" y="4546600"/>
          <p14:tracePt t="131678" x="6578600" y="4572000"/>
          <p14:tracePt t="131712" x="6623050" y="4679950"/>
          <p14:tracePt t="131731" x="6642100" y="4762500"/>
          <p14:tracePt t="131763" x="6673850" y="4889500"/>
          <p14:tracePt t="131779" x="6673850" y="4908550"/>
          <p14:tracePt t="131811" x="6673850" y="4959350"/>
          <p14:tracePt t="131848" x="6673850" y="5022850"/>
          <p14:tracePt t="132778" x="6654800" y="5041900"/>
          <p14:tracePt t="132815" x="6604000" y="5111750"/>
          <p14:tracePt t="132847" x="6591300" y="5124450"/>
          <p14:tracePt t="132996" x="6591300" y="5111750"/>
          <p14:tracePt t="133011" x="6591300" y="5105400"/>
          <p14:tracePt t="133063" x="6591300" y="5099050"/>
          <p14:tracePt t="133093" x="6591300" y="5086350"/>
          <p14:tracePt t="133144" x="6591300" y="5067300"/>
          <p14:tracePt t="133180" x="6591300" y="5054600"/>
          <p14:tracePt t="133210" x="6591300" y="5048250"/>
          <p14:tracePt t="133261" x="6597650" y="5035550"/>
          <p14:tracePt t="133643" x="6597650" y="5041900"/>
          <p14:tracePt t="133664" x="6597650" y="5048250"/>
          <p14:tracePt t="133697" x="6597650" y="5054600"/>
          <p14:tracePt t="133743" x="6597650" y="5080000"/>
          <p14:tracePt t="133793" x="6597650" y="5118100"/>
          <p14:tracePt t="133826" x="6597650" y="5175250"/>
          <p14:tracePt t="133859" x="6597650" y="5207000"/>
          <p14:tracePt t="133893" x="6597650" y="5251450"/>
          <p14:tracePt t="133942" x="6597650" y="5365750"/>
          <p14:tracePt t="133960" x="6597650" y="5397500"/>
          <p14:tracePt t="133995" x="6597650" y="5429250"/>
          <p14:tracePt t="134110" x="6597650" y="5422900"/>
          <p14:tracePt t="134159" x="6597650" y="5410200"/>
          <p14:tracePt t="134225" x="6597650" y="5403850"/>
          <p14:tracePt t="134276" x="6597650" y="5391150"/>
          <p14:tracePt t="134309" x="6597650" y="5384800"/>
          <p14:tracePt t="134358" x="6597650" y="5378450"/>
          <p14:tracePt t="134393" x="6597650" y="5372100"/>
          <p14:tracePt t="134459" x="6597650" y="5365750"/>
          <p14:tracePt t="134492" x="6597650" y="5359400"/>
          <p14:tracePt t="134526" x="6597650" y="5353050"/>
          <p14:tracePt t="134575" x="6597650" y="5346700"/>
          <p14:tracePt t="134626" x="6597650" y="5334000"/>
          <p14:tracePt t="134660" x="6604000" y="5289550"/>
          <p14:tracePt t="134693" x="6604000" y="5245100"/>
          <p14:tracePt t="134726" x="6623050" y="5168900"/>
          <p14:tracePt t="134759" x="6623050" y="5143500"/>
          <p14:tracePt t="134792" x="6623050" y="5124450"/>
          <p14:tracePt t="134826" x="6629400" y="5067300"/>
          <p14:tracePt t="134861" x="6635750" y="4965700"/>
          <p14:tracePt t="134875" x="6635750" y="4940300"/>
          <p14:tracePt t="134908" x="6635750" y="4876800"/>
          <p14:tracePt t="134943" x="6629400" y="4794250"/>
          <p14:tracePt t="134958" x="6610350" y="4737100"/>
          <p14:tracePt t="134993" x="6451600" y="4533900"/>
          <p14:tracePt t="135025" x="6254750" y="4432300"/>
          <p14:tracePt t="135059" x="6165850" y="4387850"/>
          <p14:tracePt t="135091" x="6064250" y="4356100"/>
          <p14:tracePt t="135125" x="5969000" y="4330700"/>
          <p14:tracePt t="135158" x="5943600" y="4324350"/>
          <p14:tracePt t="135191" x="5892800" y="4324350"/>
          <p14:tracePt t="135226" x="5753100" y="4356100"/>
          <p14:tracePt t="135258" x="5549900" y="4413250"/>
          <p14:tracePt t="135292" x="5473700" y="4432300"/>
          <p14:tracePt t="135325" x="5461000" y="4432300"/>
          <p14:tracePt t="135376" x="5461000" y="4451350"/>
          <p14:tracePt t="135392" x="5461000" y="4457700"/>
          <p14:tracePt t="135458" x="5473700" y="4445000"/>
          <p14:tracePt t="135492" x="5492750" y="4425950"/>
          <p14:tracePt t="135525" x="5562600" y="4406900"/>
          <p14:tracePt t="135558" x="5816600" y="4406900"/>
          <p14:tracePt t="135592" x="6146800" y="4483100"/>
          <p14:tracePt t="135608" x="6210300" y="4514850"/>
          <p14:tracePt t="135642" x="6369050" y="4679950"/>
          <p14:tracePt t="135675" x="6438900" y="4870450"/>
          <p14:tracePt t="135708" x="6477000" y="5010150"/>
          <p14:tracePt t="135742" x="6483350" y="5086350"/>
          <p14:tracePt t="135774" x="6483350" y="5092700"/>
          <p14:tracePt t="135874" x="6483350" y="5086350"/>
          <p14:tracePt t="135925" x="6477000" y="5080000"/>
          <p14:tracePt t="135959" x="6248400" y="5105400"/>
          <p14:tracePt t="135960" x="6203950" y="5111750"/>
          <p14:tracePt t="135991" x="5765800" y="5137150"/>
          <p14:tracePt t="136025" x="5518150" y="5124450"/>
          <p14:tracePt t="136041" x="5505450" y="5124450"/>
          <p14:tracePt t="136091" x="5454650" y="5118100"/>
          <p14:tracePt t="136124" x="5422900" y="5118100"/>
          <p14:tracePt t="136207" x="5429250" y="5111750"/>
          <p14:tracePt t="136241" x="5441950" y="5111750"/>
          <p14:tracePt t="136274" x="5505450" y="5105400"/>
          <p14:tracePt t="136308" x="5873750" y="5111750"/>
          <p14:tracePt t="136340" x="6394450" y="5137150"/>
          <p14:tracePt t="136374" x="6959600" y="5130800"/>
          <p14:tracePt t="136407" x="7289800" y="5124450"/>
          <p14:tracePt t="136426" x="7416800" y="5124450"/>
          <p14:tracePt t="136441" x="7467600" y="5124450"/>
          <p14:tracePt t="136475" x="7550150" y="5124450"/>
          <p14:tracePt t="136509" x="7600950" y="5124450"/>
          <p14:tracePt t="136541" x="7620000" y="5124450"/>
          <p14:tracePt t="136574" x="7632700" y="5124450"/>
          <p14:tracePt t="136658" x="7670800" y="5124450"/>
          <p14:tracePt t="136691" x="7696200" y="5124450"/>
          <p14:tracePt t="136892" x="7689850" y="5124450"/>
          <p14:tracePt t="136944" x="7683500" y="5124450"/>
          <p14:tracePt t="136991" x="7651750" y="5124450"/>
          <p14:tracePt t="137010" x="7588250" y="5124450"/>
          <p14:tracePt t="137043" x="7340600" y="5124450"/>
          <p14:tracePt t="137075" x="6978650" y="5130800"/>
          <p14:tracePt t="137107" x="6851650" y="5130800"/>
          <p14:tracePt t="137143" x="6743700" y="5130800"/>
          <p14:tracePt t="137174" x="6686550" y="5130800"/>
          <p14:tracePt t="137207" x="6673850" y="5130800"/>
          <p14:tracePt t="137359" x="6654800" y="5130800"/>
          <p14:tracePt t="137393" x="6572250" y="5130800"/>
          <p14:tracePt t="137423" x="6477000" y="5111750"/>
          <p14:tracePt t="137442" x="6451600" y="5111750"/>
          <p14:tracePt t="137474" x="6438900" y="5111750"/>
          <p14:tracePt t="137659" x="6451600" y="5118100"/>
          <p14:tracePt t="137706" x="6464300" y="5137150"/>
          <p14:tracePt t="137727" x="6496050" y="5181600"/>
          <p14:tracePt t="137757" x="6527800" y="5251450"/>
          <p14:tracePt t="137790" x="6546850" y="5321300"/>
          <p14:tracePt t="137823" x="6546850" y="5359400"/>
          <p14:tracePt t="137859" x="6553200" y="5384800"/>
          <p14:tracePt t="137890" x="6553200" y="5403850"/>
          <p14:tracePt t="137925" x="6553200" y="5416550"/>
          <p14:tracePt t="137945" x="6553200" y="5422900"/>
          <p14:tracePt t="137975" x="6553200" y="5441950"/>
          <p14:tracePt t="138007" x="6553200" y="5448300"/>
          <p14:tracePt t="138739" x="6565900" y="5511800"/>
          <p14:tracePt t="138805" x="6572250" y="5511800"/>
          <p14:tracePt t="138857" x="6667500" y="5505450"/>
          <p14:tracePt t="138874" x="6699250" y="5505450"/>
          <p14:tracePt t="138905" x="6756400" y="5480050"/>
          <p14:tracePt t="138928" x="6781800" y="5461000"/>
          <p14:tracePt t="138942" x="6800850" y="5448300"/>
          <p14:tracePt t="138974" x="6819900" y="5429250"/>
          <p14:tracePt t="139006" x="6838950" y="5410200"/>
          <p14:tracePt t="139055" x="6845300" y="5397500"/>
          <p14:tracePt t="139089" x="6845300" y="5384800"/>
          <p14:tracePt t="139122" x="6838950" y="5334000"/>
          <p14:tracePt t="139171" x="6788150" y="5276850"/>
          <p14:tracePt t="139206" x="6667500" y="5245100"/>
          <p14:tracePt t="139239" x="6451600" y="5257800"/>
          <p14:tracePt t="139243" x="6426200" y="5264150"/>
          <p14:tracePt t="139274" x="6318250" y="5289550"/>
          <p14:tracePt t="139306" x="6273800" y="5321300"/>
          <p14:tracePt t="139354" x="6242050" y="5378450"/>
          <p14:tracePt t="139389" x="6184900" y="5511800"/>
          <p14:tracePt t="139421" x="6184900" y="5575300"/>
          <p14:tracePt t="139455" x="6203950" y="5657850"/>
          <p14:tracePt t="139488" x="6273800" y="5721350"/>
          <p14:tracePt t="139523" x="6407150" y="5759450"/>
          <p14:tracePt t="139555" x="6534150" y="5765800"/>
          <p14:tracePt t="139589" x="6724650" y="5759450"/>
          <p14:tracePt t="139624" x="6896100" y="5702300"/>
          <p14:tracePt t="139655" x="6991350" y="5600700"/>
          <p14:tracePt t="139688" x="7048500" y="5486400"/>
          <p14:tracePt t="139724" x="7048500" y="5422900"/>
          <p14:tracePt t="139772" x="6934200" y="5314950"/>
          <p14:tracePt t="139791" x="6832600" y="5276850"/>
          <p14:tracePt t="139825" x="6686550" y="5257800"/>
          <p14:tracePt t="139855" x="6629400" y="5257800"/>
          <p14:tracePt t="139888" x="6559550" y="5327650"/>
          <p14:tracePt t="139921" x="6496050" y="5435600"/>
          <p14:tracePt t="139938" x="6438900" y="5581650"/>
          <p14:tracePt t="144838" x="6394450" y="5543550"/>
          <p14:tracePt t="144850" x="6356350" y="5505450"/>
          <p14:tracePt t="144884" x="6311900" y="5461000"/>
          <p14:tracePt t="144916" x="6299200" y="5454650"/>
          <p14:tracePt t="144953" x="6292850" y="5448300"/>
          <p14:tracePt t="144986" x="6115050" y="5378450"/>
          <p14:tracePt t="145017" x="5873750" y="5308600"/>
          <p14:tracePt t="145036" x="5784850" y="5289550"/>
          <p14:tracePt t="145067" x="5695950" y="5257800"/>
          <p14:tracePt t="145100" x="5676900" y="5257800"/>
          <p14:tracePt t="145134" x="5454650" y="5213350"/>
          <p14:tracePt t="145167" x="5283200" y="5194300"/>
          <p14:tracePt t="145200" x="5232400" y="5187950"/>
          <p14:tracePt t="145253" x="5232400" y="5168900"/>
          <p14:tracePt t="145300" x="5200650" y="5130800"/>
          <p14:tracePt t="145334" x="5187950" y="5092700"/>
          <p14:tracePt t="145367" x="5187950" y="5073650"/>
          <p14:tracePt t="145400" x="5187950" y="5048250"/>
          <p14:tracePt t="145433" x="5187950" y="4991100"/>
          <p14:tracePt t="145454" x="5200650" y="4959350"/>
          <p14:tracePt t="145483" x="5200650" y="4927600"/>
          <p14:tracePt t="145518" x="5200650" y="4914900"/>
          <p14:tracePt t="146316" x="5238750" y="4972050"/>
          <p14:tracePt t="146351" x="5264150" y="5022850"/>
          <p14:tracePt t="146382" x="5270500" y="5022850"/>
          <p14:tracePt t="147084" x="5270500" y="5010150"/>
          <p14:tracePt t="147132" x="5264150" y="5003800"/>
          <p14:tracePt t="147167" x="5264150" y="4997450"/>
          <p14:tracePt t="147198" x="5264150" y="4984750"/>
          <p14:tracePt t="147232" x="5264150" y="4972050"/>
          <p14:tracePt t="147268" x="5264150" y="4914900"/>
          <p14:tracePt t="147299" x="5264150" y="4845050"/>
          <p14:tracePt t="147333" x="5264150" y="4730750"/>
          <p14:tracePt t="147369" x="5264150" y="4679950"/>
          <p14:tracePt t="147399" x="5264150" y="4622800"/>
          <p14:tracePt t="147432" x="5251450" y="4540250"/>
          <p14:tracePt t="147451" x="5251450" y="4514850"/>
          <p14:tracePt t="147484" x="5251450" y="4495800"/>
          <p14:tracePt t="147532" x="5251450" y="4489450"/>
          <p14:tracePt t="147568" x="5251450" y="4457700"/>
          <p14:tracePt t="147598" x="5251450" y="4413250"/>
          <p14:tracePt t="147632" x="5251450" y="4362450"/>
          <p14:tracePt t="147668" x="5251450" y="4311650"/>
          <p14:tracePt t="147698" x="5238750" y="4260850"/>
          <p14:tracePt t="147731" x="5232400" y="4216400"/>
          <p14:tracePt t="147769" x="5226050" y="4184650"/>
          <p14:tracePt t="147798" x="5226050" y="4178300"/>
          <p14:tracePt t="148197" x="5232400" y="4324350"/>
          <p14:tracePt t="148231" x="5251450" y="4502150"/>
          <p14:tracePt t="148268" x="5276850" y="4635500"/>
          <p14:tracePt t="148302" x="5289550" y="4718050"/>
          <p14:tracePt t="148331" x="5289550" y="4737100"/>
          <p14:tracePt t="148367" x="5289550" y="4775200"/>
          <p14:tracePt t="148397" x="5289550" y="4826000"/>
          <p14:tracePt t="148431" x="5295900" y="4883150"/>
          <p14:tracePt t="148451" x="5295900" y="4902200"/>
          <p14:tracePt t="148484" x="5295900" y="4921250"/>
          <p14:tracePt t="148514" x="5295900" y="4959350"/>
          <p14:tracePt t="148549" x="5295900" y="4997450"/>
          <p14:tracePt t="148583" x="5295900" y="5029200"/>
          <p14:tracePt t="148615" x="5295900" y="5054600"/>
          <p14:tracePt t="148664" x="5295900" y="5073650"/>
          <p14:tracePt t="148698" x="5295900" y="5080000"/>
          <p14:tracePt t="148930" x="5295900" y="5073650"/>
          <p14:tracePt t="148967" x="5295900" y="5067300"/>
          <p14:tracePt t="149015" x="5295900" y="5060950"/>
          <p14:tracePt t="149063" x="5295900" y="5048250"/>
          <p14:tracePt t="149100" x="5295900" y="5035550"/>
          <p14:tracePt t="149163" x="5295900" y="5016500"/>
          <p14:tracePt t="149200" x="5295900" y="5003800"/>
          <p14:tracePt t="149232" x="5295900" y="4978400"/>
          <p14:tracePt t="149265" x="5295900" y="4864100"/>
          <p14:tracePt t="149298" x="5302250" y="4692650"/>
          <p14:tracePt t="149301" x="5302250" y="4679950"/>
          <p14:tracePt t="149333" x="5302250" y="4546600"/>
          <p14:tracePt t="149380" x="5289550" y="4292600"/>
          <p14:tracePt t="149413" x="5276850" y="4229100"/>
          <p14:tracePt t="149463" x="5276850" y="4210050"/>
          <p14:tracePt t="149517" x="5276850" y="4197350"/>
          <p14:tracePt t="149547" x="5276850" y="4171950"/>
          <p14:tracePt t="149579" x="5264150" y="4165600"/>
          <p14:tracePt t="149630" x="5264150" y="4152900"/>
          <p14:tracePt t="149680" x="5283200" y="4051300"/>
          <p14:tracePt t="149713" x="5327650" y="3860800"/>
          <p14:tracePt t="149733" x="5353050" y="3784600"/>
          <p14:tracePt t="149764" x="5365750" y="3752850"/>
          <p14:tracePt t="149796" x="5365750" y="3746500"/>
          <p14:tracePt t="149879" x="5378450" y="3746500"/>
          <p14:tracePt t="149914" x="5505450" y="3657600"/>
          <p14:tracePt t="149921" x="5568950" y="3619500"/>
          <p14:tracePt t="149934" x="5702300" y="3524250"/>
          <p14:tracePt t="149947" x="5892800" y="3397250"/>
          <p14:tracePt t="149981" x="6153150" y="3238500"/>
          <p14:tracePt t="150013" x="6197600" y="3200400"/>
          <p14:tracePt t="150246" x="6267450" y="3181350"/>
          <p14:tracePt t="150279" x="6591300" y="3067050"/>
          <p14:tracePt t="150312" x="6800850" y="3009900"/>
          <p14:tracePt t="150335" x="6832600" y="3003550"/>
          <p14:tracePt t="150546" x="6832600" y="3009900"/>
          <p14:tracePt t="150595" x="6826250" y="3022600"/>
          <p14:tracePt t="150629" x="6813550" y="3028950"/>
          <p14:tracePt t="150662" x="6813550" y="3035300"/>
          <p14:tracePt t="150695" x="6813550" y="3041650"/>
          <p14:tracePt t="150729" x="6813550" y="3054350"/>
          <p14:tracePt t="150763" x="6851650" y="3092450"/>
          <p14:tracePt t="150796" x="7010400" y="3168650"/>
          <p14:tracePt t="150829" x="7175500" y="3232150"/>
          <p14:tracePt t="150862" x="7219950" y="3244850"/>
          <p14:tracePt t="150895" x="7226300" y="3244850"/>
          <p14:tracePt t="150997" x="7219950" y="3244850"/>
          <p14:tracePt t="151228" x="7239000" y="3244850"/>
          <p14:tracePt t="151262" x="7251700" y="3244850"/>
          <p14:tracePt t="151311" x="7251700" y="3251200"/>
          <p14:tracePt t="151362" x="7251700" y="3257550"/>
          <p14:tracePt t="151411" x="7251700" y="3263900"/>
          <p14:tracePt t="151463" x="7251700" y="3270250"/>
          <p14:tracePt t="151495" x="7264400" y="3282950"/>
          <p14:tracePt t="151529" x="7315200" y="3365500"/>
          <p14:tracePt t="151563" x="7353300" y="3441700"/>
          <p14:tracePt t="151595" x="7378700" y="3492500"/>
          <p14:tracePt t="151629" x="7423150" y="3619500"/>
          <p14:tracePt t="151661" x="7442200" y="3663950"/>
          <p14:tracePt t="151695" x="7461250" y="3702050"/>
          <p14:tracePt t="151729" x="7499350" y="3778250"/>
          <p14:tracePt t="151763" x="7543800" y="3848100"/>
          <p14:tracePt t="151778" x="7556500" y="3873500"/>
          <p14:tracePt t="151811" x="7607300" y="3911600"/>
          <p14:tracePt t="152162" x="7740650" y="3994150"/>
          <p14:tracePt t="152182" x="7791450" y="4019550"/>
          <p14:tracePt t="152198" x="7816850" y="4038600"/>
          <p14:tracePt t="152214" x="7823200" y="4051300"/>
          <p14:tracePt t="152244" x="7854950" y="4070350"/>
          <p14:tracePt t="152294" x="7854950" y="4076700"/>
          <p14:tracePt t="152410" x="7937500" y="4083050"/>
          <p14:tracePt t="152444" x="8070850" y="4083050"/>
          <p14:tracePt t="152462" x="8108950" y="4070350"/>
          <p14:tracePt t="152494" x="8128000" y="4051300"/>
          <p14:tracePt t="152528" x="8128000" y="4032250"/>
          <p14:tracePt t="152561" x="8115300" y="4025900"/>
          <p14:tracePt t="152595" x="8083550" y="4013200"/>
          <p14:tracePt t="152611" x="8064500" y="4013200"/>
          <p14:tracePt t="152644" x="7962900" y="4013200"/>
          <p14:tracePt t="152678" x="7905750" y="4013200"/>
          <p14:tracePt t="152728" x="7905750" y="4032250"/>
          <p14:tracePt t="152762" x="7912100" y="4070350"/>
          <p14:tracePt t="152795" x="7943850" y="4159250"/>
          <p14:tracePt t="152810" x="7969250" y="4184650"/>
          <p14:tracePt t="152844" x="8064500" y="4241800"/>
          <p14:tracePt t="152879" x="8185150" y="4305300"/>
          <p14:tracePt t="152893" x="8204200" y="4324350"/>
          <p14:tracePt t="152927" x="8235950" y="4343400"/>
          <p14:tracePt t="152960" x="8255000" y="4368800"/>
          <p14:tracePt t="152996" x="8274050" y="4381500"/>
          <p14:tracePt t="153027" x="8286750" y="4387850"/>
          <p14:tracePt t="153060" x="8286750" y="4400550"/>
          <p14:tracePt t="153094" x="8286750" y="4406900"/>
          <p14:tracePt t="153144" x="8286750" y="4413250"/>
          <p14:tracePt t="153195" x="8248650" y="4457700"/>
          <p14:tracePt t="153210" x="8216900" y="4502150"/>
          <p14:tracePt t="153243" x="8121650" y="4584700"/>
          <p14:tracePt t="153277" x="8032750" y="4616450"/>
          <p14:tracePt t="153311" x="7835900" y="4648200"/>
          <p14:tracePt t="153344" x="7626350" y="4648200"/>
          <p14:tracePt t="153377" x="7569200" y="4648200"/>
          <p14:tracePt t="153411" x="7518400" y="4648200"/>
          <p14:tracePt t="153447" x="7473950" y="4660900"/>
          <p14:tracePt t="153462" x="7435850" y="4692650"/>
          <p14:tracePt t="153478" x="7410450" y="4711700"/>
          <p14:tracePt t="153512" x="7302500" y="4781550"/>
          <p14:tracePt t="153526" x="7296150" y="4787900"/>
          <p14:tracePt t="153562" x="7296150" y="4800600"/>
          <p14:tracePt t="153626" x="7296150" y="4813300"/>
          <p14:tracePt t="153710" x="7308850" y="4800600"/>
          <p14:tracePt t="153743" x="7327900" y="4794250"/>
          <p14:tracePt t="153776" x="7429500" y="4743450"/>
          <p14:tracePt t="153810" x="7670800" y="4648200"/>
          <p14:tracePt t="153843" x="7835900" y="4578350"/>
          <p14:tracePt t="153876" x="7962900" y="4521200"/>
          <p14:tracePt t="153911" x="8051800" y="4489450"/>
          <p14:tracePt t="153926" x="8077200" y="4483100"/>
          <p14:tracePt t="153947" x="8096250" y="4476750"/>
          <p14:tracePt t="153978" x="8108950" y="4470400"/>
          <p14:tracePt t="154027" x="8108950" y="4457700"/>
          <p14:tracePt t="154093" x="8108950" y="4445000"/>
          <p14:tracePt t="154127" x="8108950" y="4362450"/>
          <p14:tracePt t="154142" x="8108950" y="4343400"/>
          <p14:tracePt t="154162" x="8102600" y="4260850"/>
          <p14:tracePt t="154193" x="8102600" y="4127500"/>
          <p14:tracePt t="154227" x="8089900" y="4057650"/>
          <p14:tracePt t="154242" x="8083550" y="4038600"/>
          <p14:tracePt t="154277" x="8058150" y="3994150"/>
          <p14:tracePt t="154310" x="8032750" y="3981450"/>
          <p14:tracePt t="154343" x="8020050" y="3975100"/>
          <p14:tracePt t="154509" x="8020050" y="3981450"/>
          <p14:tracePt t="154543" x="8026400" y="3987800"/>
          <p14:tracePt t="154577" x="8039100" y="4013200"/>
          <p14:tracePt t="154592" x="8051800" y="4019550"/>
          <p14:tracePt t="154626" x="8115300" y="4076700"/>
          <p14:tracePt t="154645" x="8153400" y="4114800"/>
          <p14:tracePt t="154679" x="8191500" y="4165600"/>
          <p14:tracePt t="154710" x="8204200" y="4197350"/>
          <p14:tracePt t="154742" x="8216900" y="4229100"/>
          <p14:tracePt t="154778" x="8229600" y="4267200"/>
          <p14:tracePt t="154809" x="8235950" y="4292600"/>
          <p14:tracePt t="154843" x="8235950" y="4311650"/>
          <p14:tracePt t="154878" x="8235950" y="4343400"/>
          <p14:tracePt t="154910" x="8197850" y="4400550"/>
          <p14:tracePt t="154943" x="8102600" y="4470400"/>
          <p14:tracePt t="154978" x="8083550" y="4476750"/>
          <p14:tracePt t="154996" x="8051800" y="4489450"/>
          <p14:tracePt t="155026" x="7937500" y="4540250"/>
          <p14:tracePt t="155075" x="7747000" y="4629150"/>
          <p14:tracePt t="155108" x="7645400" y="4667250"/>
          <p14:tracePt t="155142" x="7588250" y="4705350"/>
          <p14:tracePt t="155162" x="7499350" y="4756150"/>
          <p14:tracePt t="155180" x="7493000" y="4762500"/>
          <p14:tracePt t="155211" x="7429500" y="4806950"/>
          <p14:tracePt t="155278" x="7429500" y="4813300"/>
          <p14:tracePt t="155411" x="7429500" y="4806950"/>
          <p14:tracePt t="155475" x="7435850" y="4794250"/>
          <p14:tracePt t="155509" x="7442200" y="4787900"/>
          <p14:tracePt t="155542" x="7461250" y="4756150"/>
          <p14:tracePt t="155576" x="7600950" y="4648200"/>
          <p14:tracePt t="155594" x="7708900" y="4572000"/>
          <p14:tracePt t="155625" x="7816850" y="4508500"/>
          <p14:tracePt t="155659" x="7861300" y="4476750"/>
          <p14:tracePt t="155695" x="7893050" y="4445000"/>
          <p14:tracePt t="155713" x="7924800" y="4419600"/>
          <p14:tracePt t="155741" x="7962900" y="4387850"/>
          <p14:tracePt t="155778" x="7981950" y="4343400"/>
          <p14:tracePt t="155811" x="7988300" y="4273550"/>
          <p14:tracePt t="155842" x="7969250" y="4140200"/>
          <p14:tracePt t="155874" x="7950200" y="4064000"/>
          <p14:tracePt t="155894" x="7931150" y="4032250"/>
          <p14:tracePt t="155927" x="7905750" y="4013200"/>
          <p14:tracePt t="155974" x="7893050" y="4013200"/>
          <p14:tracePt t="156011" x="7886700" y="4013200"/>
          <p14:tracePt t="156092" x="7772400" y="4025900"/>
          <p14:tracePt t="156127" x="7696200" y="4019550"/>
          <p14:tracePt t="156157" x="7683500" y="4013200"/>
          <p14:tracePt t="156227" x="7677150" y="4013200"/>
          <p14:tracePt t="156274" x="7664450" y="4019550"/>
          <p14:tracePt t="156309" x="7620000" y="4070350"/>
          <p14:tracePt t="156344" x="7531100" y="4140200"/>
          <p14:tracePt t="156375" x="7429500" y="4222750"/>
          <p14:tracePt t="156407" x="7359650" y="4279900"/>
          <p14:tracePt t="156441" x="7251700" y="4387850"/>
          <p14:tracePt t="156490" x="7169150" y="4495800"/>
          <p14:tracePt t="156524" x="7150100" y="4546600"/>
          <p14:tracePt t="156558" x="7150100" y="4616450"/>
          <p14:tracePt t="156590" x="7156450" y="4667250"/>
          <p14:tracePt t="156624" x="7175500" y="4730750"/>
          <p14:tracePt t="156675" x="7258050" y="4845050"/>
          <p14:tracePt t="156690" x="7277100" y="4870450"/>
          <p14:tracePt t="156724" x="7346950" y="4908550"/>
          <p14:tracePt t="156759" x="7473950" y="4921250"/>
          <p14:tracePt t="156774" x="7505700" y="4921250"/>
          <p14:tracePt t="156808" x="7683500" y="4921250"/>
          <p14:tracePt t="156824" x="7753350" y="4921250"/>
          <p14:tracePt t="156858" x="7893050" y="4883150"/>
          <p14:tracePt t="156873" x="7918450" y="4864100"/>
          <p14:tracePt t="156907" x="8045450" y="4813300"/>
          <p14:tracePt t="156940" x="8185150" y="4737100"/>
          <p14:tracePt t="156973" x="8280400" y="4667250"/>
          <p14:tracePt t="156992" x="8324850" y="4629150"/>
          <p14:tracePt t="157025" x="8369300" y="4584700"/>
          <p14:tracePt t="157059" x="8407400" y="4533900"/>
          <p14:tracePt t="157073" x="8413750" y="4502150"/>
          <p14:tracePt t="157107" x="8451850" y="4419600"/>
          <p14:tracePt t="157142" x="8458200" y="4337050"/>
          <p14:tracePt t="157157" x="8458200" y="4318000"/>
          <p14:tracePt t="157190" x="8445500" y="4241800"/>
          <p14:tracePt t="157223" x="8401050" y="4146550"/>
          <p14:tracePt t="157257" x="8356600" y="4102100"/>
          <p14:tracePt t="157290" x="8286750" y="4057650"/>
          <p14:tracePt t="157324" x="8178800" y="4025900"/>
          <p14:tracePt t="157356" x="8083550" y="4019550"/>
          <p14:tracePt t="157391" x="7969250" y="4019550"/>
          <p14:tracePt t="157423" x="7880350" y="4025900"/>
          <p14:tracePt t="157456" x="7677150" y="4083050"/>
          <p14:tracePt t="157490" x="7543800" y="4127500"/>
          <p14:tracePt t="157523" x="7505700" y="4152900"/>
          <p14:tracePt t="157558" x="7442200" y="4203700"/>
          <p14:tracePt t="157591" x="7346950" y="4324350"/>
          <p14:tracePt t="157623" x="7302500" y="4406900"/>
          <p14:tracePt t="157657" x="7270750" y="4502150"/>
          <p14:tracePt t="157689" x="7264400" y="4578350"/>
          <p14:tracePt t="157723" x="7264400" y="4660900"/>
          <p14:tracePt t="157757" x="7277100" y="4743450"/>
          <p14:tracePt t="157789" x="7302500" y="4787900"/>
          <p14:tracePt t="157823" x="7327900" y="4826000"/>
          <p14:tracePt t="157857" x="7404100" y="4870450"/>
          <p14:tracePt t="157874" x="7448550" y="4883150"/>
          <p14:tracePt t="157889" x="7493000" y="4902200"/>
          <p14:tracePt t="157923" x="7626350" y="4914900"/>
          <p14:tracePt t="157957" x="7721600" y="4914900"/>
          <p14:tracePt t="157989" x="7823200" y="4914900"/>
          <p14:tracePt t="158024" x="7937500" y="4889500"/>
          <p14:tracePt t="158057" x="8064500" y="4870450"/>
          <p14:tracePt t="158090" x="8210550" y="4813300"/>
          <p14:tracePt t="158122" x="8382000" y="4711700"/>
          <p14:tracePt t="158157" x="8477250" y="4629150"/>
          <p14:tracePt t="158173" x="8496300" y="4616450"/>
          <p14:tracePt t="158206" x="8540750" y="4533900"/>
          <p14:tracePt t="158240" x="8553450" y="4445000"/>
          <p14:tracePt t="158256" x="8553450" y="4425950"/>
          <p14:tracePt t="158289" x="8553450" y="4368800"/>
          <p14:tracePt t="158323" x="8540750" y="4260850"/>
          <p14:tracePt t="158356" x="8489950" y="4165600"/>
          <p14:tracePt t="158389" x="8401050" y="4083050"/>
          <p14:tracePt t="158423" x="8337550" y="4038600"/>
          <p14:tracePt t="158455" x="8255000" y="4019550"/>
          <p14:tracePt t="158490" x="8121650" y="4000500"/>
          <p14:tracePt t="158523" x="8039100" y="3994150"/>
          <p14:tracePt t="158556" x="7981950" y="3994150"/>
          <p14:tracePt t="158590" x="7905750" y="4000500"/>
          <p14:tracePt t="158623" x="7785100" y="4044950"/>
          <p14:tracePt t="158639" x="7766050" y="4051300"/>
          <p14:tracePt t="158674" x="7658100" y="4121150"/>
          <p14:tracePt t="158689" x="7651750" y="4127500"/>
          <p14:tracePt t="158722" x="7639050" y="4146550"/>
          <p14:tracePt t="158756" x="7569200" y="4203700"/>
          <p14:tracePt t="158790" x="7480300" y="4343400"/>
          <p14:tracePt t="158822" x="7461250" y="4381500"/>
          <p14:tracePt t="158856" x="7410450" y="4495800"/>
          <p14:tracePt t="158890" x="7391400" y="4622800"/>
          <p14:tracePt t="158905" x="7385050" y="4629150"/>
          <p14:tracePt t="158939" x="7385050" y="4679950"/>
          <p14:tracePt t="158973" x="7397750" y="4743450"/>
          <p14:tracePt t="159006" x="7416800" y="4781550"/>
          <p14:tracePt t="159039" x="7473950" y="4826000"/>
          <p14:tracePt t="159073" x="7550150" y="4864100"/>
          <p14:tracePt t="159105" x="7664450" y="4889500"/>
          <p14:tracePt t="159139" x="7835900" y="4870450"/>
          <p14:tracePt t="159173" x="7981950" y="4845050"/>
          <p14:tracePt t="159189" x="8007350" y="4832350"/>
          <p14:tracePt t="159222" x="8096250" y="4800600"/>
          <p14:tracePt t="159255" x="8204200" y="4730750"/>
          <p14:tracePt t="159288" x="8293100" y="4641850"/>
          <p14:tracePt t="159322" x="8343900" y="4591050"/>
          <p14:tracePt t="159355" x="8369300" y="4552950"/>
          <p14:tracePt t="159388" x="8413750" y="4464050"/>
          <p14:tracePt t="159422" x="8445500" y="4343400"/>
          <p14:tracePt t="159456" x="8445500" y="4254500"/>
          <p14:tracePt t="159471" x="8445500" y="4216400"/>
          <p14:tracePt t="159506" x="8382000" y="4057650"/>
          <p14:tracePt t="159538" x="8331200" y="3994150"/>
          <p14:tracePt t="159571" x="8267700" y="3949700"/>
          <p14:tracePt t="159607" x="8166100" y="3911600"/>
          <p14:tracePt t="159622" x="8096250" y="3905250"/>
          <p14:tracePt t="159655" x="8013700" y="3905250"/>
          <p14:tracePt t="159689" x="7988300" y="3905250"/>
          <p14:tracePt t="159738" x="7969250" y="3911600"/>
          <p14:tracePt t="159758" x="7816850" y="3968750"/>
          <p14:tracePt t="159789" x="7594600" y="4013200"/>
          <p14:tracePt t="159823" x="7512050" y="4038600"/>
          <p14:tracePt t="159855" x="7505700" y="4044950"/>
          <p14:tracePt t="159889" x="7385050" y="4165600"/>
          <p14:tracePt t="159923" x="7270750" y="4267200"/>
          <p14:tracePt t="159938" x="7251700" y="4292600"/>
          <p14:tracePt t="159958" x="7245350" y="4311650"/>
          <p14:tracePt t="159972" x="7239000" y="4330700"/>
          <p14:tracePt t="160006" x="7207250" y="4394200"/>
          <p14:tracePt t="160022" x="7188200" y="4419600"/>
          <p14:tracePt t="160055" x="7150100" y="4495800"/>
          <p14:tracePt t="160088" x="7131050" y="4559300"/>
          <p14:tracePt t="160121" x="7124700" y="4610100"/>
          <p14:tracePt t="160155" x="7137400" y="4692650"/>
          <p14:tracePt t="160171" x="7156450" y="4743450"/>
          <p14:tracePt t="160205" x="7194550" y="4845050"/>
          <p14:tracePt t="160238" x="7270750" y="4972050"/>
          <p14:tracePt t="160272" x="7366000" y="5041900"/>
          <p14:tracePt t="162637" x="7118350" y="5137150"/>
          <p14:tracePt t="162672" x="6800850" y="5251450"/>
          <p14:tracePt t="162707" x="6654800" y="5302250"/>
          <p14:tracePt t="162720" x="6629400" y="5308600"/>
          <p14:tracePt t="162753" x="6559550" y="5327650"/>
          <p14:tracePt t="162788" x="6553200" y="5327650"/>
          <p14:tracePt t="162837" x="6432550" y="5353050"/>
          <p14:tracePt t="162852" x="6400800" y="5359400"/>
          <p14:tracePt t="162889" x="6292850" y="5378450"/>
          <p14:tracePt t="162919" x="6273800" y="5384800"/>
          <p14:tracePt t="162972" x="6261100" y="5397500"/>
          <p14:tracePt t="163004" x="6191250" y="5511800"/>
          <p14:tracePt t="163035" x="6165850" y="5613400"/>
          <p14:tracePt t="163071" x="6159500" y="5657850"/>
          <p14:tracePt t="163105" x="6229350" y="5721350"/>
          <p14:tracePt t="163135" x="6369050" y="5803900"/>
          <p14:tracePt t="163172" x="6515100" y="5848350"/>
          <p14:tracePt t="163205" x="6648450" y="5854700"/>
          <p14:tracePt t="163221" x="6711950" y="5848350"/>
          <p14:tracePt t="163235" x="6743700" y="5842000"/>
          <p14:tracePt t="163269" x="6851650" y="5784850"/>
          <p14:tracePt t="163288" x="6908800" y="5740400"/>
          <p14:tracePt t="163319" x="6965950" y="5689600"/>
          <p14:tracePt t="163353" x="6997700" y="5638800"/>
          <p14:tracePt t="163388" x="7010400" y="5581650"/>
          <p14:tracePt t="163419" x="7010400" y="5562600"/>
          <p14:tracePt t="163435" x="6991350" y="5518150"/>
          <p14:tracePt t="163469" x="6934200" y="5448300"/>
          <p14:tracePt t="163489" x="6851650" y="5397500"/>
          <p14:tracePt t="163519" x="6737350" y="5359400"/>
          <p14:tracePt t="163551" x="6623050" y="5359400"/>
          <p14:tracePt t="163589" x="6502400" y="5391150"/>
          <p14:tracePt t="163618" x="6432550" y="5429250"/>
          <p14:tracePt t="163652" x="6407150" y="5454650"/>
          <p14:tracePt t="163688" x="6362700" y="5511800"/>
          <p14:tracePt t="163719" x="6337300" y="5607050"/>
          <p14:tracePt t="163752" x="6324600" y="5638800"/>
          <p14:tracePt t="163788" x="6330950" y="5645150"/>
          <p14:tracePt t="163818" x="6369050" y="5689600"/>
          <p14:tracePt t="163852" x="6394450" y="5715000"/>
          <p14:tracePt t="163951" x="6394450" y="5708650"/>
          <p14:tracePt t="164003" x="6394450" y="5702300"/>
          <p14:tracePt t="164751" x="6273800" y="5543550"/>
          <p14:tracePt t="164773" x="6159500" y="5346700"/>
          <p14:tracePt t="164803" x="6070600" y="5200650"/>
          <p14:tracePt t="164835" x="6013450" y="5137150"/>
          <p14:tracePt t="164854" x="6007100" y="5130800"/>
          <p14:tracePt t="164887" x="5911850" y="5041900"/>
          <p14:tracePt t="164920" x="5746750" y="4972050"/>
          <p14:tracePt t="164951" x="5638800" y="4933950"/>
          <p14:tracePt t="164974" x="5530850" y="4914900"/>
          <p14:tracePt t="165004" x="5448300" y="4908550"/>
          <p14:tracePt t="165033" x="5397500" y="4902200"/>
          <p14:tracePt t="165083" x="5372100" y="4902200"/>
          <p14:tracePt t="165120" x="5372100" y="4895850"/>
          <p14:tracePt t="165184" x="5327650" y="4876800"/>
          <p14:tracePt t="165216" x="5283200" y="4864100"/>
          <p14:tracePt t="165251" x="5283200" y="4857750"/>
          <p14:tracePt t="165283" x="5283200" y="4851400"/>
          <p14:tracePt t="165317" x="5276850" y="4851400"/>
          <p14:tracePt t="166901" x="5257800" y="4889500"/>
          <p14:tracePt t="166932" x="5232400" y="4933950"/>
          <p14:tracePt t="166965" x="5226050" y="4946650"/>
          <p14:tracePt t="167215" x="5226050" y="4953000"/>
          <p14:tracePt t="167249" x="5194300" y="4991100"/>
          <p14:tracePt t="167283" x="5181600" y="5016500"/>
          <p14:tracePt t="167331" x="5175250" y="5016500"/>
          <p14:tracePt t="167366" x="5168900" y="5016500"/>
          <p14:tracePt t="169163" x="5168900" y="5010150"/>
          <p14:tracePt t="169197" x="5168900" y="5003800"/>
          <p14:tracePt t="169230" x="5175250" y="4997450"/>
          <p14:tracePt t="169264" x="5175250" y="4991100"/>
          <p14:tracePt t="169297" x="5175250" y="4984750"/>
          <p14:tracePt t="169330" x="5175250" y="4972050"/>
          <p14:tracePt t="169397" x="5175250" y="4965700"/>
          <p14:tracePt t="169480" x="5181600" y="4965700"/>
          <p14:tracePt t="169748" x="5168900" y="4851400"/>
          <p14:tracePt t="169766" x="5156200" y="4762500"/>
          <p14:tracePt t="169796" x="5143500" y="4654550"/>
          <p14:tracePt t="169830" x="5105400" y="4521200"/>
          <p14:tracePt t="169864" x="5073650" y="4381500"/>
          <p14:tracePt t="169896" x="5060950" y="4311650"/>
          <p14:tracePt t="169930" x="5054600" y="4267200"/>
          <p14:tracePt t="169964" x="5054600" y="4235450"/>
          <p14:tracePt t="170015" x="5048250" y="4229100"/>
          <p14:tracePt t="170146" x="5048250" y="4222750"/>
          <p14:tracePt t="170213" x="5048250" y="4210050"/>
          <p14:tracePt t="170247" x="5073650" y="4108450"/>
          <p14:tracePt t="170263" x="5111750" y="4006850"/>
          <p14:tracePt t="170297" x="5276850" y="3638550"/>
          <p14:tracePt t="170331" x="5302250" y="3562350"/>
          <p14:tracePt t="170430" x="5302250" y="3568700"/>
          <p14:tracePt t="170563" x="5302250" y="3581400"/>
          <p14:tracePt t="170596" x="5302250" y="3594100"/>
          <p14:tracePt t="170629" x="5302250" y="3613150"/>
          <p14:tracePt t="170662" x="5314950" y="3663950"/>
          <p14:tracePt t="170682" x="5334000" y="3695700"/>
          <p14:tracePt t="170712" x="5353050" y="3695700"/>
          <p14:tracePt t="170747" x="5372100" y="3689350"/>
          <p14:tracePt t="170783" x="5537200" y="3568700"/>
          <p14:tracePt t="170813" x="5835650" y="3409950"/>
          <p14:tracePt t="170846" x="6083300" y="3314700"/>
          <p14:tracePt t="170866" x="6115050" y="3302000"/>
          <p14:tracePt t="172365" x="6134100" y="3302000"/>
          <p14:tracePt t="172398" x="6273800" y="3270250"/>
          <p14:tracePt t="172413" x="6330950" y="3251200"/>
          <p14:tracePt t="172444" x="6407150" y="3225800"/>
          <p14:tracePt t="172481" x="6426200" y="3213100"/>
          <p14:tracePt t="172628" x="6426200" y="3206750"/>
          <p14:tracePt t="172678" x="6426200" y="3194050"/>
          <p14:tracePt t="172728" x="6426200" y="3187700"/>
          <p14:tracePt t="172761" x="6432550" y="3175000"/>
          <p14:tracePt t="172813" x="6438900" y="3175000"/>
          <p14:tracePt t="172844" x="6457950" y="3162300"/>
          <p14:tracePt t="172878" x="6477000" y="3155950"/>
          <p14:tracePt t="172913" x="6483350" y="3155950"/>
          <p14:tracePt t="172961" x="6496050" y="3155950"/>
          <p14:tracePt t="173044" x="6508750" y="3155950"/>
          <p14:tracePt t="173080" x="6591300" y="3149600"/>
          <p14:tracePt t="173113" x="6718300" y="3149600"/>
          <p14:tracePt t="173144" x="6800850" y="3149600"/>
          <p14:tracePt t="173178" x="6870700" y="3155950"/>
          <p14:tracePt t="173212" x="6946900" y="3168650"/>
          <p14:tracePt t="173244" x="7137400" y="3213100"/>
          <p14:tracePt t="173280" x="7346950" y="3257550"/>
          <p14:tracePt t="173312" x="7454900" y="3263900"/>
          <p14:tracePt t="173344" x="7499350" y="3263900"/>
          <p14:tracePt t="173377" x="7505700" y="3270250"/>
          <p14:tracePt t="173697" x="7512050" y="3282950"/>
          <p14:tracePt t="173729" x="7575550" y="3390900"/>
          <p14:tracePt t="173760" x="7620000" y="3454400"/>
          <p14:tracePt t="173796" x="7664450" y="3530600"/>
          <p14:tracePt t="173830" x="7734300" y="3657600"/>
          <p14:tracePt t="173860" x="7778750" y="3708400"/>
          <p14:tracePt t="173893" x="7804150" y="3746500"/>
          <p14:tracePt t="173912" x="7810500" y="3746500"/>
          <p14:tracePt t="174213" x="7829550" y="3797300"/>
          <p14:tracePt t="174246" x="7886700" y="3924300"/>
          <p14:tracePt t="174262" x="7912100" y="3962400"/>
          <p14:tracePt t="174309" x="7981950" y="4064000"/>
          <p14:tracePt t="174329" x="8013700" y="4095750"/>
          <p14:tracePt t="174362" x="8058150" y="4140200"/>
          <p14:tracePt t="174394" x="8083550" y="4178300"/>
          <p14:tracePt t="174445" x="8083550" y="4184650"/>
          <p14:tracePt t="174825" x="8108950" y="4235450"/>
          <p14:tracePt t="174847" x="8128000" y="4267200"/>
          <p14:tracePt t="174892" x="8134350" y="4273550"/>
          <p14:tracePt t="175109" x="8128000" y="4260850"/>
          <p14:tracePt t="175142" x="8121650" y="4260850"/>
          <p14:tracePt t="175164" x="8115300" y="4260850"/>
          <p14:tracePt t="175209" x="8058150" y="4267200"/>
          <p14:tracePt t="175242" x="8032750" y="4267200"/>
          <p14:tracePt t="175264" x="8020050" y="4267200"/>
          <p14:tracePt t="175294" x="8007350" y="4273550"/>
          <p14:tracePt t="175326" x="7905750" y="4298950"/>
          <p14:tracePt t="175349" x="7842250" y="4330700"/>
          <p14:tracePt t="175392" x="7696200" y="4375150"/>
          <p14:tracePt t="175425" x="7620000" y="4413250"/>
          <p14:tracePt t="175459" x="7581900" y="4438650"/>
          <p14:tracePt t="175492" x="7518400" y="4489450"/>
          <p14:tracePt t="175526" x="7486650" y="4527550"/>
          <p14:tracePt t="175558" x="7435850" y="4597400"/>
          <p14:tracePt t="175592" x="7410450" y="4629150"/>
          <p14:tracePt t="175626" x="7346950" y="4679950"/>
          <p14:tracePt t="175642" x="7302500" y="4730750"/>
          <p14:tracePt t="175675" x="7251700" y="4768850"/>
          <p14:tracePt t="175742" x="7239000" y="4762500"/>
          <p14:tracePt t="175775" x="7118350" y="4762500"/>
          <p14:tracePt t="175808" x="7067550" y="4762500"/>
          <p14:tracePt t="175842" x="6991350" y="4781550"/>
          <p14:tracePt t="175876" x="6965950" y="4806950"/>
          <p14:tracePt t="175892" x="6915150" y="4876800"/>
          <p14:tracePt t="175925" x="6819900" y="5010150"/>
          <p14:tracePt t="175958" x="6667500" y="5245100"/>
          <p14:tracePt t="175977" x="6642100" y="5302250"/>
          <p14:tracePt t="176011" x="6597650" y="5397500"/>
          <p14:tracePt t="176025" x="6597650" y="5403850"/>
          <p14:tracePt t="176058" x="6584950" y="5435600"/>
          <p14:tracePt t="176091" x="6584950" y="5441950"/>
          <p14:tracePt t="176408" x="6553200" y="5473700"/>
          <p14:tracePt t="176441" x="6419850" y="5588000"/>
          <p14:tracePt t="176475" x="6413500" y="5607050"/>
          <p14:tracePt t="176657" x="6419850" y="5607050"/>
          <p14:tracePt t="182971"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3" name="Title 2">
            <a:extLst>
              <a:ext uri="{FF2B5EF4-FFF2-40B4-BE49-F238E27FC236}">
                <a16:creationId xmlns:a16="http://schemas.microsoft.com/office/drawing/2014/main" id="{55864DB9-89A6-AD40-9A25-C23C69C8FF4C}"/>
              </a:ext>
            </a:extLst>
          </p:cNvPr>
          <p:cNvSpPr>
            <a:spLocks noGrp="1"/>
          </p:cNvSpPr>
          <p:nvPr>
            <p:ph type="title"/>
          </p:nvPr>
        </p:nvSpPr>
        <p:spPr>
          <a:xfrm>
            <a:off x="164571" y="296863"/>
            <a:ext cx="3462549" cy="776183"/>
          </a:xfrm>
        </p:spPr>
        <p:txBody>
          <a:bodyPr>
            <a:normAutofit/>
          </a:bodyPr>
          <a:lstStyle/>
          <a:p>
            <a:r>
              <a:rPr lang="en-GB" sz="3200" b="1" dirty="0">
                <a:solidFill>
                  <a:schemeClr val="bg1"/>
                </a:solidFill>
              </a:rPr>
              <a:t>b. Sound to print</a:t>
            </a:r>
            <a:endParaRPr lang="en-US" sz="3200" dirty="0"/>
          </a:p>
        </p:txBody>
      </p:sp>
      <p:sp>
        <p:nvSpPr>
          <p:cNvPr id="4" name="TextBox 3"/>
          <p:cNvSpPr txBox="1"/>
          <p:nvPr/>
        </p:nvSpPr>
        <p:spPr>
          <a:xfrm>
            <a:off x="-1" y="1325563"/>
            <a:ext cx="12192001" cy="46166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So, in French particularly </a:t>
            </a:r>
            <a:r>
              <a:rPr lang="en-GB" sz="2400" dirty="0">
                <a:solidFill>
                  <a:schemeClr val="accent5">
                    <a:lumMod val="50000"/>
                  </a:schemeClr>
                </a:solidFill>
                <a:latin typeface="Century Gothic" panose="020B0502020202020204" pitchFamily="34" charset="0"/>
                <a:sym typeface="Wingdings" panose="05000000000000000000" pitchFamily="2" charset="2"/>
              </a:rPr>
              <a:t> multiple possible spellings for a given sound </a:t>
            </a:r>
            <a:endParaRPr lang="en-GB" sz="2400" dirty="0">
              <a:solidFill>
                <a:schemeClr val="accent5">
                  <a:lumMod val="50000"/>
                </a:schemeClr>
              </a:solidFill>
              <a:latin typeface="Century Gothic" panose="020B0502020202020204" pitchFamily="34" charset="0"/>
            </a:endParaRPr>
          </a:p>
        </p:txBody>
      </p:sp>
      <p:sp>
        <p:nvSpPr>
          <p:cNvPr id="9" name="TextBox 8"/>
          <p:cNvSpPr txBox="1"/>
          <p:nvPr/>
        </p:nvSpPr>
        <p:spPr>
          <a:xfrm>
            <a:off x="-2" y="2039745"/>
            <a:ext cx="12192001" cy="46166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For unfamiliar words: proliferation of ‘correct’ answers </a:t>
            </a:r>
            <a:r>
              <a:rPr lang="en-GB" sz="2400" dirty="0">
                <a:solidFill>
                  <a:schemeClr val="accent5">
                    <a:lumMod val="50000"/>
                  </a:schemeClr>
                </a:solidFill>
                <a:latin typeface="Century Gothic" panose="020B0502020202020204" pitchFamily="34" charset="0"/>
                <a:sym typeface="Wingdings" panose="05000000000000000000" pitchFamily="2" charset="2"/>
              </a:rPr>
              <a:t> </a:t>
            </a:r>
            <a:endParaRPr lang="en-GB" sz="2400" dirty="0">
              <a:solidFill>
                <a:schemeClr val="accent5">
                  <a:lumMod val="50000"/>
                </a:schemeClr>
              </a:solidFill>
              <a:latin typeface="Century Gothic" panose="020B0502020202020204" pitchFamily="34" charset="0"/>
            </a:endParaRPr>
          </a:p>
        </p:txBody>
      </p:sp>
      <p:sp>
        <p:nvSpPr>
          <p:cNvPr id="2" name="Rounded Rectangle 1" descr="green box with multiple spellings for a given sound"/>
          <p:cNvSpPr/>
          <p:nvPr/>
        </p:nvSpPr>
        <p:spPr>
          <a:xfrm>
            <a:off x="164571" y="2753927"/>
            <a:ext cx="11812276" cy="1896870"/>
          </a:xfrm>
          <a:prstGeom prst="roundRect">
            <a:avLst/>
          </a:prstGeom>
          <a:solidFill>
            <a:srgbClr val="CCFFCC">
              <a:alpha val="41000"/>
            </a:srgb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12" descr="scan001001"/>
          <p:cNvPicPr>
            <a:picLocks noChangeAspect="1" noChangeArrowheads="1"/>
          </p:cNvPicPr>
          <p:nvPr/>
        </p:nvPicPr>
        <p:blipFill>
          <a:blip r:embed="rId4">
            <a:extLst>
              <a:ext uri="{28A0092B-C50C-407E-A947-70E740481C1C}">
                <a14:useLocalDpi xmlns:a14="http://schemas.microsoft.com/office/drawing/2010/main" val="0"/>
              </a:ext>
            </a:extLst>
          </a:blip>
          <a:srcRect l="14078" t="32144" r="62671" b="61243"/>
          <a:stretch>
            <a:fillRect/>
          </a:stretch>
        </p:blipFill>
        <p:spPr bwMode="auto">
          <a:xfrm>
            <a:off x="261311" y="3263811"/>
            <a:ext cx="165576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1917074" y="3125996"/>
            <a:ext cx="10274926" cy="461665"/>
          </a:xfrm>
          <a:prstGeom prst="rect">
            <a:avLst/>
          </a:prstGeom>
          <a:noFill/>
        </p:spPr>
        <p:txBody>
          <a:bodyPr wrap="square" rtlCol="0">
            <a:spAutoFit/>
          </a:bodyPr>
          <a:lstStyle/>
          <a:p>
            <a:pPr>
              <a:spcAft>
                <a:spcPts val="1200"/>
              </a:spcAft>
            </a:pPr>
            <a:r>
              <a:rPr lang="en-GB" sz="2400" dirty="0" err="1">
                <a:solidFill>
                  <a:schemeClr val="accent5">
                    <a:lumMod val="50000"/>
                  </a:schemeClr>
                </a:solidFill>
                <a:latin typeface="Century Gothic" panose="020B0502020202020204" pitchFamily="34" charset="0"/>
              </a:rPr>
              <a:t>ver</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vers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verre</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verres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vert</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verts</a:t>
            </a: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vair</a:t>
            </a:r>
            <a:r>
              <a:rPr lang="en-GB" sz="2400" dirty="0">
                <a:solidFill>
                  <a:schemeClr val="accent5">
                    <a:lumMod val="50000"/>
                  </a:schemeClr>
                </a:solidFill>
                <a:latin typeface="Century Gothic" panose="020B0502020202020204" pitchFamily="34" charset="0"/>
              </a:rPr>
              <a:t> </a:t>
            </a:r>
          </a:p>
        </p:txBody>
      </p:sp>
      <p:sp>
        <p:nvSpPr>
          <p:cNvPr id="10" name="TextBox 9"/>
          <p:cNvSpPr txBox="1"/>
          <p:nvPr/>
        </p:nvSpPr>
        <p:spPr>
          <a:xfrm>
            <a:off x="1917073" y="3795379"/>
            <a:ext cx="10274926" cy="461665"/>
          </a:xfrm>
          <a:prstGeom prst="rect">
            <a:avLst/>
          </a:prstGeom>
          <a:noFill/>
        </p:spPr>
        <p:txBody>
          <a:bodyPr wrap="square" rtlCol="0">
            <a:spAutoFit/>
          </a:bodyPr>
          <a:lstStyle/>
          <a:p>
            <a:pPr>
              <a:spcAft>
                <a:spcPts val="1200"/>
              </a:spcAft>
            </a:pPr>
            <a:r>
              <a:rPr lang="en-GB" sz="2400" dirty="0">
                <a:solidFill>
                  <a:schemeClr val="accent5">
                    <a:lumMod val="50000"/>
                  </a:schemeClr>
                </a:solidFill>
                <a:latin typeface="Century Gothic" panose="020B0502020202020204" pitchFamily="34" charset="0"/>
              </a:rPr>
              <a:t>* </a:t>
            </a:r>
            <a:r>
              <a:rPr lang="en-GB" sz="2400" dirty="0" err="1">
                <a:solidFill>
                  <a:schemeClr val="accent5">
                    <a:lumMod val="50000"/>
                  </a:schemeClr>
                </a:solidFill>
                <a:latin typeface="Century Gothic" panose="020B0502020202020204" pitchFamily="34" charset="0"/>
              </a:rPr>
              <a:t>vaire</a:t>
            </a:r>
            <a:r>
              <a:rPr lang="en-GB" sz="2400" dirty="0">
                <a:solidFill>
                  <a:schemeClr val="accent5">
                    <a:lumMod val="50000"/>
                  </a:schemeClr>
                </a:solidFill>
                <a:latin typeface="Century Gothic" panose="020B0502020202020204" pitchFamily="34" charset="0"/>
              </a:rPr>
              <a:t>, * </a:t>
            </a:r>
            <a:r>
              <a:rPr lang="en-GB" sz="2400" dirty="0" err="1">
                <a:solidFill>
                  <a:schemeClr val="accent5">
                    <a:lumMod val="50000"/>
                  </a:schemeClr>
                </a:solidFill>
                <a:latin typeface="Century Gothic" panose="020B0502020202020204" pitchFamily="34" charset="0"/>
              </a:rPr>
              <a:t>vaires</a:t>
            </a:r>
            <a:r>
              <a:rPr lang="en-GB" sz="2400" dirty="0">
                <a:solidFill>
                  <a:schemeClr val="accent5">
                    <a:lumMod val="50000"/>
                  </a:schemeClr>
                </a:solidFill>
                <a:latin typeface="Century Gothic" panose="020B0502020202020204" pitchFamily="34" charset="0"/>
              </a:rPr>
              <a:t>, * </a:t>
            </a:r>
            <a:r>
              <a:rPr lang="en-GB" sz="2400" dirty="0" err="1">
                <a:solidFill>
                  <a:schemeClr val="accent5">
                    <a:lumMod val="50000"/>
                  </a:schemeClr>
                </a:solidFill>
                <a:latin typeface="Century Gothic" panose="020B0502020202020204" pitchFamily="34" charset="0"/>
              </a:rPr>
              <a:t>verd</a:t>
            </a:r>
            <a:r>
              <a:rPr lang="en-GB" sz="2400" dirty="0">
                <a:solidFill>
                  <a:schemeClr val="accent5">
                    <a:lumMod val="50000"/>
                  </a:schemeClr>
                </a:solidFill>
                <a:latin typeface="Century Gothic" panose="020B0502020202020204" pitchFamily="34" charset="0"/>
              </a:rPr>
              <a:t>, * </a:t>
            </a:r>
            <a:r>
              <a:rPr lang="en-GB" sz="2400" dirty="0" err="1">
                <a:solidFill>
                  <a:schemeClr val="accent5">
                    <a:lumMod val="50000"/>
                  </a:schemeClr>
                </a:solidFill>
                <a:latin typeface="Century Gothic" panose="020B0502020202020204" pitchFamily="34" charset="0"/>
              </a:rPr>
              <a:t>verds</a:t>
            </a:r>
            <a:r>
              <a:rPr lang="en-GB" sz="2400" dirty="0">
                <a:solidFill>
                  <a:schemeClr val="accent5">
                    <a:lumMod val="50000"/>
                  </a:schemeClr>
                </a:solidFill>
                <a:latin typeface="Century Gothic" panose="020B0502020202020204" pitchFamily="34" charset="0"/>
              </a:rPr>
              <a:t>, * </a:t>
            </a:r>
            <a:r>
              <a:rPr lang="en-GB" sz="2400" dirty="0" err="1">
                <a:solidFill>
                  <a:schemeClr val="accent5">
                    <a:lumMod val="50000"/>
                  </a:schemeClr>
                </a:solidFill>
                <a:latin typeface="Century Gothic" panose="020B0502020202020204" pitchFamily="34" charset="0"/>
              </a:rPr>
              <a:t>vère</a:t>
            </a:r>
            <a:r>
              <a:rPr lang="en-GB" sz="2400" dirty="0">
                <a:solidFill>
                  <a:schemeClr val="accent5">
                    <a:lumMod val="50000"/>
                  </a:schemeClr>
                </a:solidFill>
                <a:latin typeface="Century Gothic" panose="020B0502020202020204" pitchFamily="34" charset="0"/>
              </a:rPr>
              <a:t>, * </a:t>
            </a:r>
            <a:r>
              <a:rPr lang="en-GB" sz="2400" dirty="0" err="1">
                <a:solidFill>
                  <a:schemeClr val="accent5">
                    <a:lumMod val="50000"/>
                  </a:schemeClr>
                </a:solidFill>
                <a:latin typeface="Century Gothic" panose="020B0502020202020204" pitchFamily="34" charset="0"/>
              </a:rPr>
              <a:t>vères</a:t>
            </a:r>
            <a:r>
              <a:rPr lang="en-GB" sz="2400" dirty="0">
                <a:solidFill>
                  <a:schemeClr val="accent5">
                    <a:lumMod val="50000"/>
                  </a:schemeClr>
                </a:solidFill>
                <a:latin typeface="Century Gothic" panose="020B0502020202020204" pitchFamily="34" charset="0"/>
              </a:rPr>
              <a:t>, * </a:t>
            </a:r>
            <a:r>
              <a:rPr lang="en-GB" sz="2400" dirty="0" err="1">
                <a:solidFill>
                  <a:schemeClr val="accent5">
                    <a:lumMod val="50000"/>
                  </a:schemeClr>
                </a:solidFill>
                <a:latin typeface="Century Gothic" panose="020B0502020202020204" pitchFamily="34" charset="0"/>
              </a:rPr>
              <a:t>vaîre</a:t>
            </a:r>
            <a:r>
              <a:rPr lang="en-GB" sz="2400" dirty="0">
                <a:solidFill>
                  <a:schemeClr val="accent5">
                    <a:lumMod val="50000"/>
                  </a:schemeClr>
                </a:solidFill>
                <a:latin typeface="Century Gothic" panose="020B0502020202020204" pitchFamily="34" charset="0"/>
              </a:rPr>
              <a:t>, * </a:t>
            </a:r>
            <a:r>
              <a:rPr lang="en-GB" sz="2400" dirty="0" err="1">
                <a:solidFill>
                  <a:schemeClr val="accent5">
                    <a:lumMod val="50000"/>
                  </a:schemeClr>
                </a:solidFill>
                <a:latin typeface="Century Gothic" panose="020B0502020202020204" pitchFamily="34" charset="0"/>
              </a:rPr>
              <a:t>vaîres</a:t>
            </a:r>
            <a:r>
              <a:rPr lang="en-GB" sz="2400" dirty="0">
                <a:solidFill>
                  <a:schemeClr val="accent5">
                    <a:lumMod val="50000"/>
                  </a:schemeClr>
                </a:solidFill>
                <a:latin typeface="Century Gothic" panose="020B0502020202020204" pitchFamily="34" charset="0"/>
              </a:rPr>
              <a:t> …</a:t>
            </a:r>
          </a:p>
        </p:txBody>
      </p:sp>
      <p:sp>
        <p:nvSpPr>
          <p:cNvPr id="11" name="TextBox 10"/>
          <p:cNvSpPr txBox="1"/>
          <p:nvPr/>
        </p:nvSpPr>
        <p:spPr>
          <a:xfrm>
            <a:off x="0" y="4650797"/>
            <a:ext cx="12192001" cy="150810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So, we tweaked the response format to constrain possible responses</a:t>
            </a:r>
          </a:p>
          <a:p>
            <a:pPr marL="800100" lvl="1"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Blanks for individual letters.  </a:t>
            </a:r>
          </a:p>
          <a:p>
            <a:pPr marL="800100" lvl="1" indent="-342900">
              <a:spcAft>
                <a:spcPts val="1200"/>
              </a:spcAft>
              <a:buFont typeface="Arial" panose="020B0604020202020204" pitchFamily="34" charset="0"/>
              <a:buChar char="•"/>
            </a:pPr>
            <a:r>
              <a:rPr lang="en-GB" sz="2400" dirty="0">
                <a:solidFill>
                  <a:schemeClr val="accent5">
                    <a:lumMod val="50000"/>
                  </a:schemeClr>
                </a:solidFill>
                <a:latin typeface="Century Gothic" panose="020B0502020202020204" pitchFamily="34" charset="0"/>
              </a:rPr>
              <a:t>E.g. “ v _ _ ” </a:t>
            </a:r>
          </a:p>
        </p:txBody>
      </p:sp>
    </p:spTree>
    <p:extLst>
      <p:ext uri="{BB962C8B-B14F-4D97-AF65-F5344CB8AC3E}">
        <p14:creationId xmlns:p14="http://schemas.microsoft.com/office/powerpoint/2010/main" val="777488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8">
                                            <p:txEl>
                                              <p:pRg st="0" end="0"/>
                                            </p:txEl>
                                          </p:spTgt>
                                        </p:tgtEl>
                                        <p:attrNameLst>
                                          <p:attrName>style.visibility</p:attrName>
                                        </p:attrNameLst>
                                      </p:cBhvr>
                                      <p:to>
                                        <p:strVal val="visible"/>
                                      </p:to>
                                    </p:set>
                                    <p:animEffect transition="in" filter="fade">
                                      <p:cBhvr>
                                        <p:cTn id="24" dur="500"/>
                                        <p:tgtEl>
                                          <p:spTgt spid="8">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5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xEl>
                                              <p:pRg st="1" end="1"/>
                                            </p:txEl>
                                          </p:spTgt>
                                        </p:tgtEl>
                                        <p:attrNameLst>
                                          <p:attrName>style.visibility</p:attrName>
                                        </p:attrNameLst>
                                      </p:cBhvr>
                                      <p:to>
                                        <p:strVal val="visible"/>
                                      </p:to>
                                    </p:set>
                                    <p:animEffect transition="in" filter="fade">
                                      <p:cBhvr>
                                        <p:cTn id="37" dur="500"/>
                                        <p:tgtEl>
                                          <p:spTgt spid="11">
                                            <p:txEl>
                                              <p:pRg st="1" end="1"/>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1">
                                            <p:txEl>
                                              <p:pRg st="2" end="2"/>
                                            </p:txEl>
                                          </p:spTgt>
                                        </p:tgtEl>
                                        <p:attrNameLst>
                                          <p:attrName>style.visibility</p:attrName>
                                        </p:attrNameLst>
                                      </p:cBhvr>
                                      <p:to>
                                        <p:strVal val="visible"/>
                                      </p:to>
                                    </p:set>
                                    <p:animEffect transition="in" filter="fade">
                                      <p:cBhvr>
                                        <p:cTn id="40"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build="p"/>
      <p:bldP spid="2" grpId="0" animBg="1"/>
      <p:bldP spid="8" grpId="0" build="p"/>
      <p:bldP spid="10" grpId="0" build="p"/>
      <p:bldP spid="11"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96863"/>
            <a:ext cx="8416413" cy="867128"/>
          </a:xfrm>
          <a:prstGeom prst="rect">
            <a:avLst/>
          </a:prstGeom>
        </p:spPr>
      </p:pic>
      <p:sp>
        <p:nvSpPr>
          <p:cNvPr id="2" name="Title 1">
            <a:extLst>
              <a:ext uri="{FF2B5EF4-FFF2-40B4-BE49-F238E27FC236}">
                <a16:creationId xmlns:a16="http://schemas.microsoft.com/office/drawing/2014/main" id="{200D5AE5-1B45-F64F-9E99-F04949BF44D9}"/>
              </a:ext>
            </a:extLst>
          </p:cNvPr>
          <p:cNvSpPr>
            <a:spLocks noGrp="1"/>
          </p:cNvSpPr>
          <p:nvPr>
            <p:ph type="title"/>
          </p:nvPr>
        </p:nvSpPr>
        <p:spPr>
          <a:xfrm>
            <a:off x="164571" y="296863"/>
            <a:ext cx="3813069" cy="754697"/>
          </a:xfrm>
        </p:spPr>
        <p:txBody>
          <a:bodyPr>
            <a:normAutofit/>
          </a:bodyPr>
          <a:lstStyle/>
          <a:p>
            <a:r>
              <a:rPr lang="en-GB" sz="3200" b="1" dirty="0">
                <a:solidFill>
                  <a:schemeClr val="bg1"/>
                </a:solidFill>
              </a:rPr>
              <a:t>Item selection</a:t>
            </a:r>
            <a:endParaRPr lang="en-US" sz="3200" dirty="0"/>
          </a:p>
        </p:txBody>
      </p:sp>
      <p:sp>
        <p:nvSpPr>
          <p:cNvPr id="4" name="TextBox 3"/>
          <p:cNvSpPr txBox="1"/>
          <p:nvPr/>
        </p:nvSpPr>
        <p:spPr>
          <a:xfrm>
            <a:off x="-1" y="1325563"/>
            <a:ext cx="12192001" cy="418576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For each language: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We listed all the target SSC covered in the </a:t>
            </a:r>
            <a:r>
              <a:rPr kumimoji="0" lang="en-GB" sz="2400" b="0" i="0" u="none" strike="noStrike" kern="1200" cap="none" spc="0" normalizeH="0" baseline="0" noProof="0" dirty="0" err="1">
                <a:ln>
                  <a:noFill/>
                </a:ln>
                <a:solidFill>
                  <a:schemeClr val="accent5">
                    <a:lumMod val="50000"/>
                  </a:schemeClr>
                </a:solidFill>
                <a:effectLst/>
                <a:uLnTx/>
                <a:uFillTx/>
                <a:latin typeface="Century Gothic" panose="020B0502020202020204" pitchFamily="34" charset="0"/>
                <a:ea typeface="+mn-ea"/>
                <a:cs typeface="+mn-cs"/>
              </a:rPr>
              <a:t>SoW</a:t>
            </a:r>
            <a:endPar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For each SSC, we identified 3 low-frequency words (&gt;5000 frequency ranking for French and Spanish, &gt;4037 for German) and ensured not covered in </a:t>
            </a:r>
            <a:r>
              <a:rPr kumimoji="0" lang="en-GB" sz="2400" b="0" i="0" u="none" strike="noStrike" kern="1200" cap="none" spc="0" normalizeH="0" baseline="0" noProof="0" dirty="0" err="1">
                <a:ln>
                  <a:noFill/>
                </a:ln>
                <a:solidFill>
                  <a:schemeClr val="accent5">
                    <a:lumMod val="50000"/>
                  </a:schemeClr>
                </a:solidFill>
                <a:effectLst/>
                <a:uLnTx/>
                <a:uFillTx/>
                <a:latin typeface="Century Gothic" panose="020B0502020202020204" pitchFamily="34" charset="0"/>
                <a:ea typeface="+mn-ea"/>
                <a:cs typeface="+mn-cs"/>
              </a:rPr>
              <a:t>SoW</a:t>
            </a:r>
            <a:endPar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Therefore, pupils very unlikely to know them!</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Where possible, we controlled for orthographic and phonological length – i.e. short monosyllabic words (French and German) or mostly 2 syllables (Spanish)</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We tried to avoid words that look like English words (</a:t>
            </a:r>
            <a:r>
              <a:rPr kumimoji="0" lang="en-GB" sz="2400" b="0" i="0" u="none" strike="noStrike" kern="1200" cap="none" spc="0" normalizeH="0" baseline="0" noProof="0" dirty="0" err="1">
                <a:ln>
                  <a:noFill/>
                </a:ln>
                <a:solidFill>
                  <a:schemeClr val="accent5">
                    <a:lumMod val="50000"/>
                  </a:schemeClr>
                </a:solidFill>
                <a:effectLst/>
                <a:uLnTx/>
                <a:uFillTx/>
                <a:latin typeface="Century Gothic" panose="020B0502020202020204" pitchFamily="34" charset="0"/>
                <a:ea typeface="+mn-ea"/>
                <a:cs typeface="+mn-cs"/>
              </a:rPr>
              <a:t>interlingual</a:t>
            </a:r>
            <a:r>
              <a:rPr kumimoji="0" lang="en-GB" sz="2400" b="0" i="0" u="none" strike="noStrike" kern="1200" cap="none" spc="0" normalizeH="0" baseline="0" noProof="0" dirty="0">
                <a:ln>
                  <a:noFill/>
                </a:ln>
                <a:solidFill>
                  <a:schemeClr val="accent5">
                    <a:lumMod val="50000"/>
                  </a:schemeClr>
                </a:solidFill>
                <a:effectLst/>
                <a:uLnTx/>
                <a:uFillTx/>
                <a:latin typeface="Century Gothic" panose="020B0502020202020204" pitchFamily="34" charset="0"/>
                <a:ea typeface="+mn-ea"/>
                <a:cs typeface="+mn-cs"/>
              </a:rPr>
              <a:t> homographs), taboo words, etc.!</a:t>
            </a:r>
          </a:p>
        </p:txBody>
      </p:sp>
    </p:spTree>
    <p:extLst>
      <p:ext uri="{BB962C8B-B14F-4D97-AF65-F5344CB8AC3E}">
        <p14:creationId xmlns:p14="http://schemas.microsoft.com/office/powerpoint/2010/main" val="22478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96EDFD5-8ADD-5F42-A382-F60ED8D29513}"/>
              </a:ext>
            </a:extLst>
          </p:cNvPr>
          <p:cNvSpPr>
            <a:spLocks noGrp="1"/>
          </p:cNvSpPr>
          <p:nvPr>
            <p:ph type="title"/>
          </p:nvPr>
        </p:nvSpPr>
        <p:spPr/>
        <p:txBody>
          <a:bodyPr/>
          <a:lstStyle/>
          <a:p>
            <a:r>
              <a:rPr lang="en-US" dirty="0"/>
              <a:t>SSC in French</a:t>
            </a:r>
          </a:p>
        </p:txBody>
      </p:sp>
      <p:graphicFrame>
        <p:nvGraphicFramePr>
          <p:cNvPr id="2" name="Table 1" descr="table showing French SSC"/>
          <p:cNvGraphicFramePr>
            <a:graphicFrameLocks noGrp="1"/>
          </p:cNvGraphicFramePr>
          <p:nvPr>
            <p:extLst>
              <p:ext uri="{D42A27DB-BD31-4B8C-83A1-F6EECF244321}">
                <p14:modId xmlns:p14="http://schemas.microsoft.com/office/powerpoint/2010/main" val="649174131"/>
              </p:ext>
            </p:extLst>
          </p:nvPr>
        </p:nvGraphicFramePr>
        <p:xfrm>
          <a:off x="121920" y="-3014"/>
          <a:ext cx="5821681" cy="6858000"/>
        </p:xfrm>
        <a:graphic>
          <a:graphicData uri="http://schemas.openxmlformats.org/drawingml/2006/table">
            <a:tbl>
              <a:tblPr firstRow="1">
                <a:tableStyleId>{5C22544A-7EE6-4342-B048-85BDC9FD1C3A}</a:tableStyleId>
              </a:tblPr>
              <a:tblGrid>
                <a:gridCol w="1525168">
                  <a:extLst>
                    <a:ext uri="{9D8B030D-6E8A-4147-A177-3AD203B41FA5}">
                      <a16:colId xmlns:a16="http://schemas.microsoft.com/office/drawing/2014/main" val="3959120125"/>
                    </a:ext>
                  </a:extLst>
                </a:gridCol>
                <a:gridCol w="1227575">
                  <a:extLst>
                    <a:ext uri="{9D8B030D-6E8A-4147-A177-3AD203B41FA5}">
                      <a16:colId xmlns:a16="http://schemas.microsoft.com/office/drawing/2014/main" val="4037419374"/>
                    </a:ext>
                  </a:extLst>
                </a:gridCol>
                <a:gridCol w="1606810">
                  <a:extLst>
                    <a:ext uri="{9D8B030D-6E8A-4147-A177-3AD203B41FA5}">
                      <a16:colId xmlns:a16="http://schemas.microsoft.com/office/drawing/2014/main" val="1608816626"/>
                    </a:ext>
                  </a:extLst>
                </a:gridCol>
                <a:gridCol w="1462128">
                  <a:extLst>
                    <a:ext uri="{9D8B030D-6E8A-4147-A177-3AD203B41FA5}">
                      <a16:colId xmlns:a16="http://schemas.microsoft.com/office/drawing/2014/main" val="3964951605"/>
                    </a:ext>
                  </a:extLst>
                </a:gridCol>
              </a:tblGrid>
              <a:tr h="428625">
                <a:tc>
                  <a:txBody>
                    <a:bodyPr/>
                    <a:lstStyle/>
                    <a:p>
                      <a:pPr algn="l" fontAlgn="b"/>
                      <a:r>
                        <a:rPr lang="en-GB" sz="2300" b="1" i="0" u="none" strike="noStrike" dirty="0">
                          <a:effectLst/>
                          <a:latin typeface="Century Gothic" panose="020B0502020202020204" pitchFamily="34" charset="0"/>
                        </a:rPr>
                        <a:t>SSC</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1</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2</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1" i="0" u="none" strike="noStrike" dirty="0">
                          <a:effectLst/>
                          <a:latin typeface="Century Gothic" panose="020B0502020202020204" pitchFamily="34" charset="0"/>
                        </a:rPr>
                        <a:t>French 3</a:t>
                      </a:r>
                      <a:endParaRPr lang="en-GB" sz="2300" b="1" i="0" u="none" strike="noStrike" dirty="0">
                        <a:solidFill>
                          <a:srgbClr val="000000"/>
                        </a:solidFill>
                        <a:effectLst/>
                        <a:latin typeface="Century Gothic" panose="020B0502020202020204" pitchFamily="34" charset="0"/>
                      </a:endParaRPr>
                    </a:p>
                  </a:txBody>
                  <a:tcPr marL="0" marR="0" marT="0" marB="0" anchor="b">
                    <a:solidFill>
                      <a:schemeClr val="accent1">
                        <a:lumMod val="60000"/>
                        <a:lumOff val="40000"/>
                      </a:schemeClr>
                    </a:solidFill>
                  </a:tcPr>
                </a:tc>
                <a:extLst>
                  <a:ext uri="{0D108BD9-81ED-4DB2-BD59-A6C34878D82A}">
                    <a16:rowId xmlns:a16="http://schemas.microsoft.com/office/drawing/2014/main" val="2710145567"/>
                  </a:ext>
                </a:extLst>
              </a:tr>
              <a:tr h="428625">
                <a:tc>
                  <a:txBody>
                    <a:bodyPr/>
                    <a:lstStyle/>
                    <a:p>
                      <a:pPr algn="l" fontAlgn="b"/>
                      <a:r>
                        <a:rPr lang="en-GB" sz="2300" b="1" i="0" u="none" strike="noStrike" dirty="0">
                          <a:solidFill>
                            <a:schemeClr val="accent5">
                              <a:lumMod val="50000"/>
                            </a:schemeClr>
                          </a:solidFill>
                          <a:effectLst/>
                          <a:latin typeface="Century Gothic" panose="020B0502020202020204" pitchFamily="34" charset="0"/>
                        </a:rPr>
                        <a:t>SFC –x</a:t>
                      </a: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toux</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poux</a:t>
                      </a: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houx</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459812167"/>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SFC -d</a:t>
                      </a:r>
                    </a:p>
                  </a:txBody>
                  <a:tcPr marL="0" marR="0" marT="0" marB="0" anchor="b">
                    <a:solidFill>
                      <a:schemeClr val="accent1">
                        <a:lumMod val="60000"/>
                        <a:lumOff val="40000"/>
                      </a:schemeClr>
                    </a:solidFill>
                  </a:tcPr>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jard</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lard</a:t>
                      </a: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dard</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680921132"/>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SFC –t</a:t>
                      </a: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prit</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vit</a:t>
                      </a: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mit</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9545651"/>
                  </a:ext>
                </a:extLst>
              </a:tr>
              <a:tr h="428625">
                <a:tc>
                  <a:txBody>
                    <a:bodyPr/>
                    <a:lstStyle/>
                    <a:p>
                      <a:pPr algn="l" fontAlgn="b"/>
                      <a:r>
                        <a:rPr lang="en-GB" sz="2300" b="1" i="0" u="none" strike="noStrike" dirty="0">
                          <a:solidFill>
                            <a:schemeClr val="accent5">
                              <a:lumMod val="50000"/>
                            </a:schemeClr>
                          </a:solidFill>
                          <a:effectLst/>
                          <a:latin typeface="Century Gothic" panose="020B0502020202020204" pitchFamily="34" charset="0"/>
                        </a:rPr>
                        <a:t>SFC –s</a:t>
                      </a:r>
                    </a:p>
                  </a:txBody>
                  <a:tcPr marL="0" marR="0" marT="0" marB="0" anchor="b">
                    <a:solidFill>
                      <a:schemeClr val="accent1">
                        <a:lumMod val="60000"/>
                        <a:lumOff val="40000"/>
                      </a:schemeClr>
                    </a:solidFill>
                  </a:tcPr>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bris</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gis</a:t>
                      </a: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spis</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4262212524"/>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a </a:t>
                      </a: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nase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prase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jase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505549251"/>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i </a:t>
                      </a:r>
                    </a:p>
                  </a:txBody>
                  <a:tcPr marL="0" marR="0" marT="0" marB="0" anchor="b">
                    <a:solidFill>
                      <a:schemeClr val="accent1">
                        <a:lumMod val="60000"/>
                        <a:lumOff val="40000"/>
                      </a:schemeClr>
                    </a:solidFill>
                  </a:tcPr>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brime</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cime</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trime</a:t>
                      </a:r>
                    </a:p>
                  </a:txBody>
                  <a:tcPr marL="0" marR="0" marT="0" marB="0" anchor="b"/>
                </a:tc>
                <a:extLst>
                  <a:ext uri="{0D108BD9-81ED-4DB2-BD59-A6C34878D82A}">
                    <a16:rowId xmlns:a16="http://schemas.microsoft.com/office/drawing/2014/main" val="3077308121"/>
                  </a:ext>
                </a:extLst>
              </a:tr>
              <a:tr h="428625">
                <a:tc>
                  <a:txBody>
                    <a:bodyPr/>
                    <a:lstStyle/>
                    <a:p>
                      <a:pPr algn="l" fontAlgn="b"/>
                      <a:r>
                        <a:rPr lang="en-GB" sz="2300" b="1" i="0" u="none" strike="noStrike" dirty="0" err="1">
                          <a:solidFill>
                            <a:schemeClr val="accent5">
                              <a:lumMod val="50000"/>
                            </a:schemeClr>
                          </a:solidFill>
                          <a:effectLst/>
                          <a:latin typeface="Century Gothic" panose="020B0502020202020204" pitchFamily="34" charset="0"/>
                        </a:rPr>
                        <a:t>eu</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yeuse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beuse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dirty="0">
                          <a:solidFill>
                            <a:schemeClr val="accent5">
                              <a:lumMod val="50000"/>
                            </a:schemeClr>
                          </a:solidFill>
                          <a:effectLst/>
                          <a:latin typeface="Century Gothic" panose="020B0502020202020204" pitchFamily="34" charset="0"/>
                        </a:rPr>
                        <a:t>Meuse</a:t>
                      </a:r>
                    </a:p>
                  </a:txBody>
                  <a:tcPr marL="0" marR="0" marT="0" marB="0" anchor="b"/>
                </a:tc>
                <a:extLst>
                  <a:ext uri="{0D108BD9-81ED-4DB2-BD59-A6C34878D82A}">
                    <a16:rowId xmlns:a16="http://schemas.microsoft.com/office/drawing/2014/main" val="1519931998"/>
                  </a:ext>
                </a:extLst>
              </a:tr>
              <a:tr h="428625">
                <a:tc>
                  <a:txBody>
                    <a:bodyPr/>
                    <a:lstStyle/>
                    <a:p>
                      <a:pPr algn="l" fontAlgn="b"/>
                      <a:r>
                        <a:rPr lang="en-GB" sz="2300" b="1" i="0" u="none" strike="noStrike" dirty="0">
                          <a:solidFill>
                            <a:schemeClr val="accent5">
                              <a:lumMod val="50000"/>
                            </a:schemeClr>
                          </a:solidFill>
                          <a:effectLst/>
                          <a:latin typeface="Century Gothic" panose="020B0502020202020204" pitchFamily="34" charset="0"/>
                        </a:rPr>
                        <a:t>e</a:t>
                      </a: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reloge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remous</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recel</a:t>
                      </a:r>
                    </a:p>
                  </a:txBody>
                  <a:tcPr marL="0" marR="0" marT="0" marB="0" anchor="b"/>
                </a:tc>
                <a:extLst>
                  <a:ext uri="{0D108BD9-81ED-4DB2-BD59-A6C34878D82A}">
                    <a16:rowId xmlns:a16="http://schemas.microsoft.com/office/drawing/2014/main" val="1305334305"/>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o</a:t>
                      </a:r>
                    </a:p>
                  </a:txBody>
                  <a:tcPr marL="0" marR="0" marT="0" marB="0" anchor="b">
                    <a:solidFill>
                      <a:schemeClr val="accent1">
                        <a:lumMod val="60000"/>
                        <a:lumOff val="40000"/>
                      </a:schemeClr>
                    </a:solidFill>
                  </a:tcPr>
                </a:tc>
                <a:tc>
                  <a:txBody>
                    <a:bodyPr/>
                    <a:lstStyle/>
                    <a:p>
                      <a:pPr algn="l" fontAlgn="b"/>
                      <a:r>
                        <a:rPr lang="en-GB" sz="2300" b="0" i="0" u="none" strike="noStrike" dirty="0">
                          <a:solidFill>
                            <a:schemeClr val="accent5">
                              <a:lumMod val="50000"/>
                            </a:schemeClr>
                          </a:solidFill>
                          <a:effectLst/>
                          <a:latin typeface="Century Gothic" panose="020B0502020202020204" pitchFamily="34" charset="0"/>
                        </a:rPr>
                        <a:t>lot</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plot</a:t>
                      </a:r>
                    </a:p>
                  </a:txBody>
                  <a:tcPr marL="0" marR="0" marT="0" marB="0" anchor="b"/>
                </a:tc>
                <a:tc>
                  <a:txBody>
                    <a:bodyPr/>
                    <a:lstStyle/>
                    <a:p>
                      <a:pPr algn="l" fontAlgn="b"/>
                      <a:r>
                        <a:rPr lang="en-GB" sz="2300" b="0" i="0" u="none" strike="noStrike" dirty="0">
                          <a:solidFill>
                            <a:schemeClr val="accent5">
                              <a:lumMod val="50000"/>
                            </a:schemeClr>
                          </a:solidFill>
                          <a:effectLst/>
                          <a:latin typeface="Century Gothic" panose="020B0502020202020204" pitchFamily="34" charset="0"/>
                        </a:rPr>
                        <a:t>trot</a:t>
                      </a:r>
                    </a:p>
                  </a:txBody>
                  <a:tcPr marL="0" marR="0" marT="0" marB="0" anchor="b"/>
                </a:tc>
                <a:extLst>
                  <a:ext uri="{0D108BD9-81ED-4DB2-BD59-A6C34878D82A}">
                    <a16:rowId xmlns:a16="http://schemas.microsoft.com/office/drawing/2014/main" val="1351848567"/>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eau</a:t>
                      </a:r>
                    </a:p>
                  </a:txBody>
                  <a:tcPr marL="0" marR="0" marT="0" marB="0" anchor="b">
                    <a:solidFill>
                      <a:schemeClr val="accent1">
                        <a:lumMod val="60000"/>
                        <a:lumOff val="40000"/>
                      </a:schemeClr>
                    </a:solidFill>
                  </a:tcPr>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veau</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seau</a:t>
                      </a:r>
                    </a:p>
                  </a:txBody>
                  <a:tcPr marL="0" marR="0" marT="0" marB="0" anchor="b"/>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sceau</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91712064"/>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au</a:t>
                      </a:r>
                    </a:p>
                  </a:txBody>
                  <a:tcPr marL="0" marR="0" marT="0" marB="0" anchor="b">
                    <a:solidFill>
                      <a:schemeClr val="accent1">
                        <a:lumMod val="60000"/>
                        <a:lumOff val="40000"/>
                      </a:schemeClr>
                    </a:solidFill>
                  </a:tcPr>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chaule</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gaule</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taule</a:t>
                      </a:r>
                    </a:p>
                  </a:txBody>
                  <a:tcPr marL="0" marR="0" marT="0" marB="0" anchor="b"/>
                </a:tc>
                <a:extLst>
                  <a:ext uri="{0D108BD9-81ED-4DB2-BD59-A6C34878D82A}">
                    <a16:rowId xmlns:a16="http://schemas.microsoft.com/office/drawing/2014/main" val="505569816"/>
                  </a:ext>
                </a:extLst>
              </a:tr>
              <a:tr h="428625">
                <a:tc>
                  <a:txBody>
                    <a:bodyPr/>
                    <a:lstStyle/>
                    <a:p>
                      <a:pPr algn="l" fontAlgn="b"/>
                      <a:r>
                        <a:rPr lang="en-GB" sz="2300" b="1" i="0" u="none" strike="noStrike">
                          <a:solidFill>
                            <a:schemeClr val="accent5">
                              <a:lumMod val="50000"/>
                            </a:schemeClr>
                          </a:solidFill>
                          <a:effectLst/>
                          <a:latin typeface="Century Gothic" panose="020B0502020202020204" pitchFamily="34" charset="0"/>
                        </a:rPr>
                        <a:t>u </a:t>
                      </a: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cossu</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cornu</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crépu</a:t>
                      </a:r>
                    </a:p>
                  </a:txBody>
                  <a:tcPr marL="0" marR="0" marT="0" marB="0" anchor="b"/>
                </a:tc>
                <a:extLst>
                  <a:ext uri="{0D108BD9-81ED-4DB2-BD59-A6C34878D82A}">
                    <a16:rowId xmlns:a16="http://schemas.microsoft.com/office/drawing/2014/main" val="3058877914"/>
                  </a:ext>
                </a:extLst>
              </a:tr>
              <a:tr h="428625">
                <a:tc>
                  <a:txBody>
                    <a:bodyPr/>
                    <a:lstStyle/>
                    <a:p>
                      <a:pPr algn="l" fontAlgn="b"/>
                      <a:r>
                        <a:rPr lang="en-GB" sz="2300" b="1" i="0" u="none" strike="noStrike" dirty="0" err="1">
                          <a:solidFill>
                            <a:schemeClr val="accent5">
                              <a:lumMod val="50000"/>
                            </a:schemeClr>
                          </a:solidFill>
                          <a:effectLst/>
                          <a:latin typeface="Century Gothic" panose="020B0502020202020204" pitchFamily="34" charset="0"/>
                        </a:rPr>
                        <a:t>ou</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zou</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clou</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flou</a:t>
                      </a:r>
                    </a:p>
                  </a:txBody>
                  <a:tcPr marL="0" marR="0" marT="0" marB="0" anchor="b"/>
                </a:tc>
                <a:extLst>
                  <a:ext uri="{0D108BD9-81ED-4DB2-BD59-A6C34878D82A}">
                    <a16:rowId xmlns:a16="http://schemas.microsoft.com/office/drawing/2014/main" val="3390498319"/>
                  </a:ext>
                </a:extLst>
              </a:tr>
              <a:tr h="428625">
                <a:tc>
                  <a:txBody>
                    <a:bodyPr/>
                    <a:lstStyle/>
                    <a:p>
                      <a:pPr algn="l" fontAlgn="b"/>
                      <a:r>
                        <a:rPr lang="en-GB" sz="2300" b="1" i="0" u="none" strike="noStrike" dirty="0">
                          <a:solidFill>
                            <a:schemeClr val="accent5">
                              <a:lumMod val="50000"/>
                            </a:schemeClr>
                          </a:solidFill>
                          <a:effectLst/>
                          <a:latin typeface="Century Gothic" panose="020B0502020202020204" pitchFamily="34" charset="0"/>
                        </a:rPr>
                        <a:t>é</a:t>
                      </a:r>
                    </a:p>
                  </a:txBody>
                  <a:tcPr marL="0" marR="0" marT="0" marB="0" anchor="b">
                    <a:solidFill>
                      <a:schemeClr val="accent1">
                        <a:lumMod val="60000"/>
                        <a:lumOff val="40000"/>
                      </a:schemeClr>
                    </a:solidFill>
                  </a:tcPr>
                </a:tc>
                <a:tc>
                  <a:txBody>
                    <a:bodyPr/>
                    <a:lstStyle/>
                    <a:p>
                      <a:pPr algn="l" fontAlgn="b"/>
                      <a:r>
                        <a:rPr lang="en-GB" sz="2300" b="0" i="0" u="none" strike="noStrike" dirty="0" err="1">
                          <a:solidFill>
                            <a:schemeClr val="accent5">
                              <a:lumMod val="50000"/>
                            </a:schemeClr>
                          </a:solidFill>
                          <a:effectLst/>
                          <a:latin typeface="Century Gothic" panose="020B0502020202020204" pitchFamily="34" charset="0"/>
                        </a:rPr>
                        <a:t>pré</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dé</a:t>
                      </a:r>
                    </a:p>
                  </a:txBody>
                  <a:tcPr marL="0" marR="0" marT="0" marB="0" anchor="b"/>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ré</a:t>
                      </a:r>
                    </a:p>
                  </a:txBody>
                  <a:tcPr marL="0" marR="0" marT="0" marB="0" anchor="b"/>
                </a:tc>
                <a:extLst>
                  <a:ext uri="{0D108BD9-81ED-4DB2-BD59-A6C34878D82A}">
                    <a16:rowId xmlns:a16="http://schemas.microsoft.com/office/drawing/2014/main" val="730753925"/>
                  </a:ext>
                </a:extLst>
              </a:tr>
              <a:tr h="428625">
                <a:tc>
                  <a:txBody>
                    <a:bodyPr/>
                    <a:lstStyle/>
                    <a:p>
                      <a:pPr algn="l" fontAlgn="b"/>
                      <a:r>
                        <a:rPr lang="en-GB" sz="2300" b="1" i="0" u="none" strike="noStrike" dirty="0" err="1">
                          <a:solidFill>
                            <a:schemeClr val="accent5">
                              <a:lumMod val="50000"/>
                            </a:schemeClr>
                          </a:solidFill>
                          <a:effectLst/>
                          <a:latin typeface="Century Gothic" panose="020B0502020202020204" pitchFamily="34" charset="0"/>
                        </a:rPr>
                        <a:t>en</a:t>
                      </a:r>
                      <a:r>
                        <a:rPr lang="en-GB" sz="2300" b="1" i="0" u="none" strike="noStrike" dirty="0">
                          <a:solidFill>
                            <a:schemeClr val="accent5">
                              <a:lumMod val="50000"/>
                            </a:schemeClr>
                          </a:solidFill>
                          <a:effectLst/>
                          <a:latin typeface="Century Gothic" panose="020B0502020202020204" pitchFamily="34" charset="0"/>
                        </a:rPr>
                        <a:t> </a:t>
                      </a:r>
                    </a:p>
                  </a:txBody>
                  <a:tcPr marL="0" marR="0" marT="0" marB="0" anchor="b">
                    <a:solidFill>
                      <a:schemeClr val="accent1">
                        <a:lumMod val="60000"/>
                        <a:lumOff val="40000"/>
                      </a:schemeClr>
                    </a:solidFill>
                  </a:tcPr>
                </a:tc>
                <a:tc>
                  <a:txBody>
                    <a:bodyPr/>
                    <a:lstStyle/>
                    <a:p>
                      <a:pPr algn="l" fontAlgn="b"/>
                      <a:r>
                        <a:rPr lang="en-GB" sz="2300" b="0" i="0" u="none" strike="noStrike">
                          <a:solidFill>
                            <a:schemeClr val="accent5">
                              <a:lumMod val="50000"/>
                            </a:schemeClr>
                          </a:solidFill>
                          <a:effectLst/>
                          <a:latin typeface="Century Gothic" panose="020B0502020202020204" pitchFamily="34" charset="0"/>
                        </a:rPr>
                        <a:t>ment </a:t>
                      </a:r>
                    </a:p>
                  </a:txBody>
                  <a:tcPr marL="0" marR="0" marT="0" marB="0" anchor="b"/>
                </a:tc>
                <a:tc>
                  <a:txBody>
                    <a:bodyPr/>
                    <a:lstStyle/>
                    <a:p>
                      <a:pPr algn="l" fontAlgn="b"/>
                      <a:r>
                        <a:rPr lang="en-GB" sz="2300" b="0" i="0" u="none" strike="noStrike" dirty="0">
                          <a:solidFill>
                            <a:schemeClr val="accent5">
                              <a:lumMod val="50000"/>
                            </a:schemeClr>
                          </a:solidFill>
                          <a:effectLst/>
                          <a:latin typeface="Century Gothic" panose="020B0502020202020204" pitchFamily="34" charset="0"/>
                        </a:rPr>
                        <a:t>sent</a:t>
                      </a:r>
                    </a:p>
                  </a:txBody>
                  <a:tcPr marL="0" marR="0" marT="0" marB="0" anchor="b"/>
                </a:tc>
                <a:tc>
                  <a:txBody>
                    <a:bodyPr/>
                    <a:lstStyle/>
                    <a:p>
                      <a:pPr algn="l" fontAlgn="b"/>
                      <a:r>
                        <a:rPr lang="en-GB" sz="2300" b="0" i="0" u="none" strike="noStrike" dirty="0">
                          <a:solidFill>
                            <a:schemeClr val="accent5">
                              <a:lumMod val="50000"/>
                            </a:schemeClr>
                          </a:solidFill>
                          <a:effectLst/>
                          <a:latin typeface="Century Gothic" panose="020B0502020202020204" pitchFamily="34" charset="0"/>
                        </a:rPr>
                        <a:t>gent </a:t>
                      </a:r>
                    </a:p>
                  </a:txBody>
                  <a:tcPr marL="0" marR="0" marT="0" marB="0" anchor="b"/>
                </a:tc>
                <a:extLst>
                  <a:ext uri="{0D108BD9-81ED-4DB2-BD59-A6C34878D82A}">
                    <a16:rowId xmlns:a16="http://schemas.microsoft.com/office/drawing/2014/main" val="3405132944"/>
                  </a:ext>
                </a:extLst>
              </a:tr>
            </a:tbl>
          </a:graphicData>
        </a:graphic>
      </p:graphicFrame>
      <p:graphicFrame>
        <p:nvGraphicFramePr>
          <p:cNvPr id="3" name="Table 2" descr="table with French SSC"/>
          <p:cNvGraphicFramePr>
            <a:graphicFrameLocks noGrp="1"/>
          </p:cNvGraphicFramePr>
          <p:nvPr>
            <p:extLst>
              <p:ext uri="{D42A27DB-BD31-4B8C-83A1-F6EECF244321}">
                <p14:modId xmlns:p14="http://schemas.microsoft.com/office/powerpoint/2010/main" val="4249997400"/>
              </p:ext>
            </p:extLst>
          </p:nvPr>
        </p:nvGraphicFramePr>
        <p:xfrm>
          <a:off x="5943601" y="-3014"/>
          <a:ext cx="6248399" cy="6857995"/>
        </p:xfrm>
        <a:graphic>
          <a:graphicData uri="http://schemas.openxmlformats.org/drawingml/2006/table">
            <a:tbl>
              <a:tblPr firstRow="1">
                <a:tableStyleId>{5C22544A-7EE6-4342-B048-85BDC9FD1C3A}</a:tableStyleId>
              </a:tblPr>
              <a:tblGrid>
                <a:gridCol w="1659003">
                  <a:extLst>
                    <a:ext uri="{9D8B030D-6E8A-4147-A177-3AD203B41FA5}">
                      <a16:colId xmlns:a16="http://schemas.microsoft.com/office/drawing/2014/main" val="3959120125"/>
                    </a:ext>
                  </a:extLst>
                </a:gridCol>
                <a:gridCol w="1519462">
                  <a:extLst>
                    <a:ext uri="{9D8B030D-6E8A-4147-A177-3AD203B41FA5}">
                      <a16:colId xmlns:a16="http://schemas.microsoft.com/office/drawing/2014/main" val="4037419374"/>
                    </a:ext>
                  </a:extLst>
                </a:gridCol>
                <a:gridCol w="1659869">
                  <a:extLst>
                    <a:ext uri="{9D8B030D-6E8A-4147-A177-3AD203B41FA5}">
                      <a16:colId xmlns:a16="http://schemas.microsoft.com/office/drawing/2014/main" val="1608816626"/>
                    </a:ext>
                  </a:extLst>
                </a:gridCol>
                <a:gridCol w="1410065">
                  <a:extLst>
                    <a:ext uri="{9D8B030D-6E8A-4147-A177-3AD203B41FA5}">
                      <a16:colId xmlns:a16="http://schemas.microsoft.com/office/drawing/2014/main" val="3964951605"/>
                    </a:ext>
                  </a:extLst>
                </a:gridCol>
              </a:tblGrid>
              <a:tr h="489940">
                <a:tc>
                  <a:txBody>
                    <a:bodyPr/>
                    <a:lstStyle/>
                    <a:p>
                      <a:pPr algn="l" fontAlgn="b"/>
                      <a:r>
                        <a:rPr lang="en-GB" sz="2300" b="1" u="none" strike="noStrike" dirty="0">
                          <a:effectLst/>
                          <a:latin typeface="Century Gothic" panose="020B0502020202020204" pitchFamily="34" charset="0"/>
                        </a:rPr>
                        <a:t>French SSC</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1</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2</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tc>
                  <a:txBody>
                    <a:bodyPr/>
                    <a:lstStyle/>
                    <a:p>
                      <a:pPr algn="l" fontAlgn="b"/>
                      <a:r>
                        <a:rPr lang="en-GB" sz="2300" b="1" u="none" strike="noStrike" dirty="0">
                          <a:effectLst/>
                          <a:latin typeface="Century Gothic" panose="020B0502020202020204" pitchFamily="34" charset="0"/>
                        </a:rPr>
                        <a:t>French 3</a:t>
                      </a:r>
                      <a:endParaRPr lang="en-GB" sz="2300" b="1" i="0" u="none" strike="noStrike" dirty="0">
                        <a:solidFill>
                          <a:srgbClr val="000000"/>
                        </a:solidFill>
                        <a:effectLst/>
                        <a:latin typeface="Century Gothic" panose="020B0502020202020204" pitchFamily="34" charset="0"/>
                      </a:endParaRPr>
                    </a:p>
                  </a:txBody>
                  <a:tcPr marL="0" marR="0" marT="0" marB="0">
                    <a:solidFill>
                      <a:schemeClr val="accent1">
                        <a:lumMod val="60000"/>
                        <a:lumOff val="40000"/>
                      </a:schemeClr>
                    </a:solidFill>
                  </a:tcPr>
                </a:tc>
                <a:extLst>
                  <a:ext uri="{0D108BD9-81ED-4DB2-BD59-A6C34878D82A}">
                    <a16:rowId xmlns:a16="http://schemas.microsoft.com/office/drawing/2014/main" val="2710145567"/>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an</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flan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cran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ban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783768493"/>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on</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pond</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tond</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gond</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868556261"/>
                  </a:ext>
                </a:extLst>
              </a:tr>
              <a:tr h="424537">
                <a:tc>
                  <a:txBody>
                    <a:bodyPr/>
                    <a:lstStyle/>
                    <a:p>
                      <a:pPr algn="l" fontAlgn="b"/>
                      <a:r>
                        <a:rPr lang="en-GB" sz="2300" b="1" u="none" strike="noStrike" dirty="0" err="1">
                          <a:solidFill>
                            <a:schemeClr val="accent5">
                              <a:lumMod val="50000"/>
                            </a:schemeClr>
                          </a:solidFill>
                          <a:effectLst/>
                          <a:latin typeface="Century Gothic" panose="020B0502020202020204" pitchFamily="34" charset="0"/>
                        </a:rPr>
                        <a:t>SFe</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rame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crame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lame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74635554"/>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in </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crin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clin</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pin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691859759"/>
                  </a:ext>
                </a:extLst>
              </a:tr>
              <a:tr h="424537">
                <a:tc>
                  <a:txBody>
                    <a:bodyPr/>
                    <a:lstStyle/>
                    <a:p>
                      <a:pPr algn="l" fontAlgn="b"/>
                      <a:r>
                        <a:rPr lang="en-GB" sz="2300" b="1" u="none" strike="noStrike" dirty="0" err="1">
                          <a:solidFill>
                            <a:schemeClr val="accent5">
                              <a:lumMod val="50000"/>
                            </a:schemeClr>
                          </a:solidFill>
                          <a:effectLst/>
                          <a:latin typeface="Century Gothic" panose="020B0502020202020204" pitchFamily="34" charset="0"/>
                        </a:rPr>
                        <a:t>ain</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tain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nain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zain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1940916606"/>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è</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sème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pèse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sève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8321859"/>
                  </a:ext>
                </a:extLst>
              </a:tr>
              <a:tr h="424537">
                <a:tc>
                  <a:txBody>
                    <a:bodyPr/>
                    <a:lstStyle/>
                    <a:p>
                      <a:pPr algn="l" fontAlgn="b"/>
                      <a:r>
                        <a:rPr lang="en-GB" sz="2300" b="1" u="none" strike="noStrike">
                          <a:solidFill>
                            <a:schemeClr val="accent5">
                              <a:lumMod val="50000"/>
                            </a:schemeClr>
                          </a:solidFill>
                          <a:effectLst/>
                          <a:latin typeface="Century Gothic" panose="020B0502020202020204" pitchFamily="34" charset="0"/>
                        </a:rPr>
                        <a:t>ê</a:t>
                      </a:r>
                      <a:endParaRPr lang="en-GB" sz="2300" b="1" i="0" u="none" strike="noStrike">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vête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blême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bêche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48400472"/>
                  </a:ext>
                </a:extLst>
              </a:tr>
              <a:tr h="424537">
                <a:tc>
                  <a:txBody>
                    <a:bodyPr/>
                    <a:lstStyle/>
                    <a:p>
                      <a:pPr algn="l" fontAlgn="b"/>
                      <a:r>
                        <a:rPr lang="en-GB" sz="2300" b="1" u="none" strike="noStrike" dirty="0" err="1">
                          <a:solidFill>
                            <a:schemeClr val="accent5">
                              <a:lumMod val="50000"/>
                            </a:schemeClr>
                          </a:solidFill>
                          <a:effectLst/>
                          <a:latin typeface="Century Gothic" panose="020B0502020202020204" pitchFamily="34" charset="0"/>
                        </a:rPr>
                        <a:t>ai</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daine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raine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gaine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380611748"/>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oi</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aloi</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coi</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aboi</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853098337"/>
                  </a:ext>
                </a:extLst>
              </a:tr>
              <a:tr h="424537">
                <a:tc>
                  <a:txBody>
                    <a:bodyPr/>
                    <a:lstStyle/>
                    <a:p>
                      <a:pPr algn="l" fontAlgn="b"/>
                      <a:r>
                        <a:rPr lang="en-GB" sz="2300" b="1" u="none" strike="noStrike" dirty="0" err="1">
                          <a:solidFill>
                            <a:schemeClr val="accent5">
                              <a:lumMod val="50000"/>
                            </a:schemeClr>
                          </a:solidFill>
                          <a:effectLst/>
                          <a:latin typeface="Century Gothic" panose="020B0502020202020204" pitchFamily="34" charset="0"/>
                        </a:rPr>
                        <a:t>ch</a:t>
                      </a:r>
                      <a:r>
                        <a:rPr lang="en-GB" sz="2300" b="1" u="none" strike="noStrike" dirty="0">
                          <a:solidFill>
                            <a:schemeClr val="accent5">
                              <a:lumMod val="50000"/>
                            </a:schemeClr>
                          </a:solidFill>
                          <a:effectLst/>
                          <a:latin typeface="Century Gothic" panose="020B0502020202020204" pitchFamily="34" charset="0"/>
                        </a:rPr>
                        <a:t> </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croche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hoche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loche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78341507"/>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ç </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glaçon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maçon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pinçon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49695993"/>
                  </a:ext>
                </a:extLst>
              </a:tr>
              <a:tr h="424537">
                <a:tc>
                  <a:txBody>
                    <a:bodyPr/>
                    <a:lstStyle/>
                    <a:p>
                      <a:pPr algn="l" fontAlgn="b"/>
                      <a:r>
                        <a:rPr lang="en-GB" sz="2300" b="1" u="none" strike="noStrike" dirty="0" err="1">
                          <a:solidFill>
                            <a:schemeClr val="accent5">
                              <a:lumMod val="50000"/>
                            </a:schemeClr>
                          </a:solidFill>
                          <a:effectLst/>
                          <a:latin typeface="Century Gothic" panose="020B0502020202020204" pitchFamily="34" charset="0"/>
                        </a:rPr>
                        <a:t>qu</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quinte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quine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quille</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708909434"/>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j</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jauge</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jonc</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joug</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3898454072"/>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a:t>
                      </a:r>
                      <a:r>
                        <a:rPr lang="en-GB" sz="2300" b="1" u="none" strike="noStrike" dirty="0" err="1">
                          <a:solidFill>
                            <a:schemeClr val="accent5">
                              <a:lumMod val="50000"/>
                            </a:schemeClr>
                          </a:solidFill>
                          <a:effectLst/>
                          <a:latin typeface="Century Gothic" panose="020B0502020202020204" pitchFamily="34" charset="0"/>
                        </a:rPr>
                        <a:t>tion</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dation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rection </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brution</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467134535"/>
                  </a:ext>
                </a:extLst>
              </a:tr>
              <a:tr h="424537">
                <a:tc>
                  <a:txBody>
                    <a:bodyPr/>
                    <a:lstStyle/>
                    <a:p>
                      <a:pPr algn="l" fontAlgn="b"/>
                      <a:r>
                        <a:rPr lang="en-GB" sz="2300" b="1" u="none" strike="noStrike" dirty="0">
                          <a:solidFill>
                            <a:schemeClr val="accent5">
                              <a:lumMod val="50000"/>
                            </a:schemeClr>
                          </a:solidFill>
                          <a:effectLst/>
                          <a:latin typeface="Century Gothic" panose="020B0502020202020204" pitchFamily="34" charset="0"/>
                        </a:rPr>
                        <a:t>-</a:t>
                      </a:r>
                      <a:r>
                        <a:rPr lang="en-GB" sz="2300" b="1" u="none" strike="noStrike" dirty="0" err="1">
                          <a:solidFill>
                            <a:schemeClr val="accent5">
                              <a:lumMod val="50000"/>
                            </a:schemeClr>
                          </a:solidFill>
                          <a:effectLst/>
                          <a:latin typeface="Century Gothic" panose="020B0502020202020204" pitchFamily="34" charset="0"/>
                        </a:rPr>
                        <a:t>ien</a:t>
                      </a:r>
                      <a:endParaRPr lang="en-GB" sz="2300" b="1" i="0" u="none" strike="noStrike" dirty="0">
                        <a:solidFill>
                          <a:schemeClr val="accent5">
                            <a:lumMod val="50000"/>
                          </a:schemeClr>
                        </a:solidFill>
                        <a:effectLst/>
                        <a:latin typeface="Century Gothic" panose="020B0502020202020204" pitchFamily="34" charset="0"/>
                      </a:endParaRPr>
                    </a:p>
                  </a:txBody>
                  <a:tcPr marL="0" marR="0" marT="0" marB="0" anchor="b">
                    <a:solidFill>
                      <a:schemeClr val="accent1">
                        <a:lumMod val="60000"/>
                        <a:lumOff val="40000"/>
                      </a:schemeClr>
                    </a:solidFill>
                  </a:tcPr>
                </a:tc>
                <a:tc>
                  <a:txBody>
                    <a:bodyPr/>
                    <a:lstStyle/>
                    <a:p>
                      <a:pPr algn="l" fontAlgn="b"/>
                      <a:r>
                        <a:rPr lang="en-GB" sz="2300" b="0" u="none" strike="noStrike">
                          <a:solidFill>
                            <a:schemeClr val="accent5">
                              <a:lumMod val="50000"/>
                            </a:schemeClr>
                          </a:solidFill>
                          <a:effectLst/>
                          <a:latin typeface="Century Gothic" panose="020B0502020202020204" pitchFamily="34" charset="0"/>
                        </a:rPr>
                        <a:t>salien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a:solidFill>
                            <a:schemeClr val="accent5">
                              <a:lumMod val="50000"/>
                            </a:schemeClr>
                          </a:solidFill>
                          <a:effectLst/>
                          <a:latin typeface="Century Gothic" panose="020B0502020202020204" pitchFamily="34" charset="0"/>
                        </a:rPr>
                        <a:t>jovien</a:t>
                      </a:r>
                      <a:endParaRPr lang="en-GB" sz="2300" b="0" i="0" u="none" strike="noStrike">
                        <a:solidFill>
                          <a:schemeClr val="accent5">
                            <a:lumMod val="50000"/>
                          </a:schemeClr>
                        </a:solidFill>
                        <a:effectLst/>
                        <a:latin typeface="Century Gothic" panose="020B0502020202020204" pitchFamily="34" charset="0"/>
                      </a:endParaRPr>
                    </a:p>
                  </a:txBody>
                  <a:tcPr marL="0" marR="0" marT="0" marB="0" anchor="b"/>
                </a:tc>
                <a:tc>
                  <a:txBody>
                    <a:bodyPr/>
                    <a:lstStyle/>
                    <a:p>
                      <a:pPr algn="l" fontAlgn="b"/>
                      <a:r>
                        <a:rPr lang="en-GB" sz="2300" b="0" u="none" strike="noStrike" dirty="0" err="1">
                          <a:solidFill>
                            <a:schemeClr val="accent5">
                              <a:lumMod val="50000"/>
                            </a:schemeClr>
                          </a:solidFill>
                          <a:effectLst/>
                          <a:latin typeface="Century Gothic" panose="020B0502020202020204" pitchFamily="34" charset="0"/>
                        </a:rPr>
                        <a:t>danien</a:t>
                      </a:r>
                      <a:endParaRPr lang="en-GB" sz="2300" b="0" i="0" u="none" strike="noStrike" dirty="0">
                        <a:solidFill>
                          <a:schemeClr val="accent5">
                            <a:lumMod val="50000"/>
                          </a:schemeClr>
                        </a:solidFill>
                        <a:effectLst/>
                        <a:latin typeface="Century Gothic" panose="020B0502020202020204" pitchFamily="34" charset="0"/>
                      </a:endParaRPr>
                    </a:p>
                  </a:txBody>
                  <a:tcPr marL="0" marR="0" marT="0" marB="0" anchor="b"/>
                </a:tc>
                <a:extLst>
                  <a:ext uri="{0D108BD9-81ED-4DB2-BD59-A6C34878D82A}">
                    <a16:rowId xmlns:a16="http://schemas.microsoft.com/office/drawing/2014/main" val="2205582539"/>
                  </a:ext>
                </a:extLst>
              </a:tr>
            </a:tbl>
          </a:graphicData>
        </a:graphic>
      </p:graphicFrame>
    </p:spTree>
    <p:extLst>
      <p:ext uri="{BB962C8B-B14F-4D97-AF65-F5344CB8AC3E}">
        <p14:creationId xmlns:p14="http://schemas.microsoft.com/office/powerpoint/2010/main" val="2414144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79912555"/>
              </p:ext>
            </p:extLst>
          </p:nvPr>
        </p:nvGraphicFramePr>
        <p:xfrm>
          <a:off x="209031" y="269243"/>
          <a:ext cx="5995827" cy="5907616"/>
        </p:xfrm>
        <a:graphic>
          <a:graphicData uri="http://schemas.openxmlformats.org/drawingml/2006/table">
            <a:tbl>
              <a:tblPr/>
              <a:tblGrid>
                <a:gridCol w="854659">
                  <a:extLst>
                    <a:ext uri="{9D8B030D-6E8A-4147-A177-3AD203B41FA5}">
                      <a16:colId xmlns:a16="http://schemas.microsoft.com/office/drawing/2014/main" val="1719304701"/>
                    </a:ext>
                  </a:extLst>
                </a:gridCol>
                <a:gridCol w="1923429">
                  <a:extLst>
                    <a:ext uri="{9D8B030D-6E8A-4147-A177-3AD203B41FA5}">
                      <a16:colId xmlns:a16="http://schemas.microsoft.com/office/drawing/2014/main" val="154576252"/>
                    </a:ext>
                  </a:extLst>
                </a:gridCol>
                <a:gridCol w="1554710">
                  <a:extLst>
                    <a:ext uri="{9D8B030D-6E8A-4147-A177-3AD203B41FA5}">
                      <a16:colId xmlns:a16="http://schemas.microsoft.com/office/drawing/2014/main" val="1376331888"/>
                    </a:ext>
                  </a:extLst>
                </a:gridCol>
                <a:gridCol w="1663029">
                  <a:extLst>
                    <a:ext uri="{9D8B030D-6E8A-4147-A177-3AD203B41FA5}">
                      <a16:colId xmlns:a16="http://schemas.microsoft.com/office/drawing/2014/main" val="2954312281"/>
                    </a:ext>
                  </a:extLst>
                </a:gridCol>
              </a:tblGrid>
              <a:tr h="454432">
                <a:tc>
                  <a:txBody>
                    <a:bodyPr/>
                    <a:lstStyle/>
                    <a:p>
                      <a:pPr algn="ctr" fontAlgn="b"/>
                      <a:r>
                        <a:rPr lang="en-GB" sz="1800" b="1" i="0" u="none" strike="noStrike" dirty="0">
                          <a:solidFill>
                            <a:schemeClr val="bg1"/>
                          </a:solidFill>
                          <a:effectLst/>
                          <a:latin typeface="Century Gothic" panose="020B0502020202020204" pitchFamily="34" charset="0"/>
                        </a:rPr>
                        <a:t>SSC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Spanish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Spanish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Spanish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430535710"/>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aneblar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anejar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anegar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612895"/>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ente</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ende</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enqué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19762"/>
                  </a:ext>
                </a:extLst>
              </a:tr>
              <a:tr h="454432">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i</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impar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inflar</a:t>
                      </a:r>
                      <a:r>
                        <a:rPr lang="en-GB" sz="1800" b="0" i="0" u="none" strike="noStrike" dirty="0">
                          <a:solidFill>
                            <a:schemeClr val="accent5">
                              <a:lumMod val="50000"/>
                            </a:schemeClr>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inapto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207029"/>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opo</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oteo</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oso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55683124"/>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a:solidFill>
                            <a:schemeClr val="accent5">
                              <a:lumMod val="50000"/>
                            </a:schemeClr>
                          </a:solidFill>
                          <a:effectLst/>
                          <a:latin typeface="Century Gothic" panose="020B0502020202020204" pitchFamily="34" charset="0"/>
                        </a:rPr>
                        <a:t>umbral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ubre</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urna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180224"/>
                  </a:ext>
                </a:extLst>
              </a:tr>
              <a:tr h="454432">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ll</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llagar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llorón</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llacsa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8974353"/>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ca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cantal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caló</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casal</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03411"/>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copón</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coser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cota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0559666"/>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cu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cubil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cuna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cutre</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8579035"/>
                  </a:ext>
                </a:extLst>
              </a:tr>
              <a:tr h="454432">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ce</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cerner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cera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cedro</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43747732"/>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ci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cisne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cisma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cima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38822353"/>
                  </a:ext>
                </a:extLst>
              </a:tr>
              <a:tr h="454432">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zapar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zanja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zarpa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5576299"/>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23621337"/>
              </p:ext>
            </p:extLst>
          </p:nvPr>
        </p:nvGraphicFramePr>
        <p:xfrm>
          <a:off x="6320581" y="269243"/>
          <a:ext cx="5613271" cy="5907622"/>
        </p:xfrm>
        <a:graphic>
          <a:graphicData uri="http://schemas.openxmlformats.org/drawingml/2006/table">
            <a:tbl>
              <a:tblPr/>
              <a:tblGrid>
                <a:gridCol w="1145322">
                  <a:extLst>
                    <a:ext uri="{9D8B030D-6E8A-4147-A177-3AD203B41FA5}">
                      <a16:colId xmlns:a16="http://schemas.microsoft.com/office/drawing/2014/main" val="116424474"/>
                    </a:ext>
                  </a:extLst>
                </a:gridCol>
                <a:gridCol w="1455514">
                  <a:extLst>
                    <a:ext uri="{9D8B030D-6E8A-4147-A177-3AD203B41FA5}">
                      <a16:colId xmlns:a16="http://schemas.microsoft.com/office/drawing/2014/main" val="3997096507"/>
                    </a:ext>
                  </a:extLst>
                </a:gridCol>
                <a:gridCol w="1455514">
                  <a:extLst>
                    <a:ext uri="{9D8B030D-6E8A-4147-A177-3AD203B41FA5}">
                      <a16:colId xmlns:a16="http://schemas.microsoft.com/office/drawing/2014/main" val="2231334237"/>
                    </a:ext>
                  </a:extLst>
                </a:gridCol>
                <a:gridCol w="1556921">
                  <a:extLst>
                    <a:ext uri="{9D8B030D-6E8A-4147-A177-3AD203B41FA5}">
                      <a16:colId xmlns:a16="http://schemas.microsoft.com/office/drawing/2014/main" val="2950006191"/>
                    </a:ext>
                  </a:extLst>
                </a:gridCol>
              </a:tblGrid>
              <a:tr h="421973">
                <a:tc>
                  <a:txBody>
                    <a:bodyPr/>
                    <a:lstStyle/>
                    <a:p>
                      <a:pPr algn="ctr" fontAlgn="b"/>
                      <a:r>
                        <a:rPr lang="en-GB" sz="1800" b="1" i="0" u="none" strike="noStrike" dirty="0">
                          <a:solidFill>
                            <a:schemeClr val="bg1"/>
                          </a:solidFill>
                          <a:effectLst/>
                          <a:latin typeface="Century Gothic" panose="020B0502020202020204" pitchFamily="34" charset="0"/>
                        </a:rPr>
                        <a:t>SSC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Spanish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Spanish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Spanish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3595073881"/>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que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quemón</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quejón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quedón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8282543"/>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qui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quico</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quiá</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quilco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8502603"/>
                  </a:ext>
                </a:extLst>
              </a:tr>
              <a:tr h="421973">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ga</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gamba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gamo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ganga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8412305"/>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go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gozque</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godo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goma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81130805"/>
                  </a:ext>
                </a:extLst>
              </a:tr>
              <a:tr h="421973">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gu</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guma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gula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gusa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3817156"/>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j</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jirón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jirafa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jinete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6541644"/>
                  </a:ext>
                </a:extLst>
              </a:tr>
              <a:tr h="421973">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ge</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gemir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a:solidFill>
                            <a:schemeClr val="accent5">
                              <a:lumMod val="50000"/>
                            </a:schemeClr>
                          </a:solidFill>
                          <a:effectLst/>
                          <a:latin typeface="Century Gothic" panose="020B0502020202020204" pitchFamily="34" charset="0"/>
                        </a:rPr>
                        <a:t>germen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gema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38640830"/>
                  </a:ext>
                </a:extLst>
              </a:tr>
              <a:tr h="421973">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gi</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gibón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gilar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gibar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19830260"/>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ñ</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ñoño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ñapa</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ñaque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56538085"/>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v</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vaina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vasco</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valla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99763345"/>
                  </a:ext>
                </a:extLst>
              </a:tr>
              <a:tr h="421973">
                <a:tc>
                  <a:txBody>
                    <a:bodyPr/>
                    <a:lstStyle/>
                    <a:p>
                      <a:pPr algn="ctr" fontAlgn="b"/>
                      <a:r>
                        <a:rPr lang="en-GB" sz="1800" b="1" i="0" u="none" strike="noStrike" dirty="0" err="1">
                          <a:solidFill>
                            <a:schemeClr val="accent5">
                              <a:lumMod val="50000"/>
                            </a:schemeClr>
                          </a:solidFill>
                          <a:effectLst/>
                          <a:latin typeface="Century Gothic" panose="020B0502020202020204" pitchFamily="34" charset="0"/>
                        </a:rPr>
                        <a:t>rr</a:t>
                      </a:r>
                      <a:endParaRPr lang="en-GB" sz="1800" b="1"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arralar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arrasar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arroba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1605903"/>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aparar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amparar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a:solidFill>
                            <a:schemeClr val="accent5">
                              <a:lumMod val="50000"/>
                            </a:schemeClr>
                          </a:solidFill>
                          <a:effectLst/>
                          <a:latin typeface="Century Gothic" panose="020B0502020202020204" pitchFamily="34" charset="0"/>
                        </a:rPr>
                        <a:t>aparear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1954610"/>
                  </a:ext>
                </a:extLst>
              </a:tr>
              <a:tr h="421973">
                <a:tc>
                  <a:txBody>
                    <a:bodyPr/>
                    <a:lstStyle/>
                    <a:p>
                      <a:pPr algn="ctr" fontAlgn="b"/>
                      <a:r>
                        <a:rPr lang="en-GB" sz="1800" b="1" i="0" u="none" strike="noStrike" dirty="0">
                          <a:solidFill>
                            <a:schemeClr val="accent5">
                              <a:lumMod val="50000"/>
                            </a:schemeClr>
                          </a:solidFill>
                          <a:effectLst/>
                          <a:latin typeface="Century Gothic" panose="020B0502020202020204" pitchFamily="34" charset="0"/>
                        </a:rPr>
                        <a:t>h</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hendir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henchir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GB" sz="1800" b="0" i="0" u="none" strike="noStrike" dirty="0" err="1">
                          <a:solidFill>
                            <a:schemeClr val="accent5">
                              <a:lumMod val="50000"/>
                            </a:schemeClr>
                          </a:solidFill>
                          <a:effectLst/>
                          <a:latin typeface="Century Gothic" panose="020B0502020202020204" pitchFamily="34" charset="0"/>
                        </a:rPr>
                        <a:t>hender</a:t>
                      </a:r>
                      <a:endParaRPr lang="en-GB" sz="1800" b="0" i="0" u="none" strike="noStrike" dirty="0">
                        <a:solidFill>
                          <a:schemeClr val="accent5">
                            <a:lumMod val="50000"/>
                          </a:schemeClr>
                        </a:solidFill>
                        <a:effectLst/>
                        <a:latin typeface="Century Gothic" panose="020B0502020202020204" pitchFamily="34" charset="0"/>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4649992"/>
                  </a:ext>
                </a:extLst>
              </a:tr>
            </a:tbl>
          </a:graphicData>
        </a:graphic>
      </p:graphicFrame>
    </p:spTree>
    <p:extLst>
      <p:ext uri="{BB962C8B-B14F-4D97-AF65-F5344CB8AC3E}">
        <p14:creationId xmlns:p14="http://schemas.microsoft.com/office/powerpoint/2010/main" val="1274328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690566594"/>
              </p:ext>
            </p:extLst>
          </p:nvPr>
        </p:nvGraphicFramePr>
        <p:xfrm>
          <a:off x="142940" y="214606"/>
          <a:ext cx="5670031" cy="5896944"/>
        </p:xfrm>
        <a:graphic>
          <a:graphicData uri="http://schemas.openxmlformats.org/drawingml/2006/table">
            <a:tbl>
              <a:tblPr/>
              <a:tblGrid>
                <a:gridCol w="1691100">
                  <a:extLst>
                    <a:ext uri="{9D8B030D-6E8A-4147-A177-3AD203B41FA5}">
                      <a16:colId xmlns:a16="http://schemas.microsoft.com/office/drawing/2014/main" val="2437775875"/>
                    </a:ext>
                  </a:extLst>
                </a:gridCol>
                <a:gridCol w="1413440">
                  <a:extLst>
                    <a:ext uri="{9D8B030D-6E8A-4147-A177-3AD203B41FA5}">
                      <a16:colId xmlns:a16="http://schemas.microsoft.com/office/drawing/2014/main" val="4117513693"/>
                    </a:ext>
                  </a:extLst>
                </a:gridCol>
                <a:gridCol w="1306948">
                  <a:extLst>
                    <a:ext uri="{9D8B030D-6E8A-4147-A177-3AD203B41FA5}">
                      <a16:colId xmlns:a16="http://schemas.microsoft.com/office/drawing/2014/main" val="3291068331"/>
                    </a:ext>
                  </a:extLst>
                </a:gridCol>
                <a:gridCol w="1258543">
                  <a:extLst>
                    <a:ext uri="{9D8B030D-6E8A-4147-A177-3AD203B41FA5}">
                      <a16:colId xmlns:a16="http://schemas.microsoft.com/office/drawing/2014/main" val="3585480172"/>
                    </a:ext>
                  </a:extLst>
                </a:gridCol>
              </a:tblGrid>
              <a:tr h="368559">
                <a:tc>
                  <a:txBody>
                    <a:bodyPr/>
                    <a:lstStyle/>
                    <a:p>
                      <a:pPr algn="ctr" fontAlgn="b"/>
                      <a:r>
                        <a:rPr lang="en-GB" sz="1800" b="1" i="0" u="none" strike="noStrike" dirty="0">
                          <a:solidFill>
                            <a:schemeClr val="bg1"/>
                          </a:solidFill>
                          <a:effectLst/>
                          <a:latin typeface="Century Gothic" panose="020B0502020202020204" pitchFamily="34" charset="0"/>
                        </a:rPr>
                        <a:t>German SSC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German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German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German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806051935"/>
                  </a:ext>
                </a:extLst>
              </a:tr>
              <a:tr h="368559">
                <a:tc>
                  <a:txBody>
                    <a:bodyPr/>
                    <a:lstStyle/>
                    <a:p>
                      <a:pPr algn="ctr" fontAlgn="b"/>
                      <a:r>
                        <a:rPr lang="en-GB" sz="1800" b="1" i="0" u="none" strike="noStrike">
                          <a:solidFill>
                            <a:srgbClr val="002060"/>
                          </a:solidFill>
                          <a:effectLst/>
                          <a:latin typeface="Century Gothic" panose="020B0502020202020204" pitchFamily="34" charset="0"/>
                        </a:rPr>
                        <a:t>a 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Gral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Mahl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Pfahl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6250630"/>
                  </a:ext>
                </a:extLst>
              </a:tr>
              <a:tr h="368559">
                <a:tc>
                  <a:txBody>
                    <a:bodyPr/>
                    <a:lstStyle/>
                    <a:p>
                      <a:pPr algn="ctr" fontAlgn="b"/>
                      <a:r>
                        <a:rPr lang="en-GB" sz="1800" b="1" i="0" u="none" strike="noStrike">
                          <a:solidFill>
                            <a:srgbClr val="002060"/>
                          </a:solidFill>
                          <a:effectLst/>
                          <a:latin typeface="Century Gothic" panose="020B0502020202020204" pitchFamily="34" charset="0"/>
                        </a:rPr>
                        <a:t>a short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prall</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satt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pat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8097"/>
                  </a:ext>
                </a:extLst>
              </a:tr>
              <a:tr h="368559">
                <a:tc>
                  <a:txBody>
                    <a:bodyPr/>
                    <a:lstStyle/>
                    <a:p>
                      <a:pPr algn="ctr" fontAlgn="b"/>
                      <a:r>
                        <a:rPr lang="en-GB" sz="1800" b="1" i="0" u="none" strike="noStrike">
                          <a:solidFill>
                            <a:srgbClr val="002060"/>
                          </a:solidFill>
                          <a:effectLst/>
                          <a:latin typeface="Century Gothic" panose="020B0502020202020204" pitchFamily="34" charset="0"/>
                        </a:rPr>
                        <a:t>e 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nebst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bebt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hebt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6277186"/>
                  </a:ext>
                </a:extLst>
              </a:tr>
              <a:tr h="368559">
                <a:tc>
                  <a:txBody>
                    <a:bodyPr/>
                    <a:lstStyle/>
                    <a:p>
                      <a:pPr algn="ctr" fontAlgn="b"/>
                      <a:r>
                        <a:rPr lang="en-GB" sz="1800" b="1" i="0" u="none" strike="noStrike">
                          <a:solidFill>
                            <a:srgbClr val="002060"/>
                          </a:solidFill>
                          <a:effectLst/>
                          <a:latin typeface="Century Gothic" panose="020B0502020202020204" pitchFamily="34" charset="0"/>
                        </a:rPr>
                        <a:t>e short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bleckt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Depp</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Speck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2654473"/>
                  </a:ext>
                </a:extLst>
              </a:tr>
              <a:tr h="368559">
                <a:tc>
                  <a:txBody>
                    <a:bodyPr/>
                    <a:lstStyle/>
                    <a:p>
                      <a:pPr algn="ctr" fontAlgn="b"/>
                      <a:r>
                        <a:rPr lang="en-GB" sz="1800" b="1" i="0" u="none" strike="noStrike">
                          <a:solidFill>
                            <a:srgbClr val="002060"/>
                          </a:solidFill>
                          <a:effectLst/>
                          <a:latin typeface="Century Gothic" panose="020B0502020202020204" pitchFamily="34" charset="0"/>
                        </a:rPr>
                        <a:t>ei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Gleis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reiß</a:t>
                      </a:r>
                      <a:r>
                        <a:rPr lang="en-GB" sz="1800" b="0" i="0" u="none" strike="noStrike" dirty="0">
                          <a:solidFill>
                            <a:srgbClr val="002060"/>
                          </a:solidFill>
                          <a:effectLst/>
                          <a:latin typeface="Century Gothic" panose="020B050202020202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rein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3387813"/>
                  </a:ext>
                </a:extLst>
              </a:tr>
              <a:tr h="368559">
                <a:tc>
                  <a:txBody>
                    <a:bodyPr/>
                    <a:lstStyle/>
                    <a:p>
                      <a:pPr algn="ctr" fontAlgn="b"/>
                      <a:r>
                        <a:rPr lang="en-GB" sz="1800" b="1" i="0" u="none" strike="noStrike">
                          <a:solidFill>
                            <a:srgbClr val="002060"/>
                          </a:solidFill>
                          <a:effectLst/>
                          <a:latin typeface="Century Gothic" panose="020B0502020202020204" pitchFamily="34" charset="0"/>
                        </a:rPr>
                        <a:t>i 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Pik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ihrzt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Nil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3376559"/>
                  </a:ext>
                </a:extLst>
              </a:tr>
              <a:tr h="368559">
                <a:tc>
                  <a:txBody>
                    <a:bodyPr/>
                    <a:lstStyle/>
                    <a:p>
                      <a:pPr algn="ctr" fontAlgn="b"/>
                      <a:r>
                        <a:rPr lang="en-GB" sz="1800" b="1" i="0" u="none" strike="noStrike">
                          <a:solidFill>
                            <a:srgbClr val="002060"/>
                          </a:solidFill>
                          <a:effectLst/>
                          <a:latin typeface="Century Gothic" panose="020B0502020202020204" pitchFamily="34" charset="0"/>
                        </a:rPr>
                        <a:t>i short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Rind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litt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stritt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9756908"/>
                  </a:ext>
                </a:extLst>
              </a:tr>
              <a:tr h="368559">
                <a:tc>
                  <a:txBody>
                    <a:bodyPr/>
                    <a:lstStyle/>
                    <a:p>
                      <a:pPr algn="ctr" fontAlgn="b"/>
                      <a:r>
                        <a:rPr lang="en-GB" sz="1800" b="1" i="0" u="none" strike="noStrike">
                          <a:solidFill>
                            <a:srgbClr val="002060"/>
                          </a:solidFill>
                          <a:effectLst/>
                          <a:latin typeface="Century Gothic" panose="020B0502020202020204" pitchFamily="34" charset="0"/>
                        </a:rPr>
                        <a:t>ie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Viech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Vieh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lieh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577614"/>
                  </a:ext>
                </a:extLst>
              </a:tr>
              <a:tr h="368559">
                <a:tc>
                  <a:txBody>
                    <a:bodyPr/>
                    <a:lstStyle/>
                    <a:p>
                      <a:pPr algn="ctr" fontAlgn="b"/>
                      <a:r>
                        <a:rPr lang="en-GB" sz="1800" b="1" i="0" u="none" strike="noStrike">
                          <a:solidFill>
                            <a:srgbClr val="002060"/>
                          </a:solidFill>
                          <a:effectLst/>
                          <a:latin typeface="Century Gothic" panose="020B0502020202020204" pitchFamily="34" charset="0"/>
                        </a:rPr>
                        <a:t>ch soft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glich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strich</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wich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8468309"/>
                  </a:ext>
                </a:extLst>
              </a:tr>
              <a:tr h="368559">
                <a:tc>
                  <a:txBody>
                    <a:bodyPr/>
                    <a:lstStyle/>
                    <a:p>
                      <a:pPr algn="ctr" fontAlgn="b"/>
                      <a:r>
                        <a:rPr lang="en-GB" sz="1800" b="1" i="0" u="none" strike="noStrike">
                          <a:solidFill>
                            <a:srgbClr val="002060"/>
                          </a:solidFill>
                          <a:effectLst/>
                          <a:latin typeface="Century Gothic" panose="020B0502020202020204" pitchFamily="34" charset="0"/>
                        </a:rPr>
                        <a:t>ch hard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Joch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roch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Bach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3894832"/>
                  </a:ext>
                </a:extLst>
              </a:tr>
              <a:tr h="368559">
                <a:tc>
                  <a:txBody>
                    <a:bodyPr/>
                    <a:lstStyle/>
                    <a:p>
                      <a:pPr algn="ctr" fontAlgn="b"/>
                      <a:r>
                        <a:rPr lang="en-GB" sz="1800" b="1" i="0" u="none" strike="noStrike">
                          <a:solidFill>
                            <a:srgbClr val="002060"/>
                          </a:solidFill>
                          <a:effectLst/>
                          <a:latin typeface="Century Gothic" panose="020B0502020202020204" pitchFamily="34" charset="0"/>
                        </a:rPr>
                        <a:t>o 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Thron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roh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Floh</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3063075"/>
                  </a:ext>
                </a:extLst>
              </a:tr>
              <a:tr h="368559">
                <a:tc>
                  <a:txBody>
                    <a:bodyPr/>
                    <a:lstStyle/>
                    <a:p>
                      <a:pPr algn="ctr" fontAlgn="b"/>
                      <a:r>
                        <a:rPr lang="en-GB" sz="1800" b="1" i="0" u="none" strike="noStrike">
                          <a:solidFill>
                            <a:srgbClr val="002060"/>
                          </a:solidFill>
                          <a:effectLst/>
                          <a:latin typeface="Century Gothic" panose="020B0502020202020204" pitchFamily="34" charset="0"/>
                        </a:rPr>
                        <a:t>o short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flott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moll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Zoll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655705"/>
                  </a:ext>
                </a:extLst>
              </a:tr>
              <a:tr h="368559">
                <a:tc>
                  <a:txBody>
                    <a:bodyPr/>
                    <a:lstStyle/>
                    <a:p>
                      <a:pPr algn="ctr" fontAlgn="b"/>
                      <a:r>
                        <a:rPr lang="en-GB" sz="1800" b="1" i="0" u="none" strike="noStrike">
                          <a:solidFill>
                            <a:srgbClr val="002060"/>
                          </a:solidFill>
                          <a:effectLst/>
                          <a:latin typeface="Century Gothic" panose="020B0502020202020204" pitchFamily="34" charset="0"/>
                        </a:rPr>
                        <a:t>u long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Stur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Schnur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Schur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2471318"/>
                  </a:ext>
                </a:extLst>
              </a:tr>
              <a:tr h="368559">
                <a:tc>
                  <a:txBody>
                    <a:bodyPr/>
                    <a:lstStyle/>
                    <a:p>
                      <a:pPr algn="ctr" fontAlgn="b"/>
                      <a:r>
                        <a:rPr lang="en-GB" sz="1800" b="1" i="0" u="none" strike="noStrike">
                          <a:solidFill>
                            <a:srgbClr val="002060"/>
                          </a:solidFill>
                          <a:effectLst/>
                          <a:latin typeface="Century Gothic" panose="020B0502020202020204" pitchFamily="34" charset="0"/>
                        </a:rPr>
                        <a:t>u short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Sund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Pult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Spund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4766891"/>
                  </a:ext>
                </a:extLst>
              </a:tr>
              <a:tr h="368559">
                <a:tc>
                  <a:txBody>
                    <a:bodyPr/>
                    <a:lstStyle/>
                    <a:p>
                      <a:pPr algn="ctr" fontAlgn="b"/>
                      <a:r>
                        <a:rPr lang="en-GB" sz="1800" b="1" i="0" u="none" strike="noStrike" dirty="0" err="1">
                          <a:solidFill>
                            <a:srgbClr val="002060"/>
                          </a:solidFill>
                          <a:effectLst/>
                          <a:latin typeface="Century Gothic" panose="020B0502020202020204" pitchFamily="34" charset="0"/>
                        </a:rPr>
                        <a:t>er</a:t>
                      </a:r>
                      <a:r>
                        <a:rPr lang="en-GB" sz="1800" b="1" i="0" u="none" strike="noStrike" dirty="0">
                          <a:solidFill>
                            <a:srgbClr val="002060"/>
                          </a:solidFill>
                          <a:effectLst/>
                          <a:latin typeface="Century Gothic" panose="020B0502020202020204" pitchFamily="34" charset="0"/>
                        </a:rPr>
                        <a:t> stressed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Werft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nervt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perlt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06484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85954343"/>
              </p:ext>
            </p:extLst>
          </p:nvPr>
        </p:nvGraphicFramePr>
        <p:xfrm>
          <a:off x="6064898" y="214602"/>
          <a:ext cx="5887616" cy="5896944"/>
        </p:xfrm>
        <a:graphic>
          <a:graphicData uri="http://schemas.openxmlformats.org/drawingml/2006/table">
            <a:tbl>
              <a:tblPr/>
              <a:tblGrid>
                <a:gridCol w="1715778">
                  <a:extLst>
                    <a:ext uri="{9D8B030D-6E8A-4147-A177-3AD203B41FA5}">
                      <a16:colId xmlns:a16="http://schemas.microsoft.com/office/drawing/2014/main" val="2666108141"/>
                    </a:ext>
                  </a:extLst>
                </a:gridCol>
                <a:gridCol w="1250968">
                  <a:extLst>
                    <a:ext uri="{9D8B030D-6E8A-4147-A177-3AD203B41FA5}">
                      <a16:colId xmlns:a16="http://schemas.microsoft.com/office/drawing/2014/main" val="3765195316"/>
                    </a:ext>
                  </a:extLst>
                </a:gridCol>
                <a:gridCol w="1452789">
                  <a:extLst>
                    <a:ext uri="{9D8B030D-6E8A-4147-A177-3AD203B41FA5}">
                      <a16:colId xmlns:a16="http://schemas.microsoft.com/office/drawing/2014/main" val="3714237322"/>
                    </a:ext>
                  </a:extLst>
                </a:gridCol>
                <a:gridCol w="1468081">
                  <a:extLst>
                    <a:ext uri="{9D8B030D-6E8A-4147-A177-3AD203B41FA5}">
                      <a16:colId xmlns:a16="http://schemas.microsoft.com/office/drawing/2014/main" val="1469382975"/>
                    </a:ext>
                  </a:extLst>
                </a:gridCol>
              </a:tblGrid>
              <a:tr h="368559">
                <a:tc>
                  <a:txBody>
                    <a:bodyPr/>
                    <a:lstStyle/>
                    <a:p>
                      <a:pPr algn="ctr" fontAlgn="b"/>
                      <a:r>
                        <a:rPr lang="en-GB" sz="1800" b="1" i="0" u="none" strike="noStrike" dirty="0">
                          <a:solidFill>
                            <a:schemeClr val="bg1"/>
                          </a:solidFill>
                          <a:effectLst/>
                          <a:latin typeface="Century Gothic" panose="020B0502020202020204" pitchFamily="34" charset="0"/>
                        </a:rPr>
                        <a:t>German SSC</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GB" sz="1800" b="1" i="0" u="none" strike="noStrike">
                          <a:solidFill>
                            <a:schemeClr val="bg1"/>
                          </a:solidFill>
                          <a:effectLst/>
                          <a:latin typeface="Century Gothic" panose="020B0502020202020204" pitchFamily="34" charset="0"/>
                        </a:rPr>
                        <a:t>German 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GB" sz="1800" b="1" i="0" u="none" strike="noStrike">
                          <a:solidFill>
                            <a:schemeClr val="bg1"/>
                          </a:solidFill>
                          <a:effectLst/>
                          <a:latin typeface="Century Gothic" panose="020B0502020202020204" pitchFamily="34" charset="0"/>
                        </a:rPr>
                        <a:t>German 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b"/>
                      <a:r>
                        <a:rPr lang="en-GB" sz="1800" b="1" i="0" u="none" strike="noStrike" dirty="0">
                          <a:solidFill>
                            <a:schemeClr val="bg1"/>
                          </a:solidFill>
                          <a:effectLst/>
                          <a:latin typeface="Century Gothic" panose="020B0502020202020204" pitchFamily="34" charset="0"/>
                        </a:rPr>
                        <a:t>German 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62795412"/>
                  </a:ext>
                </a:extLst>
              </a:tr>
              <a:tr h="368559">
                <a:tc>
                  <a:txBody>
                    <a:bodyPr/>
                    <a:lstStyle/>
                    <a:p>
                      <a:pPr algn="ctr" fontAlgn="b"/>
                      <a:r>
                        <a:rPr lang="en-GB" sz="1800" b="1" i="0" u="none" strike="noStrike" dirty="0" err="1">
                          <a:solidFill>
                            <a:srgbClr val="002060"/>
                          </a:solidFill>
                          <a:effectLst/>
                          <a:latin typeface="Century Gothic" panose="020B0502020202020204" pitchFamily="34" charset="0"/>
                        </a:rPr>
                        <a:t>er</a:t>
                      </a:r>
                      <a:r>
                        <a:rPr lang="en-GB" sz="1800" b="1" i="0" u="none" strike="noStrike" dirty="0">
                          <a:solidFill>
                            <a:srgbClr val="002060"/>
                          </a:solidFill>
                          <a:effectLst/>
                          <a:latin typeface="Century Gothic" panose="020B0502020202020204" pitchFamily="34" charset="0"/>
                        </a:rPr>
                        <a:t> unstressed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Gießer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Becher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Dreher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9245535"/>
                  </a:ext>
                </a:extLst>
              </a:tr>
              <a:tr h="368559">
                <a:tc>
                  <a:txBody>
                    <a:bodyPr/>
                    <a:lstStyle/>
                    <a:p>
                      <a:pPr algn="ctr" fontAlgn="b"/>
                      <a:r>
                        <a:rPr lang="en-GB" sz="1800" b="1" i="0" u="none" strike="noStrike" dirty="0" err="1">
                          <a:solidFill>
                            <a:srgbClr val="002060"/>
                          </a:solidFill>
                          <a:effectLst/>
                          <a:latin typeface="Century Gothic" panose="020B0502020202020204" pitchFamily="34" charset="0"/>
                        </a:rPr>
                        <a:t>ss</a:t>
                      </a:r>
                      <a:r>
                        <a:rPr lang="en-GB" sz="1800" b="1" i="0" u="none" strike="noStrike" dirty="0">
                          <a:solidFill>
                            <a:srgbClr val="002060"/>
                          </a:solidFill>
                          <a:effectLst/>
                          <a:latin typeface="Century Gothic" panose="020B0502020202020204" pitchFamily="34" charset="0"/>
                        </a:rPr>
                        <a:t>, final s, ß</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Steiß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beißt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Strauß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6794264"/>
                  </a:ext>
                </a:extLst>
              </a:tr>
              <a:tr h="368559">
                <a:tc>
                  <a:txBody>
                    <a:bodyPr/>
                    <a:lstStyle/>
                    <a:p>
                      <a:pPr algn="ctr" fontAlgn="b"/>
                      <a:r>
                        <a:rPr lang="en-GB" sz="1800" b="1" i="0" u="none" strike="noStrike" dirty="0">
                          <a:solidFill>
                            <a:srgbClr val="002060"/>
                          </a:solidFill>
                          <a:effectLst/>
                          <a:latin typeface="Century Gothic" panose="020B0502020202020204" pitchFamily="34" charset="0"/>
                        </a:rPr>
                        <a:t>ü 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schürt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kühlt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schnürt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6949219"/>
                  </a:ext>
                </a:extLst>
              </a:tr>
              <a:tr h="368559">
                <a:tc>
                  <a:txBody>
                    <a:bodyPr/>
                    <a:lstStyle/>
                    <a:p>
                      <a:pPr algn="ctr" fontAlgn="b"/>
                      <a:r>
                        <a:rPr lang="en-GB" sz="1800" b="1" i="0" u="none" strike="noStrike" dirty="0">
                          <a:solidFill>
                            <a:srgbClr val="002060"/>
                          </a:solidFill>
                          <a:effectLst/>
                          <a:latin typeface="Century Gothic" panose="020B0502020202020204" pitchFamily="34" charset="0"/>
                        </a:rPr>
                        <a:t>ü short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zückt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knüllt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hüllt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740078"/>
                  </a:ext>
                </a:extLst>
              </a:tr>
              <a:tr h="368559">
                <a:tc>
                  <a:txBody>
                    <a:bodyPr/>
                    <a:lstStyle/>
                    <a:p>
                      <a:pPr algn="ctr" fontAlgn="b"/>
                      <a:r>
                        <a:rPr lang="en-GB" sz="1800" b="1" i="0" u="none" strike="noStrike">
                          <a:solidFill>
                            <a:srgbClr val="002060"/>
                          </a:solidFill>
                          <a:effectLst/>
                          <a:latin typeface="Century Gothic" panose="020B0502020202020204" pitchFamily="34" charset="0"/>
                        </a:rPr>
                        <a:t>ö 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Föhn</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krönt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tönt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0617134"/>
                  </a:ext>
                </a:extLst>
              </a:tr>
              <a:tr h="368559">
                <a:tc>
                  <a:txBody>
                    <a:bodyPr/>
                    <a:lstStyle/>
                    <a:p>
                      <a:pPr algn="ctr" fontAlgn="b"/>
                      <a:r>
                        <a:rPr lang="en-GB" sz="1800" b="1" i="0" u="none" strike="noStrike">
                          <a:solidFill>
                            <a:srgbClr val="002060"/>
                          </a:solidFill>
                          <a:effectLst/>
                          <a:latin typeface="Century Gothic" panose="020B0502020202020204" pitchFamily="34" charset="0"/>
                        </a:rPr>
                        <a:t>ö short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Mönch</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gönnt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Löss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8078745"/>
                  </a:ext>
                </a:extLst>
              </a:tr>
              <a:tr h="368559">
                <a:tc>
                  <a:txBody>
                    <a:bodyPr/>
                    <a:lstStyle/>
                    <a:p>
                      <a:pPr algn="ctr" fontAlgn="b"/>
                      <a:r>
                        <a:rPr lang="en-GB" sz="1800" b="1" i="0" u="none" strike="noStrike">
                          <a:solidFill>
                            <a:srgbClr val="002060"/>
                          </a:solidFill>
                          <a:effectLst/>
                          <a:latin typeface="Century Gothic" panose="020B0502020202020204" pitchFamily="34" charset="0"/>
                        </a:rPr>
                        <a:t>ä long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brät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rät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sät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4492021"/>
                  </a:ext>
                </a:extLst>
              </a:tr>
              <a:tr h="368559">
                <a:tc>
                  <a:txBody>
                    <a:bodyPr/>
                    <a:lstStyle/>
                    <a:p>
                      <a:pPr algn="ctr" fontAlgn="b"/>
                      <a:r>
                        <a:rPr lang="en-GB" sz="1800" b="1" i="0" u="none" strike="noStrike">
                          <a:solidFill>
                            <a:srgbClr val="002060"/>
                          </a:solidFill>
                          <a:effectLst/>
                          <a:latin typeface="Century Gothic" panose="020B0502020202020204" pitchFamily="34" charset="0"/>
                        </a:rPr>
                        <a:t>ä short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ätzt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dämmt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schwänzt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5851955"/>
                  </a:ext>
                </a:extLst>
              </a:tr>
              <a:tr h="368559">
                <a:tc>
                  <a:txBody>
                    <a:bodyPr/>
                    <a:lstStyle/>
                    <a:p>
                      <a:pPr algn="ctr" fontAlgn="b"/>
                      <a:r>
                        <a:rPr lang="en-GB" sz="1800" b="1" i="0" u="none" strike="noStrike">
                          <a:solidFill>
                            <a:srgbClr val="002060"/>
                          </a:solidFill>
                          <a:effectLst/>
                          <a:latin typeface="Century Gothic" panose="020B0502020202020204" pitchFamily="34" charset="0"/>
                        </a:rPr>
                        <a:t>äu</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häuft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säuft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säumt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5939000"/>
                  </a:ext>
                </a:extLst>
              </a:tr>
              <a:tr h="368559">
                <a:tc>
                  <a:txBody>
                    <a:bodyPr/>
                    <a:lstStyle/>
                    <a:p>
                      <a:pPr algn="ctr" fontAlgn="b"/>
                      <a:r>
                        <a:rPr lang="en-GB" sz="1800" b="1" i="0" u="none" strike="noStrike">
                          <a:solidFill>
                            <a:srgbClr val="002060"/>
                          </a:solidFill>
                          <a:effectLst/>
                          <a:latin typeface="Century Gothic" panose="020B0502020202020204" pitchFamily="34" charset="0"/>
                        </a:rPr>
                        <a:t>w</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Walm</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warf</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webt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0288239"/>
                  </a:ext>
                </a:extLst>
              </a:tr>
              <a:tr h="368559">
                <a:tc>
                  <a:txBody>
                    <a:bodyPr/>
                    <a:lstStyle/>
                    <a:p>
                      <a:pPr algn="ctr" fontAlgn="b"/>
                      <a:r>
                        <a:rPr lang="en-GB" sz="1800" b="1" i="0" u="none" strike="noStrike">
                          <a:solidFill>
                            <a:srgbClr val="002060"/>
                          </a:solidFill>
                          <a:effectLst/>
                          <a:latin typeface="Century Gothic" panose="020B0502020202020204" pitchFamily="34" charset="0"/>
                        </a:rPr>
                        <a:t>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zart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zahm</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zupft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4485964"/>
                  </a:ext>
                </a:extLst>
              </a:tr>
              <a:tr h="368559">
                <a:tc>
                  <a:txBody>
                    <a:bodyPr/>
                    <a:lstStyle/>
                    <a:p>
                      <a:pPr algn="ctr" fontAlgn="b"/>
                      <a:r>
                        <a:rPr lang="en-GB" sz="1800" b="1" i="0" u="none" strike="noStrike" dirty="0" err="1">
                          <a:solidFill>
                            <a:srgbClr val="002060"/>
                          </a:solidFill>
                          <a:effectLst/>
                          <a:latin typeface="Century Gothic" panose="020B0502020202020204" pitchFamily="34" charset="0"/>
                        </a:rPr>
                        <a:t>sch</a:t>
                      </a:r>
                      <a:r>
                        <a:rPr lang="en-GB" sz="1800" b="1" i="0" u="none" strike="noStrike" dirty="0">
                          <a:solidFill>
                            <a:srgbClr val="002060"/>
                          </a:solidFill>
                          <a:effectLst/>
                          <a:latin typeface="Century Gothic" panose="020B0502020202020204" pitchFamily="34" charset="0"/>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Schoß</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Schaum</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a:solidFill>
                            <a:srgbClr val="002060"/>
                          </a:solidFill>
                          <a:effectLst/>
                          <a:latin typeface="Century Gothic" panose="020B0502020202020204" pitchFamily="34" charset="0"/>
                        </a:rPr>
                        <a:t>schnöd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6414457"/>
                  </a:ext>
                </a:extLst>
              </a:tr>
              <a:tr h="368559">
                <a:tc>
                  <a:txBody>
                    <a:bodyPr/>
                    <a:lstStyle/>
                    <a:p>
                      <a:pPr algn="ctr" fontAlgn="b"/>
                      <a:r>
                        <a:rPr lang="en-GB" sz="1800" b="1" i="0" u="none" strike="noStrike">
                          <a:solidFill>
                            <a:srgbClr val="002060"/>
                          </a:solidFill>
                          <a:effectLst/>
                          <a:latin typeface="Century Gothic" panose="020B0502020202020204" pitchFamily="34" charset="0"/>
                        </a:rPr>
                        <a:t>v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viert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vors</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vorm</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6877045"/>
                  </a:ext>
                </a:extLst>
              </a:tr>
              <a:tr h="368559">
                <a:tc>
                  <a:txBody>
                    <a:bodyPr/>
                    <a:lstStyle/>
                    <a:p>
                      <a:pPr algn="ctr" fontAlgn="b"/>
                      <a:r>
                        <a:rPr lang="en-GB" sz="1800" b="1" i="0" u="none" strike="noStrike">
                          <a:solidFill>
                            <a:srgbClr val="002060"/>
                          </a:solidFill>
                          <a:effectLst/>
                          <a:latin typeface="Century Gothic" panose="020B0502020202020204" pitchFamily="34" charset="0"/>
                        </a:rPr>
                        <a:t>s (like z)</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a:solidFill>
                            <a:srgbClr val="002060"/>
                          </a:solidFill>
                          <a:effectLst/>
                          <a:latin typeface="Century Gothic" panose="020B0502020202020204" pitchFamily="34" charset="0"/>
                        </a:rPr>
                        <a:t>Sau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800" b="0" i="0" u="none" strike="noStrike">
                          <a:solidFill>
                            <a:srgbClr val="002060"/>
                          </a:solidFill>
                          <a:effectLst/>
                          <a:latin typeface="Century Gothic" panose="020B0502020202020204" pitchFamily="34" charset="0"/>
                        </a:rPr>
                        <a:t>Sumpf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sinkt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0203456"/>
                  </a:ext>
                </a:extLst>
              </a:tr>
              <a:tr h="368559">
                <a:tc>
                  <a:txBody>
                    <a:bodyPr/>
                    <a:lstStyle/>
                    <a:p>
                      <a:pPr algn="ctr" fontAlgn="b"/>
                      <a:r>
                        <a:rPr lang="en-GB" sz="1800" b="1" i="0" u="none" strike="noStrike" dirty="0" err="1">
                          <a:solidFill>
                            <a:srgbClr val="002060"/>
                          </a:solidFill>
                          <a:effectLst/>
                          <a:latin typeface="Century Gothic" panose="020B0502020202020204" pitchFamily="34" charset="0"/>
                        </a:rPr>
                        <a:t>sp</a:t>
                      </a:r>
                      <a:r>
                        <a:rPr lang="en-GB" sz="1800" b="1" i="0" u="none" strike="noStrike" dirty="0">
                          <a:solidFill>
                            <a:srgbClr val="002060"/>
                          </a:solidFill>
                          <a:effectLst/>
                          <a:latin typeface="Century Gothic" panose="020B0502020202020204" pitchFamily="34" charset="0"/>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ctr" fontAlgn="ctr"/>
                      <a:r>
                        <a:rPr lang="en-GB" sz="1800" b="0" i="0" u="none" strike="noStrike" dirty="0" err="1">
                          <a:solidFill>
                            <a:srgbClr val="002060"/>
                          </a:solidFill>
                          <a:effectLst/>
                          <a:latin typeface="Century Gothic" panose="020B0502020202020204" pitchFamily="34" charset="0"/>
                        </a:rPr>
                        <a:t>Spieß</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spuckt</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800" b="0" i="0" u="none" strike="noStrike" dirty="0" err="1">
                          <a:solidFill>
                            <a:srgbClr val="002060"/>
                          </a:solidFill>
                          <a:effectLst/>
                          <a:latin typeface="Century Gothic" panose="020B0502020202020204" pitchFamily="34" charset="0"/>
                        </a:rPr>
                        <a:t>spann</a:t>
                      </a:r>
                      <a:endParaRPr lang="en-GB" sz="1800" b="0" i="0" u="none" strike="noStrike" dirty="0">
                        <a:solidFill>
                          <a:srgbClr val="002060"/>
                        </a:solidFill>
                        <a:effectLst/>
                        <a:latin typeface="Century Gothic" panose="020B0502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603115"/>
                  </a:ext>
                </a:extLst>
              </a:tr>
            </a:tbl>
          </a:graphicData>
        </a:graphic>
      </p:graphicFrame>
    </p:spTree>
    <p:extLst>
      <p:ext uri="{BB962C8B-B14F-4D97-AF65-F5344CB8AC3E}">
        <p14:creationId xmlns:p14="http://schemas.microsoft.com/office/powerpoint/2010/main" val="52305565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458</TotalTime>
  <Words>3053</Words>
  <Application>Microsoft Office PowerPoint</Application>
  <PresentationFormat>Widescreen</PresentationFormat>
  <Paragraphs>457</Paragraphs>
  <Slides>11</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Tw Cen MT</vt:lpstr>
      <vt:lpstr>Wingdings</vt:lpstr>
      <vt:lpstr>1_Office Theme</vt:lpstr>
      <vt:lpstr>Assessment design: achievement tests - phonics</vt:lpstr>
      <vt:lpstr>Principles of Phonics assessment </vt:lpstr>
      <vt:lpstr>a. Print to sound</vt:lpstr>
      <vt:lpstr>b. Sound to print </vt:lpstr>
      <vt:lpstr>b. Sound to print</vt:lpstr>
      <vt:lpstr>Item selection</vt:lpstr>
      <vt:lpstr>SSC in French</vt:lpstr>
      <vt:lpstr>PowerPoint Presentation</vt:lpstr>
      <vt:lpstr>PowerPoint Presentation</vt:lpstr>
      <vt:lpstr>Item selection</vt:lpstr>
      <vt:lpstr>Item selection</vt:lpstr>
    </vt:vector>
  </TitlesOfParts>
  <Company>University of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Item selection</dc:title>
  <dc:creator>Victoria Hobson</dc:creator>
  <cp:lastModifiedBy>Victoria Hobson</cp:lastModifiedBy>
  <cp:revision>31</cp:revision>
  <dcterms:created xsi:type="dcterms:W3CDTF">2021-03-11T11:49:18Z</dcterms:created>
  <dcterms:modified xsi:type="dcterms:W3CDTF">2023-02-03T09:46:37Z</dcterms:modified>
</cp:coreProperties>
</file>