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0" r:id="rId3"/>
  </p:sldMasterIdLst>
  <p:notesMasterIdLst>
    <p:notesMasterId r:id="rId80"/>
  </p:notesMasterIdLst>
  <p:sldIdLst>
    <p:sldId id="259" r:id="rId4"/>
    <p:sldId id="282" r:id="rId5"/>
    <p:sldId id="638" r:id="rId6"/>
    <p:sldId id="639" r:id="rId7"/>
    <p:sldId id="640" r:id="rId8"/>
    <p:sldId id="641" r:id="rId9"/>
    <p:sldId id="642" r:id="rId10"/>
    <p:sldId id="643" r:id="rId11"/>
    <p:sldId id="283" r:id="rId12"/>
    <p:sldId id="361" r:id="rId13"/>
    <p:sldId id="362" r:id="rId14"/>
    <p:sldId id="363" r:id="rId15"/>
    <p:sldId id="277" r:id="rId16"/>
    <p:sldId id="364" r:id="rId17"/>
    <p:sldId id="365" r:id="rId18"/>
    <p:sldId id="366" r:id="rId19"/>
    <p:sldId id="284" r:id="rId20"/>
    <p:sldId id="367" r:id="rId21"/>
    <p:sldId id="368" r:id="rId22"/>
    <p:sldId id="588" r:id="rId23"/>
    <p:sldId id="587" r:id="rId24"/>
    <p:sldId id="589" r:id="rId25"/>
    <p:sldId id="296" r:id="rId26"/>
    <p:sldId id="300" r:id="rId27"/>
    <p:sldId id="301" r:id="rId28"/>
    <p:sldId id="596" r:id="rId29"/>
    <p:sldId id="644" r:id="rId30"/>
    <p:sldId id="645" r:id="rId31"/>
    <p:sldId id="646" r:id="rId32"/>
    <p:sldId id="647" r:id="rId33"/>
    <p:sldId id="648" r:id="rId34"/>
    <p:sldId id="649" r:id="rId35"/>
    <p:sldId id="271" r:id="rId36"/>
    <p:sldId id="598" r:id="rId37"/>
    <p:sldId id="597" r:id="rId38"/>
    <p:sldId id="266" r:id="rId39"/>
    <p:sldId id="289" r:id="rId40"/>
    <p:sldId id="599" r:id="rId41"/>
    <p:sldId id="551" r:id="rId42"/>
    <p:sldId id="552" r:id="rId43"/>
    <p:sldId id="553" r:id="rId44"/>
    <p:sldId id="554" r:id="rId45"/>
    <p:sldId id="555" r:id="rId46"/>
    <p:sldId id="556" r:id="rId47"/>
    <p:sldId id="557" r:id="rId48"/>
    <p:sldId id="558" r:id="rId49"/>
    <p:sldId id="559" r:id="rId50"/>
    <p:sldId id="560" r:id="rId51"/>
    <p:sldId id="600" r:id="rId52"/>
    <p:sldId id="601" r:id="rId53"/>
    <p:sldId id="602" r:id="rId54"/>
    <p:sldId id="314" r:id="rId55"/>
    <p:sldId id="609" r:id="rId56"/>
    <p:sldId id="650" r:id="rId57"/>
    <p:sldId id="651" r:id="rId58"/>
    <p:sldId id="652" r:id="rId59"/>
    <p:sldId id="653" r:id="rId60"/>
    <p:sldId id="654" r:id="rId61"/>
    <p:sldId id="655" r:id="rId62"/>
    <p:sldId id="656" r:id="rId63"/>
    <p:sldId id="611" r:id="rId64"/>
    <p:sldId id="612" r:id="rId65"/>
    <p:sldId id="657" r:id="rId66"/>
    <p:sldId id="453" r:id="rId67"/>
    <p:sldId id="471" r:id="rId68"/>
    <p:sldId id="613" r:id="rId69"/>
    <p:sldId id="622" r:id="rId70"/>
    <p:sldId id="635" r:id="rId71"/>
    <p:sldId id="634" r:id="rId72"/>
    <p:sldId id="637" r:id="rId73"/>
    <p:sldId id="636" r:id="rId74"/>
    <p:sldId id="730" r:id="rId75"/>
    <p:sldId id="727" r:id="rId76"/>
    <p:sldId id="728" r:id="rId77"/>
    <p:sldId id="729" r:id="rId78"/>
    <p:sldId id="706"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64275" autoAdjust="0"/>
  </p:normalViewPr>
  <p:slideViewPr>
    <p:cSldViewPr snapToGrid="0">
      <p:cViewPr varScale="1">
        <p:scale>
          <a:sx n="69" d="100"/>
          <a:sy n="69" d="100"/>
        </p:scale>
        <p:origin x="22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a:t>
            </a:r>
            <a:r>
              <a:rPr lang="en-GB" sz="1200" b="1" kern="1200" dirty="0">
                <a:solidFill>
                  <a:schemeClr val="tx1"/>
                </a:solidFill>
                <a:effectLst/>
                <a:latin typeface="+mn-lt"/>
                <a:ea typeface="+mn-ea"/>
                <a:cs typeface="+mn-cs"/>
              </a:rPr>
              <a:t>revise all the SSCs introduced so far: long and short a, long and short e, </a:t>
            </a:r>
            <a:r>
              <a:rPr lang="en-GB" sz="1200" b="1" kern="1200" dirty="0" err="1">
                <a:solidFill>
                  <a:schemeClr val="tx1"/>
                </a:solidFill>
                <a:effectLst/>
                <a:latin typeface="+mn-lt"/>
                <a:ea typeface="+mn-ea"/>
                <a:cs typeface="+mn-cs"/>
              </a:rPr>
              <a:t>ei</a:t>
            </a:r>
            <a:r>
              <a:rPr lang="en-GB" sz="1200" b="1" kern="1200" dirty="0">
                <a:solidFill>
                  <a:schemeClr val="tx1"/>
                </a:solidFill>
                <a:effectLst/>
                <a:latin typeface="+mn-lt"/>
                <a:ea typeface="+mn-ea"/>
                <a:cs typeface="+mn-cs"/>
              </a:rPr>
              <a:t>, W, Z.</a:t>
            </a:r>
          </a:p>
          <a:p>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Click on the word to play the audio. Repeat if necessary. </a:t>
            </a:r>
          </a:p>
          <a:p>
            <a:r>
              <a:rPr lang="en-GB" dirty="0"/>
              <a:t>2.</a:t>
            </a:r>
            <a:r>
              <a:rPr lang="en-GB" sz="1200" b="0" kern="1200" baseline="0" dirty="0">
                <a:solidFill>
                  <a:schemeClr val="tx1"/>
                </a:solidFill>
                <a:effectLst/>
                <a:latin typeface="+mn-lt"/>
                <a:ea typeface="+mn-ea"/>
                <a:cs typeface="+mn-cs"/>
              </a:rPr>
              <a:t> Students write the whole word in full in their exercise books.</a:t>
            </a:r>
            <a:endParaRPr lang="en-GB" dirty="0"/>
          </a:p>
          <a:p>
            <a:r>
              <a:rPr lang="en-GB" dirty="0"/>
              <a:t>3. The next slide allows</a:t>
            </a:r>
            <a:r>
              <a:rPr lang="en-GB" baseline="0" dirty="0"/>
              <a:t> removal of the ‘blots’ to reveal the missing SSCs.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19696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br>
              <a:rPr lang="en-GB" dirty="0"/>
            </a:br>
            <a:br>
              <a:rPr lang="en-GB" b="1" dirty="0"/>
            </a:br>
            <a:r>
              <a:rPr lang="en-GB" b="1" dirty="0"/>
              <a:t>Aim</a:t>
            </a:r>
            <a:r>
              <a:rPr lang="en-GB" b="1"/>
              <a:t>: To reveal the answers to the activity.</a:t>
            </a:r>
            <a:br>
              <a:rPr lang="en-GB" dirty="0"/>
            </a:br>
            <a:br>
              <a:rPr lang="en-GB" dirty="0"/>
            </a:br>
            <a:r>
              <a:rPr lang="en-GB" b="1" dirty="0"/>
              <a:t>Procedure:</a:t>
            </a:r>
            <a:br>
              <a:rPr lang="en-GB" dirty="0"/>
            </a:br>
            <a:r>
              <a:rPr lang="en-GB"/>
              <a:t>1. Click</a:t>
            </a:r>
            <a:r>
              <a:rPr lang="en-GB" baseline="0"/>
              <a:t> on the ‘blots to remove them individually and reveal the missing SSCs.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77677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br>
              <a:rPr lang="en-GB" dirty="0"/>
            </a:br>
            <a:br>
              <a:rPr lang="en-GB" b="1" dirty="0"/>
            </a:br>
            <a:r>
              <a:rPr lang="en-GB" b="1" dirty="0"/>
              <a:t>Aim: To</a:t>
            </a:r>
            <a:r>
              <a:rPr lang="en-GB" b="1" baseline="0" dirty="0"/>
              <a:t> consolidate SSC knowledge</a:t>
            </a:r>
          </a:p>
          <a:p>
            <a:endParaRPr lang="en-GB" baseline="0" dirty="0"/>
          </a:p>
          <a:p>
            <a:pPr marL="228600" indent="-228600">
              <a:buFont typeface="+mj-lt"/>
              <a:buAutoNum type="arabicPeriod"/>
            </a:pPr>
            <a:r>
              <a:rPr lang="en-GB" baseline="0" dirty="0"/>
              <a:t>Ask students to write down which pictures go together (based on the obscured SSC).</a:t>
            </a:r>
          </a:p>
          <a:p>
            <a:pPr marL="228600" indent="-228600">
              <a:buFont typeface="+mj-lt"/>
              <a:buAutoNum type="arabicPeriod"/>
            </a:pPr>
            <a:r>
              <a:rPr lang="en-GB" baseline="0" dirty="0"/>
              <a:t>The teacher can remind them of the source words they have just seen.</a:t>
            </a:r>
          </a:p>
          <a:p>
            <a:pPr marL="228600" indent="-228600">
              <a:buFont typeface="+mj-lt"/>
              <a:buAutoNum type="arabicPeriod"/>
            </a:pPr>
            <a:r>
              <a:rPr lang="en-GB" baseline="0" dirty="0"/>
              <a:t>Clicking on the pictures will play the word if the students need an extra prompt.</a:t>
            </a:r>
          </a:p>
          <a:p>
            <a:pPr marL="228600" indent="-228600">
              <a:buFont typeface="+mj-lt"/>
              <a:buAutoNum type="arabicPeriod"/>
            </a:pPr>
            <a:r>
              <a:rPr lang="en-GB" baseline="0" dirty="0"/>
              <a:t>Clicking on the paw prints will remove them.</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099279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minutes (one minute per attempt)</a:t>
            </a:r>
            <a:br>
              <a:rPr lang="en-GB" dirty="0"/>
            </a:br>
            <a:br>
              <a:rPr lang="en-GB" b="1" dirty="0"/>
            </a:br>
            <a:r>
              <a:rPr lang="en-GB" b="1" dirty="0"/>
              <a:t>Aim: To consolidate</a:t>
            </a:r>
            <a:r>
              <a:rPr lang="en-GB" b="1" baseline="0" dirty="0"/>
              <a:t> SSC knowledge</a:t>
            </a:r>
            <a:br>
              <a:rPr lang="en-GB" dirty="0"/>
            </a:br>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 der </a:t>
            </a:r>
            <a:r>
              <a:rPr lang="en-GB" baseline="0" dirty="0" err="1"/>
              <a:t>Arzt</a:t>
            </a:r>
            <a:r>
              <a:rPr lang="en-GB" baseline="0" dirty="0"/>
              <a:t> [614]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consolidate all SSCs introduced so far in a written</a:t>
            </a:r>
            <a:r>
              <a:rPr lang="en-GB" b="1" baseline="0" dirty="0"/>
              <a:t> transcription activity</a:t>
            </a:r>
            <a:br>
              <a:rPr lang="en-GB" dirty="0"/>
            </a:br>
            <a:br>
              <a:rPr lang="en-GB" dirty="0"/>
            </a:br>
            <a:r>
              <a:rPr lang="en-GB" b="1" dirty="0"/>
              <a:t>Procedure:</a:t>
            </a:r>
            <a:br>
              <a:rPr lang="en-GB" dirty="0"/>
            </a:br>
            <a:r>
              <a:rPr lang="en-GB" dirty="0"/>
              <a:t>1. Click on the audio buttons to play</a:t>
            </a:r>
            <a:r>
              <a:rPr lang="en-GB" baseline="0" dirty="0"/>
              <a:t> the sentences. </a:t>
            </a:r>
            <a:endParaRPr lang="en-GB" dirty="0"/>
          </a:p>
          <a:p>
            <a:r>
              <a:rPr lang="en-GB" dirty="0"/>
              <a:t>2. </a:t>
            </a:r>
            <a:r>
              <a:rPr lang="en-GB" baseline="0" dirty="0"/>
              <a:t>Certain SSCs are missing from the transcript on the slide.</a:t>
            </a:r>
          </a:p>
          <a:p>
            <a:r>
              <a:rPr lang="en-GB" dirty="0"/>
              <a:t>Students listen and write out the sentences</a:t>
            </a:r>
            <a:r>
              <a:rPr lang="en-GB" baseline="0" dirty="0"/>
              <a:t> in full.</a:t>
            </a:r>
            <a:endParaRPr lang="en-GB" dirty="0"/>
          </a:p>
          <a:p>
            <a:r>
              <a:rPr lang="en-GB" dirty="0"/>
              <a:t>3. Click to bring up the missing SSCs.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As</a:t>
            </a:r>
            <a:r>
              <a:rPr lang="en-GB" baseline="0" dirty="0"/>
              <a:t> displayed on the slide.</a:t>
            </a:r>
            <a:br>
              <a:rPr lang="en-GB" dirty="0"/>
            </a:br>
            <a:br>
              <a:rPr lang="en-GB"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12794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5-10 minutes</a:t>
            </a:r>
            <a:br>
              <a:rPr lang="en-GB" dirty="0"/>
            </a:br>
            <a:br>
              <a:rPr lang="en-GB" b="1" dirty="0"/>
            </a:br>
            <a:r>
              <a:rPr lang="en-GB" b="1" dirty="0"/>
              <a:t>Aim: To consolidate</a:t>
            </a:r>
            <a:r>
              <a:rPr lang="en-GB" b="1" baseline="0" dirty="0"/>
              <a:t> SSC and word knowledge in a listening and speaking activity</a:t>
            </a:r>
            <a:br>
              <a:rPr lang="en-GB" dirty="0"/>
            </a:br>
            <a:br>
              <a:rPr lang="en-GB" dirty="0"/>
            </a:br>
            <a:r>
              <a:rPr lang="en-GB" b="1" dirty="0"/>
              <a:t>Procedure</a:t>
            </a:r>
            <a:r>
              <a:rPr lang="en-GB" b="1" baseline="0" dirty="0"/>
              <a:t> (alternatives)</a:t>
            </a:r>
            <a:r>
              <a:rPr lang="en-GB" b="1" dirty="0"/>
              <a:t>:</a:t>
            </a:r>
            <a:br>
              <a:rPr lang="en-GB" dirty="0"/>
            </a:br>
            <a:r>
              <a:rPr lang="en-GB" dirty="0">
                <a:solidFill>
                  <a:srgbClr val="002060"/>
                </a:solidFill>
              </a:rPr>
              <a:t>1. Students</a:t>
            </a:r>
            <a:r>
              <a:rPr lang="en-GB" baseline="0" dirty="0">
                <a:solidFill>
                  <a:srgbClr val="002060"/>
                </a:solidFill>
              </a:rPr>
              <a:t> r</a:t>
            </a:r>
            <a:r>
              <a:rPr lang="en-GB" dirty="0">
                <a:solidFill>
                  <a:srgbClr val="002060"/>
                </a:solidFill>
              </a:rPr>
              <a:t>ead each sentence</a:t>
            </a:r>
            <a:r>
              <a:rPr lang="en-GB" baseline="0" dirty="0">
                <a:solidFill>
                  <a:srgbClr val="002060"/>
                </a:solidFill>
              </a:rPr>
              <a:t> </a:t>
            </a:r>
            <a:r>
              <a:rPr lang="en-GB" dirty="0">
                <a:solidFill>
                  <a:srgbClr val="002060"/>
                </a:solidFill>
              </a:rPr>
              <a:t>aloud,</a:t>
            </a:r>
            <a:r>
              <a:rPr lang="en-GB" baseline="0" dirty="0">
                <a:solidFill>
                  <a:srgbClr val="002060"/>
                </a:solidFill>
              </a:rPr>
              <a:t> a</a:t>
            </a:r>
            <a:r>
              <a:rPr lang="en-GB" dirty="0">
                <a:solidFill>
                  <a:srgbClr val="002060"/>
                </a:solidFill>
              </a:rPr>
              <a:t>s a whole-class activity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Students</a:t>
            </a:r>
            <a:r>
              <a:rPr lang="en-GB" baseline="0" dirty="0">
                <a:solidFill>
                  <a:srgbClr val="002060"/>
                </a:solidFill>
              </a:rPr>
              <a:t> t</a:t>
            </a:r>
            <a:r>
              <a:rPr lang="en-GB" dirty="0">
                <a:solidFill>
                  <a:srgbClr val="002060"/>
                </a:solidFill>
              </a:rPr>
              <a:t>ranslate</a:t>
            </a:r>
            <a:r>
              <a:rPr lang="en-GB" baseline="0" dirty="0">
                <a:solidFill>
                  <a:srgbClr val="002060"/>
                </a:solidFill>
              </a:rPr>
              <a:t> the sentences into English (orally or in writing)</a:t>
            </a:r>
            <a:r>
              <a:rPr lang="en-GB"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Students</a:t>
            </a:r>
            <a:r>
              <a:rPr lang="en-GB" baseline="0" dirty="0">
                <a:solidFill>
                  <a:srgbClr val="002060"/>
                </a:solidFill>
              </a:rPr>
              <a:t> play a p</a:t>
            </a:r>
            <a:r>
              <a:rPr lang="en-GB" dirty="0">
                <a:solidFill>
                  <a:srgbClr val="002060"/>
                </a:solidFill>
              </a:rPr>
              <a:t>aired vocabulary tennis task (with gestures for the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831281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r>
              <a:rPr lang="en-GB" b="1" baseline="0" dirty="0"/>
              <a:t>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To provide SSC practice</a:t>
            </a:r>
            <a:r>
              <a:rPr lang="en-GB" b="1" baseline="0" dirty="0"/>
              <a:t> in the form of a </a:t>
            </a:r>
            <a:r>
              <a:rPr lang="en-GB" b="1" baseline="0" dirty="0" err="1"/>
              <a:t>tonguetwister</a:t>
            </a:r>
            <a:r>
              <a:rPr lang="en-GB" b="1" baseline="0" dirty="0"/>
              <a:t> (</a:t>
            </a:r>
            <a:r>
              <a:rPr lang="en-US" b="1" dirty="0" err="1"/>
              <a:t>Zungenbrecher</a:t>
            </a:r>
            <a:r>
              <a:rPr lang="en-US" b="1" dirty="0"/>
              <a:t>)</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target SSC is </a:t>
            </a:r>
            <a:r>
              <a:rPr lang="en-US" dirty="0" err="1"/>
              <a:t>ei</a:t>
            </a:r>
            <a:r>
              <a:rPr lang="en-US" dirty="0"/>
              <a:t>, but some of the others are covered too: </a:t>
            </a:r>
            <a:r>
              <a:rPr lang="en-US" b="1" dirty="0"/>
              <a:t>W</a:t>
            </a:r>
            <a:r>
              <a:rPr lang="en-US" dirty="0"/>
              <a:t> in Weise, </a:t>
            </a:r>
            <a:r>
              <a:rPr lang="en-US" b="1" dirty="0"/>
              <a:t>Z</a:t>
            </a:r>
            <a:r>
              <a:rPr lang="en-US" dirty="0"/>
              <a:t> in </a:t>
            </a:r>
            <a:r>
              <a:rPr lang="en-US" dirty="0" err="1"/>
              <a:t>zweite</a:t>
            </a:r>
            <a:r>
              <a:rPr lang="en-US" dirty="0"/>
              <a:t>, </a:t>
            </a:r>
            <a:r>
              <a:rPr lang="en-US" b="1" dirty="0"/>
              <a:t>a </a:t>
            </a:r>
            <a:r>
              <a:rPr lang="en-US" dirty="0"/>
              <a:t>in </a:t>
            </a:r>
            <a:r>
              <a:rPr lang="en-US" dirty="0" err="1"/>
              <a:t>allein</a:t>
            </a:r>
            <a:r>
              <a:rPr lang="en-US" dirty="0"/>
              <a:t>. Most of the other sounds that have not been covered so far are similar to English with the exception of </a:t>
            </a:r>
            <a:r>
              <a:rPr lang="en-US" b="1" dirty="0"/>
              <a:t>sch</a:t>
            </a:r>
            <a:r>
              <a:rPr lang="en-US" dirty="0"/>
              <a:t>, which should be pointed out and modelled more carefully.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a:t>
            </a:r>
            <a:r>
              <a:rPr lang="en-US" dirty="0"/>
              <a:t> Teacher reads out the whole sentence slowly and then takes the students through it word by word.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Teacher models word; students respond with word. </a:t>
            </a:r>
          </a:p>
          <a:p>
            <a:r>
              <a:rPr lang="en-GB" dirty="0"/>
              <a:t>3. </a:t>
            </a:r>
            <a:r>
              <a:rPr lang="en-US" dirty="0"/>
              <a:t>Discuss the meaning of the sentence.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US" dirty="0"/>
              <a:t>Students </a:t>
            </a:r>
            <a:r>
              <a:rPr lang="en-US" dirty="0" err="1"/>
              <a:t>practise</a:t>
            </a:r>
            <a:r>
              <a:rPr lang="en-US" dirty="0"/>
              <a:t> saying the sentence individually. </a:t>
            </a:r>
          </a:p>
          <a:p>
            <a:r>
              <a:rPr lang="en-GB" dirty="0"/>
              <a:t>5.</a:t>
            </a:r>
            <a:r>
              <a:rPr lang="en-US" dirty="0"/>
              <a:t> They could then do a competition to see who can say it the fastest without tripping up.</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displayed on slide.</a:t>
            </a:r>
            <a:br>
              <a:rPr lang="en-GB" dirty="0"/>
            </a:br>
            <a:br>
              <a:rPr lang="en-GB" dirty="0"/>
            </a:br>
            <a:r>
              <a:rPr lang="en-GB" b="1" baseline="0" dirty="0"/>
              <a:t>Word frequency (1 is the most frequent word in German): </a:t>
            </a:r>
            <a:br>
              <a:rPr lang="en-GB" baseline="0" dirty="0"/>
            </a:br>
            <a:r>
              <a:rPr lang="en-GB" baseline="0" dirty="0" err="1"/>
              <a:t>geigen</a:t>
            </a:r>
            <a:r>
              <a:rPr lang="en-GB" baseline="0" dirty="0"/>
              <a:t> [&gt;5000] </a:t>
            </a:r>
            <a:r>
              <a:rPr lang="en-GB" baseline="0" dirty="0" err="1"/>
              <a:t>schweigen</a:t>
            </a:r>
            <a:r>
              <a:rPr lang="en-GB" baseline="0" dirty="0"/>
              <a:t> [863] die </a:t>
            </a:r>
            <a:r>
              <a:rPr lang="en-GB" baseline="0" dirty="0" err="1"/>
              <a:t>Meise</a:t>
            </a:r>
            <a:r>
              <a:rPr lang="en-GB" baseline="0" dirty="0"/>
              <a:t> [&gt;5000] die Weise [413] </a:t>
            </a:r>
            <a:r>
              <a:rPr lang="en-GB" baseline="0" dirty="0" err="1"/>
              <a:t>leise</a:t>
            </a:r>
            <a:r>
              <a:rPr lang="en-GB" baseline="0" dirty="0"/>
              <a:t> [1160] </a:t>
            </a:r>
            <a:r>
              <a:rPr lang="en-GB" baseline="0" dirty="0" err="1"/>
              <a:t>leider</a:t>
            </a:r>
            <a:r>
              <a:rPr lang="en-GB" baseline="0" dirty="0"/>
              <a:t> [642] </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94512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To provide practice in distinguishing</a:t>
            </a:r>
            <a:r>
              <a:rPr lang="en-GB" b="1" baseline="0"/>
              <a:t> between </a:t>
            </a:r>
            <a:r>
              <a:rPr lang="en-GB" b="1"/>
              <a:t>this</a:t>
            </a:r>
            <a:r>
              <a:rPr lang="en-GB" b="1" baseline="0"/>
              <a:t> week’s SSC [ie] and the SSC [ei]</a:t>
            </a:r>
            <a:br>
              <a:rPr lang="en-GB" dirty="0"/>
            </a:br>
            <a:br>
              <a:rPr lang="en-GB" dirty="0"/>
            </a:br>
            <a:r>
              <a:rPr lang="en-GB" b="1" dirty="0"/>
              <a:t>Procedure:</a:t>
            </a:r>
            <a:br>
              <a:rPr lang="en-GB" dirty="0"/>
            </a:br>
            <a:r>
              <a:rPr lang="en-GB"/>
              <a:t>1. This is a paired</a:t>
            </a:r>
            <a:r>
              <a:rPr lang="en-GB" baseline="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r>
              <a:rPr lang="en-GB" baseline="0"/>
              <a:t>2. Alternatively, they can do it more slowly and carefully, scrutinising each other’s pronunciation.  If one makes a mistake (quite common with ei/ie), then the other pupil corrects and crosses off in his/her colour. Note: Not all of these words have been taught before, so there is the opportunity for some genuine decoding.</a:t>
            </a:r>
            <a:endParaRPr lang="en-GB"/>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a:t>
            </a:r>
            <a:r>
              <a:rPr lang="en-GB" b="1" baseline="0" dirty="0"/>
              <a:t>frequency (1 is the most frequent word in German</a:t>
            </a:r>
            <a:r>
              <a:rPr lang="en-GB" b="1" baseline="0"/>
              <a:t>): </a:t>
            </a:r>
            <a:br>
              <a:rPr lang="en-GB" baseline="0"/>
            </a:br>
            <a:r>
              <a:rPr lang="de-DE" sz="1200" b="0" i="0" u="none" strike="noStrike" kern="1200" cap="none">
                <a:solidFill>
                  <a:schemeClr val="tx1"/>
                </a:solidFill>
                <a:effectLst/>
                <a:latin typeface="+mn-lt"/>
                <a:ea typeface="Calibri"/>
                <a:cs typeface="Calibri"/>
                <a:sym typeface="Calibri"/>
              </a:rPr>
              <a:t>Lied [1726] leider [642] Lieblings- [&gt;4034] kein [50] weiß [563] heiße [123] schreibt [245] Liebe</a:t>
            </a:r>
            <a:r>
              <a:rPr lang="de-DE" sz="1200" b="0" i="0" u="none" strike="noStrike" kern="1200" cap="none" baseline="0">
                <a:solidFill>
                  <a:schemeClr val="tx1"/>
                </a:solidFill>
                <a:effectLst/>
                <a:latin typeface="+mn-lt"/>
                <a:ea typeface="Calibri"/>
                <a:cs typeface="Calibri"/>
                <a:sym typeface="Calibri"/>
              </a:rPr>
              <a:t> [843] Brief [813] sie [10] hier [71] Haustier [&gt;5000] wie [28] ziehen [266] tief [506] </a:t>
            </a:r>
            <a:endParaRPr lang="de-DE"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79242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56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Phonics</a:t>
            </a:r>
            <a:r>
              <a:rPr lang="en-GB" b="1" baseline="0"/>
              <a:t> practice contrasting ‘ie’ and ‘ei’.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fir tree in the top right hand corner to play the song. Students write</a:t>
            </a:r>
            <a:r>
              <a:rPr lang="en-GB" baseline="0"/>
              <a:t> </a:t>
            </a:r>
            <a:r>
              <a:rPr lang="en-GB"/>
              <a:t>‘ie’ or ei’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GB"/>
              <a:t>Play the song a</a:t>
            </a:r>
            <a:r>
              <a:rPr lang="en-GB" baseline="0"/>
              <a:t> second time</a:t>
            </a:r>
            <a:r>
              <a:rPr lang="en-GB"/>
              <a:t>. The text could also be read aloud if the recording seems too fast.</a:t>
            </a:r>
          </a:p>
          <a:p>
            <a:r>
              <a:rPr lang="en-GB"/>
              <a:t>3. Alternatively, here is a link to a commercial version: </a:t>
            </a:r>
            <a:r>
              <a:rPr lang="en-GB">
                <a:hlinkClick r:id="rId3"/>
              </a:rPr>
              <a:t>https://www.youtube.com/watch?v=lS4wTuvR7Ik</a:t>
            </a:r>
            <a:r>
              <a:rPr lang="en-GB"/>
              <a:t> </a:t>
            </a:r>
          </a:p>
          <a:p>
            <a:r>
              <a:rPr lang="en-GB"/>
              <a:t>(single voice, but quite clear sound – 3 verses, only play verse 1).</a:t>
            </a:r>
          </a:p>
          <a:p>
            <a:r>
              <a:rPr lang="en-GB"/>
              <a:t>4. The answers are provided</a:t>
            </a:r>
            <a:r>
              <a:rPr lang="en-GB" baseline="0"/>
              <a:t> on the next slide.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a:t> Revisiting SSCs. In the NCELP SOW these SSCs have been introduced during Term 1.1, Weeks 3 (ei) and 7 (ie). We are using these as a minimal pair because of the spelling similarities. 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Hör zu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Schreib ie oder ei</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910047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provide the answers to the activity</a:t>
            </a:r>
            <a:r>
              <a:rPr lang="en-GB" b="1" baseline="0"/>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Ask students which SSC</a:t>
            </a:r>
            <a:r>
              <a:rPr lang="en-GB" baseline="0"/>
              <a:t> is missing each time.c, licking to reveal the answers one by one.</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830951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56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a:t>
            </a:r>
            <a:r>
              <a:rPr lang="en-GB" b="0" baseline="0" dirty="0" err="1"/>
              <a:t>ei</a:t>
            </a:r>
            <a:r>
              <a:rPr lang="en-GB" b="0" baseline="0" dirty="0"/>
              <a:t>] and [</a:t>
            </a:r>
            <a:r>
              <a:rPr lang="en-GB" b="0" baseline="0" dirty="0" err="1"/>
              <a:t>ei</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Bein</a:t>
            </a:r>
            <a:r>
              <a:rPr lang="en-GB" b="0" i="0" baseline="0" dirty="0"/>
              <a:t> [937], </a:t>
            </a:r>
            <a:r>
              <a:rPr lang="en-GB" b="0" i="0" baseline="0" dirty="0" err="1"/>
              <a:t>Biene</a:t>
            </a:r>
            <a:r>
              <a:rPr lang="en-GB" b="0" i="0" baseline="0" dirty="0"/>
              <a:t> [&gt;4034]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Beinen</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33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a:t>
            </a:r>
            <a:r>
              <a:rPr lang="en-GB" b="0" baseline="0" dirty="0" err="1"/>
              <a:t>ei</a:t>
            </a:r>
            <a:r>
              <a:rPr lang="en-GB" b="0" baseline="0" dirty="0"/>
              <a:t>] and [</a:t>
            </a:r>
            <a:r>
              <a:rPr lang="en-GB" b="0" baseline="0" dirty="0" err="1"/>
              <a:t>äu</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the strong verb stem in </a:t>
            </a:r>
            <a:r>
              <a:rPr lang="en-GB" b="0" i="1" baseline="0" dirty="0" err="1"/>
              <a:t>l</a:t>
            </a:r>
            <a:r>
              <a:rPr lang="en-GB" b="1" i="1" baseline="0" dirty="0" err="1"/>
              <a:t>äu</a:t>
            </a:r>
            <a:r>
              <a:rPr lang="en-GB" b="0" i="1" baseline="0" dirty="0" err="1"/>
              <a:t>ft</a:t>
            </a:r>
            <a:r>
              <a:rPr lang="en-GB" b="0" i="1" baseline="0" dirty="0"/>
              <a:t>, </a:t>
            </a:r>
            <a:r>
              <a:rPr lang="en-GB" b="0" i="0" baseline="0" dirty="0"/>
              <a:t>eliciting the infinitive form and meaning from students.</a:t>
            </a:r>
            <a:br>
              <a:rPr lang="en-GB" b="0" i="0" baseline="0" dirty="0"/>
            </a:br>
            <a:r>
              <a:rPr lang="en-GB" b="0" i="0" baseline="0" dirty="0"/>
              <a:t>Students have not yet been taught ‘in’ and its use with/without movement, but this will be taught next week.  The use of ‘den’ here will not be a barrier to understanding, as students know its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the cognate </a:t>
            </a:r>
            <a:r>
              <a:rPr lang="en-GB" b="0" i="1" baseline="0" dirty="0"/>
              <a:t>Stress </a:t>
            </a:r>
            <a:r>
              <a:rPr lang="en-GB" b="0" i="0" baseline="0" dirty="0"/>
              <a:t>[2566]. They will need some guidance with pronunciation, as they have not yet encountered SSC [</a:t>
            </a:r>
            <a:r>
              <a:rPr lang="en-GB" b="0" i="0" baseline="0" dirty="0" err="1"/>
              <a:t>st</a:t>
            </a:r>
            <a:r>
              <a:rPr lang="en-GB" b="0" i="0" baseline="0" dirty="0"/>
              <a:t>-].  This is the SSC for next week.</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Seil</a:t>
            </a:r>
            <a:r>
              <a:rPr lang="en-GB" b="0" i="0" baseline="0" dirty="0"/>
              <a:t> [&gt;4034], </a:t>
            </a:r>
            <a:r>
              <a:rPr lang="en-GB" sz="1200" dirty="0" err="1">
                <a:solidFill>
                  <a:srgbClr val="4472C4">
                    <a:lumMod val="50000"/>
                  </a:srgbClr>
                </a:solidFill>
              </a:rPr>
              <a:t>S</a:t>
            </a:r>
            <a:r>
              <a:rPr lang="en-GB" sz="1200" b="0" dirty="0" err="1">
                <a:solidFill>
                  <a:srgbClr val="4472C4">
                    <a:lumMod val="50000"/>
                  </a:srgbClr>
                </a:solidFill>
              </a:rPr>
              <a:t>äu</a:t>
            </a:r>
            <a:r>
              <a:rPr lang="en-GB" sz="1200" dirty="0" err="1">
                <a:solidFill>
                  <a:srgbClr val="4472C4">
                    <a:lumMod val="50000"/>
                  </a:srgbClr>
                </a:solidFill>
              </a:rPr>
              <a:t>le</a:t>
            </a:r>
            <a:r>
              <a:rPr lang="en-GB" sz="1200" dirty="0">
                <a:solidFill>
                  <a:srgbClr val="4472C4">
                    <a:lumMod val="50000"/>
                  </a:srgbClr>
                </a:solidFill>
              </a:rPr>
              <a:t> </a:t>
            </a:r>
            <a:r>
              <a:rPr lang="en-GB" b="0" i="0" baseline="0" dirty="0"/>
              <a:t>[3778]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4472C4">
                    <a:lumMod val="50000"/>
                  </a:srgbClr>
                </a:solidFill>
              </a:rPr>
              <a:t>S</a:t>
            </a:r>
            <a:r>
              <a:rPr lang="en-GB" sz="1200" b="0" dirty="0" err="1">
                <a:solidFill>
                  <a:srgbClr val="4472C4">
                    <a:lumMod val="50000"/>
                  </a:srgbClr>
                </a:solidFill>
              </a:rPr>
              <a:t>äu</a:t>
            </a:r>
            <a:r>
              <a:rPr lang="en-GB" sz="1200" dirty="0" err="1">
                <a:solidFill>
                  <a:srgbClr val="4472C4">
                    <a:lumMod val="50000"/>
                  </a:srgbClr>
                </a:solidFill>
              </a:rPr>
              <a:t>le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244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[w] and [</a:t>
            </a:r>
            <a:r>
              <a:rPr lang="en-GB" b="0" baseline="0" dirty="0" err="1"/>
              <a:t>ei</a:t>
            </a:r>
            <a:r>
              <a:rPr lang="en-GB" b="0" baseline="0" dirty="0"/>
              <a:t>] are contrasted with SSCs [v] and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use of word order 2 in the first sentence, which starts with a time phrase. Before eliciting the English translation, remind students that the time phrase normally appears at the end of the sentence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cognate </a:t>
            </a:r>
            <a:r>
              <a:rPr lang="en-GB" i="1" baseline="0" dirty="0" err="1"/>
              <a:t>telefonieren</a:t>
            </a:r>
            <a:r>
              <a:rPr lang="en-GB" i="0" baseline="0" dirty="0"/>
              <a:t> [3352].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As no pictures are provided here, teacher to elicit meaning by asking students what English word </a:t>
            </a:r>
            <a:r>
              <a:rPr lang="en-GB" b="0" i="1" baseline="0" dirty="0" err="1"/>
              <a:t>Weile</a:t>
            </a:r>
            <a:r>
              <a:rPr lang="en-GB" b="0" i="0" baseline="0" dirty="0"/>
              <a:t> sounds like.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Weile</a:t>
            </a:r>
            <a:r>
              <a:rPr lang="en-GB" b="0" i="0" baseline="0" dirty="0"/>
              <a:t> [1807]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Weile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4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66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stretch both arms up in the air (pointing outwards slightly to make a Y shape with your body), and smile!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121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676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20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stretch both arms up in the air (pointing outwards slightly to make a Y shape with your body), and smile!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955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ei</a:t>
            </a:r>
            <a:r>
              <a:rPr lang="en-GB" b="1" baseline="0" dirty="0"/>
              <a:t>] </a:t>
            </a:r>
            <a:r>
              <a:rPr lang="en-GB" baseline="0" dirty="0"/>
              <a:t>and then the </a:t>
            </a:r>
            <a:r>
              <a:rPr lang="en-GB" b="1" baseline="0" dirty="0"/>
              <a:t>source</a:t>
            </a:r>
            <a:r>
              <a:rPr lang="en-GB" baseline="0" dirty="0"/>
              <a:t> word again ‘</a:t>
            </a:r>
            <a:r>
              <a:rPr lang="en-GB" b="1" baseline="0" dirty="0" err="1"/>
              <a:t>frei</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frei</a:t>
            </a:r>
            <a:r>
              <a:rPr lang="en-GB" baseline="0" dirty="0"/>
              <a:t> [318]; </a:t>
            </a:r>
            <a:r>
              <a:rPr lang="en-GB" b="1" baseline="0" dirty="0" err="1"/>
              <a:t>leider</a:t>
            </a:r>
            <a:r>
              <a:rPr lang="en-GB" b="0" baseline="0" dirty="0"/>
              <a:t> [642]</a:t>
            </a:r>
            <a:r>
              <a:rPr lang="en-GB" baseline="0" dirty="0"/>
              <a:t> </a:t>
            </a:r>
            <a:r>
              <a:rPr lang="en-GB" b="1" baseline="0" dirty="0" err="1"/>
              <a:t>ein</a:t>
            </a:r>
            <a:r>
              <a:rPr lang="en-GB" baseline="0" dirty="0"/>
              <a:t> [5]; </a:t>
            </a:r>
            <a:r>
              <a:rPr lang="en-GB" b="1" baseline="0" dirty="0" err="1"/>
              <a:t>klein</a:t>
            </a:r>
            <a:r>
              <a:rPr lang="en-GB" b="1" baseline="0" dirty="0"/>
              <a:t> </a:t>
            </a:r>
            <a:r>
              <a:rPr lang="en-GB" baseline="0" dirty="0"/>
              <a:t>[114]; </a:t>
            </a:r>
            <a:r>
              <a:rPr lang="en-GB" b="1" baseline="0" dirty="0"/>
              <a:t>sein </a:t>
            </a:r>
            <a:r>
              <a:rPr lang="en-GB" baseline="0" dirty="0"/>
              <a:t>[3]; </a:t>
            </a:r>
            <a:r>
              <a:rPr lang="en-GB" b="1" baseline="0" dirty="0" err="1"/>
              <a:t>allein</a:t>
            </a:r>
            <a:r>
              <a:rPr lang="en-GB" b="1" baseline="0" dirty="0"/>
              <a:t> </a:t>
            </a:r>
            <a:r>
              <a:rPr lang="en-GB" baseline="0" dirty="0"/>
              <a:t>[258].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879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613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88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a:t>Phonics revision.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a:t>
            </a:r>
            <a:r>
              <a:rPr lang="en-GB" b="0" baseline="0"/>
              <a:t> </a:t>
            </a:r>
            <a:r>
              <a:rPr lang="en-GB" b="0"/>
              <a:t>This </a:t>
            </a:r>
            <a:r>
              <a:rPr lang="en-GB" dirty="0"/>
              <a:t>is a paired</a:t>
            </a:r>
            <a:r>
              <a:rPr lang="en-GB" baseline="0" dirty="0"/>
              <a:t> read aloud task. The students use different colours to play. Student A says one of the words/phrases and student B has 3 seconds to locate it and cross it off with their colour. If the student takes longer than 3 seconds pupil A can steal the point.  Clearly, the classroom conditions need to be right with the individual class for friendly competition.</a:t>
            </a:r>
          </a:p>
          <a:p>
            <a:r>
              <a:rPr lang="en-GB" baseline="0"/>
              <a:t>2. Alternatively</a:t>
            </a:r>
            <a:r>
              <a:rPr lang="en-GB" baseline="0" dirty="0"/>
              <a:t>, they can do it more slowly and carefully, scrutinising each other’s pronunciation.  If one makes a mistake (quite common with </a:t>
            </a:r>
            <a:r>
              <a:rPr lang="en-GB" baseline="0" dirty="0" err="1"/>
              <a:t>ei</a:t>
            </a:r>
            <a:r>
              <a:rPr lang="en-GB" baseline="0" dirty="0"/>
              <a:t>/</a:t>
            </a:r>
            <a:r>
              <a:rPr lang="en-GB" baseline="0" dirty="0" err="1"/>
              <a:t>ie</a:t>
            </a:r>
            <a:r>
              <a:rPr lang="en-GB" baseline="0" dirty="0"/>
              <a:t>), then the other student corrects and crosses off in their colour.</a:t>
            </a:r>
          </a:p>
          <a:p>
            <a:br>
              <a:rPr lang="en-GB" baseline="0" dirty="0"/>
            </a:br>
            <a:r>
              <a:rPr lang="en-GB" b="1" baseline="0" dirty="0"/>
              <a:t>Note: </a:t>
            </a:r>
            <a:r>
              <a:rPr lang="en-GB" baseline="0" dirty="0"/>
              <a:t>Not all of these words have been taught before, so there is the opportunity for some genuine decoding.</a:t>
            </a:r>
            <a:endParaRPr lang="en-GB" dirty="0"/>
          </a:p>
        </p:txBody>
      </p:sp>
      <p:sp>
        <p:nvSpPr>
          <p:cNvPr id="4" name="Slide Number Placeholder 3"/>
          <p:cNvSpPr>
            <a:spLocks noGrp="1"/>
          </p:cNvSpPr>
          <p:nvPr>
            <p:ph type="sldNum" sz="quarter" idx="10"/>
          </p:nvPr>
        </p:nvSpPr>
        <p:spPr/>
        <p:txBody>
          <a:bodyPr/>
          <a:lstStyle/>
          <a:p>
            <a:fld id="{5B9D2865-A1E3-4CEF-A4F5-EDE63C4B4115}" type="slidenum">
              <a:rPr lang="en-GB" smtClean="0"/>
              <a:t>33</a:t>
            </a:fld>
            <a:endParaRPr lang="en-GB"/>
          </a:p>
        </p:txBody>
      </p:sp>
    </p:spTree>
    <p:extLst>
      <p:ext uri="{BB962C8B-B14F-4D97-AF65-F5344CB8AC3E}">
        <p14:creationId xmlns:p14="http://schemas.microsoft.com/office/powerpoint/2010/main" val="3844614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463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36</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905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br>
              <a:rPr lang="en-GB" b="0" dirty="0"/>
            </a:br>
            <a:br>
              <a:rPr lang="en-GB" b="1" dirty="0"/>
            </a:br>
            <a:r>
              <a:rPr lang="en-GB" b="1" dirty="0"/>
              <a:t>Aim: </a:t>
            </a:r>
            <a:r>
              <a:rPr lang="en-GB" dirty="0"/>
              <a:t>to revisit and practise the distinction between [</a:t>
            </a:r>
            <a:r>
              <a:rPr lang="en-GB" dirty="0" err="1"/>
              <a:t>ie</a:t>
            </a:r>
            <a:r>
              <a:rPr lang="en-GB" dirty="0"/>
              <a:t>] and [</a:t>
            </a:r>
            <a:r>
              <a:rPr lang="en-GB" dirty="0" err="1"/>
              <a:t>ei</a:t>
            </a:r>
            <a:r>
              <a:rPr lang="en-GB" dirty="0"/>
              <a:t>]</a:t>
            </a:r>
            <a:br>
              <a:rPr lang="en-GB" dirty="0"/>
            </a:br>
            <a:br>
              <a:rPr lang="en-GB" dirty="0"/>
            </a:br>
            <a:r>
              <a:rPr lang="en-GB" b="1" dirty="0"/>
              <a:t>Procedure:</a:t>
            </a:r>
            <a:br>
              <a:rPr lang="en-GB" dirty="0"/>
            </a:br>
            <a:r>
              <a:rPr lang="en-GB" dirty="0"/>
              <a:t>1. W</a:t>
            </a:r>
            <a:r>
              <a:rPr lang="en-GB" dirty="0">
                <a:effectLst/>
              </a:rPr>
              <a:t>rite 1-10.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a:effectLst/>
              </a:rPr>
              <a:t>Click on the number to play the sound. Note:  each word is said TWICE.  Transcribe either the whole word OR just the SSC [</a:t>
            </a:r>
            <a:r>
              <a:rPr lang="en-GB" dirty="0" err="1">
                <a:effectLst/>
              </a:rPr>
              <a:t>ei</a:t>
            </a:r>
            <a:r>
              <a:rPr lang="en-GB" dirty="0">
                <a:effectLst/>
              </a:rPr>
              <a:t>] / [</a:t>
            </a:r>
            <a:r>
              <a:rPr lang="en-GB" dirty="0" err="1">
                <a:effectLst/>
              </a:rPr>
              <a:t>ie</a:t>
            </a:r>
            <a:r>
              <a:rPr lang="en-GB" dirty="0">
                <a:effectLst/>
              </a:rPr>
              <a:t>].</a:t>
            </a:r>
            <a:endParaRPr lang="en-GB" dirty="0"/>
          </a:p>
          <a:p>
            <a:r>
              <a:rPr lang="en-GB" dirty="0"/>
              <a:t>3. Click again for </a:t>
            </a:r>
            <a:r>
              <a:rPr lang="en-GB" dirty="0">
                <a:effectLst/>
              </a:rPr>
              <a:t>spelling to appear.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effectLst/>
              </a:rPr>
              <a:t>Bist</a:t>
            </a:r>
            <a:r>
              <a:rPr lang="en-GB" dirty="0">
                <a:effectLst/>
              </a:rPr>
              <a:t> du in </a:t>
            </a:r>
            <a:r>
              <a:rPr lang="en-GB" dirty="0" err="1">
                <a:effectLst/>
              </a:rPr>
              <a:t>einer</a:t>
            </a:r>
            <a:r>
              <a:rPr lang="en-GB" dirty="0">
                <a:effectLst/>
              </a:rPr>
              <a:t> Stadt </a:t>
            </a:r>
            <a:r>
              <a:rPr lang="en-GB" dirty="0" err="1">
                <a:effectLst/>
              </a:rPr>
              <a:t>oder</a:t>
            </a:r>
            <a:r>
              <a:rPr lang="en-GB" dirty="0">
                <a:effectLst/>
              </a:rPr>
              <a:t> </a:t>
            </a:r>
            <a:r>
              <a:rPr lang="en-GB" dirty="0" err="1">
                <a:effectLst/>
              </a:rPr>
              <a:t>einem</a:t>
            </a:r>
            <a:r>
              <a:rPr lang="en-GB" dirty="0">
                <a:effectLst/>
              </a:rPr>
              <a:t> Land?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a:effectLst/>
              </a:rPr>
              <a:t>Click will reveal Stadt </a:t>
            </a:r>
            <a:r>
              <a:rPr lang="en-GB" dirty="0" err="1">
                <a:effectLst/>
              </a:rPr>
              <a:t>oder</a:t>
            </a:r>
            <a:r>
              <a:rPr lang="en-GB" dirty="0">
                <a:effectLst/>
              </a:rPr>
              <a:t> Land.</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die Schweiz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Türkei</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Kiel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Freiburg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Italien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Liechtenstein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Österreich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Spanien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Lienz</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8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796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266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283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25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899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89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897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3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9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7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899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59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(slides 2 and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 </a:t>
            </a:r>
            <a:r>
              <a:rPr lang="en-GB" b="0" baseline="0" dirty="0"/>
              <a:t>and link it to SSC </a:t>
            </a:r>
            <a:r>
              <a:rPr lang="en-GB" b="1" baseline="0" dirty="0"/>
              <a:t>[</a:t>
            </a:r>
            <a:r>
              <a:rPr lang="en-GB" b="1" baseline="0" dirty="0" err="1"/>
              <a:t>ei</a:t>
            </a:r>
            <a:r>
              <a:rPr lang="en-GB" b="1" baseline="0" dirty="0"/>
              <a:t>] </a:t>
            </a:r>
            <a:r>
              <a:rPr lang="en-GB" b="0" baseline="0" dirty="0"/>
              <a:t>which has the same 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Haifisch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use the right hand to make a shark fin and put it on top of your head]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Haifisch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Haifisch</a:t>
            </a:r>
            <a:r>
              <a:rPr lang="en-GB" baseline="0" dirty="0"/>
              <a:t> [&gt;5000]</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77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*Put pics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German pronunciation of the SSC [ai], using near-cognates which have not been previously taught. Images are provided to aid recognition. The activity aims to show that the pronunciation of [ai] changes in German, depending on whether the word is a word ‘borrowed’ from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[ai] in the German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Detail</a:t>
            </a:r>
          </a:p>
          <a:p>
            <a:pPr marL="228600" indent="-228600">
              <a:buAutoNum type="arabicPeriod"/>
            </a:pPr>
            <a:r>
              <a:rPr lang="en-GB" dirty="0"/>
              <a:t>Mai</a:t>
            </a:r>
          </a:p>
          <a:p>
            <a:pPr marL="228600" indent="-228600">
              <a:buAutoNum type="arabicPeriod"/>
            </a:pPr>
            <a:r>
              <a:rPr lang="en-GB" dirty="0" err="1"/>
              <a:t>Haifisch</a:t>
            </a:r>
            <a:endParaRPr lang="en-GB" dirty="0"/>
          </a:p>
          <a:p>
            <a:pPr marL="228600" indent="-228600">
              <a:buAutoNum type="arabicPeriod"/>
            </a:pPr>
            <a:r>
              <a:rPr lang="en-GB" dirty="0"/>
              <a:t>E-Mail</a:t>
            </a:r>
          </a:p>
          <a:p>
            <a:pPr marL="228600" indent="-228600">
              <a:buAutoNum type="arabicPeriod"/>
            </a:pPr>
            <a:r>
              <a:rPr lang="en-GB" dirty="0"/>
              <a:t>Mainz</a:t>
            </a:r>
          </a:p>
          <a:p>
            <a:pPr marL="228600" indent="-228600">
              <a:buAutoNum type="arabicPeriod"/>
            </a:pPr>
            <a:r>
              <a:rPr lang="en-GB" dirty="0" err="1"/>
              <a:t>trainieren</a:t>
            </a:r>
            <a:endParaRPr lang="en-GB" dirty="0"/>
          </a:p>
          <a:p>
            <a:pPr marL="228600" indent="-228600">
              <a:buAutoNum type="arabicPeriod"/>
            </a:pPr>
            <a:r>
              <a:rPr lang="en-GB" dirty="0" err="1"/>
              <a:t>Puffmais</a:t>
            </a:r>
            <a:endParaRPr lang="en-GB" dirty="0"/>
          </a:p>
          <a:p>
            <a:pPr marL="228600" indent="-228600">
              <a:buAutoNum type="arabicPeriod"/>
            </a:pPr>
            <a:r>
              <a:rPr lang="en-GB" dirty="0" err="1"/>
              <a:t>Kaiserin</a:t>
            </a:r>
            <a:endParaRPr lang="en-GB" dirty="0"/>
          </a:p>
          <a:p>
            <a:pPr marL="228600" indent="-228600">
              <a:buAutoNum type="arabicPeriod"/>
            </a:pPr>
            <a:r>
              <a:rPr lang="en-GB" dirty="0"/>
              <a:t>unfair</a:t>
            </a:r>
          </a:p>
          <a:p>
            <a:pPr marL="228600" indent="-228600">
              <a:buAutoNum type="arabicPeriod"/>
            </a:pPr>
            <a:r>
              <a:rPr lang="en-GB" dirty="0" err="1"/>
              <a:t>Taiwaner</a:t>
            </a:r>
            <a:br>
              <a:rPr lang="en-GB" dirty="0"/>
            </a:br>
            <a:endParaRPr lang="en-GB" dirty="0"/>
          </a:p>
          <a:p>
            <a:pPr marL="0" indent="0">
              <a:buNone/>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E-Mail [2172] </a:t>
            </a:r>
            <a:r>
              <a:rPr lang="en-GB" b="0" baseline="0" dirty="0" err="1"/>
              <a:t>trainieren</a:t>
            </a:r>
            <a:r>
              <a:rPr lang="en-GB" b="0" baseline="0" dirty="0"/>
              <a:t> [2256] Mai [1048] </a:t>
            </a:r>
            <a:r>
              <a:rPr lang="en-GB" b="0" baseline="0" dirty="0" err="1"/>
              <a:t>Haifisch</a:t>
            </a:r>
            <a:r>
              <a:rPr lang="en-GB" b="0" baseline="0" dirty="0"/>
              <a:t> [&gt;5000] Detail [1787] fair [1803] </a:t>
            </a:r>
            <a:r>
              <a:rPr lang="en-GB" b="0" baseline="0" dirty="0" err="1"/>
              <a:t>Kaiserin</a:t>
            </a:r>
            <a:r>
              <a:rPr lang="en-GB" b="0" baseline="0" dirty="0"/>
              <a:t> [2563] </a:t>
            </a:r>
            <a:r>
              <a:rPr lang="en-GB" b="0" baseline="0" dirty="0" err="1"/>
              <a:t>Puffmais</a:t>
            </a:r>
            <a:r>
              <a:rPr lang="en-GB" b="0" baseline="0" dirty="0"/>
              <a:t> [&gt;5000] </a:t>
            </a:r>
            <a:r>
              <a:rPr lang="en-GB" b="0" baseline="0" dirty="0" err="1"/>
              <a:t>Taiwaner</a:t>
            </a:r>
            <a:r>
              <a:rPr lang="en-GB" b="0" baseline="0" dirty="0"/>
              <a:t> [&gt;5000]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809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85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stretch both arms up in the air (pointing outwards slightly to make a Y shape with your body), and smile!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381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764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544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ei</a:t>
            </a:r>
            <a:r>
              <a:rPr lang="en-GB" b="1" baseline="0" dirty="0"/>
              <a:t>] </a:t>
            </a:r>
            <a:r>
              <a:rPr lang="en-GB" baseline="0" dirty="0"/>
              <a:t>and then the </a:t>
            </a:r>
            <a:r>
              <a:rPr lang="en-GB" b="1" baseline="0" dirty="0"/>
              <a:t>source</a:t>
            </a:r>
            <a:r>
              <a:rPr lang="en-GB" baseline="0" dirty="0"/>
              <a:t> word again ‘</a:t>
            </a:r>
            <a:r>
              <a:rPr lang="en-GB" b="1" baseline="0" dirty="0" err="1"/>
              <a:t>frei</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frei</a:t>
            </a:r>
            <a:r>
              <a:rPr lang="en-GB" baseline="0" dirty="0"/>
              <a:t> [318]; </a:t>
            </a:r>
            <a:r>
              <a:rPr lang="en-GB" b="1" baseline="0" dirty="0" err="1"/>
              <a:t>leider</a:t>
            </a:r>
            <a:r>
              <a:rPr lang="en-GB" b="0" baseline="0" dirty="0"/>
              <a:t> [642]</a:t>
            </a:r>
            <a:r>
              <a:rPr lang="en-GB" baseline="0" dirty="0"/>
              <a:t> </a:t>
            </a:r>
            <a:r>
              <a:rPr lang="en-GB" b="1" baseline="0" dirty="0" err="1"/>
              <a:t>ein</a:t>
            </a:r>
            <a:r>
              <a:rPr lang="en-GB" baseline="0" dirty="0"/>
              <a:t> [5]; </a:t>
            </a:r>
            <a:r>
              <a:rPr lang="en-GB" b="1" baseline="0" dirty="0" err="1"/>
              <a:t>klein</a:t>
            </a:r>
            <a:r>
              <a:rPr lang="en-GB" b="1" baseline="0" dirty="0"/>
              <a:t> </a:t>
            </a:r>
            <a:r>
              <a:rPr lang="en-GB" baseline="0" dirty="0"/>
              <a:t>[114]; </a:t>
            </a:r>
            <a:r>
              <a:rPr lang="en-GB" b="1" baseline="0" dirty="0"/>
              <a:t>sein </a:t>
            </a:r>
            <a:r>
              <a:rPr lang="en-GB" baseline="0" dirty="0"/>
              <a:t>[3]; </a:t>
            </a:r>
            <a:r>
              <a:rPr lang="en-GB" b="1" baseline="0" dirty="0" err="1"/>
              <a:t>allein</a:t>
            </a:r>
            <a:r>
              <a:rPr lang="en-GB" b="1" baseline="0" dirty="0"/>
              <a:t> </a:t>
            </a:r>
            <a:r>
              <a:rPr lang="en-GB" baseline="0" dirty="0"/>
              <a:t>[258].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7743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59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73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ei</a:t>
            </a:r>
            <a:r>
              <a:rPr lang="en-GB" b="1" baseline="0" dirty="0"/>
              <a:t>] </a:t>
            </a:r>
            <a:r>
              <a:rPr lang="en-GB" baseline="0" dirty="0"/>
              <a:t>and then the </a:t>
            </a:r>
            <a:r>
              <a:rPr lang="en-GB" b="1" baseline="0" dirty="0"/>
              <a:t>source</a:t>
            </a:r>
            <a:r>
              <a:rPr lang="en-GB" baseline="0" dirty="0"/>
              <a:t> word again ‘</a:t>
            </a:r>
            <a:r>
              <a:rPr lang="en-GB" b="1" baseline="0" dirty="0" err="1"/>
              <a:t>frei</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frei</a:t>
            </a:r>
            <a:r>
              <a:rPr lang="en-GB" baseline="0" dirty="0"/>
              <a:t> [318]; </a:t>
            </a:r>
            <a:r>
              <a:rPr lang="en-GB" b="1" baseline="0" dirty="0" err="1"/>
              <a:t>leider</a:t>
            </a:r>
            <a:r>
              <a:rPr lang="en-GB" b="0" baseline="0" dirty="0"/>
              <a:t> [642]</a:t>
            </a:r>
            <a:r>
              <a:rPr lang="en-GB" baseline="0" dirty="0"/>
              <a:t> </a:t>
            </a:r>
            <a:r>
              <a:rPr lang="en-GB" b="1" baseline="0" dirty="0" err="1"/>
              <a:t>ein</a:t>
            </a:r>
            <a:r>
              <a:rPr lang="en-GB" baseline="0" dirty="0"/>
              <a:t> [5]; </a:t>
            </a:r>
            <a:r>
              <a:rPr lang="en-GB" b="1" baseline="0" dirty="0" err="1"/>
              <a:t>klein</a:t>
            </a:r>
            <a:r>
              <a:rPr lang="en-GB" b="1" baseline="0" dirty="0"/>
              <a:t> </a:t>
            </a:r>
            <a:r>
              <a:rPr lang="en-GB" baseline="0" dirty="0"/>
              <a:t>[114]; </a:t>
            </a:r>
            <a:r>
              <a:rPr lang="en-GB" b="1" baseline="0" dirty="0"/>
              <a:t>sein </a:t>
            </a:r>
            <a:r>
              <a:rPr lang="en-GB" baseline="0" dirty="0"/>
              <a:t>[3]; </a:t>
            </a:r>
            <a:r>
              <a:rPr lang="en-GB" b="1" baseline="0" dirty="0" err="1"/>
              <a:t>allein</a:t>
            </a:r>
            <a:r>
              <a:rPr lang="en-GB" b="1" baseline="0" dirty="0"/>
              <a:t> </a:t>
            </a:r>
            <a:r>
              <a:rPr lang="en-GB" baseline="0" dirty="0"/>
              <a:t>[258].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675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5 seconds</a:t>
            </a:r>
            <a:br>
              <a:rPr lang="en-GB" dirty="0"/>
            </a:br>
            <a:br>
              <a:rPr lang="en-GB" b="1" dirty="0"/>
            </a:br>
            <a:r>
              <a:rPr lang="en-GB" b="1" dirty="0"/>
              <a:t>Aim: </a:t>
            </a:r>
            <a:r>
              <a:rPr lang="en-GB" b="0" baseline="0" dirty="0"/>
              <a:t>To recap the two source words before the listening task on the next slide.</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714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1" baseline="0" dirty="0"/>
              <a:t>3 minutes</a:t>
            </a:r>
            <a:br>
              <a:rPr lang="en-GB" dirty="0"/>
            </a:br>
            <a:br>
              <a:rPr lang="en-GB" b="1" dirty="0"/>
            </a:br>
            <a:r>
              <a:rPr lang="en-US" b="1" dirty="0"/>
              <a:t>Aim:</a:t>
            </a:r>
            <a:r>
              <a:rPr lang="en-US" b="1" baseline="0" dirty="0"/>
              <a:t> </a:t>
            </a:r>
            <a:r>
              <a:rPr lang="en-US" b="0" dirty="0"/>
              <a:t>To </a:t>
            </a:r>
            <a:r>
              <a:rPr lang="en-US" b="0" dirty="0" err="1"/>
              <a:t>practise</a:t>
            </a:r>
            <a:r>
              <a:rPr lang="en-US" b="0" baseline="0" dirty="0"/>
              <a:t> recognition of minimal pairs with SSC [</a:t>
            </a:r>
            <a:r>
              <a:rPr lang="en-US" b="0" baseline="0" dirty="0" err="1"/>
              <a:t>ei</a:t>
            </a:r>
            <a:r>
              <a:rPr lang="en-US" b="0" baseline="0" dirty="0"/>
              <a:t>] and [</a:t>
            </a:r>
            <a:r>
              <a:rPr lang="en-US" b="0" baseline="0" dirty="0" err="1"/>
              <a:t>ie</a:t>
            </a:r>
            <a:r>
              <a:rPr lang="en-US" b="0" baseline="0" dirty="0"/>
              <a:t>]</a:t>
            </a:r>
            <a:endParaRPr lang="en-US" b="0" dirty="0"/>
          </a:p>
          <a:p>
            <a:endParaRPr lang="en-US" b="1" dirty="0"/>
          </a:p>
          <a:p>
            <a:r>
              <a:rPr lang="en-US" b="1" dirty="0"/>
              <a:t>Procedure:</a:t>
            </a:r>
          </a:p>
          <a:p>
            <a:r>
              <a:rPr lang="en-US" b="0" dirty="0"/>
              <a:t>1. Click on a number to hear a recording. Students listen and </a:t>
            </a:r>
            <a:r>
              <a:rPr lang="en-US" b="0" baseline="0" dirty="0"/>
              <a:t>follow the correct pathway, taking the left- or right-hand branch in each case according to which SSC they hear, [</a:t>
            </a:r>
            <a:r>
              <a:rPr lang="en-US" b="0" baseline="0" dirty="0" err="1"/>
              <a:t>ei</a:t>
            </a:r>
            <a:r>
              <a:rPr lang="en-US" b="0" baseline="0" dirty="0"/>
              <a:t>] or [</a:t>
            </a:r>
            <a:r>
              <a:rPr lang="en-US" b="0" baseline="0" dirty="0" err="1"/>
              <a:t>ie</a:t>
            </a:r>
            <a:r>
              <a:rPr lang="en-US" b="0" baseline="0" dirty="0"/>
              <a:t>].</a:t>
            </a:r>
            <a:endParaRPr lang="en-US" b="0" dirty="0"/>
          </a:p>
          <a:p>
            <a:r>
              <a:rPr lang="en-US" b="0" dirty="0"/>
              <a:t>2. The answers</a:t>
            </a:r>
            <a:r>
              <a:rPr lang="en-US" b="0" baseline="0" dirty="0"/>
              <a:t> are animated and appear on clicks.</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Biene</a:t>
            </a:r>
            <a:r>
              <a:rPr lang="en-GB" b="0" dirty="0"/>
              <a:t>, Weise, </a:t>
            </a:r>
            <a:r>
              <a:rPr lang="en-GB" b="0" dirty="0" err="1"/>
              <a:t>hieß</a:t>
            </a:r>
            <a:br>
              <a:rPr lang="en-GB" b="0" dirty="0"/>
            </a:br>
            <a:r>
              <a:rPr lang="en-GB" b="0" dirty="0"/>
              <a:t>2. </a:t>
            </a:r>
            <a:r>
              <a:rPr lang="en-GB" b="0" dirty="0" err="1"/>
              <a:t>Beine</a:t>
            </a:r>
            <a:r>
              <a:rPr lang="en-GB" b="0" dirty="0"/>
              <a:t>, Wein, </a:t>
            </a:r>
            <a:r>
              <a:rPr lang="en-GB" b="0" dirty="0" err="1"/>
              <a:t>schien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Beine</a:t>
            </a:r>
            <a:r>
              <a:rPr lang="en-GB" b="0" dirty="0"/>
              <a:t>, Wien, </a:t>
            </a:r>
            <a:r>
              <a:rPr lang="en-GB" b="0" dirty="0" err="1"/>
              <a:t>reif</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Biene</a:t>
            </a:r>
            <a:r>
              <a:rPr lang="en-GB" b="0" dirty="0"/>
              <a:t>, Wiese, </a:t>
            </a:r>
            <a:r>
              <a:rPr lang="en-GB" b="0" dirty="0" err="1"/>
              <a:t>Leib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Beine</a:t>
            </a:r>
            <a:r>
              <a:rPr lang="en-GB" b="0" dirty="0"/>
              <a:t>, Wein, Schein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Biene</a:t>
            </a:r>
            <a:r>
              <a:rPr lang="en-GB" b="0" dirty="0"/>
              <a:t>, Wiese, </a:t>
            </a:r>
            <a:r>
              <a:rPr lang="en-GB" b="0" dirty="0" err="1"/>
              <a:t>Lieb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006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 for practice + 1 minute for saying them out loud</a:t>
            </a:r>
            <a:br>
              <a:rPr lang="en-GB" dirty="0"/>
            </a:br>
            <a:br>
              <a:rPr lang="en-GB" b="1" dirty="0"/>
            </a:br>
            <a:r>
              <a:rPr lang="en-GB" b="1" dirty="0"/>
              <a:t>Aim: </a:t>
            </a:r>
            <a:r>
              <a:rPr lang="en-GB" b="0" dirty="0"/>
              <a:t>To practise SSCs in unfamiliar word context. The time limit helps </a:t>
            </a:r>
            <a:r>
              <a:rPr lang="en-GB" b="0" dirty="0" err="1"/>
              <a:t>automatization</a:t>
            </a:r>
            <a:r>
              <a:rPr lang="en-GB" b="0" dirty="0"/>
              <a:t>.</a:t>
            </a:r>
            <a:br>
              <a:rPr lang="en-GB" dirty="0"/>
            </a:br>
            <a:br>
              <a:rPr lang="en-GB" dirty="0"/>
            </a:br>
            <a:r>
              <a:rPr lang="en-GB" b="1" dirty="0"/>
              <a:t>Procedure:</a:t>
            </a:r>
            <a:br>
              <a:rPr lang="en-GB" dirty="0"/>
            </a:br>
            <a:r>
              <a:rPr lang="en-GB" dirty="0"/>
              <a:t>1. Students take 60 seconds to practise saying the words out loud to themselves. Click LOS! to start the timer.</a:t>
            </a:r>
          </a:p>
          <a:p>
            <a:r>
              <a:rPr lang="en-GB"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teacher clicks and each word flashes a couple of times before disappearing. Students have to pronounce the word (in chorus) – teacher checks pronunciation this week (as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Covid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prevents circulating round the class currently).</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Schiene</a:t>
            </a:r>
            <a:r>
              <a:rPr lang="en-GB" baseline="0" dirty="0"/>
              <a:t> [&gt;5000], </a:t>
            </a:r>
            <a:r>
              <a:rPr lang="en-GB" baseline="0" dirty="0" err="1"/>
              <a:t>weich</a:t>
            </a:r>
            <a:r>
              <a:rPr lang="en-GB" baseline="0" dirty="0"/>
              <a:t> [1836], Stein [1404], </a:t>
            </a:r>
            <a:r>
              <a:rPr lang="en-GB" baseline="0" dirty="0" err="1"/>
              <a:t>biegen</a:t>
            </a:r>
            <a:r>
              <a:rPr lang="en-GB" baseline="0" dirty="0"/>
              <a:t> [2986], </a:t>
            </a:r>
            <a:r>
              <a:rPr lang="en-GB" baseline="0" dirty="0" err="1"/>
              <a:t>Teich</a:t>
            </a:r>
            <a:r>
              <a:rPr lang="en-GB" baseline="0" dirty="0"/>
              <a:t> [&gt;5000], </a:t>
            </a:r>
            <a:r>
              <a:rPr lang="en-GB" baseline="0" dirty="0" err="1"/>
              <a:t>fliehen</a:t>
            </a:r>
            <a:r>
              <a:rPr lang="en-GB" baseline="0" dirty="0"/>
              <a:t> [2824], Reis [&gt;5000], </a:t>
            </a:r>
            <a:r>
              <a:rPr lang="en-GB" baseline="0" dirty="0" err="1"/>
              <a:t>schleichen</a:t>
            </a:r>
            <a:r>
              <a:rPr lang="en-GB" baseline="0" dirty="0"/>
              <a:t> [4008], Leiter [1321], Frieden[1478], </a:t>
            </a:r>
            <a:r>
              <a:rPr lang="en-GB" baseline="0" dirty="0" err="1"/>
              <a:t>beißen</a:t>
            </a:r>
            <a:r>
              <a:rPr lang="en-GB" baseline="0" dirty="0"/>
              <a:t> [&gt;5000], </a:t>
            </a:r>
            <a:r>
              <a:rPr lang="en-GB" baseline="0" dirty="0" err="1"/>
              <a:t>Wiege</a:t>
            </a:r>
            <a:r>
              <a:rPr lang="en-GB" baseline="0" dirty="0"/>
              <a:t> [&gt;5000], </a:t>
            </a:r>
            <a:r>
              <a:rPr lang="en-GB" baseline="0" dirty="0" err="1"/>
              <a:t>Kiesel</a:t>
            </a:r>
            <a:r>
              <a:rPr lang="en-GB" baseline="0" dirty="0"/>
              <a:t> [&gt;5000], </a:t>
            </a:r>
            <a:r>
              <a:rPr lang="en-GB" baseline="0" dirty="0" err="1"/>
              <a:t>Sieg</a:t>
            </a:r>
            <a:r>
              <a:rPr lang="en-GB" baseline="0" dirty="0"/>
              <a:t> [1246], </a:t>
            </a:r>
            <a:r>
              <a:rPr lang="en-GB" baseline="0" dirty="0" err="1"/>
              <a:t>Scheitel</a:t>
            </a:r>
            <a:r>
              <a:rPr lang="en-GB" baseline="0" dirty="0"/>
              <a:t> [&gt;5000], </a:t>
            </a:r>
            <a:r>
              <a:rPr lang="en-GB" baseline="0" dirty="0" err="1"/>
              <a:t>Fliege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7000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5 seconds</a:t>
            </a:r>
            <a:br>
              <a:rPr lang="en-GB" dirty="0"/>
            </a:br>
            <a:br>
              <a:rPr lang="en-GB" b="1" dirty="0"/>
            </a:br>
            <a:r>
              <a:rPr lang="en-GB" b="1" dirty="0"/>
              <a:t>Aim: </a:t>
            </a:r>
            <a:r>
              <a:rPr lang="en-GB" b="0" baseline="0" dirty="0"/>
              <a:t>To recap the two source words before the listening task on the next slide.</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4134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a:t>
            </a:r>
            <a:r>
              <a:rPr lang="en-GB" b="1" baseline="0" dirty="0"/>
              <a:t>[</a:t>
            </a:r>
            <a:r>
              <a:rPr lang="en-GB" b="1" baseline="0" dirty="0" err="1"/>
              <a:t>ei</a:t>
            </a:r>
            <a:r>
              <a:rPr lang="en-GB" b="1" baseline="0" dirty="0"/>
              <a:t>] </a:t>
            </a:r>
            <a:r>
              <a:rPr lang="en-GB" b="0" baseline="0" dirty="0"/>
              <a:t>and </a:t>
            </a:r>
            <a:r>
              <a:rPr lang="en-GB" b="1" baseline="0" dirty="0"/>
              <a:t>[</a:t>
            </a:r>
            <a:r>
              <a:rPr lang="en-GB" b="1" baseline="0" dirty="0" err="1"/>
              <a:t>ie</a:t>
            </a:r>
            <a:r>
              <a:rPr lang="en-GB" b="1" baseline="0" dirty="0"/>
              <a:t>] </a:t>
            </a:r>
            <a:r>
              <a:rPr lang="en-GB" b="0" baseline="0" dirty="0"/>
              <a:t>with mostly unknown vocabulary, compelling students to apply their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Partner B draws two columns and numbers 1-4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A reads the words aloud. Partner B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br>
              <a:rPr lang="en-GB" dirty="0"/>
            </a:b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Schwein</a:t>
            </a:r>
            <a:r>
              <a:rPr lang="en-GB" sz="1200" kern="1200" dirty="0">
                <a:solidFill>
                  <a:schemeClr val="tx1"/>
                </a:solidFill>
                <a:effectLst/>
                <a:latin typeface="+mn-lt"/>
                <a:ea typeface="+mn-ea"/>
                <a:cs typeface="+mn-cs"/>
              </a:rPr>
              <a:t> [4009], </a:t>
            </a:r>
            <a:r>
              <a:rPr lang="en-GB" sz="1200" kern="1200" dirty="0" err="1">
                <a:solidFill>
                  <a:schemeClr val="tx1"/>
                </a:solidFill>
                <a:effectLst/>
                <a:latin typeface="+mn-lt"/>
                <a:ea typeface="+mn-ea"/>
                <a:cs typeface="+mn-cs"/>
              </a:rPr>
              <a:t>peinlich</a:t>
            </a:r>
            <a:r>
              <a:rPr lang="en-GB" sz="1200" kern="1200" dirty="0">
                <a:solidFill>
                  <a:schemeClr val="tx1"/>
                </a:solidFill>
                <a:effectLst/>
                <a:latin typeface="+mn-lt"/>
                <a:ea typeface="+mn-ea"/>
                <a:cs typeface="+mn-cs"/>
              </a:rPr>
              <a:t> [2936], Kiefer [&gt;5000], </a:t>
            </a:r>
            <a:r>
              <a:rPr lang="en-GB" sz="1200" kern="1200" dirty="0" err="1">
                <a:solidFill>
                  <a:schemeClr val="tx1"/>
                </a:solidFill>
                <a:effectLst/>
                <a:latin typeface="+mn-lt"/>
                <a:ea typeface="+mn-ea"/>
                <a:cs typeface="+mn-cs"/>
              </a:rPr>
              <a:t>Geige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Ziege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nieder</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Riese</a:t>
            </a:r>
            <a:r>
              <a:rPr lang="en-GB" sz="1200" kern="1200" dirty="0">
                <a:solidFill>
                  <a:schemeClr val="tx1"/>
                </a:solidFill>
                <a:effectLst/>
                <a:latin typeface="+mn-lt"/>
                <a:ea typeface="+mn-ea"/>
                <a:cs typeface="+mn-cs"/>
              </a:rPr>
              <a:t> [2794], </a:t>
            </a:r>
            <a:r>
              <a:rPr lang="en-GB" sz="1200" kern="1200" dirty="0" err="1">
                <a:solidFill>
                  <a:schemeClr val="tx1"/>
                </a:solidFill>
                <a:effectLst/>
                <a:latin typeface="+mn-lt"/>
                <a:ea typeface="+mn-ea"/>
                <a:cs typeface="+mn-cs"/>
              </a:rPr>
              <a:t>Eiche</a:t>
            </a:r>
            <a:r>
              <a:rPr lang="en-GB" sz="1200"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38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Answers</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Schwein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peinlich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Kiefer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Geige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Ziege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nieder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Riese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Eiche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625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a:t>
            </a:r>
            <a:r>
              <a:rPr lang="en-GB" b="1" baseline="0" dirty="0"/>
              <a:t>[</a:t>
            </a:r>
            <a:r>
              <a:rPr lang="en-GB" b="1" baseline="0" dirty="0" err="1"/>
              <a:t>ei</a:t>
            </a:r>
            <a:r>
              <a:rPr lang="en-GB" b="1" baseline="0" dirty="0"/>
              <a:t>] </a:t>
            </a:r>
            <a:r>
              <a:rPr lang="en-GB" b="0" baseline="0" dirty="0"/>
              <a:t>and</a:t>
            </a:r>
            <a:r>
              <a:rPr lang="en-GB" b="1" baseline="0" dirty="0"/>
              <a:t> [</a:t>
            </a:r>
            <a:r>
              <a:rPr lang="en-GB" b="1" baseline="0" dirty="0" err="1"/>
              <a:t>ie</a:t>
            </a:r>
            <a:r>
              <a:rPr lang="en-GB" b="1" baseline="0" dirty="0"/>
              <a:t>] </a:t>
            </a:r>
            <a:r>
              <a:rPr lang="en-GB" b="0" baseline="0" dirty="0"/>
              <a:t>with mostly unknown vocabulary, compelling students to apply their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Partner A draws two columns and numbers 1-4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B reads the words aloud. Partner A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br>
              <a:rPr lang="en-GB" dirty="0"/>
            </a:b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Krieg [407], </a:t>
            </a:r>
            <a:r>
              <a:rPr lang="en-GB" b="0" dirty="0" err="1"/>
              <a:t>Kleid</a:t>
            </a:r>
            <a:r>
              <a:rPr lang="en-GB" b="0" dirty="0"/>
              <a:t> [1681], </a:t>
            </a:r>
            <a:r>
              <a:rPr lang="en-GB" b="0" dirty="0" err="1"/>
              <a:t>Sieb</a:t>
            </a:r>
            <a:r>
              <a:rPr lang="en-GB" b="0" dirty="0"/>
              <a:t> [&gt;5000], Diener [&gt;5000], </a:t>
            </a:r>
            <a:r>
              <a:rPr lang="en-GB" b="0" dirty="0" err="1"/>
              <a:t>Feind</a:t>
            </a:r>
            <a:r>
              <a:rPr lang="en-GB" b="0" dirty="0"/>
              <a:t> [24524], </a:t>
            </a:r>
            <a:r>
              <a:rPr lang="en-GB" b="0" dirty="0" err="1"/>
              <a:t>heiter</a:t>
            </a:r>
            <a:r>
              <a:rPr lang="en-GB" b="0" dirty="0"/>
              <a:t> [&gt;5000], </a:t>
            </a:r>
            <a:r>
              <a:rPr lang="en-GB" b="0" dirty="0" err="1"/>
              <a:t>Kreide</a:t>
            </a:r>
            <a:r>
              <a:rPr lang="en-GB" b="0" dirty="0"/>
              <a:t> [&gt;5000], </a:t>
            </a:r>
            <a:r>
              <a:rPr lang="en-GB" b="0" dirty="0" err="1"/>
              <a:t>niedlich</a:t>
            </a:r>
            <a:r>
              <a:rPr lang="en-GB"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br>
              <a:rPr lang="en-GB" b="1"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988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Answers</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1. Krieg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4. Diener</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lang="en-GB" sz="1200" dirty="0" err="1">
                <a:solidFill>
                  <a:srgbClr val="1F4E79"/>
                </a:solidFill>
                <a:latin typeface="Century Gothic" panose="020F0302020204030204"/>
              </a:rPr>
              <a:t>Kreide</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03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72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Transcription activity to revisit six further SSC, and to practise writing vocabulary from this week’s sets, as well as a few unknown words. As such, this is a hybrid phonics – vocabulary activity.</a:t>
            </a:r>
            <a:br>
              <a:rPr lang="en-GB" dirty="0"/>
            </a:br>
            <a:br>
              <a:rPr lang="en-GB" dirty="0"/>
            </a:br>
            <a:r>
              <a:rPr lang="en-GB" b="1" dirty="0"/>
              <a:t>Procedure:</a:t>
            </a:r>
            <a:br>
              <a:rPr lang="en-GB" dirty="0"/>
            </a:br>
            <a:r>
              <a:rPr lang="en-GB" dirty="0"/>
              <a:t>1. Click on each individual SSC to hear it.</a:t>
            </a:r>
          </a:p>
          <a:p>
            <a:r>
              <a:rPr lang="en-GB" dirty="0"/>
              <a:t>2. Elicit the source word from students, if remembered.  Note that all of these words have also been taught as key vocabulary on the SOW.</a:t>
            </a:r>
          </a:p>
          <a:p>
            <a:r>
              <a:rPr lang="en-GB" dirty="0"/>
              <a:t>3. Bring up the source words to check, and for reference for the read aloud activity.</a:t>
            </a:r>
          </a:p>
          <a:p>
            <a:r>
              <a:rPr lang="en-GB" dirty="0"/>
              <a:t>4. Students listen to the sets of three words and transcribe them.</a:t>
            </a:r>
            <a:br>
              <a:rPr lang="en-GB" dirty="0"/>
            </a:br>
            <a:r>
              <a:rPr lang="en-GB" dirty="0"/>
              <a:t>5. They decide how many words contain the target SSC.</a:t>
            </a:r>
          </a:p>
          <a:p>
            <a:r>
              <a:rPr lang="en-GB" dirty="0"/>
              <a:t>6. Reveal the answers.</a:t>
            </a:r>
            <a:br>
              <a:rPr lang="en-GB" dirty="0"/>
            </a:br>
            <a:r>
              <a:rPr lang="en-GB" dirty="0"/>
              <a:t>7. Optional – elicit the English meanings of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chemeClr val="accent5">
                    <a:lumMod val="50000"/>
                  </a:schemeClr>
                </a:solidFill>
              </a:rPr>
              <a:t>g</a:t>
            </a:r>
            <a:r>
              <a:rPr lang="en-GB" sz="1200" b="1" dirty="0" err="1">
                <a:solidFill>
                  <a:srgbClr val="DAA520"/>
                </a:solidFill>
              </a:rPr>
              <a:t>er</a:t>
            </a:r>
            <a:r>
              <a:rPr lang="en-GB" sz="1200" dirty="0" err="1">
                <a:solidFill>
                  <a:schemeClr val="accent5">
                    <a:lumMod val="50000"/>
                  </a:schemeClr>
                </a:solidFill>
              </a:rPr>
              <a:t>n</a:t>
            </a:r>
            <a:r>
              <a:rPr lang="en-GB" sz="1200" dirty="0">
                <a:solidFill>
                  <a:schemeClr val="accent5">
                    <a:lumMod val="50000"/>
                  </a:schemeClr>
                </a:solidFill>
              </a:rPr>
              <a:t> – </a:t>
            </a:r>
            <a:r>
              <a:rPr lang="en-GB" sz="1200" b="1" dirty="0" err="1">
                <a:solidFill>
                  <a:srgbClr val="DAA520"/>
                </a:solidFill>
              </a:rPr>
              <a:t>er</a:t>
            </a:r>
            <a:r>
              <a:rPr lang="en-GB" sz="1200" dirty="0" err="1">
                <a:solidFill>
                  <a:schemeClr val="accent5">
                    <a:lumMod val="50000"/>
                  </a:schemeClr>
                </a:solidFill>
              </a:rPr>
              <a:t>klären</a:t>
            </a:r>
            <a:r>
              <a:rPr lang="en-GB" sz="1200" dirty="0">
                <a:solidFill>
                  <a:schemeClr val="accent5">
                    <a:lumMod val="50000"/>
                  </a:schemeClr>
                </a:solidFill>
              </a:rPr>
              <a:t> - </a:t>
            </a:r>
            <a:r>
              <a:rPr lang="en-GB" sz="1200" dirty="0" err="1">
                <a:solidFill>
                  <a:schemeClr val="accent5">
                    <a:lumMod val="50000"/>
                  </a:schemeClr>
                </a:solidFill>
              </a:rPr>
              <a:t>unser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alle</a:t>
            </a:r>
            <a:r>
              <a:rPr lang="en-GB" sz="1200" dirty="0">
                <a:solidFill>
                  <a:schemeClr val="accent5">
                    <a:lumMod val="50000"/>
                  </a:schemeClr>
                </a:solidFill>
              </a:rPr>
              <a:t> – </a:t>
            </a:r>
            <a:r>
              <a:rPr lang="en-GB" sz="1200" dirty="0" err="1">
                <a:solidFill>
                  <a:schemeClr val="accent5">
                    <a:lumMod val="50000"/>
                  </a:schemeClr>
                </a:solidFill>
              </a:rPr>
              <a:t>erzählen</a:t>
            </a:r>
            <a:r>
              <a:rPr lang="en-GB" sz="1200" dirty="0">
                <a:solidFill>
                  <a:schemeClr val="accent5">
                    <a:lumMod val="50000"/>
                  </a:schemeClr>
                </a:solidFill>
              </a:rPr>
              <a:t> - </a:t>
            </a:r>
            <a:r>
              <a:rPr lang="en-GB" sz="1200" dirty="0" err="1">
                <a:solidFill>
                  <a:schemeClr val="accent5">
                    <a:lumMod val="50000"/>
                  </a:schemeClr>
                </a:solidFill>
              </a:rPr>
              <a:t>ander</a:t>
            </a:r>
            <a:r>
              <a:rPr lang="en-GB" sz="1200" b="1" dirty="0" err="1">
                <a:solidFill>
                  <a:srgbClr val="DAA520"/>
                </a:solidFill>
              </a:rPr>
              <a:t>er</a:t>
            </a:r>
            <a:endParaRPr lang="en-GB" sz="1200" b="1"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Kl</a:t>
            </a:r>
            <a:r>
              <a:rPr lang="en-GB" sz="1200" b="1" dirty="0" err="1">
                <a:solidFill>
                  <a:srgbClr val="DAA520"/>
                </a:solidFill>
              </a:rPr>
              <a:t>ei</a:t>
            </a:r>
            <a:r>
              <a:rPr lang="en-GB" sz="1200" dirty="0" err="1">
                <a:solidFill>
                  <a:schemeClr val="accent5">
                    <a:lumMod val="50000"/>
                  </a:schemeClr>
                </a:solidFill>
              </a:rPr>
              <a:t>d</a:t>
            </a:r>
            <a:r>
              <a:rPr lang="en-GB" sz="1200" dirty="0">
                <a:solidFill>
                  <a:schemeClr val="accent5">
                    <a:lumMod val="50000"/>
                  </a:schemeClr>
                </a:solidFill>
              </a:rPr>
              <a:t> – </a:t>
            </a:r>
            <a:r>
              <a:rPr lang="en-GB" sz="1200" dirty="0" err="1">
                <a:solidFill>
                  <a:schemeClr val="accent5">
                    <a:lumMod val="50000"/>
                  </a:schemeClr>
                </a:solidFill>
              </a:rPr>
              <a:t>w</a:t>
            </a:r>
            <a:r>
              <a:rPr lang="en-GB" sz="1200" b="1" dirty="0" err="1">
                <a:solidFill>
                  <a:srgbClr val="DAA520"/>
                </a:solidFill>
              </a:rPr>
              <a:t>ei</a:t>
            </a:r>
            <a:r>
              <a:rPr lang="en-GB" sz="1200" dirty="0" err="1">
                <a:solidFill>
                  <a:schemeClr val="accent5">
                    <a:lumMod val="50000"/>
                  </a:schemeClr>
                </a:solidFill>
              </a:rPr>
              <a:t>t</a:t>
            </a:r>
            <a:r>
              <a:rPr lang="en-GB" sz="1200" dirty="0">
                <a:solidFill>
                  <a:schemeClr val="accent5">
                    <a:lumMod val="50000"/>
                  </a:schemeClr>
                </a:solidFill>
              </a:rPr>
              <a:t> – </a:t>
            </a:r>
            <a:r>
              <a:rPr lang="en-GB" sz="1200" dirty="0" err="1">
                <a:solidFill>
                  <a:schemeClr val="accent5">
                    <a:lumMod val="50000"/>
                  </a:schemeClr>
                </a:solidFill>
              </a:rPr>
              <a:t>all</a:t>
            </a:r>
            <a:r>
              <a:rPr lang="en-GB" sz="1200" b="1" dirty="0" err="1">
                <a:solidFill>
                  <a:srgbClr val="DAA520"/>
                </a:solidFill>
              </a:rPr>
              <a:t>ei</a:t>
            </a:r>
            <a:r>
              <a:rPr lang="en-GB" sz="1200" b="0" dirty="0" err="1">
                <a:solidFill>
                  <a:srgbClr val="DAA520"/>
                </a:solidFill>
              </a:rPr>
              <a:t>ne</a:t>
            </a:r>
            <a:endParaRPr lang="en-GB" sz="1200" b="0"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DAA520"/>
                </a:solidFill>
              </a:rPr>
              <a:t>j</a:t>
            </a:r>
            <a:r>
              <a:rPr lang="en-GB" sz="1200" dirty="0" err="1">
                <a:solidFill>
                  <a:schemeClr val="accent5">
                    <a:lumMod val="50000"/>
                  </a:schemeClr>
                </a:solidFill>
              </a:rPr>
              <a:t>ung</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edoch</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ugendclub</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kur</a:t>
            </a:r>
            <a:r>
              <a:rPr lang="en-GB" sz="1200" b="1" dirty="0" err="1">
                <a:solidFill>
                  <a:srgbClr val="DAA520"/>
                </a:solidFill>
              </a:rPr>
              <a:t>z</a:t>
            </a:r>
            <a:r>
              <a:rPr lang="en-GB" sz="1200" dirty="0">
                <a:solidFill>
                  <a:schemeClr val="accent5">
                    <a:lumMod val="50000"/>
                  </a:schemeClr>
                </a:solidFill>
              </a:rPr>
              <a:t> – </a:t>
            </a:r>
            <a:r>
              <a:rPr lang="en-GB" sz="1200" dirty="0" err="1">
                <a:solidFill>
                  <a:schemeClr val="accent5">
                    <a:lumMod val="50000"/>
                  </a:schemeClr>
                </a:solidFill>
              </a:rPr>
              <a:t>unser</a:t>
            </a:r>
            <a:r>
              <a:rPr lang="en-GB" sz="1200" dirty="0">
                <a:solidFill>
                  <a:schemeClr val="accent5">
                    <a:lumMod val="50000"/>
                  </a:schemeClr>
                </a:solidFill>
              </a:rPr>
              <a:t> - </a:t>
            </a:r>
            <a:r>
              <a:rPr lang="en-GB" sz="1200" b="1" dirty="0" err="1">
                <a:solidFill>
                  <a:srgbClr val="DAA520"/>
                </a:solidFill>
              </a:rPr>
              <a:t>z</a:t>
            </a:r>
            <a:r>
              <a:rPr lang="en-GB" sz="1200" dirty="0" err="1">
                <a:solidFill>
                  <a:schemeClr val="accent5">
                    <a:lumMod val="50000"/>
                  </a:schemeClr>
                </a:solidFill>
              </a:rPr>
              <a:t>war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genau</a:t>
            </a:r>
            <a:r>
              <a:rPr lang="en-GB" sz="1200" dirty="0">
                <a:solidFill>
                  <a:schemeClr val="accent5">
                    <a:lumMod val="50000"/>
                  </a:schemeClr>
                </a:solidFill>
              </a:rPr>
              <a:t> – Schl</a:t>
            </a:r>
            <a:r>
              <a:rPr lang="en-GB" sz="1200" b="1" dirty="0">
                <a:solidFill>
                  <a:srgbClr val="DAA520"/>
                </a:solidFill>
              </a:rPr>
              <a:t>o</a:t>
            </a:r>
            <a:r>
              <a:rPr lang="en-GB" sz="1200" dirty="0">
                <a:solidFill>
                  <a:schemeClr val="accent5">
                    <a:lumMod val="50000"/>
                  </a:schemeClr>
                </a:solidFill>
              </a:rPr>
              <a:t>ss - </a:t>
            </a:r>
            <a:r>
              <a:rPr lang="en-GB" sz="1200" dirty="0" err="1">
                <a:solidFill>
                  <a:schemeClr val="accent5">
                    <a:lumMod val="50000"/>
                  </a:schemeClr>
                </a:solidFill>
              </a:rPr>
              <a:t>erlauben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weit</a:t>
            </a:r>
            <a:r>
              <a:rPr lang="en-GB" baseline="0" dirty="0"/>
              <a:t> [230] </a:t>
            </a:r>
            <a:r>
              <a:rPr lang="en-GB" baseline="0" dirty="0" err="1"/>
              <a:t>zwar</a:t>
            </a:r>
            <a:r>
              <a:rPr lang="en-GB" baseline="0" dirty="0"/>
              <a:t> [227]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1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3572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408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SSC [</a:t>
            </a:r>
            <a:r>
              <a:rPr lang="en-GB" b="0" dirty="0" err="1"/>
              <a:t>ei</a:t>
            </a:r>
            <a:r>
              <a:rPr lang="en-GB" b="0" dirty="0"/>
              <a:t>] and [</a:t>
            </a:r>
            <a:r>
              <a:rPr lang="en-GB" b="0" dirty="0" err="1"/>
              <a:t>ie</a:t>
            </a:r>
            <a:r>
              <a:rPr lang="en-GB" b="0" dirty="0"/>
              <a:t>] in a read aloud task.</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40 seconds is up.</a:t>
            </a:r>
            <a:br>
              <a:rPr lang="en-GB" dirty="0"/>
            </a:br>
            <a:r>
              <a:rPr lang="en-GB" dirty="0"/>
              <a:t>Note: Partner A should listen very carefully to B’s pronunciation. S/he doesn’t need to cross a word off if the [</a:t>
            </a:r>
            <a:r>
              <a:rPr lang="en-GB" dirty="0" err="1"/>
              <a:t>ei</a:t>
            </a:r>
            <a:r>
              <a:rPr lang="en-GB" dirty="0"/>
              <a:t>] and [</a:t>
            </a:r>
            <a:r>
              <a:rPr lang="en-GB" dirty="0" err="1"/>
              <a:t>ie</a:t>
            </a:r>
            <a:r>
              <a:rPr lang="en-GB" dirty="0"/>
              <a:t>] are pronounced wrongly!</a:t>
            </a:r>
            <a:br>
              <a:rPr lang="en-GB" dirty="0"/>
            </a:br>
            <a:r>
              <a:rPr lang="en-GB" dirty="0"/>
              <a:t>3. Swap roles.</a:t>
            </a:r>
            <a:br>
              <a:rPr lang="en-GB" dirty="0"/>
            </a:br>
            <a:r>
              <a:rPr lang="en-GB" dirty="0"/>
              <a:t>4. Note: this activity can be repeated a couple of times.</a:t>
            </a:r>
            <a:endParaRPr lang="en-GB" i="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Allergie</a:t>
            </a:r>
            <a:r>
              <a:rPr lang="en-GB" baseline="0" dirty="0"/>
              <a:t> [&gt;5009] </a:t>
            </a:r>
            <a:r>
              <a:rPr lang="en-GB" baseline="0" dirty="0" err="1"/>
              <a:t>Bein</a:t>
            </a:r>
            <a:r>
              <a:rPr lang="en-GB" baseline="0" dirty="0"/>
              <a:t> [884] </a:t>
            </a:r>
            <a:r>
              <a:rPr lang="en-GB" baseline="0" dirty="0" err="1"/>
              <a:t>Biene</a:t>
            </a:r>
            <a:r>
              <a:rPr lang="en-GB" baseline="0" dirty="0"/>
              <a:t> [&gt;5009] </a:t>
            </a:r>
            <a:r>
              <a:rPr lang="en-GB" baseline="0" dirty="0" err="1"/>
              <a:t>Fieber</a:t>
            </a:r>
            <a:r>
              <a:rPr lang="en-GB" baseline="0" dirty="0"/>
              <a:t> [4774] </a:t>
            </a:r>
            <a:r>
              <a:rPr lang="en-GB" baseline="0" dirty="0" err="1"/>
              <a:t>Fliege</a:t>
            </a:r>
            <a:r>
              <a:rPr lang="en-GB" baseline="0" dirty="0"/>
              <a:t> [3994] </a:t>
            </a:r>
            <a:r>
              <a:rPr lang="en-GB" baseline="0" dirty="0" err="1"/>
              <a:t>Freiheit</a:t>
            </a:r>
            <a:r>
              <a:rPr lang="en-GB" baseline="0" dirty="0"/>
              <a:t> [814] Frieden [1696] </a:t>
            </a:r>
            <a:r>
              <a:rPr lang="en-GB" baseline="0" dirty="0" err="1"/>
              <a:t>Geige</a:t>
            </a:r>
            <a:r>
              <a:rPr lang="en-GB" baseline="0" dirty="0"/>
              <a:t> [&gt;5009] </a:t>
            </a:r>
            <a:r>
              <a:rPr lang="en-GB" baseline="0" dirty="0" err="1"/>
              <a:t>Haifisch</a:t>
            </a:r>
            <a:r>
              <a:rPr lang="en-GB" baseline="0" dirty="0"/>
              <a:t> [&gt;5009] </a:t>
            </a:r>
            <a:r>
              <a:rPr lang="en-GB" baseline="0" dirty="0" err="1"/>
              <a:t>Leib</a:t>
            </a:r>
            <a:r>
              <a:rPr lang="en-GB" baseline="0" dirty="0"/>
              <a:t> [3274] Liebe [844] </a:t>
            </a:r>
            <a:r>
              <a:rPr lang="en-GB" baseline="0" dirty="0" err="1"/>
              <a:t>Schwein</a:t>
            </a:r>
            <a:r>
              <a:rPr lang="en-GB" baseline="0" dirty="0"/>
              <a:t> [2975] Wein [1736] Wiese [2963] </a:t>
            </a:r>
            <a:r>
              <a:rPr lang="en-GB" baseline="0" dirty="0" err="1"/>
              <a:t>Ziege</a:t>
            </a:r>
            <a:r>
              <a:rPr lang="en-GB" baseline="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5434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2902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learn the different ways the [</a:t>
            </a:r>
            <a:r>
              <a:rPr lang="en-GB" b="0" dirty="0" err="1"/>
              <a:t>ei</a:t>
            </a:r>
            <a:r>
              <a:rPr lang="en-GB" b="0" dirty="0"/>
              <a:t>] sound can be spelled.</a:t>
            </a:r>
          </a:p>
          <a:p>
            <a:br>
              <a:rPr lang="en-GB" dirty="0"/>
            </a:br>
            <a:r>
              <a:rPr lang="en-GB" b="1" dirty="0"/>
              <a:t>Procedure:</a:t>
            </a:r>
            <a:br>
              <a:rPr lang="en-GB" dirty="0"/>
            </a:br>
            <a:r>
              <a:rPr lang="en-GB" dirty="0"/>
              <a:t>1. Click to bring up the stages of the explanation.</a:t>
            </a:r>
          </a:p>
          <a:p>
            <a:r>
              <a:rPr lang="en-GB" dirty="0"/>
              <a:t>2. Click to hear a native speaker say the example words.</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114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learn the different ways the [</a:t>
            </a:r>
            <a:r>
              <a:rPr lang="en-GB" b="0" dirty="0" err="1"/>
              <a:t>ei</a:t>
            </a:r>
            <a:r>
              <a:rPr lang="en-GB" b="0" dirty="0"/>
              <a:t>] sound can be spelled in verbs.</a:t>
            </a:r>
          </a:p>
          <a:p>
            <a:br>
              <a:rPr lang="en-GB" dirty="0"/>
            </a:br>
            <a:r>
              <a:rPr lang="en-GB" b="1" dirty="0"/>
              <a:t>Procedure:</a:t>
            </a:r>
            <a:br>
              <a:rPr lang="en-GB" dirty="0"/>
            </a:br>
            <a:r>
              <a:rPr lang="en-GB" dirty="0"/>
              <a:t>1. Click to bring up the stages of the explanation.</a:t>
            </a:r>
          </a:p>
          <a:p>
            <a:r>
              <a:rPr lang="en-GB" dirty="0"/>
              <a:t>2. Elicit German pronunciation for each element and then elicit the English translation.</a:t>
            </a:r>
          </a:p>
          <a:p>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96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(2 slides)</a:t>
            </a:r>
            <a:br>
              <a:rPr lang="en-GB" dirty="0"/>
            </a:br>
            <a:br>
              <a:rPr lang="en-GB" b="1" dirty="0"/>
            </a:br>
            <a:r>
              <a:rPr lang="en-GB" b="1" dirty="0"/>
              <a:t>Aim: </a:t>
            </a:r>
            <a:r>
              <a:rPr lang="en-GB" b="0" dirty="0"/>
              <a:t>to practise long and short [e] sounds.</a:t>
            </a:r>
          </a:p>
          <a:p>
            <a:endParaRPr lang="en-GB" b="0" dirty="0"/>
          </a:p>
          <a:p>
            <a:r>
              <a:rPr lang="en-GB" b="1" dirty="0"/>
              <a:t>Procedure:</a:t>
            </a:r>
            <a:br>
              <a:rPr lang="en-GB" dirty="0"/>
            </a:br>
            <a:r>
              <a:rPr lang="en-GB" dirty="0"/>
              <a:t>1. Partner B turns away.</a:t>
            </a:r>
          </a:p>
          <a:p>
            <a:r>
              <a:rPr lang="en-GB" dirty="0"/>
              <a:t>2. Click to bring up the table of four sentences.</a:t>
            </a:r>
          </a:p>
          <a:p>
            <a:r>
              <a:rPr lang="en-GB" dirty="0"/>
              <a:t>3. Partner A reads the four sentences.</a:t>
            </a:r>
          </a:p>
          <a:p>
            <a:r>
              <a:rPr lang="en-GB" dirty="0"/>
              <a:t>4. Partner B writes down how many [</a:t>
            </a:r>
            <a:r>
              <a:rPr lang="en-GB" dirty="0" err="1"/>
              <a:t>ei</a:t>
            </a:r>
            <a:r>
              <a:rPr lang="en-GB" dirty="0"/>
              <a:t>] and [</a:t>
            </a:r>
            <a:r>
              <a:rPr lang="en-GB" dirty="0" err="1"/>
              <a:t>ie</a:t>
            </a:r>
            <a:r>
              <a:rPr lang="en-GB" dirty="0"/>
              <a:t>] sounds they hear in each sentence.</a:t>
            </a:r>
          </a:p>
          <a:p>
            <a:r>
              <a:rPr lang="en-GB" dirty="0"/>
              <a:t>5. Click to reveal answers.</a:t>
            </a:r>
          </a:p>
          <a:p>
            <a:r>
              <a:rPr lang="en-GB" dirty="0"/>
              <a:t>6. Repeat on the following slide with partners swapping roles.</a:t>
            </a:r>
            <a:br>
              <a:rPr lang="en-GB" dirty="0"/>
            </a:br>
            <a:br>
              <a:rPr lang="en-GB" dirty="0"/>
            </a:br>
            <a:r>
              <a:rPr lang="en-GB" b="1" dirty="0"/>
              <a:t>Note</a:t>
            </a:r>
            <a:r>
              <a:rPr lang="en-GB" dirty="0"/>
              <a:t>: there is no audio with this task.</a:t>
            </a:r>
          </a:p>
          <a:p>
            <a:br>
              <a:rPr lang="en-GB" dirty="0"/>
            </a:br>
            <a:r>
              <a:rPr lang="en-GB" b="1" baseline="0" dirty="0"/>
              <a:t>Word frequency (1 is the most frequent word in German): </a:t>
            </a:r>
            <a:br>
              <a:rPr lang="en-GB" baseline="0" dirty="0"/>
            </a:br>
            <a:r>
              <a:rPr lang="en-GB" baseline="0" dirty="0"/>
              <a:t>Hai [&gt;5009] </a:t>
            </a:r>
            <a:r>
              <a:rPr lang="en-GB" baseline="0" dirty="0" err="1"/>
              <a:t>Ei</a:t>
            </a:r>
            <a:r>
              <a:rPr lang="en-GB" baseline="0" dirty="0"/>
              <a:t> [1999] </a:t>
            </a:r>
            <a:r>
              <a:rPr lang="en-GB" baseline="0" dirty="0" err="1"/>
              <a:t>Allergie</a:t>
            </a:r>
            <a:r>
              <a:rPr lang="en-GB" baseline="0" dirty="0"/>
              <a:t> [&gt;5009] </a:t>
            </a:r>
            <a:r>
              <a:rPr lang="en-GB" baseline="0" dirty="0" err="1"/>
              <a:t>leise</a:t>
            </a:r>
            <a:r>
              <a:rPr lang="en-GB" baseline="0" dirty="0"/>
              <a:t> [1166]</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6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4899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569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5132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4166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6944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9178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745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31907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133008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5524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348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016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714418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3444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4654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5035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54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1561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58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9841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921291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0147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029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34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50109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0849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png"/><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3.png"/><Relationship Id="rId7"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8" Type="http://schemas.openxmlformats.org/officeDocument/2006/relationships/audio" Target="../media/audio17.wav"/><Relationship Id="rId13" Type="http://schemas.microsoft.com/office/2007/relationships/hdphoto" Target="../media/hdphoto1.wdp"/><Relationship Id="rId18" Type="http://schemas.openxmlformats.org/officeDocument/2006/relationships/audio" Target="../media/audio13.wav"/><Relationship Id="rId3" Type="http://schemas.openxmlformats.org/officeDocument/2006/relationships/audio" Target="../media/audio15.wav"/><Relationship Id="rId21" Type="http://schemas.openxmlformats.org/officeDocument/2006/relationships/image" Target="../media/image17.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5.jpeg"/><Relationship Id="rId2" Type="http://schemas.openxmlformats.org/officeDocument/2006/relationships/notesSlide" Target="../notesSlides/notesSlide12.xml"/><Relationship Id="rId16" Type="http://schemas.openxmlformats.org/officeDocument/2006/relationships/audio" Target="../media/audio12.wav"/><Relationship Id="rId20"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5.png"/><Relationship Id="rId24" Type="http://schemas.openxmlformats.org/officeDocument/2006/relationships/image" Target="../media/image19.png"/><Relationship Id="rId5" Type="http://schemas.openxmlformats.org/officeDocument/2006/relationships/audio" Target="../media/audio16.wav"/><Relationship Id="rId15" Type="http://schemas.openxmlformats.org/officeDocument/2006/relationships/image" Target="../media/image14.jpeg"/><Relationship Id="rId23" Type="http://schemas.openxmlformats.org/officeDocument/2006/relationships/image" Target="../media/image18.png"/><Relationship Id="rId10" Type="http://schemas.openxmlformats.org/officeDocument/2006/relationships/audio" Target="../media/audio18.wav"/><Relationship Id="rId19"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image" Target="../media/image9.png"/><Relationship Id="rId14" Type="http://schemas.openxmlformats.org/officeDocument/2006/relationships/audio" Target="../media/audio11.wav"/><Relationship Id="rId22" Type="http://schemas.openxmlformats.org/officeDocument/2006/relationships/audio" Target="../media/audio20.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3.png"/><Relationship Id="rId7" Type="http://schemas.openxmlformats.org/officeDocument/2006/relationships/audio" Target="../media/audio24.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audio" Target="../media/audio26.wav"/></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audio" Target="../media/audio25.wav"/><Relationship Id="rId5" Type="http://schemas.openxmlformats.org/officeDocument/2006/relationships/image" Target="../media/image17.png"/><Relationship Id="rId10" Type="http://schemas.openxmlformats.org/officeDocument/2006/relationships/audio" Target="../media/audio24.wav"/><Relationship Id="rId4" Type="http://schemas.openxmlformats.org/officeDocument/2006/relationships/audio" Target="../media/audio19.wav"/><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3.png"/><Relationship Id="rId7"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audio" Target="../media/audio29.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png"/><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30.wav"/><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jpe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3.png"/><Relationship Id="rId7" Type="http://schemas.openxmlformats.org/officeDocument/2006/relationships/audio" Target="../media/audio33.wav"/><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image" Target="../media/image37.jpeg"/><Relationship Id="rId9" Type="http://schemas.openxmlformats.org/officeDocument/2006/relationships/audio" Target="../media/audio35.wav"/></Relationships>
</file>

<file path=ppt/slides/_rels/slide36.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3" Type="http://schemas.openxmlformats.org/officeDocument/2006/relationships/image" Target="../media/image3.png"/><Relationship Id="rId7" Type="http://schemas.openxmlformats.org/officeDocument/2006/relationships/audio" Target="../media/audio40.wav"/><Relationship Id="rId12" Type="http://schemas.openxmlformats.org/officeDocument/2006/relationships/audio" Target="../media/audio45.wav"/><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image" Target="../media/image37.jpeg"/><Relationship Id="rId9" Type="http://schemas.openxmlformats.org/officeDocument/2006/relationships/audio" Target="../media/audio42.wav"/></Relationships>
</file>

<file path=ppt/slides/_rels/slide37.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3" Type="http://schemas.openxmlformats.org/officeDocument/2006/relationships/image" Target="../media/image3.png"/><Relationship Id="rId7" Type="http://schemas.openxmlformats.org/officeDocument/2006/relationships/audio" Target="../media/audio48.wav"/><Relationship Id="rId12" Type="http://schemas.openxmlformats.org/officeDocument/2006/relationships/audio" Target="../media/audio53.wav"/><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image" Target="../media/image39.gif"/><Relationship Id="rId10" Type="http://schemas.openxmlformats.org/officeDocument/2006/relationships/audio" Target="../media/audio51.wav"/><Relationship Id="rId4" Type="http://schemas.openxmlformats.org/officeDocument/2006/relationships/image" Target="../media/image38.gif"/><Relationship Id="rId9" Type="http://schemas.openxmlformats.org/officeDocument/2006/relationships/audio" Target="../media/audio50.wav"/></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55.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audio" Target="../media/audio56.wav"/><Relationship Id="rId5" Type="http://schemas.openxmlformats.org/officeDocument/2006/relationships/image" Target="../media/image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audio" Target="../media/audio57.wav"/><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audio" Target="../media/audio58.wav"/><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audio" Target="../media/audio59.wav"/><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audio" Target="../media/audio60.wav"/><Relationship Id="rId5" Type="http://schemas.openxmlformats.org/officeDocument/2006/relationships/image" Target="../media/image3.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audio" Target="../media/audio61.wav"/><Relationship Id="rId5" Type="http://schemas.openxmlformats.org/officeDocument/2006/relationships/image" Target="../media/image3.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audio" Target="../media/audio62.wav"/><Relationship Id="rId5" Type="http://schemas.openxmlformats.org/officeDocument/2006/relationships/image" Target="../media/image3.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audio" Target="../media/audio63.wav"/><Relationship Id="rId5" Type="http://schemas.openxmlformats.org/officeDocument/2006/relationships/image" Target="../media/image3.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audio" Target="../media/audio64.wav"/><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audio" Target="../media/audio11.wav"/></Relationships>
</file>

<file path=ppt/slides/_rels/slide51.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audio" Target="../media/audio66.wav"/></Relationships>
</file>

<file path=ppt/slides/_rels/slide52.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6.wav"/><Relationship Id="rId18" Type="http://schemas.openxmlformats.org/officeDocument/2006/relationships/image" Target="../media/image54.jpeg"/><Relationship Id="rId3" Type="http://schemas.openxmlformats.org/officeDocument/2006/relationships/image" Target="../media/image3.png"/><Relationship Id="rId21" Type="http://schemas.openxmlformats.org/officeDocument/2006/relationships/image" Target="../media/image57.png"/><Relationship Id="rId7" Type="http://schemas.openxmlformats.org/officeDocument/2006/relationships/audio" Target="../media/audio70.wav"/><Relationship Id="rId12" Type="http://schemas.openxmlformats.org/officeDocument/2006/relationships/audio" Target="../media/audio75.wav"/><Relationship Id="rId17" Type="http://schemas.openxmlformats.org/officeDocument/2006/relationships/image" Target="../media/image53.png"/><Relationship Id="rId2" Type="http://schemas.openxmlformats.org/officeDocument/2006/relationships/notesSlide" Target="../notesSlides/notesSlide52.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audio" Target="../media/audio69.wav"/><Relationship Id="rId11" Type="http://schemas.openxmlformats.org/officeDocument/2006/relationships/audio" Target="../media/audio74.wav"/><Relationship Id="rId5" Type="http://schemas.openxmlformats.org/officeDocument/2006/relationships/audio" Target="../media/audio68.wav"/><Relationship Id="rId15" Type="http://schemas.openxmlformats.org/officeDocument/2006/relationships/image" Target="../media/image51.png"/><Relationship Id="rId10" Type="http://schemas.openxmlformats.org/officeDocument/2006/relationships/audio" Target="../media/audio73.wav"/><Relationship Id="rId19" Type="http://schemas.openxmlformats.org/officeDocument/2006/relationships/image" Target="../media/image55.png"/><Relationship Id="rId4" Type="http://schemas.openxmlformats.org/officeDocument/2006/relationships/audio" Target="../media/audio67.wav"/><Relationship Id="rId9" Type="http://schemas.openxmlformats.org/officeDocument/2006/relationships/audio" Target="../media/audio72.wav"/><Relationship Id="rId14" Type="http://schemas.openxmlformats.org/officeDocument/2006/relationships/image" Target="../media/image50.png"/><Relationship Id="rId22"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image" Target="../media/image6.jpe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jpe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audio" Target="../media/audio78.wav"/><Relationship Id="rId5" Type="http://schemas.openxmlformats.org/officeDocument/2006/relationships/audio" Target="../media/audio77.wav"/><Relationship Id="rId4" Type="http://schemas.openxmlformats.org/officeDocument/2006/relationships/audio" Target="../media/audio2.wav"/><Relationship Id="rId9" Type="http://schemas.openxmlformats.org/officeDocument/2006/relationships/image" Target="../media/image59.jpeg"/></Relationships>
</file>

<file path=ppt/slides/_rels/slide61.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4.png"/><Relationship Id="rId3" Type="http://schemas.openxmlformats.org/officeDocument/2006/relationships/image" Target="../media/image1.jpg"/><Relationship Id="rId21" Type="http://schemas.openxmlformats.org/officeDocument/2006/relationships/image" Target="../media/image70.png"/><Relationship Id="rId7" Type="http://schemas.openxmlformats.org/officeDocument/2006/relationships/audio" Target="../media/audio81.wav"/><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audio" Target="../media/audio85.wav"/><Relationship Id="rId2" Type="http://schemas.openxmlformats.org/officeDocument/2006/relationships/notesSlide" Target="../notesSlides/notesSlide61.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26.xml"/><Relationship Id="rId6" Type="http://schemas.openxmlformats.org/officeDocument/2006/relationships/audio" Target="../media/audio80.wav"/><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audio" Target="../media/audio79.wav"/><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audio" Target="../media/audio84.wav"/><Relationship Id="rId19" Type="http://schemas.openxmlformats.org/officeDocument/2006/relationships/image" Target="../media/image68.png"/><Relationship Id="rId4" Type="http://schemas.openxmlformats.org/officeDocument/2006/relationships/image" Target="../media/image3.png"/><Relationship Id="rId9" Type="http://schemas.openxmlformats.org/officeDocument/2006/relationships/audio" Target="../media/audio83.wav"/><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5.png"/></Relationships>
</file>

<file path=ppt/slides/_rels/slide6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62.xml"/><Relationship Id="rId16" Type="http://schemas.openxmlformats.org/officeDocument/2006/relationships/image" Target="../media/image88.png"/><Relationship Id="rId1" Type="http://schemas.openxmlformats.org/officeDocument/2006/relationships/slideLayout" Target="../slideLayouts/slideLayout2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6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6.xml"/><Relationship Id="rId6" Type="http://schemas.openxmlformats.org/officeDocument/2006/relationships/audio" Target="../media/audio78.wav"/><Relationship Id="rId5" Type="http://schemas.openxmlformats.org/officeDocument/2006/relationships/audio" Target="../media/audio77.wav"/><Relationship Id="rId4" Type="http://schemas.openxmlformats.org/officeDocument/2006/relationships/audio" Target="../media/audio2.wav"/><Relationship Id="rId9"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26.xml"/><Relationship Id="rId5" Type="http://schemas.openxmlformats.org/officeDocument/2006/relationships/image" Target="../media/image91.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jpg"/><Relationship Id="rId7"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26.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96.jpe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91.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png"/><Relationship Id="rId7"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2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3" Type="http://schemas.openxmlformats.org/officeDocument/2006/relationships/audio" Target="../media/audio93.wav"/><Relationship Id="rId18" Type="http://schemas.openxmlformats.org/officeDocument/2006/relationships/audio" Target="../media/audio11.wav"/><Relationship Id="rId26" Type="http://schemas.openxmlformats.org/officeDocument/2006/relationships/audio" Target="../media/audio99.wav"/><Relationship Id="rId3" Type="http://schemas.openxmlformats.org/officeDocument/2006/relationships/image" Target="../media/image1.jpg"/><Relationship Id="rId21" Type="http://schemas.openxmlformats.org/officeDocument/2006/relationships/image" Target="../media/image108.jpeg"/><Relationship Id="rId34" Type="http://schemas.openxmlformats.org/officeDocument/2006/relationships/image" Target="../media/image116.jpeg"/><Relationship Id="rId7" Type="http://schemas.openxmlformats.org/officeDocument/2006/relationships/audio" Target="../media/audio88.wav"/><Relationship Id="rId12" Type="http://schemas.openxmlformats.org/officeDocument/2006/relationships/image" Target="../media/image105.jpeg"/><Relationship Id="rId17" Type="http://schemas.openxmlformats.org/officeDocument/2006/relationships/audio" Target="../media/audio65.wav"/><Relationship Id="rId25" Type="http://schemas.openxmlformats.org/officeDocument/2006/relationships/image" Target="../media/image109.jpeg"/><Relationship Id="rId33" Type="http://schemas.openxmlformats.org/officeDocument/2006/relationships/image" Target="../media/image115.jpeg"/><Relationship Id="rId2" Type="http://schemas.openxmlformats.org/officeDocument/2006/relationships/notesSlide" Target="../notesSlides/notesSlide69.xml"/><Relationship Id="rId16" Type="http://schemas.openxmlformats.org/officeDocument/2006/relationships/audio" Target="../media/audio95.wav"/><Relationship Id="rId20" Type="http://schemas.openxmlformats.org/officeDocument/2006/relationships/audio" Target="../media/audio96.wav"/><Relationship Id="rId29"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audio" Target="../media/audio87.wav"/><Relationship Id="rId11" Type="http://schemas.openxmlformats.org/officeDocument/2006/relationships/audio" Target="../media/audio92.wav"/><Relationship Id="rId24" Type="http://schemas.openxmlformats.org/officeDocument/2006/relationships/audio" Target="../media/audio12.wav"/><Relationship Id="rId32" Type="http://schemas.openxmlformats.org/officeDocument/2006/relationships/image" Target="../media/image114.jpeg"/><Relationship Id="rId5" Type="http://schemas.openxmlformats.org/officeDocument/2006/relationships/audio" Target="../media/audio86.wav"/><Relationship Id="rId15" Type="http://schemas.openxmlformats.org/officeDocument/2006/relationships/image" Target="../media/image106.jpeg"/><Relationship Id="rId23" Type="http://schemas.openxmlformats.org/officeDocument/2006/relationships/audio" Target="../media/audio98.wav"/><Relationship Id="rId28" Type="http://schemas.openxmlformats.org/officeDocument/2006/relationships/audio" Target="../media/audio100.wav"/><Relationship Id="rId10" Type="http://schemas.openxmlformats.org/officeDocument/2006/relationships/audio" Target="../media/audio91.wav"/><Relationship Id="rId19" Type="http://schemas.openxmlformats.org/officeDocument/2006/relationships/image" Target="../media/image107.jpeg"/><Relationship Id="rId31" Type="http://schemas.openxmlformats.org/officeDocument/2006/relationships/image" Target="../media/image113.jpeg"/><Relationship Id="rId4" Type="http://schemas.openxmlformats.org/officeDocument/2006/relationships/image" Target="../media/image3.png"/><Relationship Id="rId9" Type="http://schemas.openxmlformats.org/officeDocument/2006/relationships/audio" Target="../media/audio90.wav"/><Relationship Id="rId14" Type="http://schemas.openxmlformats.org/officeDocument/2006/relationships/audio" Target="../media/audio94.wav"/><Relationship Id="rId22" Type="http://schemas.openxmlformats.org/officeDocument/2006/relationships/audio" Target="../media/audio97.wav"/><Relationship Id="rId27" Type="http://schemas.openxmlformats.org/officeDocument/2006/relationships/image" Target="../media/image110.jpeg"/><Relationship Id="rId30" Type="http://schemas.openxmlformats.org/officeDocument/2006/relationships/image" Target="../media/image112.jpeg"/><Relationship Id="rId8" Type="http://schemas.openxmlformats.org/officeDocument/2006/relationships/audio" Target="../media/audio89.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jpg"/><Relationship Id="rId21" Type="http://schemas.openxmlformats.org/officeDocument/2006/relationships/image" Target="../media/image133.png"/><Relationship Id="rId7" Type="http://schemas.openxmlformats.org/officeDocument/2006/relationships/image" Target="../media/image119.jpeg"/><Relationship Id="rId12" Type="http://schemas.openxmlformats.org/officeDocument/2006/relationships/image" Target="../media/image124.png"/><Relationship Id="rId17" Type="http://schemas.openxmlformats.org/officeDocument/2006/relationships/image" Target="../media/image129.png"/><Relationship Id="rId2" Type="http://schemas.openxmlformats.org/officeDocument/2006/relationships/notesSlide" Target="../notesSlides/notesSlide71.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19" Type="http://schemas.openxmlformats.org/officeDocument/2006/relationships/image" Target="../media/image131.png"/><Relationship Id="rId4" Type="http://schemas.openxmlformats.org/officeDocument/2006/relationships/image" Target="../media/image3.png"/><Relationship Id="rId9" Type="http://schemas.openxmlformats.org/officeDocument/2006/relationships/image" Target="../media/image121.png"/><Relationship Id="rId14" Type="http://schemas.openxmlformats.org/officeDocument/2006/relationships/image" Target="../media/image126.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audio" Target="../media/audio105.wav"/><Relationship Id="rId13" Type="http://schemas.openxmlformats.org/officeDocument/2006/relationships/image" Target="../media/image136.jpeg"/><Relationship Id="rId3" Type="http://schemas.openxmlformats.org/officeDocument/2006/relationships/image" Target="../media/image3.png"/><Relationship Id="rId7" Type="http://schemas.openxmlformats.org/officeDocument/2006/relationships/audio" Target="../media/audio104.wav"/><Relationship Id="rId12" Type="http://schemas.openxmlformats.org/officeDocument/2006/relationships/image" Target="../media/image135.png"/><Relationship Id="rId17" Type="http://schemas.openxmlformats.org/officeDocument/2006/relationships/image" Target="../media/image140.jpeg"/><Relationship Id="rId2" Type="http://schemas.openxmlformats.org/officeDocument/2006/relationships/notesSlide" Target="../notesSlides/notesSlide73.xml"/><Relationship Id="rId16"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audio" Target="../media/audio103.wav"/><Relationship Id="rId11" Type="http://schemas.openxmlformats.org/officeDocument/2006/relationships/image" Target="../media/image134.png"/><Relationship Id="rId5" Type="http://schemas.openxmlformats.org/officeDocument/2006/relationships/audio" Target="../media/audio102.wav"/><Relationship Id="rId15" Type="http://schemas.openxmlformats.org/officeDocument/2006/relationships/image" Target="../media/image138.png"/><Relationship Id="rId10" Type="http://schemas.openxmlformats.org/officeDocument/2006/relationships/audio" Target="../media/audio107.wav"/><Relationship Id="rId4" Type="http://schemas.openxmlformats.org/officeDocument/2006/relationships/audio" Target="../media/audio101.wav"/><Relationship Id="rId9" Type="http://schemas.openxmlformats.org/officeDocument/2006/relationships/audio" Target="../media/audio106.wav"/><Relationship Id="rId14" Type="http://schemas.openxmlformats.org/officeDocument/2006/relationships/image" Target="../media/image137.jpeg"/></Relationships>
</file>

<file path=ppt/slides/_rels/slide74.xml.rels><?xml version="1.0" encoding="UTF-8" standalone="yes"?>
<Relationships xmlns="http://schemas.openxmlformats.org/package/2006/relationships"><Relationship Id="rId3" Type="http://schemas.openxmlformats.org/officeDocument/2006/relationships/audio" Target="../media/audio108.wav"/><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audio" Target="../media/audio110.wav"/><Relationship Id="rId5" Type="http://schemas.openxmlformats.org/officeDocument/2006/relationships/audio" Target="../media/audio109.wav"/><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png"/><Relationship Id="rId7" Type="http://schemas.openxmlformats.org/officeDocument/2006/relationships/image" Target="../media/image14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svg"/></Relationships>
</file>

<file path=ppt/slides/_rels/slide7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png"/><Relationship Id="rId7" Type="http://schemas.openxmlformats.org/officeDocument/2006/relationships/image" Target="../media/image15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46.sv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ei</a:t>
            </a:r>
            <a:r>
              <a:rPr lang="en-GB" sz="3000" dirty="0">
                <a:solidFill>
                  <a:prstClr val="white"/>
                </a:solidFill>
              </a:rPr>
              <a:t>/ ai]</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noProof="0">
                <a:solidFill>
                  <a:prstClr val="white"/>
                </a:solidFill>
                <a:latin typeface="Century Gothic" panose="020B0502020202020204" pitchFamily="34" charset="0"/>
              </a:rPr>
              <a:t>10</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08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59536" y="531287"/>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FA20E5D3-98C4-6241-A599-6F67AE39210F}"/>
              </a:ext>
            </a:extLst>
          </p:cNvPr>
          <p:cNvSpPr/>
          <p:nvPr/>
        </p:nvSpPr>
        <p:spPr>
          <a:xfrm>
            <a:off x="1276082" y="4523901"/>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500355" y="531287"/>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47386" y="4863954"/>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9270344" y="2800370"/>
            <a:ext cx="243848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36136" y="2800370"/>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2" name="Rectangle 11">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75868" y="2696214"/>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3"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75761" y="837013"/>
            <a:ext cx="2187638" cy="1798311"/>
          </a:xfrm>
          <a:prstGeom prst="rect">
            <a:avLst/>
          </a:prstGeom>
        </p:spPr>
      </p:pic>
      <p:pic>
        <p:nvPicPr>
          <p:cNvPr id="14" name="Picture 20">
            <a:extLst>
              <a:ext uri="{FF2B5EF4-FFF2-40B4-BE49-F238E27FC236}">
                <a16:creationId xmlns:a16="http://schemas.microsoft.com/office/drawing/2014/main" id="{A1706672-DB5E-A340-92C6-6FA71097955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03602" y="837012"/>
            <a:ext cx="2187638" cy="1798311"/>
          </a:xfrm>
          <a:prstGeom prst="rect">
            <a:avLst/>
          </a:prstGeom>
        </p:spPr>
      </p:pic>
      <p:pic>
        <p:nvPicPr>
          <p:cNvPr id="15" name="Picture 20">
            <a:extLst>
              <a:ext uri="{FF2B5EF4-FFF2-40B4-BE49-F238E27FC236}">
                <a16:creationId xmlns:a16="http://schemas.microsoft.com/office/drawing/2014/main" id="{CA751209-0D7B-2240-9A16-8167D37C4C91}"/>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0404" y="2438442"/>
            <a:ext cx="2901453" cy="2385091"/>
          </a:xfrm>
          <a:prstGeom prst="rect">
            <a:avLst/>
          </a:prstGeom>
        </p:spPr>
      </p:pic>
      <p:pic>
        <p:nvPicPr>
          <p:cNvPr id="16" name="Picture 20">
            <a:extLst>
              <a:ext uri="{FF2B5EF4-FFF2-40B4-BE49-F238E27FC236}">
                <a16:creationId xmlns:a16="http://schemas.microsoft.com/office/drawing/2014/main" id="{E946D36D-C4D1-644D-9BDA-2A3747B30392}"/>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96573" y="2778775"/>
            <a:ext cx="2901453" cy="2385091"/>
          </a:xfrm>
          <a:prstGeom prst="rect">
            <a:avLst/>
          </a:prstGeom>
        </p:spPr>
      </p:pic>
      <p:pic>
        <p:nvPicPr>
          <p:cNvPr id="17" name="Picture 20">
            <a:extLst>
              <a:ext uri="{FF2B5EF4-FFF2-40B4-BE49-F238E27FC236}">
                <a16:creationId xmlns:a16="http://schemas.microsoft.com/office/drawing/2014/main" id="{93525CD1-ADAB-B947-AC83-C5908CC0D1AA}"/>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52909" y="2634512"/>
            <a:ext cx="3126659" cy="2570217"/>
          </a:xfrm>
          <a:prstGeom prst="rect">
            <a:avLst/>
          </a:prstGeom>
        </p:spPr>
      </p:pic>
      <p:pic>
        <p:nvPicPr>
          <p:cNvPr id="18" name="Picture 20">
            <a:hlinkClick r:id="" action="ppaction://noaction">
              <a:snd r:embed="rId11" name="kalt_source.wav"/>
            </a:hlinkClick>
            <a:extLst>
              <a:ext uri="{FF2B5EF4-FFF2-40B4-BE49-F238E27FC236}">
                <a16:creationId xmlns:a16="http://schemas.microsoft.com/office/drawing/2014/main" id="{91E48E8B-D75A-1541-8FF1-4DF06236CAF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01080" y="4846981"/>
            <a:ext cx="2187638" cy="1798311"/>
          </a:xfrm>
          <a:prstGeom prst="rect">
            <a:avLst/>
          </a:prstGeom>
        </p:spPr>
      </p:pic>
      <p:pic>
        <p:nvPicPr>
          <p:cNvPr id="19" name="Picture 20">
            <a:extLst>
              <a:ext uri="{FF2B5EF4-FFF2-40B4-BE49-F238E27FC236}">
                <a16:creationId xmlns:a16="http://schemas.microsoft.com/office/drawing/2014/main" id="{CA97E439-937A-5745-81E3-CB76D17D25F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94535" y="5185461"/>
            <a:ext cx="2187638" cy="1798311"/>
          </a:xfrm>
          <a:prstGeom prst="rect">
            <a:avLst/>
          </a:prstGeom>
        </p:spPr>
      </p:pic>
    </p:spTree>
    <p:extLst>
      <p:ext uri="{BB962C8B-B14F-4D97-AF65-F5344CB8AC3E}">
        <p14:creationId xmlns:p14="http://schemas.microsoft.com/office/powerpoint/2010/main" val="2312255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7" name="Rectangle 6">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43592" y="500340"/>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FA20E5D3-98C4-6241-A599-6F67AE39210F}"/>
              </a:ext>
            </a:extLst>
          </p:cNvPr>
          <p:cNvSpPr/>
          <p:nvPr/>
        </p:nvSpPr>
        <p:spPr>
          <a:xfrm>
            <a:off x="1260138" y="4492954"/>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484411" y="500340"/>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31442" y="4833007"/>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8414075" y="2806400"/>
            <a:ext cx="3291286"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  </a:t>
            </a: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2" name="Rectangle 11">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20192" y="2769423"/>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3" name="Rectangle 12">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59924" y="2665267"/>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4"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59817" y="806066"/>
            <a:ext cx="2187638" cy="1798311"/>
          </a:xfrm>
          <a:prstGeom prst="rect">
            <a:avLst/>
          </a:prstGeom>
        </p:spPr>
      </p:pic>
      <p:pic>
        <p:nvPicPr>
          <p:cNvPr id="15" name="Picture 20">
            <a:extLst>
              <a:ext uri="{FF2B5EF4-FFF2-40B4-BE49-F238E27FC236}">
                <a16:creationId xmlns:a16="http://schemas.microsoft.com/office/drawing/2014/main" id="{E6562C7E-6713-0246-9B1F-4B9C7DA8C15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90502" y="787578"/>
            <a:ext cx="2187638" cy="1798311"/>
          </a:xfrm>
          <a:prstGeom prst="rect">
            <a:avLst/>
          </a:prstGeom>
        </p:spPr>
      </p:pic>
      <p:pic>
        <p:nvPicPr>
          <p:cNvPr id="16" name="Picture 20">
            <a:extLst>
              <a:ext uri="{FF2B5EF4-FFF2-40B4-BE49-F238E27FC236}">
                <a16:creationId xmlns:a16="http://schemas.microsoft.com/office/drawing/2014/main" id="{4580D2DE-C470-5B43-BE1C-A4C637DFEB1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192" y="2585889"/>
            <a:ext cx="2837635" cy="2332630"/>
          </a:xfrm>
          <a:prstGeom prst="rect">
            <a:avLst/>
          </a:prstGeom>
        </p:spPr>
      </p:pic>
      <p:pic>
        <p:nvPicPr>
          <p:cNvPr id="17" name="Picture 20">
            <a:extLst>
              <a:ext uri="{FF2B5EF4-FFF2-40B4-BE49-F238E27FC236}">
                <a16:creationId xmlns:a16="http://schemas.microsoft.com/office/drawing/2014/main" id="{52A9A77D-62BF-3243-AE25-D2B30BD3FB5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13286" y="2604377"/>
            <a:ext cx="3165629" cy="2602252"/>
          </a:xfrm>
          <a:prstGeom prst="rect">
            <a:avLst/>
          </a:prstGeom>
        </p:spPr>
      </p:pic>
      <p:pic>
        <p:nvPicPr>
          <p:cNvPr id="18" name="Picture 17">
            <a:extLst>
              <a:ext uri="{FF2B5EF4-FFF2-40B4-BE49-F238E27FC236}">
                <a16:creationId xmlns:a16="http://schemas.microsoft.com/office/drawing/2014/main" id="{0CED4446-6BA6-274E-BF16-10F1E140422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80282" y="2954285"/>
            <a:ext cx="2526579" cy="2076932"/>
          </a:xfrm>
          <a:prstGeom prst="rect">
            <a:avLst/>
          </a:prstGeom>
        </p:spPr>
      </p:pic>
      <p:pic>
        <p:nvPicPr>
          <p:cNvPr id="19" name="Picture 20">
            <a:extLst>
              <a:ext uri="{FF2B5EF4-FFF2-40B4-BE49-F238E27FC236}">
                <a16:creationId xmlns:a16="http://schemas.microsoft.com/office/drawing/2014/main" id="{CA3EFC76-8705-6946-8B09-886E1492C93B}"/>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45928" y="4829130"/>
            <a:ext cx="2187638" cy="1798311"/>
          </a:xfrm>
          <a:prstGeom prst="rect">
            <a:avLst/>
          </a:prstGeom>
        </p:spPr>
      </p:pic>
      <p:pic>
        <p:nvPicPr>
          <p:cNvPr id="20" name="Picture 20">
            <a:extLst>
              <a:ext uri="{FF2B5EF4-FFF2-40B4-BE49-F238E27FC236}">
                <a16:creationId xmlns:a16="http://schemas.microsoft.com/office/drawing/2014/main" id="{A2F07E89-6D4E-8944-9655-3BC6607632B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21716" y="5157222"/>
            <a:ext cx="2187638" cy="1798311"/>
          </a:xfrm>
          <a:prstGeom prst="rect">
            <a:avLst/>
          </a:prstGeom>
        </p:spPr>
      </p:pic>
    </p:spTree>
    <p:extLst>
      <p:ext uri="{BB962C8B-B14F-4D97-AF65-F5344CB8AC3E}">
        <p14:creationId xmlns:p14="http://schemas.microsoft.com/office/powerpoint/2010/main" val="226746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EB8B08-15DB-DD4D-AAAA-3D5B7FF94CFF}"/>
              </a:ext>
            </a:extLst>
          </p:cNvPr>
          <p:cNvGrpSpPr/>
          <p:nvPr/>
        </p:nvGrpSpPr>
        <p:grpSpPr>
          <a:xfrm>
            <a:off x="8489978" y="186289"/>
            <a:ext cx="3656770" cy="1874576"/>
            <a:chOff x="8255531" y="790000"/>
            <a:chExt cx="3656770" cy="1874576"/>
          </a:xfrm>
        </p:grpSpPr>
        <p:sp>
          <p:nvSpPr>
            <p:cNvPr id="11" name="Rectangle 10">
              <a:extLst>
                <a:ext uri="{FF2B5EF4-FFF2-40B4-BE49-F238E27FC236}">
                  <a16:creationId xmlns:a16="http://schemas.microsoft.com/office/drawing/2014/main" id="{ABE9DCD1-A788-5D46-A7A0-39CA53864351}"/>
                </a:ext>
              </a:extLst>
            </p:cNvPr>
            <p:cNvSpPr/>
            <p:nvPr/>
          </p:nvSpPr>
          <p:spPr>
            <a:xfrm>
              <a:off x="8255531" y="790000"/>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hlinkClick r:id="" action="ppaction://noaction">
                <a:snd r:embed="rId3" name="antworten.wav"/>
              </a:hlinkClick>
              <a:extLst>
                <a:ext uri="{FF2B5EF4-FFF2-40B4-BE49-F238E27FC236}">
                  <a16:creationId xmlns:a16="http://schemas.microsoft.com/office/drawing/2014/main" id="{4FBF47FA-6099-8A42-8999-6EBD4C1C0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956" y="1698642"/>
              <a:ext cx="1459962" cy="965934"/>
            </a:xfrm>
            <a:prstGeom prst="rect">
              <a:avLst/>
            </a:prstGeom>
          </p:spPr>
        </p:pic>
      </p:grpSp>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grpSp>
        <p:nvGrpSpPr>
          <p:cNvPr id="7" name="Group 6">
            <a:extLst>
              <a:ext uri="{FF2B5EF4-FFF2-40B4-BE49-F238E27FC236}">
                <a16:creationId xmlns:a16="http://schemas.microsoft.com/office/drawing/2014/main" id="{B51C2D18-CFA9-7E4B-8A9E-4B3D6FB87449}"/>
              </a:ext>
            </a:extLst>
          </p:cNvPr>
          <p:cNvGrpSpPr/>
          <p:nvPr/>
        </p:nvGrpSpPr>
        <p:grpSpPr>
          <a:xfrm>
            <a:off x="63725" y="4013641"/>
            <a:ext cx="2520242" cy="2409418"/>
            <a:chOff x="1638202" y="3598456"/>
            <a:chExt cx="2520242" cy="2409418"/>
          </a:xfrm>
        </p:grpSpPr>
        <p:sp>
          <p:nvSpPr>
            <p:cNvPr id="8" name="Rectangle 7">
              <a:extLst>
                <a:ext uri="{FF2B5EF4-FFF2-40B4-BE49-F238E27FC236}">
                  <a16:creationId xmlns:a16="http://schemas.microsoft.com/office/drawing/2014/main" id="{B7B68285-1CC0-4641-820A-2D11D647D6AE}"/>
                </a:ext>
              </a:extLst>
            </p:cNvPr>
            <p:cNvSpPr/>
            <p:nvPr/>
          </p:nvSpPr>
          <p:spPr>
            <a:xfrm>
              <a:off x="1638202" y="3598456"/>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pic>
          <p:nvPicPr>
            <p:cNvPr id="9" name="Picture 8">
              <a:hlinkClick r:id="" action="ppaction://noaction">
                <a:snd r:embed="rId5" name="Wasser.wav"/>
              </a:hlinkClick>
              <a:extLst>
                <a:ext uri="{FF2B5EF4-FFF2-40B4-BE49-F238E27FC236}">
                  <a16:creationId xmlns:a16="http://schemas.microsoft.com/office/drawing/2014/main" id="{AD1B8ECE-80D9-B74C-9027-E29294F0D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914" y="4554649"/>
              <a:ext cx="986818" cy="1453225"/>
            </a:xfrm>
            <a:prstGeom prst="rect">
              <a:avLst/>
            </a:prstGeom>
          </p:spPr>
        </p:pic>
      </p:grpSp>
      <p:grpSp>
        <p:nvGrpSpPr>
          <p:cNvPr id="13" name="Group 12">
            <a:extLst>
              <a:ext uri="{FF2B5EF4-FFF2-40B4-BE49-F238E27FC236}">
                <a16:creationId xmlns:a16="http://schemas.microsoft.com/office/drawing/2014/main" id="{0BB622CC-C3D8-FD4A-9AC0-5373B27F98AE}"/>
              </a:ext>
            </a:extLst>
          </p:cNvPr>
          <p:cNvGrpSpPr/>
          <p:nvPr/>
        </p:nvGrpSpPr>
        <p:grpSpPr>
          <a:xfrm>
            <a:off x="3297214" y="3538356"/>
            <a:ext cx="2651455" cy="2750857"/>
            <a:chOff x="5341794" y="2262782"/>
            <a:chExt cx="2651455" cy="2750857"/>
          </a:xfrm>
        </p:grpSpPr>
        <p:sp>
          <p:nvSpPr>
            <p:cNvPr id="14" name="Rectangle 13">
              <a:extLst>
                <a:ext uri="{FF2B5EF4-FFF2-40B4-BE49-F238E27FC236}">
                  <a16:creationId xmlns:a16="http://schemas.microsoft.com/office/drawing/2014/main" id="{7A6177E7-A508-944A-A307-731DD8E0DEB4}"/>
                </a:ext>
              </a:extLst>
            </p:cNvPr>
            <p:cNvSpPr/>
            <p:nvPr/>
          </p:nvSpPr>
          <p:spPr>
            <a:xfrm>
              <a:off x="5565458" y="2262782"/>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DF37496-A996-BE46-B5A8-3D242D991004}"/>
                </a:ext>
              </a:extLst>
            </p:cNvPr>
            <p:cNvGrpSpPr/>
            <p:nvPr/>
          </p:nvGrpSpPr>
          <p:grpSpPr>
            <a:xfrm>
              <a:off x="5341794" y="3329755"/>
              <a:ext cx="2651455" cy="1683884"/>
              <a:chOff x="892414" y="4135141"/>
              <a:chExt cx="3255007" cy="1956970"/>
            </a:xfrm>
          </p:grpSpPr>
          <p:pic>
            <p:nvPicPr>
              <p:cNvPr id="16" name="Picture 15">
                <a:extLst>
                  <a:ext uri="{FF2B5EF4-FFF2-40B4-BE49-F238E27FC236}">
                    <a16:creationId xmlns:a16="http://schemas.microsoft.com/office/drawing/2014/main" id="{FB7E5024-B530-BA41-8EC4-55E478382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17" name="Picture 16">
                <a:hlinkClick r:id="" action="ppaction://noaction">
                  <a:snd r:embed="rId8" name="klein.wav"/>
                </a:hlinkClick>
                <a:extLst>
                  <a:ext uri="{FF2B5EF4-FFF2-40B4-BE49-F238E27FC236}">
                    <a16:creationId xmlns:a16="http://schemas.microsoft.com/office/drawing/2014/main" id="{B01BC7D3-BDC9-294C-A365-38DB030D71CF}"/>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8" name="Straight Arrow Connector 17">
                <a:extLst>
                  <a:ext uri="{FF2B5EF4-FFF2-40B4-BE49-F238E27FC236}">
                    <a16:creationId xmlns:a16="http://schemas.microsoft.com/office/drawing/2014/main" id="{D872D965-3BED-4842-B147-2787B49FCA79}"/>
                  </a:ext>
                </a:extLst>
              </p:cNvPr>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E6C3511-7693-7244-8812-1632A40ED0B5}"/>
              </a:ext>
            </a:extLst>
          </p:cNvPr>
          <p:cNvGrpSpPr/>
          <p:nvPr/>
        </p:nvGrpSpPr>
        <p:grpSpPr>
          <a:xfrm>
            <a:off x="6732551" y="1652952"/>
            <a:ext cx="3624432" cy="2860895"/>
            <a:chOff x="9209443" y="3140920"/>
            <a:chExt cx="3624432" cy="2860895"/>
          </a:xfrm>
        </p:grpSpPr>
        <p:sp>
          <p:nvSpPr>
            <p:cNvPr id="20" name="Rectangle 19">
              <a:extLst>
                <a:ext uri="{FF2B5EF4-FFF2-40B4-BE49-F238E27FC236}">
                  <a16:creationId xmlns:a16="http://schemas.microsoft.com/office/drawing/2014/main" id="{91609DB0-9638-2E4B-85D0-33D9DDD8E051}"/>
                </a:ext>
              </a:extLst>
            </p:cNvPr>
            <p:cNvSpPr/>
            <p:nvPr/>
          </p:nvSpPr>
          <p:spPr>
            <a:xfrm>
              <a:off x="9209443" y="3140920"/>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pic>
          <p:nvPicPr>
            <p:cNvPr id="21" name="Picture 20">
              <a:hlinkClick r:id="" action="ppaction://noaction">
                <a:snd r:embed="rId10" name="allein.wav"/>
              </a:hlinkClick>
              <a:extLst>
                <a:ext uri="{FF2B5EF4-FFF2-40B4-BE49-F238E27FC236}">
                  <a16:creationId xmlns:a16="http://schemas.microsoft.com/office/drawing/2014/main" id="{8A706C20-CB56-FD45-ACAF-CB2AE32277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22" name="TextBox 21">
              <a:extLst>
                <a:ext uri="{FF2B5EF4-FFF2-40B4-BE49-F238E27FC236}">
                  <a16:creationId xmlns:a16="http://schemas.microsoft.com/office/drawing/2014/main" id="{F8BFDA30-A0A2-264E-8E69-1F4138D9C63D}"/>
                </a:ext>
              </a:extLst>
            </p:cNvPr>
            <p:cNvSpPr txBox="1"/>
            <p:nvPr/>
          </p:nvSpPr>
          <p:spPr>
            <a:xfrm>
              <a:off x="9579687" y="519184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[alone]</a:t>
              </a:r>
            </a:p>
          </p:txBody>
        </p:sp>
      </p:grpSp>
      <p:pic>
        <p:nvPicPr>
          <p:cNvPr id="2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9636921" y="176340"/>
            <a:ext cx="759073" cy="827252"/>
          </a:xfrm>
          <a:prstGeom prst="rect">
            <a:avLst/>
          </a:prstGeom>
        </p:spPr>
      </p:pic>
      <p:grpSp>
        <p:nvGrpSpPr>
          <p:cNvPr id="24" name="Group 23">
            <a:extLst>
              <a:ext uri="{FF2B5EF4-FFF2-40B4-BE49-F238E27FC236}">
                <a16:creationId xmlns:a16="http://schemas.microsoft.com/office/drawing/2014/main" id="{C3E2BD63-951E-7B41-8FFB-53D7762C70A3}"/>
              </a:ext>
            </a:extLst>
          </p:cNvPr>
          <p:cNvGrpSpPr/>
          <p:nvPr/>
        </p:nvGrpSpPr>
        <p:grpSpPr>
          <a:xfrm>
            <a:off x="10116981" y="3666258"/>
            <a:ext cx="1726167" cy="2207011"/>
            <a:chOff x="10116981" y="3666258"/>
            <a:chExt cx="1726167" cy="2207011"/>
          </a:xfrm>
        </p:grpSpPr>
        <p:pic>
          <p:nvPicPr>
            <p:cNvPr id="25" name="Picture 24">
              <a:hlinkClick r:id="" action="ppaction://noaction">
                <a:snd r:embed="rId14" name="frei_source.wav"/>
              </a:hlinkClick>
              <a:extLst>
                <a:ext uri="{FF2B5EF4-FFF2-40B4-BE49-F238E27FC236}">
                  <a16:creationId xmlns:a16="http://schemas.microsoft.com/office/drawing/2014/main" id="{1E68EC0F-0F76-B34E-94DF-17A137CEA18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9780" y="3666258"/>
              <a:ext cx="1613368" cy="1468302"/>
            </a:xfrm>
            <a:prstGeom prst="rect">
              <a:avLst/>
            </a:prstGeom>
          </p:spPr>
        </p:pic>
        <p:sp>
          <p:nvSpPr>
            <p:cNvPr id="26" name="TextBox 25">
              <a:extLst>
                <a:ext uri="{FF2B5EF4-FFF2-40B4-BE49-F238E27FC236}">
                  <a16:creationId xmlns:a16="http://schemas.microsoft.com/office/drawing/2014/main" id="{FF6D37FC-EB4C-1746-9AA8-5E83F64561CC}"/>
                </a:ext>
              </a:extLst>
            </p:cNvPr>
            <p:cNvSpPr txBox="1"/>
            <p:nvPr/>
          </p:nvSpPr>
          <p:spPr>
            <a:xfrm>
              <a:off x="10116981" y="4949939"/>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grpSp>
      <p:grpSp>
        <p:nvGrpSpPr>
          <p:cNvPr id="27" name="Group 26">
            <a:extLst>
              <a:ext uri="{FF2B5EF4-FFF2-40B4-BE49-F238E27FC236}">
                <a16:creationId xmlns:a16="http://schemas.microsoft.com/office/drawing/2014/main" id="{B5E4ACBF-8AF1-FF46-9366-CC37A62C21A9}"/>
              </a:ext>
            </a:extLst>
          </p:cNvPr>
          <p:cNvGrpSpPr/>
          <p:nvPr/>
        </p:nvGrpSpPr>
        <p:grpSpPr>
          <a:xfrm>
            <a:off x="443209" y="223214"/>
            <a:ext cx="1970351" cy="1911010"/>
            <a:chOff x="443209" y="223214"/>
            <a:chExt cx="1970351" cy="1911010"/>
          </a:xfrm>
        </p:grpSpPr>
        <p:pic>
          <p:nvPicPr>
            <p:cNvPr id="28" name="Picture 27">
              <a:hlinkClick r:id="" action="ppaction://noaction">
                <a:snd r:embed="rId16" name="Zug_source.wav"/>
              </a:hlinkClick>
              <a:extLst>
                <a:ext uri="{FF2B5EF4-FFF2-40B4-BE49-F238E27FC236}">
                  <a16:creationId xmlns:a16="http://schemas.microsoft.com/office/drawing/2014/main" id="{2C9B4794-4D2C-E442-9FEE-CF05E105FE2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209" y="223214"/>
              <a:ext cx="1970351" cy="1110252"/>
            </a:xfrm>
            <a:prstGeom prst="rect">
              <a:avLst/>
            </a:prstGeom>
          </p:spPr>
        </p:pic>
        <p:sp>
          <p:nvSpPr>
            <p:cNvPr id="29" name="TextBox 28">
              <a:extLst>
                <a:ext uri="{FF2B5EF4-FFF2-40B4-BE49-F238E27FC236}">
                  <a16:creationId xmlns:a16="http://schemas.microsoft.com/office/drawing/2014/main" id="{18E21DDA-B168-1247-A3E6-A3EEA36652DC}"/>
                </a:ext>
              </a:extLst>
            </p:cNvPr>
            <p:cNvSpPr txBox="1"/>
            <p:nvPr/>
          </p:nvSpPr>
          <p:spPr>
            <a:xfrm>
              <a:off x="634209" y="1210894"/>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grpSp>
      <p:grpSp>
        <p:nvGrpSpPr>
          <p:cNvPr id="30" name="Group 29">
            <a:extLst>
              <a:ext uri="{FF2B5EF4-FFF2-40B4-BE49-F238E27FC236}">
                <a16:creationId xmlns:a16="http://schemas.microsoft.com/office/drawing/2014/main" id="{462A8C5F-BB19-044D-9520-852A610F516A}"/>
              </a:ext>
            </a:extLst>
          </p:cNvPr>
          <p:cNvGrpSpPr/>
          <p:nvPr/>
        </p:nvGrpSpPr>
        <p:grpSpPr>
          <a:xfrm>
            <a:off x="1999754" y="1333466"/>
            <a:ext cx="1897492" cy="2309554"/>
            <a:chOff x="1999754" y="1333466"/>
            <a:chExt cx="1897492" cy="2309554"/>
          </a:xfrm>
        </p:grpSpPr>
        <p:sp>
          <p:nvSpPr>
            <p:cNvPr id="31" name="Rectangle 30">
              <a:extLst>
                <a:ext uri="{FF2B5EF4-FFF2-40B4-BE49-F238E27FC236}">
                  <a16:creationId xmlns:a16="http://schemas.microsoft.com/office/drawing/2014/main" id="{F39F3087-4043-6F44-A6BC-245D80880E87}"/>
                </a:ext>
              </a:extLst>
            </p:cNvPr>
            <p:cNvSpPr/>
            <p:nvPr/>
          </p:nvSpPr>
          <p:spPr>
            <a:xfrm>
              <a:off x="1999754" y="2719690"/>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pic>
          <p:nvPicPr>
            <p:cNvPr id="32" name="Picture 31">
              <a:hlinkClick r:id="" action="ppaction://noaction">
                <a:snd r:embed="rId18" name="Welt_source.wav"/>
              </a:hlinkClick>
              <a:extLst>
                <a:ext uri="{FF2B5EF4-FFF2-40B4-BE49-F238E27FC236}">
                  <a16:creationId xmlns:a16="http://schemas.microsoft.com/office/drawing/2014/main" id="{D76E0F3D-FED7-6449-AB69-C5D5B66A9935}"/>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100" y="1333466"/>
              <a:ext cx="1862146" cy="1610415"/>
            </a:xfrm>
            <a:prstGeom prst="rect">
              <a:avLst/>
            </a:prstGeom>
          </p:spPr>
        </p:pic>
      </p:grpSp>
      <p:sp>
        <p:nvSpPr>
          <p:cNvPr id="33" name="Rectangle 32">
            <a:extLst>
              <a:ext uri="{FF2B5EF4-FFF2-40B4-BE49-F238E27FC236}">
                <a16:creationId xmlns:a16="http://schemas.microsoft.com/office/drawing/2014/main" id="{E4F44948-5046-354E-B06B-533C5859C3DC}"/>
              </a:ext>
            </a:extLst>
          </p:cNvPr>
          <p:cNvSpPr/>
          <p:nvPr/>
        </p:nvSpPr>
        <p:spPr>
          <a:xfrm>
            <a:off x="7030855" y="5206717"/>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34" name="Picture 33">
            <a:hlinkClick r:id="" action="ppaction://noaction">
              <a:snd r:embed="rId20" name="Arzt.wav"/>
            </a:hlinkClick>
            <a:extLst>
              <a:ext uri="{FF2B5EF4-FFF2-40B4-BE49-F238E27FC236}">
                <a16:creationId xmlns:a16="http://schemas.microsoft.com/office/drawing/2014/main" id="{74CB6E73-64F8-BD47-BB6E-4F5B42FDE38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0983" y="4605329"/>
            <a:ext cx="743136" cy="2156552"/>
          </a:xfrm>
          <a:prstGeom prst="rect">
            <a:avLst/>
          </a:prstGeom>
        </p:spPr>
      </p:pic>
      <p:sp>
        <p:nvSpPr>
          <p:cNvPr id="35" name="Rectangle 34">
            <a:extLst>
              <a:ext uri="{FF2B5EF4-FFF2-40B4-BE49-F238E27FC236}">
                <a16:creationId xmlns:a16="http://schemas.microsoft.com/office/drawing/2014/main" id="{F18FDBF1-4C2A-4548-9CA1-D3B715FBF6A7}"/>
              </a:ext>
            </a:extLst>
          </p:cNvPr>
          <p:cNvSpPr/>
          <p:nvPr/>
        </p:nvSpPr>
        <p:spPr>
          <a:xfrm>
            <a:off x="4448621" y="21200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E1351AC8-140E-304A-9F6D-08B7C0BF1B0C}"/>
              </a:ext>
            </a:extLst>
          </p:cNvPr>
          <p:cNvGrpSpPr/>
          <p:nvPr/>
        </p:nvGrpSpPr>
        <p:grpSpPr>
          <a:xfrm>
            <a:off x="4319012" y="1161697"/>
            <a:ext cx="1960522" cy="1351426"/>
            <a:chOff x="9152414" y="1551427"/>
            <a:chExt cx="1960522" cy="1351426"/>
          </a:xfrm>
        </p:grpSpPr>
        <p:pic>
          <p:nvPicPr>
            <p:cNvPr id="37" name="Picture 36">
              <a:hlinkClick r:id="" action="ppaction://noaction">
                <a:snd r:embed="rId22" name="zehn.wav"/>
              </a:hlinkClick>
              <a:extLst>
                <a:ext uri="{FF2B5EF4-FFF2-40B4-BE49-F238E27FC236}">
                  <a16:creationId xmlns:a16="http://schemas.microsoft.com/office/drawing/2014/main" id="{9A20F529-AC53-EA4C-A090-98906AB46DD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38" name="Picture 37">
              <a:extLst>
                <a:ext uri="{FF2B5EF4-FFF2-40B4-BE49-F238E27FC236}">
                  <a16:creationId xmlns:a16="http://schemas.microsoft.com/office/drawing/2014/main" id="{56AD7C41-1270-0844-880C-EB15EBA2022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sp>
        <p:nvSpPr>
          <p:cNvPr id="39" name="TextBox 38">
            <a:extLst>
              <a:ext uri="{FF2B5EF4-FFF2-40B4-BE49-F238E27FC236}">
                <a16:creationId xmlns:a16="http://schemas.microsoft.com/office/drawing/2014/main" id="{AD48BC6B-BDF0-6743-9B6F-CC2AAB7DC3F3}"/>
              </a:ext>
            </a:extLst>
          </p:cNvPr>
          <p:cNvSpPr txBox="1"/>
          <p:nvPr/>
        </p:nvSpPr>
        <p:spPr>
          <a:xfrm>
            <a:off x="45252" y="315644"/>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40" name="TextBox 39">
            <a:extLst>
              <a:ext uri="{FF2B5EF4-FFF2-40B4-BE49-F238E27FC236}">
                <a16:creationId xmlns:a16="http://schemas.microsoft.com/office/drawing/2014/main" id="{776888CD-2C34-9B4B-B95A-C33B4926F54A}"/>
              </a:ext>
            </a:extLst>
          </p:cNvPr>
          <p:cNvSpPr txBox="1"/>
          <p:nvPr/>
        </p:nvSpPr>
        <p:spPr>
          <a:xfrm>
            <a:off x="343920" y="502586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41" name="TextBox 40">
            <a:extLst>
              <a:ext uri="{FF2B5EF4-FFF2-40B4-BE49-F238E27FC236}">
                <a16:creationId xmlns:a16="http://schemas.microsoft.com/office/drawing/2014/main" id="{AE4859A6-5BEE-A848-ACD7-797831491A2B}"/>
              </a:ext>
            </a:extLst>
          </p:cNvPr>
          <p:cNvSpPr txBox="1"/>
          <p:nvPr/>
        </p:nvSpPr>
        <p:spPr>
          <a:xfrm>
            <a:off x="1856229" y="2100895"/>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sp>
        <p:nvSpPr>
          <p:cNvPr id="42" name="TextBox 41">
            <a:extLst>
              <a:ext uri="{FF2B5EF4-FFF2-40B4-BE49-F238E27FC236}">
                <a16:creationId xmlns:a16="http://schemas.microsoft.com/office/drawing/2014/main" id="{D1DACBD4-E7E0-454C-9794-A4978AC4B60F}"/>
              </a:ext>
            </a:extLst>
          </p:cNvPr>
          <p:cNvSpPr txBox="1"/>
          <p:nvPr/>
        </p:nvSpPr>
        <p:spPr>
          <a:xfrm>
            <a:off x="3852378" y="676781"/>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sp>
        <p:nvSpPr>
          <p:cNvPr id="43" name="TextBox 42">
            <a:extLst>
              <a:ext uri="{FF2B5EF4-FFF2-40B4-BE49-F238E27FC236}">
                <a16:creationId xmlns:a16="http://schemas.microsoft.com/office/drawing/2014/main" id="{185B95C4-7138-5F44-96D6-2893B58A000C}"/>
              </a:ext>
            </a:extLst>
          </p:cNvPr>
          <p:cNvSpPr txBox="1"/>
          <p:nvPr/>
        </p:nvSpPr>
        <p:spPr>
          <a:xfrm>
            <a:off x="6790589" y="253397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44" name="TextBox 43">
            <a:extLst>
              <a:ext uri="{FF2B5EF4-FFF2-40B4-BE49-F238E27FC236}">
                <a16:creationId xmlns:a16="http://schemas.microsoft.com/office/drawing/2014/main" id="{CECB8C24-049E-FF44-BC99-BB3DEF34A814}"/>
              </a:ext>
            </a:extLst>
          </p:cNvPr>
          <p:cNvSpPr txBox="1"/>
          <p:nvPr/>
        </p:nvSpPr>
        <p:spPr>
          <a:xfrm>
            <a:off x="3088761" y="4182918"/>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45" name="TextBox 44">
            <a:extLst>
              <a:ext uri="{FF2B5EF4-FFF2-40B4-BE49-F238E27FC236}">
                <a16:creationId xmlns:a16="http://schemas.microsoft.com/office/drawing/2014/main" id="{7568B93E-C9CA-604D-84FB-13086C7F752D}"/>
              </a:ext>
            </a:extLst>
          </p:cNvPr>
          <p:cNvSpPr txBox="1"/>
          <p:nvPr/>
        </p:nvSpPr>
        <p:spPr>
          <a:xfrm>
            <a:off x="7023494" y="4828481"/>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46" name="TextBox 45">
            <a:extLst>
              <a:ext uri="{FF2B5EF4-FFF2-40B4-BE49-F238E27FC236}">
                <a16:creationId xmlns:a16="http://schemas.microsoft.com/office/drawing/2014/main" id="{6F368932-931F-374E-A752-4A56B294AC2B}"/>
              </a:ext>
            </a:extLst>
          </p:cNvPr>
          <p:cNvSpPr txBox="1"/>
          <p:nvPr/>
        </p:nvSpPr>
        <p:spPr>
          <a:xfrm>
            <a:off x="9024909" y="1119568"/>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47" name="TextBox 46">
            <a:extLst>
              <a:ext uri="{FF2B5EF4-FFF2-40B4-BE49-F238E27FC236}">
                <a16:creationId xmlns:a16="http://schemas.microsoft.com/office/drawing/2014/main" id="{6E4D007C-0C43-804F-AD1A-4AED8648D0B8}"/>
              </a:ext>
            </a:extLst>
          </p:cNvPr>
          <p:cNvSpPr txBox="1"/>
          <p:nvPr/>
        </p:nvSpPr>
        <p:spPr>
          <a:xfrm>
            <a:off x="10056901" y="4045181"/>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pic>
        <p:nvPicPr>
          <p:cNvPr id="48"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10504086" y="4925662"/>
            <a:ext cx="812262" cy="827252"/>
          </a:xfrm>
          <a:prstGeom prst="rect">
            <a:avLst/>
          </a:prstGeom>
        </p:spPr>
      </p:pic>
      <p:pic>
        <p:nvPicPr>
          <p:cNvPr id="49"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615086" y="5206717"/>
            <a:ext cx="757805" cy="825870"/>
          </a:xfrm>
          <a:prstGeom prst="rect">
            <a:avLst/>
          </a:prstGeom>
        </p:spPr>
      </p:pic>
      <p:pic>
        <p:nvPicPr>
          <p:cNvPr id="50"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464824" y="1611936"/>
            <a:ext cx="759073" cy="827252"/>
          </a:xfrm>
          <a:prstGeom prst="rect">
            <a:avLst/>
          </a:prstGeom>
        </p:spPr>
      </p:pic>
      <p:pic>
        <p:nvPicPr>
          <p:cNvPr id="51"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4258607" y="176340"/>
            <a:ext cx="759073" cy="827252"/>
          </a:xfrm>
          <a:prstGeom prst="rect">
            <a:avLst/>
          </a:prstGeom>
        </p:spPr>
      </p:pic>
      <p:pic>
        <p:nvPicPr>
          <p:cNvPr id="52"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2034023" y="2634943"/>
            <a:ext cx="759073" cy="827252"/>
          </a:xfrm>
          <a:prstGeom prst="rect">
            <a:avLst/>
          </a:prstGeom>
        </p:spPr>
      </p:pic>
      <p:pic>
        <p:nvPicPr>
          <p:cNvPr id="5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981475" y="3514610"/>
            <a:ext cx="759073" cy="827252"/>
          </a:xfrm>
          <a:prstGeom prst="rect">
            <a:avLst/>
          </a:prstGeom>
        </p:spPr>
      </p:pic>
      <p:pic>
        <p:nvPicPr>
          <p:cNvPr id="54"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63725" y="3924746"/>
            <a:ext cx="816993" cy="827252"/>
          </a:xfrm>
          <a:prstGeom prst="rect">
            <a:avLst/>
          </a:prstGeom>
        </p:spPr>
      </p:pic>
      <p:pic>
        <p:nvPicPr>
          <p:cNvPr id="55"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33019" y="1161697"/>
            <a:ext cx="801144" cy="827252"/>
          </a:xfrm>
          <a:prstGeom prst="rect">
            <a:avLst/>
          </a:prstGeom>
        </p:spPr>
      </p:pic>
    </p:spTree>
    <p:extLst>
      <p:ext uri="{BB962C8B-B14F-4D97-AF65-F5344CB8AC3E}">
        <p14:creationId xmlns:p14="http://schemas.microsoft.com/office/powerpoint/2010/main" val="2125243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 restart="whenNotActive" fill="hold" evtFilter="cancelBubble" nodeType="interactiveSeq">
                <p:stCondLst>
                  <p:cond evt="onClick" delay="0">
                    <p:tgtEl>
                      <p:spTgt spid="4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2" name="Rectangle 31">
            <a:extLst>
              <a:ext uri="{FF2B5EF4-FFF2-40B4-BE49-F238E27FC236}">
                <a16:creationId xmlns:a16="http://schemas.microsoft.com/office/drawing/2014/main" id="{EA25DC14-CDDC-E94F-B4A3-E0DB3D410936}"/>
              </a:ext>
            </a:extLst>
          </p:cNvPr>
          <p:cNvSpPr/>
          <p:nvPr/>
        </p:nvSpPr>
        <p:spPr>
          <a:xfrm>
            <a:off x="1809455" y="1582822"/>
            <a:ext cx="1773242" cy="923330"/>
          </a:xfrm>
          <a:prstGeom prst="rect">
            <a:avLst/>
          </a:prstGeom>
        </p:spPr>
        <p:txBody>
          <a:bodyPr wrap="none">
            <a:spAutoFit/>
          </a:bodyPr>
          <a:lstStyle/>
          <a:p>
            <a:pPr algn="ctr" defTabSz="914400"/>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B7B68285-1CC0-4641-820A-2D11D647D6AE}"/>
              </a:ext>
            </a:extLst>
          </p:cNvPr>
          <p:cNvSpPr/>
          <p:nvPr/>
        </p:nvSpPr>
        <p:spPr>
          <a:xfrm>
            <a:off x="149069" y="5196265"/>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34" name="Rectangle 33">
            <a:extLst>
              <a:ext uri="{FF2B5EF4-FFF2-40B4-BE49-F238E27FC236}">
                <a16:creationId xmlns:a16="http://schemas.microsoft.com/office/drawing/2014/main" id="{ABE9DCD1-A788-5D46-A7A0-39CA53864351}"/>
              </a:ext>
            </a:extLst>
          </p:cNvPr>
          <p:cNvSpPr/>
          <p:nvPr/>
        </p:nvSpPr>
        <p:spPr>
          <a:xfrm>
            <a:off x="4566516" y="1274999"/>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7A6177E7-A508-944A-A307-731DD8E0DEB4}"/>
              </a:ext>
            </a:extLst>
          </p:cNvPr>
          <p:cNvSpPr/>
          <p:nvPr/>
        </p:nvSpPr>
        <p:spPr>
          <a:xfrm>
            <a:off x="3606222" y="4720980"/>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91609DB0-9638-2E4B-85D0-33D9DDD8E051}"/>
              </a:ext>
            </a:extLst>
          </p:cNvPr>
          <p:cNvSpPr/>
          <p:nvPr/>
        </p:nvSpPr>
        <p:spPr>
          <a:xfrm>
            <a:off x="5642152" y="2787303"/>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FF6D37FC-EB4C-1746-9AA8-5E83F64561CC}"/>
              </a:ext>
            </a:extLst>
          </p:cNvPr>
          <p:cNvSpPr txBox="1"/>
          <p:nvPr/>
        </p:nvSpPr>
        <p:spPr>
          <a:xfrm>
            <a:off x="6394901" y="4543536"/>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sp>
        <p:nvSpPr>
          <p:cNvPr id="38" name="TextBox 37">
            <a:extLst>
              <a:ext uri="{FF2B5EF4-FFF2-40B4-BE49-F238E27FC236}">
                <a16:creationId xmlns:a16="http://schemas.microsoft.com/office/drawing/2014/main" id="{18E21DDA-B168-1247-A3E6-A3EEA36652DC}"/>
              </a:ext>
            </a:extLst>
          </p:cNvPr>
          <p:cNvSpPr txBox="1"/>
          <p:nvPr/>
        </p:nvSpPr>
        <p:spPr>
          <a:xfrm>
            <a:off x="476677" y="2787303"/>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sp>
        <p:nvSpPr>
          <p:cNvPr id="39" name="Rectangle 38">
            <a:extLst>
              <a:ext uri="{FF2B5EF4-FFF2-40B4-BE49-F238E27FC236}">
                <a16:creationId xmlns:a16="http://schemas.microsoft.com/office/drawing/2014/main" id="{F39F3087-4043-6F44-A6BC-245D80880E87}"/>
              </a:ext>
            </a:extLst>
          </p:cNvPr>
          <p:cNvSpPr/>
          <p:nvPr/>
        </p:nvSpPr>
        <p:spPr>
          <a:xfrm>
            <a:off x="2120064" y="3675453"/>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sp>
        <p:nvSpPr>
          <p:cNvPr id="40" name="Rectangle 39">
            <a:extLst>
              <a:ext uri="{FF2B5EF4-FFF2-40B4-BE49-F238E27FC236}">
                <a16:creationId xmlns:a16="http://schemas.microsoft.com/office/drawing/2014/main" id="{E4F44948-5046-354E-B06B-533C5859C3DC}"/>
              </a:ext>
            </a:extLst>
          </p:cNvPr>
          <p:cNvSpPr/>
          <p:nvPr/>
        </p:nvSpPr>
        <p:spPr>
          <a:xfrm>
            <a:off x="7620751" y="224360"/>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41"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5256" y="1301671"/>
            <a:ext cx="923697" cy="1021198"/>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schreiben</a:t>
            </a:r>
            <a:endParaRPr lang="en-GB" b="1" dirty="0">
              <a:solidFill>
                <a:prstClr val="white"/>
              </a:solidFill>
              <a:latin typeface="Century Gothic" panose="020B0502020202020204" pitchFamily="34" charset="0"/>
            </a:endParaRPr>
          </a:p>
        </p:txBody>
      </p:sp>
      <p:sp>
        <p:nvSpPr>
          <p:cNvPr id="6" name="Rectangle 5"/>
          <p:cNvSpPr/>
          <p:nvPr/>
        </p:nvSpPr>
        <p:spPr>
          <a:xfrm>
            <a:off x="4471140" y="1318286"/>
            <a:ext cx="4895892"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sit_t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all__n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447010" y="2136715"/>
            <a:ext cx="4556055"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d_nkt</a:t>
            </a:r>
            <a:r>
              <a:rPr lang="en-GB" sz="3200" dirty="0">
                <a:solidFill>
                  <a:srgbClr val="115076"/>
                </a:solidFill>
                <a:latin typeface="Century Gothic" panose="020B0502020202020204" pitchFamily="34" charset="0"/>
              </a:rPr>
              <a:t> ’W_s</a:t>
            </a:r>
            <a:r>
              <a:rPr lang="en-GB" sz="3200" b="1" dirty="0">
                <a:solidFill>
                  <a:srgbClr val="115076"/>
                </a:solidFill>
                <a:latin typeface="Century Gothic" panose="020B0502020202020204" pitchFamily="34" charset="0"/>
              </a:rPr>
              <a:t>?</a:t>
            </a:r>
            <a:r>
              <a:rPr lang="en-GB" sz="3200" dirty="0">
                <a:solidFill>
                  <a:srgbClr val="115076"/>
                </a:solidFill>
                <a:latin typeface="Century Gothic" panose="020B0502020202020204" pitchFamily="34" charset="0"/>
              </a:rPr>
              <a:t>!’ </a:t>
            </a:r>
          </a:p>
        </p:txBody>
      </p:sp>
      <p:sp>
        <p:nvSpPr>
          <p:cNvPr id="8" name="Rectangle 7"/>
          <p:cNvSpPr/>
          <p:nvPr/>
        </p:nvSpPr>
        <p:spPr>
          <a:xfrm>
            <a:off x="4471140" y="2943233"/>
            <a:ext cx="5277407"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__n </a:t>
            </a:r>
            <a:r>
              <a:rPr lang="en-GB" sz="3200" dirty="0" err="1">
                <a:solidFill>
                  <a:srgbClr val="115076"/>
                </a:solidFill>
                <a:latin typeface="Century Gothic" panose="020B0502020202020204" pitchFamily="34" charset="0"/>
              </a:rPr>
              <a:t>Z_mmer</a:t>
            </a:r>
            <a:r>
              <a:rPr lang="en-GB" sz="3200" dirty="0">
                <a:solidFill>
                  <a:srgbClr val="115076"/>
                </a:solidFill>
                <a:latin typeface="Century Gothic" panose="020B0502020202020204" pitchFamily="34" charset="0"/>
              </a:rPr>
              <a:t>.</a:t>
            </a:r>
          </a:p>
        </p:txBody>
      </p:sp>
      <p:sp>
        <p:nvSpPr>
          <p:cNvPr id="9" name="Rectangle 8"/>
          <p:cNvSpPr/>
          <p:nvPr/>
        </p:nvSpPr>
        <p:spPr>
          <a:xfrm>
            <a:off x="4471140" y="3806837"/>
            <a:ext cx="5780750"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a:t>
            </a:r>
            <a:r>
              <a:rPr lang="en-GB" sz="3200" dirty="0">
                <a:solidFill>
                  <a:srgbClr val="115076"/>
                </a:solidFill>
                <a:latin typeface="Century Gothic" panose="020B0502020202020204" pitchFamily="34" charset="0"/>
              </a:rPr>
              <a:t>_ </a:t>
            </a:r>
            <a:r>
              <a:rPr lang="en-GB" sz="3200" dirty="0" err="1">
                <a:solidFill>
                  <a:srgbClr val="115076"/>
                </a:solidFill>
                <a:latin typeface="Century Gothic" panose="020B0502020202020204" pitchFamily="34" charset="0"/>
              </a:rPr>
              <a:t>innt</a:t>
            </a:r>
            <a:r>
              <a:rPr lang="en-GB" sz="3200" dirty="0">
                <a:solidFill>
                  <a:srgbClr val="115076"/>
                </a:solidFill>
                <a:latin typeface="Century Gothic" panose="020B0502020202020204" pitchFamily="34" charset="0"/>
              </a:rPr>
              <a:t> __n </a:t>
            </a:r>
            <a:r>
              <a:rPr lang="en-GB" sz="3200" dirty="0" err="1">
                <a:solidFill>
                  <a:srgbClr val="115076"/>
                </a:solidFill>
                <a:latin typeface="Century Gothic" panose="020B0502020202020204" pitchFamily="34" charset="0"/>
              </a:rPr>
              <a:t>B_tt</a:t>
            </a:r>
            <a:r>
              <a:rPr lang="en-GB" sz="3200" dirty="0">
                <a:solidFill>
                  <a:srgbClr val="115076"/>
                </a:solidFill>
                <a:latin typeface="Century Gothic" panose="020B0502020202020204" pitchFamily="34" charset="0"/>
              </a:rPr>
              <a:t>.</a:t>
            </a:r>
          </a:p>
        </p:txBody>
      </p:sp>
      <p:sp>
        <p:nvSpPr>
          <p:cNvPr id="10" name="Rectangle 9"/>
          <p:cNvSpPr/>
          <p:nvPr/>
        </p:nvSpPr>
        <p:spPr>
          <a:xfrm>
            <a:off x="4509816" y="4546359"/>
            <a:ext cx="4892686"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a:t>
            </a:r>
            <a:r>
              <a:rPr lang="en-GB" sz="3200" dirty="0" err="1">
                <a:solidFill>
                  <a:srgbClr val="115076"/>
                </a:solidFill>
                <a:latin typeface="Century Gothic" panose="020B0502020202020204" pitchFamily="34" charset="0"/>
              </a:rPr>
              <a:t>h_t</a:t>
            </a:r>
            <a:r>
              <a:rPr lang="en-GB" sz="3200" dirty="0">
                <a:solidFill>
                  <a:srgbClr val="115076"/>
                </a:solidFill>
                <a:latin typeface="Century Gothic" panose="020B0502020202020204" pitchFamily="34" charset="0"/>
              </a:rPr>
              <a:t> __</a:t>
            </a:r>
            <a:r>
              <a:rPr lang="en-GB" sz="3200" dirty="0" err="1">
                <a:solidFill>
                  <a:srgbClr val="115076"/>
                </a:solidFill>
                <a:latin typeface="Century Gothic" panose="020B0502020202020204" pitchFamily="34" charset="0"/>
              </a:rPr>
              <a:t>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G_st</a:t>
            </a:r>
            <a:r>
              <a:rPr lang="en-GB" sz="3200" dirty="0">
                <a:solidFill>
                  <a:srgbClr val="115076"/>
                </a:solidFill>
                <a:latin typeface="Century Gothic" panose="020B0502020202020204" pitchFamily="34" charset="0"/>
              </a:rPr>
              <a:t>.</a:t>
            </a:r>
          </a:p>
        </p:txBody>
      </p:sp>
      <p:sp>
        <p:nvSpPr>
          <p:cNvPr id="11" name="Rectangle 10"/>
          <p:cNvSpPr/>
          <p:nvPr/>
        </p:nvSpPr>
        <p:spPr>
          <a:xfrm>
            <a:off x="4471140" y="5458606"/>
            <a:ext cx="5178021"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s_gt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t>
            </a:r>
            <a:r>
              <a:rPr lang="en-GB" sz="3200" dirty="0">
                <a:solidFill>
                  <a:srgbClr val="115076"/>
                </a:solidFill>
                <a:latin typeface="Century Gothic" panose="020B0502020202020204" pitchFamily="34" charset="0"/>
              </a:rPr>
              <a:t>_’.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D1AF5D9F-98B5-B642-9E6F-D94BA0D151A8}"/>
              </a:ext>
            </a:extLst>
          </p:cNvPr>
          <p:cNvSpPr txBox="1"/>
          <p:nvPr/>
        </p:nvSpPr>
        <p:spPr>
          <a:xfrm>
            <a:off x="6910866" y="1325265"/>
            <a:ext cx="37382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z</a:t>
            </a:r>
          </a:p>
        </p:txBody>
      </p:sp>
      <p:sp>
        <p:nvSpPr>
          <p:cNvPr id="25" name="TextBox 24">
            <a:extLst>
              <a:ext uri="{FF2B5EF4-FFF2-40B4-BE49-F238E27FC236}">
                <a16:creationId xmlns:a16="http://schemas.microsoft.com/office/drawing/2014/main" id="{B1C75367-B22C-034E-B436-AF2E2C268F6D}"/>
              </a:ext>
            </a:extLst>
          </p:cNvPr>
          <p:cNvSpPr txBox="1"/>
          <p:nvPr/>
        </p:nvSpPr>
        <p:spPr>
          <a:xfrm>
            <a:off x="7844924" y="1297687"/>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6" name="TextBox 25">
            <a:extLst>
              <a:ext uri="{FF2B5EF4-FFF2-40B4-BE49-F238E27FC236}">
                <a16:creationId xmlns:a16="http://schemas.microsoft.com/office/drawing/2014/main" id="{19619F69-88B3-F846-A73C-EFB5577F57D4}"/>
              </a:ext>
            </a:extLst>
          </p:cNvPr>
          <p:cNvSpPr txBox="1"/>
          <p:nvPr/>
        </p:nvSpPr>
        <p:spPr>
          <a:xfrm>
            <a:off x="6360715" y="2128377"/>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27" name="TextBox 26">
            <a:extLst>
              <a:ext uri="{FF2B5EF4-FFF2-40B4-BE49-F238E27FC236}">
                <a16:creationId xmlns:a16="http://schemas.microsoft.com/office/drawing/2014/main" id="{AA52DB82-1DEA-7F4A-8101-BAB376DB4E13}"/>
              </a:ext>
            </a:extLst>
          </p:cNvPr>
          <p:cNvSpPr txBox="1"/>
          <p:nvPr/>
        </p:nvSpPr>
        <p:spPr>
          <a:xfrm>
            <a:off x="7759930" y="212017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28" name="TextBox 27">
            <a:extLst>
              <a:ext uri="{FF2B5EF4-FFF2-40B4-BE49-F238E27FC236}">
                <a16:creationId xmlns:a16="http://schemas.microsoft.com/office/drawing/2014/main" id="{DA30F87F-B697-FA4A-86BD-96D914FBA00B}"/>
              </a:ext>
            </a:extLst>
          </p:cNvPr>
          <p:cNvSpPr txBox="1"/>
          <p:nvPr/>
        </p:nvSpPr>
        <p:spPr>
          <a:xfrm>
            <a:off x="7146451" y="293237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A1479DBE-9988-3045-914C-8BA20EEA8923}"/>
              </a:ext>
            </a:extLst>
          </p:cNvPr>
          <p:cNvSpPr txBox="1"/>
          <p:nvPr/>
        </p:nvSpPr>
        <p:spPr>
          <a:xfrm>
            <a:off x="8119365" y="2939805"/>
            <a:ext cx="28245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i</a:t>
            </a:r>
          </a:p>
        </p:txBody>
      </p:sp>
      <p:sp>
        <p:nvSpPr>
          <p:cNvPr id="30" name="TextBox 29">
            <a:extLst>
              <a:ext uri="{FF2B5EF4-FFF2-40B4-BE49-F238E27FC236}">
                <a16:creationId xmlns:a16="http://schemas.microsoft.com/office/drawing/2014/main" id="{D55F0656-1F6C-AD44-911E-6B7019290270}"/>
              </a:ext>
            </a:extLst>
          </p:cNvPr>
          <p:cNvSpPr txBox="1"/>
          <p:nvPr/>
        </p:nvSpPr>
        <p:spPr>
          <a:xfrm>
            <a:off x="7256497" y="3823277"/>
            <a:ext cx="5132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w</a:t>
            </a:r>
          </a:p>
        </p:txBody>
      </p:sp>
      <p:sp>
        <p:nvSpPr>
          <p:cNvPr id="31" name="TextBox 30">
            <a:extLst>
              <a:ext uri="{FF2B5EF4-FFF2-40B4-BE49-F238E27FC236}">
                <a16:creationId xmlns:a16="http://schemas.microsoft.com/office/drawing/2014/main" id="{022AAE80-D586-3140-95E5-BE6218D75AAF}"/>
              </a:ext>
            </a:extLst>
          </p:cNvPr>
          <p:cNvSpPr txBox="1"/>
          <p:nvPr/>
        </p:nvSpPr>
        <p:spPr>
          <a:xfrm>
            <a:off x="8502016" y="3822053"/>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2" name="TextBox 31">
            <a:extLst>
              <a:ext uri="{FF2B5EF4-FFF2-40B4-BE49-F238E27FC236}">
                <a16:creationId xmlns:a16="http://schemas.microsoft.com/office/drawing/2014/main" id="{6AFDCA4D-9678-B84F-84A4-E9EDA3039740}"/>
              </a:ext>
            </a:extLst>
          </p:cNvPr>
          <p:cNvSpPr txBox="1"/>
          <p:nvPr/>
        </p:nvSpPr>
        <p:spPr>
          <a:xfrm>
            <a:off x="9384664" y="3809052"/>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33" name="TextBox 32">
            <a:extLst>
              <a:ext uri="{FF2B5EF4-FFF2-40B4-BE49-F238E27FC236}">
                <a16:creationId xmlns:a16="http://schemas.microsoft.com/office/drawing/2014/main" id="{ED30D96B-23D0-1842-A977-C33BFB353607}"/>
              </a:ext>
            </a:extLst>
          </p:cNvPr>
          <p:cNvSpPr txBox="1"/>
          <p:nvPr/>
        </p:nvSpPr>
        <p:spPr>
          <a:xfrm>
            <a:off x="6463512" y="4557832"/>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4" name="TextBox 33">
            <a:extLst>
              <a:ext uri="{FF2B5EF4-FFF2-40B4-BE49-F238E27FC236}">
                <a16:creationId xmlns:a16="http://schemas.microsoft.com/office/drawing/2014/main" id="{A1FCCB49-B446-D04E-9798-6870F3796D0E}"/>
              </a:ext>
            </a:extLst>
          </p:cNvPr>
          <p:cNvSpPr txBox="1"/>
          <p:nvPr/>
        </p:nvSpPr>
        <p:spPr>
          <a:xfrm>
            <a:off x="6964757" y="454635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5" name="TextBox 34">
            <a:extLst>
              <a:ext uri="{FF2B5EF4-FFF2-40B4-BE49-F238E27FC236}">
                <a16:creationId xmlns:a16="http://schemas.microsoft.com/office/drawing/2014/main" id="{EC61A742-CE07-834A-B514-9E6A76493FC7}"/>
              </a:ext>
            </a:extLst>
          </p:cNvPr>
          <p:cNvSpPr txBox="1"/>
          <p:nvPr/>
        </p:nvSpPr>
        <p:spPr>
          <a:xfrm>
            <a:off x="8519576" y="4542107"/>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6" name="TextBox 35">
            <a:extLst>
              <a:ext uri="{FF2B5EF4-FFF2-40B4-BE49-F238E27FC236}">
                <a16:creationId xmlns:a16="http://schemas.microsoft.com/office/drawing/2014/main" id="{E5C3243E-4FD7-7B47-8D32-512D921B0A19}"/>
              </a:ext>
            </a:extLst>
          </p:cNvPr>
          <p:cNvSpPr txBox="1"/>
          <p:nvPr/>
        </p:nvSpPr>
        <p:spPr>
          <a:xfrm>
            <a:off x="6725038" y="545860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7" name="TextBox 36">
            <a:extLst>
              <a:ext uri="{FF2B5EF4-FFF2-40B4-BE49-F238E27FC236}">
                <a16:creationId xmlns:a16="http://schemas.microsoft.com/office/drawing/2014/main" id="{7C51EA89-A327-5048-AF17-0EF90F4DC976}"/>
              </a:ext>
            </a:extLst>
          </p:cNvPr>
          <p:cNvSpPr txBox="1"/>
          <p:nvPr/>
        </p:nvSpPr>
        <p:spPr>
          <a:xfrm>
            <a:off x="8367162" y="5462853"/>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8" name="Action Button: Custom 16">
            <a:hlinkClick r:id="" action="ppaction://noaction" highlightClick="1">
              <a:snd r:embed="rId4" name="media13.wav"/>
            </a:hlinkClick>
            <a:extLst>
              <a:ext uri="{FF2B5EF4-FFF2-40B4-BE49-F238E27FC236}">
                <a16:creationId xmlns:a16="http://schemas.microsoft.com/office/drawing/2014/main" id="{DA5FAA28-0FFE-FD44-82BD-8BEA8CA05A2D}"/>
              </a:ext>
            </a:extLst>
          </p:cNvPr>
          <p:cNvSpPr/>
          <p:nvPr/>
        </p:nvSpPr>
        <p:spPr>
          <a:xfrm>
            <a:off x="3728957" y="11963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5" name="media14.wav"/>
            </a:hlinkClick>
            <a:extLst>
              <a:ext uri="{FF2B5EF4-FFF2-40B4-BE49-F238E27FC236}">
                <a16:creationId xmlns:a16="http://schemas.microsoft.com/office/drawing/2014/main" id="{DA5FAA28-0FFE-FD44-82BD-8BEA8CA05A2D}"/>
              </a:ext>
            </a:extLst>
          </p:cNvPr>
          <p:cNvSpPr/>
          <p:nvPr/>
        </p:nvSpPr>
        <p:spPr>
          <a:xfrm>
            <a:off x="3750321" y="20316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6" name="media15.wav"/>
            </a:hlinkClick>
            <a:extLst>
              <a:ext uri="{FF2B5EF4-FFF2-40B4-BE49-F238E27FC236}">
                <a16:creationId xmlns:a16="http://schemas.microsoft.com/office/drawing/2014/main" id="{DA5FAA28-0FFE-FD44-82BD-8BEA8CA05A2D}"/>
              </a:ext>
            </a:extLst>
          </p:cNvPr>
          <p:cNvSpPr/>
          <p:nvPr/>
        </p:nvSpPr>
        <p:spPr>
          <a:xfrm>
            <a:off x="3743874" y="28640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7" name="media17.wav"/>
            </a:hlinkClick>
            <a:extLst>
              <a:ext uri="{FF2B5EF4-FFF2-40B4-BE49-F238E27FC236}">
                <a16:creationId xmlns:a16="http://schemas.microsoft.com/office/drawing/2014/main" id="{DA5FAA28-0FFE-FD44-82BD-8BEA8CA05A2D}"/>
              </a:ext>
            </a:extLst>
          </p:cNvPr>
          <p:cNvSpPr/>
          <p:nvPr/>
        </p:nvSpPr>
        <p:spPr>
          <a:xfrm>
            <a:off x="3737281" y="36817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8" name="media16.wav"/>
            </a:hlinkClick>
            <a:extLst>
              <a:ext uri="{FF2B5EF4-FFF2-40B4-BE49-F238E27FC236}">
                <a16:creationId xmlns:a16="http://schemas.microsoft.com/office/drawing/2014/main" id="{DA5FAA28-0FFE-FD44-82BD-8BEA8CA05A2D}"/>
              </a:ext>
            </a:extLst>
          </p:cNvPr>
          <p:cNvSpPr/>
          <p:nvPr/>
        </p:nvSpPr>
        <p:spPr>
          <a:xfrm>
            <a:off x="3728957" y="45224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9" name="media18.wav"/>
            </a:hlinkClick>
            <a:extLst>
              <a:ext uri="{FF2B5EF4-FFF2-40B4-BE49-F238E27FC236}">
                <a16:creationId xmlns:a16="http://schemas.microsoft.com/office/drawing/2014/main" id="{DA5FAA28-0FFE-FD44-82BD-8BEA8CA05A2D}"/>
              </a:ext>
            </a:extLst>
          </p:cNvPr>
          <p:cNvSpPr/>
          <p:nvPr/>
        </p:nvSpPr>
        <p:spPr>
          <a:xfrm>
            <a:off x="3729361" y="53743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23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p:cNvSpPr/>
          <p:nvPr/>
        </p:nvSpPr>
        <p:spPr>
          <a:xfrm>
            <a:off x="4517551" y="1354757"/>
            <a:ext cx="4802918"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allein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517551" y="2191235"/>
            <a:ext cx="4705134"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denkt</a:t>
            </a:r>
            <a:r>
              <a:rPr lang="en-GB" sz="3200" dirty="0">
                <a:solidFill>
                  <a:srgbClr val="115076"/>
                </a:solidFill>
                <a:latin typeface="Century Gothic" panose="020B0502020202020204" pitchFamily="34" charset="0"/>
              </a:rPr>
              <a:t> ’Was?!’ </a:t>
            </a:r>
          </a:p>
        </p:txBody>
      </p:sp>
      <p:sp>
        <p:nvSpPr>
          <p:cNvPr id="8" name="Rectangle 7"/>
          <p:cNvSpPr/>
          <p:nvPr/>
        </p:nvSpPr>
        <p:spPr>
          <a:xfrm>
            <a:off x="4517551" y="3004724"/>
            <a:ext cx="5091458"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Zimmer.</a:t>
            </a:r>
          </a:p>
        </p:txBody>
      </p:sp>
      <p:sp>
        <p:nvSpPr>
          <p:cNvPr id="9" name="Rectangle 8"/>
          <p:cNvSpPr/>
          <p:nvPr/>
        </p:nvSpPr>
        <p:spPr>
          <a:xfrm>
            <a:off x="4517551" y="3851886"/>
            <a:ext cx="5801588"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gewinnt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Bett.</a:t>
            </a:r>
          </a:p>
        </p:txBody>
      </p:sp>
      <p:sp>
        <p:nvSpPr>
          <p:cNvPr id="10" name="Rectangle 9"/>
          <p:cNvSpPr/>
          <p:nvPr/>
        </p:nvSpPr>
        <p:spPr>
          <a:xfrm>
            <a:off x="4517551" y="4692021"/>
            <a:ext cx="4980851"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hat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Gast.</a:t>
            </a:r>
          </a:p>
        </p:txBody>
      </p:sp>
      <p:sp>
        <p:nvSpPr>
          <p:cNvPr id="11" name="Rectangle 10"/>
          <p:cNvSpPr/>
          <p:nvPr/>
        </p:nvSpPr>
        <p:spPr>
          <a:xfrm>
            <a:off x="4517551" y="5489997"/>
            <a:ext cx="5328703"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sagt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pic>
        <p:nvPicPr>
          <p:cNvPr id="12" name="Picture 11">
            <a:hlinkClick r:id="" action="ppaction://noaction">
              <a:snd r:embed="rId4" name="Arzt.wav"/>
            </a:hlinkClick>
            <a:extLst>
              <a:ext uri="{FF2B5EF4-FFF2-40B4-BE49-F238E27FC236}">
                <a16:creationId xmlns:a16="http://schemas.microsoft.com/office/drawing/2014/main" id="{C817E7E1-07C3-8145-8395-AB50148EE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5176" y="737461"/>
            <a:ext cx="743136" cy="2156552"/>
          </a:xfrm>
          <a:prstGeom prst="rect">
            <a:avLst/>
          </a:prstGeom>
        </p:spPr>
      </p:pic>
      <p:pic>
        <p:nvPicPr>
          <p:cNvPr id="13" name="Picture 12">
            <a:extLst>
              <a:ext uri="{FF2B5EF4-FFF2-40B4-BE49-F238E27FC236}">
                <a16:creationId xmlns:a16="http://schemas.microsoft.com/office/drawing/2014/main" id="{187ED417-9D74-8D4B-9DFB-2DEA06D46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3" y="2804345"/>
            <a:ext cx="1841232" cy="1304206"/>
          </a:xfrm>
          <a:prstGeom prst="rect">
            <a:avLst/>
          </a:prstGeom>
        </p:spPr>
      </p:pic>
      <p:sp>
        <p:nvSpPr>
          <p:cNvPr id="2" name="TextBox 1"/>
          <p:cNvSpPr txBox="1"/>
          <p:nvPr/>
        </p:nvSpPr>
        <p:spPr>
          <a:xfrm>
            <a:off x="10431469" y="2848584"/>
            <a:ext cx="1685645" cy="461665"/>
          </a:xfrm>
          <a:prstGeom prst="rect">
            <a:avLst/>
          </a:prstGeom>
          <a:noFill/>
        </p:spPr>
        <p:txBody>
          <a:bodyPr wrap="square" rtlCol="0">
            <a:spAutoFit/>
          </a:bodyPr>
          <a:lstStyle/>
          <a:p>
            <a:pPr algn="l"/>
            <a:r>
              <a:rPr lang="en-GB" sz="2400">
                <a:solidFill>
                  <a:schemeClr val="accent5">
                    <a:lumMod val="50000"/>
                  </a:schemeClr>
                </a:solidFill>
              </a:rPr>
              <a:t>der Artzt</a:t>
            </a:r>
            <a:endParaRPr lang="en-GB" sz="2400" dirty="0">
              <a:solidFill>
                <a:schemeClr val="accent5">
                  <a:lumMod val="50000"/>
                </a:schemeClr>
              </a:solidFill>
            </a:endParaRPr>
          </a:p>
        </p:txBody>
      </p:sp>
      <p:sp>
        <p:nvSpPr>
          <p:cNvPr id="46" name="TextBox 45"/>
          <p:cNvSpPr txBox="1"/>
          <p:nvPr/>
        </p:nvSpPr>
        <p:spPr>
          <a:xfrm>
            <a:off x="586813" y="4052556"/>
            <a:ext cx="2083193" cy="461665"/>
          </a:xfrm>
          <a:prstGeom prst="rect">
            <a:avLst/>
          </a:prstGeom>
          <a:noFill/>
        </p:spPr>
        <p:txBody>
          <a:bodyPr wrap="square" rtlCol="0">
            <a:spAutoFit/>
          </a:bodyPr>
          <a:lstStyle/>
          <a:p>
            <a:pPr algn="l"/>
            <a:r>
              <a:rPr lang="en-GB" sz="2400">
                <a:solidFill>
                  <a:schemeClr val="accent5">
                    <a:lumMod val="50000"/>
                  </a:schemeClr>
                </a:solidFill>
              </a:rPr>
              <a:t>das Zimmer</a:t>
            </a:r>
            <a:endParaRPr lang="en-GB" sz="2400" dirty="0">
              <a:solidFill>
                <a:schemeClr val="accent5">
                  <a:lumMod val="50000"/>
                </a:schemeClr>
              </a:solidFill>
            </a:endParaRPr>
          </a:p>
        </p:txBody>
      </p:sp>
      <p:sp>
        <p:nvSpPr>
          <p:cNvPr id="33" name="Action Button: Custom 16">
            <a:hlinkClick r:id="" action="ppaction://noaction" highlightClick="1">
              <a:snd r:embed="rId7" name="media13.wav"/>
            </a:hlinkClick>
            <a:extLst>
              <a:ext uri="{FF2B5EF4-FFF2-40B4-BE49-F238E27FC236}">
                <a16:creationId xmlns:a16="http://schemas.microsoft.com/office/drawing/2014/main" id="{DA5FAA28-0FFE-FD44-82BD-8BEA8CA05A2D}"/>
              </a:ext>
            </a:extLst>
          </p:cNvPr>
          <p:cNvSpPr/>
          <p:nvPr/>
        </p:nvSpPr>
        <p:spPr>
          <a:xfrm>
            <a:off x="3728957" y="12725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8" name="media14.wav"/>
            </a:hlinkClick>
            <a:extLst>
              <a:ext uri="{FF2B5EF4-FFF2-40B4-BE49-F238E27FC236}">
                <a16:creationId xmlns:a16="http://schemas.microsoft.com/office/drawing/2014/main" id="{DA5FAA28-0FFE-FD44-82BD-8BEA8CA05A2D}"/>
              </a:ext>
            </a:extLst>
          </p:cNvPr>
          <p:cNvSpPr/>
          <p:nvPr/>
        </p:nvSpPr>
        <p:spPr>
          <a:xfrm>
            <a:off x="3750321" y="21078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9" name="media15.wav"/>
            </a:hlinkClick>
            <a:extLst>
              <a:ext uri="{FF2B5EF4-FFF2-40B4-BE49-F238E27FC236}">
                <a16:creationId xmlns:a16="http://schemas.microsoft.com/office/drawing/2014/main" id="{DA5FAA28-0FFE-FD44-82BD-8BEA8CA05A2D}"/>
              </a:ext>
            </a:extLst>
          </p:cNvPr>
          <p:cNvSpPr/>
          <p:nvPr/>
        </p:nvSpPr>
        <p:spPr>
          <a:xfrm>
            <a:off x="3743874" y="29402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10" name="media17.wav"/>
            </a:hlinkClick>
            <a:extLst>
              <a:ext uri="{FF2B5EF4-FFF2-40B4-BE49-F238E27FC236}">
                <a16:creationId xmlns:a16="http://schemas.microsoft.com/office/drawing/2014/main" id="{DA5FAA28-0FFE-FD44-82BD-8BEA8CA05A2D}"/>
              </a:ext>
            </a:extLst>
          </p:cNvPr>
          <p:cNvSpPr/>
          <p:nvPr/>
        </p:nvSpPr>
        <p:spPr>
          <a:xfrm>
            <a:off x="3737281" y="37579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1" name="media16.wav"/>
            </a:hlinkClick>
            <a:extLst>
              <a:ext uri="{FF2B5EF4-FFF2-40B4-BE49-F238E27FC236}">
                <a16:creationId xmlns:a16="http://schemas.microsoft.com/office/drawing/2014/main" id="{DA5FAA28-0FFE-FD44-82BD-8BEA8CA05A2D}"/>
              </a:ext>
            </a:extLst>
          </p:cNvPr>
          <p:cNvSpPr/>
          <p:nvPr/>
        </p:nvSpPr>
        <p:spPr>
          <a:xfrm>
            <a:off x="3728957" y="45986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12" name="media18.wav"/>
            </a:hlinkClick>
            <a:extLst>
              <a:ext uri="{FF2B5EF4-FFF2-40B4-BE49-F238E27FC236}">
                <a16:creationId xmlns:a16="http://schemas.microsoft.com/office/drawing/2014/main" id="{DA5FAA28-0FFE-FD44-82BD-8BEA8CA05A2D}"/>
              </a:ext>
            </a:extLst>
          </p:cNvPr>
          <p:cNvSpPr/>
          <p:nvPr/>
        </p:nvSpPr>
        <p:spPr>
          <a:xfrm>
            <a:off x="3729361" y="54505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pic>
        <p:nvPicPr>
          <p:cNvPr id="6" name="Picture 4" descr="Image result for bird chirping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805" y="3122700"/>
            <a:ext cx="5101823" cy="3143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ird chirping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65243" y="3348749"/>
            <a:ext cx="2335103" cy="2691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notes"/>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8020" y="3299226"/>
            <a:ext cx="1054427" cy="636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notes"/>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524" y="2497560"/>
            <a:ext cx="1054427" cy="6363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00379" y="1141967"/>
            <a:ext cx="10368643" cy="1323439"/>
          </a:xfrm>
          <a:prstGeom prst="rect">
            <a:avLst/>
          </a:prstGeom>
        </p:spPr>
        <p:txBody>
          <a:bodyPr wrap="square">
            <a:spAutoFit/>
          </a:bodyPr>
          <a:lstStyle/>
          <a:p>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kl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M</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g</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all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zw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te schw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der.</a:t>
            </a:r>
          </a:p>
        </p:txBody>
      </p:sp>
    </p:spTree>
    <p:extLst>
      <p:ext uri="{BB962C8B-B14F-4D97-AF65-F5344CB8AC3E}">
        <p14:creationId xmlns:p14="http://schemas.microsoft.com/office/powerpoint/2010/main" val="276912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7 Slide 29</a:t>
            </a:r>
          </a:p>
        </p:txBody>
      </p:sp>
    </p:spTree>
    <p:extLst>
      <p:ext uri="{BB962C8B-B14F-4D97-AF65-F5344CB8AC3E}">
        <p14:creationId xmlns:p14="http://schemas.microsoft.com/office/powerpoint/2010/main" val="87354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41" name="TextBox 40"/>
          <p:cNvSpPr txBox="1"/>
          <p:nvPr/>
        </p:nvSpPr>
        <p:spPr>
          <a:xfrm rot="20358354">
            <a:off x="1284911" y="3033912"/>
            <a:ext cx="1408670" cy="461665"/>
          </a:xfrm>
          <a:prstGeom prst="rect">
            <a:avLst/>
          </a:prstGeom>
          <a:noFill/>
        </p:spPr>
        <p:txBody>
          <a:bodyPr wrap="square" rtlCol="0">
            <a:spAutoFit/>
          </a:bodyPr>
          <a:lstStyle/>
          <a:p>
            <a:r>
              <a:rPr lang="en-GB" dirty="0" err="1">
                <a:solidFill>
                  <a:srgbClr val="002060"/>
                </a:solidFill>
              </a:rPr>
              <a:t>Frankr</a:t>
            </a:r>
            <a:r>
              <a:rPr lang="en-GB" sz="2400" b="1" dirty="0" err="1">
                <a:solidFill>
                  <a:srgbClr val="002060"/>
                </a:solidFill>
              </a:rPr>
              <a:t>ei</a:t>
            </a:r>
            <a:r>
              <a:rPr lang="en-GB" dirty="0" err="1">
                <a:solidFill>
                  <a:srgbClr val="002060"/>
                </a:solidFill>
              </a:rPr>
              <a:t>ch</a:t>
            </a:r>
            <a:endParaRPr lang="en-GB" dirty="0">
              <a:solidFill>
                <a:srgbClr val="002060"/>
              </a:solidFill>
            </a:endParaRPr>
          </a:p>
        </p:txBody>
      </p:sp>
      <p:sp>
        <p:nvSpPr>
          <p:cNvPr id="42" name="TextBox 41"/>
          <p:cNvSpPr txBox="1"/>
          <p:nvPr/>
        </p:nvSpPr>
        <p:spPr>
          <a:xfrm rot="522572">
            <a:off x="2664941" y="1302403"/>
            <a:ext cx="1408670" cy="461665"/>
          </a:xfrm>
          <a:prstGeom prst="rect">
            <a:avLst/>
          </a:prstGeom>
          <a:noFill/>
        </p:spPr>
        <p:txBody>
          <a:bodyPr wrap="square" rtlCol="0">
            <a:spAutoFit/>
          </a:bodyPr>
          <a:lstStyle/>
          <a:p>
            <a:r>
              <a:rPr lang="en-GB" dirty="0" err="1">
                <a:solidFill>
                  <a:srgbClr val="002060"/>
                </a:solidFill>
              </a:rPr>
              <a:t>k</a:t>
            </a:r>
            <a:r>
              <a:rPr lang="en-GB" sz="2400" b="1" dirty="0" err="1">
                <a:solidFill>
                  <a:srgbClr val="002060"/>
                </a:solidFill>
              </a:rPr>
              <a:t>ei</a:t>
            </a:r>
            <a:r>
              <a:rPr lang="en-GB" sz="2200" dirty="0" err="1">
                <a:solidFill>
                  <a:srgbClr val="002060"/>
                </a:solidFill>
              </a:rPr>
              <a:t>n</a:t>
            </a:r>
            <a:endParaRPr lang="en-GB" sz="2200" dirty="0">
              <a:solidFill>
                <a:srgbClr val="002060"/>
              </a:solidFill>
            </a:endParaRPr>
          </a:p>
        </p:txBody>
      </p:sp>
      <p:sp>
        <p:nvSpPr>
          <p:cNvPr id="43" name="TextBox 42"/>
          <p:cNvSpPr txBox="1"/>
          <p:nvPr/>
        </p:nvSpPr>
        <p:spPr>
          <a:xfrm rot="522572">
            <a:off x="4712044" y="1403545"/>
            <a:ext cx="1408670"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ei</a:t>
            </a:r>
            <a:r>
              <a:rPr lang="en-GB" dirty="0" err="1">
                <a:solidFill>
                  <a:srgbClr val="002060"/>
                </a:solidFill>
              </a:rPr>
              <a:t>ß</a:t>
            </a:r>
            <a:endParaRPr lang="en-GB" dirty="0">
              <a:solidFill>
                <a:srgbClr val="002060"/>
              </a:solidFill>
            </a:endParaRPr>
          </a:p>
        </p:txBody>
      </p:sp>
      <p:sp>
        <p:nvSpPr>
          <p:cNvPr id="44" name="TextBox 43"/>
          <p:cNvSpPr txBox="1"/>
          <p:nvPr/>
        </p:nvSpPr>
        <p:spPr>
          <a:xfrm rot="522572">
            <a:off x="2207743" y="3767392"/>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ei</a:t>
            </a:r>
            <a:r>
              <a:rPr lang="en-GB" dirty="0" err="1">
                <a:solidFill>
                  <a:srgbClr val="002060"/>
                </a:solidFill>
              </a:rPr>
              <a:t>der</a:t>
            </a:r>
            <a:endParaRPr lang="en-GB" dirty="0">
              <a:solidFill>
                <a:srgbClr val="002060"/>
              </a:solidFill>
            </a:endParaRPr>
          </a:p>
        </p:txBody>
      </p:sp>
      <p:sp>
        <p:nvSpPr>
          <p:cNvPr id="45" name="TextBox 44"/>
          <p:cNvSpPr txBox="1"/>
          <p:nvPr/>
        </p:nvSpPr>
        <p:spPr>
          <a:xfrm rot="21271385">
            <a:off x="2150077" y="2153982"/>
            <a:ext cx="1408670" cy="461665"/>
          </a:xfrm>
          <a:prstGeom prst="rect">
            <a:avLst/>
          </a:prstGeom>
          <a:noFill/>
        </p:spPr>
        <p:txBody>
          <a:bodyPr wrap="square" rtlCol="0">
            <a:spAutoFit/>
          </a:bodyPr>
          <a:lstStyle/>
          <a:p>
            <a:r>
              <a:rPr lang="en-GB" dirty="0" err="1">
                <a:solidFill>
                  <a:srgbClr val="002060"/>
                </a:solidFill>
              </a:rPr>
              <a:t>ich</a:t>
            </a:r>
            <a:r>
              <a:rPr lang="en-GB" dirty="0">
                <a:solidFill>
                  <a:srgbClr val="002060"/>
                </a:solidFill>
              </a:rPr>
              <a:t> </a:t>
            </a:r>
            <a:r>
              <a:rPr lang="en-GB" dirty="0" err="1">
                <a:solidFill>
                  <a:srgbClr val="002060"/>
                </a:solidFill>
              </a:rPr>
              <a:t>h</a:t>
            </a:r>
            <a:r>
              <a:rPr lang="en-GB" sz="2400" b="1" dirty="0" err="1">
                <a:solidFill>
                  <a:srgbClr val="002060"/>
                </a:solidFill>
              </a:rPr>
              <a:t>ei</a:t>
            </a:r>
            <a:r>
              <a:rPr lang="el-GR" dirty="0">
                <a:solidFill>
                  <a:srgbClr val="002060"/>
                </a:solidFill>
                <a:cs typeface="Calibri" panose="020F0502020204030204" pitchFamily="34" charset="0"/>
              </a:rPr>
              <a:t>β</a:t>
            </a:r>
            <a:r>
              <a:rPr lang="en-GB" dirty="0">
                <a:solidFill>
                  <a:srgbClr val="002060"/>
                </a:solidFill>
                <a:latin typeface="Calibri" panose="020F0502020204030204" pitchFamily="34" charset="0"/>
                <a:cs typeface="Calibri" panose="020F0502020204030204" pitchFamily="34" charset="0"/>
              </a:rPr>
              <a:t>e</a:t>
            </a:r>
            <a:endParaRPr lang="en-GB" dirty="0">
              <a:solidFill>
                <a:srgbClr val="002060"/>
              </a:solidFill>
            </a:endParaRPr>
          </a:p>
        </p:txBody>
      </p:sp>
      <p:sp>
        <p:nvSpPr>
          <p:cNvPr id="46" name="TextBox 45"/>
          <p:cNvSpPr txBox="1"/>
          <p:nvPr/>
        </p:nvSpPr>
        <p:spPr>
          <a:xfrm rot="522572">
            <a:off x="4300470" y="3977141"/>
            <a:ext cx="1408670" cy="400110"/>
          </a:xfrm>
          <a:prstGeom prst="rect">
            <a:avLst/>
          </a:prstGeom>
          <a:noFill/>
        </p:spPr>
        <p:txBody>
          <a:bodyPr wrap="square" rtlCol="0">
            <a:spAutoFit/>
          </a:bodyPr>
          <a:lstStyle/>
          <a:p>
            <a:r>
              <a:rPr lang="en-GB" sz="2000" b="1" dirty="0">
                <a:solidFill>
                  <a:srgbClr val="002060"/>
                </a:solidFill>
              </a:rPr>
              <a:t>ei</a:t>
            </a:r>
            <a:r>
              <a:rPr lang="en-GB" dirty="0">
                <a:solidFill>
                  <a:srgbClr val="002060"/>
                </a:solidFill>
              </a:rPr>
              <a:t>n </a:t>
            </a:r>
            <a:endParaRPr lang="en-GB" b="1" dirty="0">
              <a:solidFill>
                <a:srgbClr val="002060"/>
              </a:solidFill>
            </a:endParaRPr>
          </a:p>
        </p:txBody>
      </p:sp>
      <p:sp>
        <p:nvSpPr>
          <p:cNvPr id="47" name="TextBox 46"/>
          <p:cNvSpPr txBox="1"/>
          <p:nvPr/>
        </p:nvSpPr>
        <p:spPr>
          <a:xfrm rot="522572">
            <a:off x="3320516" y="5650066"/>
            <a:ext cx="1408670" cy="461665"/>
          </a:xfrm>
          <a:prstGeom prst="rect">
            <a:avLst/>
          </a:prstGeom>
          <a:noFill/>
        </p:spPr>
        <p:txBody>
          <a:bodyPr wrap="square" rtlCol="0">
            <a:spAutoFit/>
          </a:bodyPr>
          <a:lstStyle/>
          <a:p>
            <a:r>
              <a:rPr lang="en-GB" dirty="0" err="1">
                <a:solidFill>
                  <a:srgbClr val="002060"/>
                </a:solidFill>
              </a:rPr>
              <a:t>Poliz</a:t>
            </a:r>
            <a:r>
              <a:rPr lang="en-GB" sz="2400" b="1" dirty="0" err="1">
                <a:solidFill>
                  <a:srgbClr val="002060"/>
                </a:solidFill>
              </a:rPr>
              <a:t>ei</a:t>
            </a:r>
            <a:endParaRPr lang="en-GB" dirty="0">
              <a:solidFill>
                <a:srgbClr val="002060"/>
              </a:solidFill>
            </a:endParaRPr>
          </a:p>
        </p:txBody>
      </p:sp>
      <p:sp>
        <p:nvSpPr>
          <p:cNvPr id="48" name="TextBox 47"/>
          <p:cNvSpPr txBox="1"/>
          <p:nvPr/>
        </p:nvSpPr>
        <p:spPr>
          <a:xfrm rot="522572">
            <a:off x="4543285" y="5045977"/>
            <a:ext cx="1408670" cy="461665"/>
          </a:xfrm>
          <a:prstGeom prst="rect">
            <a:avLst/>
          </a:prstGeom>
          <a:noFill/>
        </p:spPr>
        <p:txBody>
          <a:bodyPr wrap="square" rtlCol="0">
            <a:spAutoFit/>
          </a:bodyPr>
          <a:lstStyle/>
          <a:p>
            <a:r>
              <a:rPr lang="en-GB" dirty="0">
                <a:solidFill>
                  <a:srgbClr val="002060"/>
                </a:solidFill>
              </a:rPr>
              <a:t>die </a:t>
            </a:r>
            <a:r>
              <a:rPr lang="en-GB" dirty="0" err="1">
                <a:solidFill>
                  <a:srgbClr val="002060"/>
                </a:solidFill>
              </a:rPr>
              <a:t>Schw</a:t>
            </a:r>
            <a:r>
              <a:rPr lang="en-GB" sz="2400" b="1" dirty="0" err="1">
                <a:solidFill>
                  <a:srgbClr val="002060"/>
                </a:solidFill>
              </a:rPr>
              <a:t>ei</a:t>
            </a:r>
            <a:r>
              <a:rPr lang="en-GB" dirty="0" err="1">
                <a:solidFill>
                  <a:srgbClr val="002060"/>
                </a:solidFill>
              </a:rPr>
              <a:t>z</a:t>
            </a:r>
            <a:endParaRPr lang="en-GB" sz="1400" dirty="0">
              <a:solidFill>
                <a:srgbClr val="002060"/>
              </a:solidFill>
            </a:endParaRPr>
          </a:p>
        </p:txBody>
      </p:sp>
      <p:sp>
        <p:nvSpPr>
          <p:cNvPr id="49" name="TextBox 48"/>
          <p:cNvSpPr txBox="1"/>
          <p:nvPr/>
        </p:nvSpPr>
        <p:spPr>
          <a:xfrm>
            <a:off x="3369510" y="2618808"/>
            <a:ext cx="3025707" cy="461665"/>
          </a:xfrm>
          <a:prstGeom prst="rect">
            <a:avLst/>
          </a:prstGeom>
          <a:noFill/>
        </p:spPr>
        <p:txBody>
          <a:bodyPr wrap="square" rtlCol="0">
            <a:spAutoFit/>
          </a:bodyPr>
          <a:lstStyle/>
          <a:p>
            <a:r>
              <a:rPr lang="en-GB" dirty="0" err="1">
                <a:solidFill>
                  <a:srgbClr val="002060"/>
                </a:solidFill>
              </a:rPr>
              <a:t>Wie</a:t>
            </a:r>
            <a:r>
              <a:rPr lang="en-GB" dirty="0">
                <a:solidFill>
                  <a:srgbClr val="002060"/>
                </a:solidFill>
              </a:rPr>
              <a:t> </a:t>
            </a:r>
            <a:r>
              <a:rPr lang="en-GB" dirty="0" err="1">
                <a:solidFill>
                  <a:srgbClr val="002060"/>
                </a:solidFill>
              </a:rPr>
              <a:t>schr</a:t>
            </a:r>
            <a:r>
              <a:rPr lang="en-GB" sz="2400" b="1" dirty="0" err="1">
                <a:solidFill>
                  <a:srgbClr val="002060"/>
                </a:solidFill>
              </a:rPr>
              <a:t>ei</a:t>
            </a:r>
            <a:r>
              <a:rPr lang="en-GB" dirty="0" err="1">
                <a:solidFill>
                  <a:srgbClr val="002060"/>
                </a:solidFill>
              </a:rPr>
              <a:t>bt</a:t>
            </a:r>
            <a:r>
              <a:rPr lang="en-GB" dirty="0">
                <a:solidFill>
                  <a:srgbClr val="002060"/>
                </a:solidFill>
              </a:rPr>
              <a:t> man das?</a:t>
            </a:r>
          </a:p>
        </p:txBody>
      </p:sp>
      <p:sp>
        <p:nvSpPr>
          <p:cNvPr id="50" name="Freeform 49"/>
          <p:cNvSpPr/>
          <p:nvPr/>
        </p:nvSpPr>
        <p:spPr>
          <a:xfrm>
            <a:off x="6105614" y="626923"/>
            <a:ext cx="683741" cy="5616915"/>
          </a:xfrm>
          <a:custGeom>
            <a:avLst/>
            <a:gdLst>
              <a:gd name="connsiteX0" fmla="*/ 527222 w 683741"/>
              <a:gd name="connsiteY0" fmla="*/ 0 h 6153665"/>
              <a:gd name="connsiteX1" fmla="*/ 469557 w 683741"/>
              <a:gd name="connsiteY1" fmla="*/ 8238 h 6153665"/>
              <a:gd name="connsiteX2" fmla="*/ 411892 w 683741"/>
              <a:gd name="connsiteY2" fmla="*/ 41189 h 6153665"/>
              <a:gd name="connsiteX3" fmla="*/ 378941 w 683741"/>
              <a:gd name="connsiteY3" fmla="*/ 57665 h 6153665"/>
              <a:gd name="connsiteX4" fmla="*/ 329514 w 683741"/>
              <a:gd name="connsiteY4" fmla="*/ 98854 h 6153665"/>
              <a:gd name="connsiteX5" fmla="*/ 304800 w 683741"/>
              <a:gd name="connsiteY5" fmla="*/ 107092 h 6153665"/>
              <a:gd name="connsiteX6" fmla="*/ 271849 w 683741"/>
              <a:gd name="connsiteY6" fmla="*/ 131805 h 6153665"/>
              <a:gd name="connsiteX7" fmla="*/ 181233 w 683741"/>
              <a:gd name="connsiteY7" fmla="*/ 181232 h 6153665"/>
              <a:gd name="connsiteX8" fmla="*/ 131805 w 683741"/>
              <a:gd name="connsiteY8" fmla="*/ 222421 h 6153665"/>
              <a:gd name="connsiteX9" fmla="*/ 107092 w 683741"/>
              <a:gd name="connsiteY9" fmla="*/ 255373 h 6153665"/>
              <a:gd name="connsiteX10" fmla="*/ 32951 w 683741"/>
              <a:gd name="connsiteY10" fmla="*/ 329513 h 6153665"/>
              <a:gd name="connsiteX11" fmla="*/ 0 w 683741"/>
              <a:gd name="connsiteY11" fmla="*/ 395416 h 6153665"/>
              <a:gd name="connsiteX12" fmla="*/ 32951 w 683741"/>
              <a:gd name="connsiteY12" fmla="*/ 642551 h 6153665"/>
              <a:gd name="connsiteX13" fmla="*/ 140043 w 683741"/>
              <a:gd name="connsiteY13" fmla="*/ 716692 h 6153665"/>
              <a:gd name="connsiteX14" fmla="*/ 189470 w 683741"/>
              <a:gd name="connsiteY14" fmla="*/ 749643 h 6153665"/>
              <a:gd name="connsiteX15" fmla="*/ 354227 w 683741"/>
              <a:gd name="connsiteY15" fmla="*/ 807308 h 6153665"/>
              <a:gd name="connsiteX16" fmla="*/ 378941 w 683741"/>
              <a:gd name="connsiteY16" fmla="*/ 815546 h 6153665"/>
              <a:gd name="connsiteX17" fmla="*/ 453081 w 683741"/>
              <a:gd name="connsiteY17" fmla="*/ 848497 h 6153665"/>
              <a:gd name="connsiteX18" fmla="*/ 502508 w 683741"/>
              <a:gd name="connsiteY18" fmla="*/ 856735 h 6153665"/>
              <a:gd name="connsiteX19" fmla="*/ 584887 w 683741"/>
              <a:gd name="connsiteY19" fmla="*/ 906162 h 6153665"/>
              <a:gd name="connsiteX20" fmla="*/ 609600 w 683741"/>
              <a:gd name="connsiteY20" fmla="*/ 914400 h 6153665"/>
              <a:gd name="connsiteX21" fmla="*/ 634314 w 683741"/>
              <a:gd name="connsiteY21" fmla="*/ 939113 h 6153665"/>
              <a:gd name="connsiteX22" fmla="*/ 659027 w 683741"/>
              <a:gd name="connsiteY22" fmla="*/ 955589 h 6153665"/>
              <a:gd name="connsiteX23" fmla="*/ 683741 w 683741"/>
              <a:gd name="connsiteY23" fmla="*/ 1037967 h 6153665"/>
              <a:gd name="connsiteX24" fmla="*/ 667265 w 683741"/>
              <a:gd name="connsiteY24" fmla="*/ 1169773 h 6153665"/>
              <a:gd name="connsiteX25" fmla="*/ 626076 w 683741"/>
              <a:gd name="connsiteY25" fmla="*/ 1268627 h 6153665"/>
              <a:gd name="connsiteX26" fmla="*/ 617838 w 683741"/>
              <a:gd name="connsiteY26" fmla="*/ 1301578 h 6153665"/>
              <a:gd name="connsiteX27" fmla="*/ 560173 w 683741"/>
              <a:gd name="connsiteY27" fmla="*/ 1392194 h 6153665"/>
              <a:gd name="connsiteX28" fmla="*/ 535460 w 683741"/>
              <a:gd name="connsiteY28" fmla="*/ 1416908 h 6153665"/>
              <a:gd name="connsiteX29" fmla="*/ 494270 w 683741"/>
              <a:gd name="connsiteY29" fmla="*/ 1491049 h 6153665"/>
              <a:gd name="connsiteX30" fmla="*/ 477795 w 683741"/>
              <a:gd name="connsiteY30" fmla="*/ 1524000 h 6153665"/>
              <a:gd name="connsiteX31" fmla="*/ 428368 w 683741"/>
              <a:gd name="connsiteY31" fmla="*/ 1573427 h 6153665"/>
              <a:gd name="connsiteX32" fmla="*/ 403654 w 683741"/>
              <a:gd name="connsiteY32" fmla="*/ 1622854 h 6153665"/>
              <a:gd name="connsiteX33" fmla="*/ 362465 w 683741"/>
              <a:gd name="connsiteY33" fmla="*/ 1721708 h 6153665"/>
              <a:gd name="connsiteX34" fmla="*/ 304800 w 683741"/>
              <a:gd name="connsiteY34" fmla="*/ 1812324 h 6153665"/>
              <a:gd name="connsiteX35" fmla="*/ 288324 w 683741"/>
              <a:gd name="connsiteY35" fmla="*/ 1853513 h 6153665"/>
              <a:gd name="connsiteX36" fmla="*/ 238897 w 683741"/>
              <a:gd name="connsiteY36" fmla="*/ 1927654 h 6153665"/>
              <a:gd name="connsiteX37" fmla="*/ 189470 w 683741"/>
              <a:gd name="connsiteY37" fmla="*/ 2026508 h 6153665"/>
              <a:gd name="connsiteX38" fmla="*/ 181233 w 683741"/>
              <a:gd name="connsiteY38" fmla="*/ 2067697 h 6153665"/>
              <a:gd name="connsiteX39" fmla="*/ 164757 w 683741"/>
              <a:gd name="connsiteY39" fmla="*/ 2150076 h 6153665"/>
              <a:gd name="connsiteX40" fmla="*/ 164757 w 683741"/>
              <a:gd name="connsiteY40" fmla="*/ 2471351 h 6153665"/>
              <a:gd name="connsiteX41" fmla="*/ 197708 w 683741"/>
              <a:gd name="connsiteY41" fmla="*/ 2537254 h 6153665"/>
              <a:gd name="connsiteX42" fmla="*/ 255373 w 683741"/>
              <a:gd name="connsiteY42" fmla="*/ 2627870 h 6153665"/>
              <a:gd name="connsiteX43" fmla="*/ 271849 w 683741"/>
              <a:gd name="connsiteY43" fmla="*/ 2652584 h 6153665"/>
              <a:gd name="connsiteX44" fmla="*/ 321276 w 683741"/>
              <a:gd name="connsiteY44" fmla="*/ 2710249 h 6153665"/>
              <a:gd name="connsiteX45" fmla="*/ 378941 w 683741"/>
              <a:gd name="connsiteY45" fmla="*/ 2800865 h 6153665"/>
              <a:gd name="connsiteX46" fmla="*/ 387178 w 683741"/>
              <a:gd name="connsiteY46" fmla="*/ 2825578 h 6153665"/>
              <a:gd name="connsiteX47" fmla="*/ 403654 w 683741"/>
              <a:gd name="connsiteY47" fmla="*/ 2866767 h 6153665"/>
              <a:gd name="connsiteX48" fmla="*/ 428368 w 683741"/>
              <a:gd name="connsiteY48" fmla="*/ 2883243 h 6153665"/>
              <a:gd name="connsiteX49" fmla="*/ 436605 w 683741"/>
              <a:gd name="connsiteY49" fmla="*/ 2957384 h 6153665"/>
              <a:gd name="connsiteX50" fmla="*/ 403654 w 683741"/>
              <a:gd name="connsiteY50" fmla="*/ 3179805 h 6153665"/>
              <a:gd name="connsiteX51" fmla="*/ 378941 w 683741"/>
              <a:gd name="connsiteY51" fmla="*/ 3220994 h 6153665"/>
              <a:gd name="connsiteX52" fmla="*/ 329514 w 683741"/>
              <a:gd name="connsiteY52" fmla="*/ 3286897 h 6153665"/>
              <a:gd name="connsiteX53" fmla="*/ 304800 w 683741"/>
              <a:gd name="connsiteY53" fmla="*/ 3336324 h 6153665"/>
              <a:gd name="connsiteX54" fmla="*/ 280087 w 683741"/>
              <a:gd name="connsiteY54" fmla="*/ 3377513 h 6153665"/>
              <a:gd name="connsiteX55" fmla="*/ 271849 w 683741"/>
              <a:gd name="connsiteY55" fmla="*/ 3402227 h 6153665"/>
              <a:gd name="connsiteX56" fmla="*/ 247135 w 683741"/>
              <a:gd name="connsiteY56" fmla="*/ 3443416 h 6153665"/>
              <a:gd name="connsiteX57" fmla="*/ 238897 w 683741"/>
              <a:gd name="connsiteY57" fmla="*/ 3468130 h 6153665"/>
              <a:gd name="connsiteX58" fmla="*/ 197708 w 683741"/>
              <a:gd name="connsiteY58" fmla="*/ 3525794 h 6153665"/>
              <a:gd name="connsiteX59" fmla="*/ 172995 w 683741"/>
              <a:gd name="connsiteY59" fmla="*/ 3583459 h 6153665"/>
              <a:gd name="connsiteX60" fmla="*/ 140043 w 683741"/>
              <a:gd name="connsiteY60" fmla="*/ 3665838 h 6153665"/>
              <a:gd name="connsiteX61" fmla="*/ 123568 w 683741"/>
              <a:gd name="connsiteY61" fmla="*/ 3731740 h 6153665"/>
              <a:gd name="connsiteX62" fmla="*/ 107092 w 683741"/>
              <a:gd name="connsiteY62" fmla="*/ 3756454 h 6153665"/>
              <a:gd name="connsiteX63" fmla="*/ 82378 w 683741"/>
              <a:gd name="connsiteY63" fmla="*/ 3863546 h 6153665"/>
              <a:gd name="connsiteX64" fmla="*/ 82378 w 683741"/>
              <a:gd name="connsiteY64" fmla="*/ 4110681 h 6153665"/>
              <a:gd name="connsiteX65" fmla="*/ 107092 w 683741"/>
              <a:gd name="connsiteY65" fmla="*/ 4160108 h 6153665"/>
              <a:gd name="connsiteX66" fmla="*/ 172995 w 683741"/>
              <a:gd name="connsiteY66" fmla="*/ 4242486 h 6153665"/>
              <a:gd name="connsiteX67" fmla="*/ 181233 w 683741"/>
              <a:gd name="connsiteY67" fmla="*/ 4267200 h 6153665"/>
              <a:gd name="connsiteX68" fmla="*/ 255373 w 683741"/>
              <a:gd name="connsiteY68" fmla="*/ 4333103 h 6153665"/>
              <a:gd name="connsiteX69" fmla="*/ 296562 w 683741"/>
              <a:gd name="connsiteY69" fmla="*/ 4399005 h 6153665"/>
              <a:gd name="connsiteX70" fmla="*/ 329514 w 683741"/>
              <a:gd name="connsiteY70" fmla="*/ 4448432 h 6153665"/>
              <a:gd name="connsiteX71" fmla="*/ 345989 w 683741"/>
              <a:gd name="connsiteY71" fmla="*/ 4481384 h 6153665"/>
              <a:gd name="connsiteX72" fmla="*/ 354227 w 683741"/>
              <a:gd name="connsiteY72" fmla="*/ 4514335 h 6153665"/>
              <a:gd name="connsiteX73" fmla="*/ 378941 w 683741"/>
              <a:gd name="connsiteY73" fmla="*/ 4547286 h 6153665"/>
              <a:gd name="connsiteX74" fmla="*/ 387178 w 683741"/>
              <a:gd name="connsiteY74" fmla="*/ 4753232 h 6153665"/>
              <a:gd name="connsiteX75" fmla="*/ 354227 w 683741"/>
              <a:gd name="connsiteY75" fmla="*/ 4810897 h 6153665"/>
              <a:gd name="connsiteX76" fmla="*/ 329514 w 683741"/>
              <a:gd name="connsiteY76" fmla="*/ 4827373 h 6153665"/>
              <a:gd name="connsiteX77" fmla="*/ 313038 w 683741"/>
              <a:gd name="connsiteY77" fmla="*/ 4860324 h 6153665"/>
              <a:gd name="connsiteX78" fmla="*/ 304800 w 683741"/>
              <a:gd name="connsiteY78" fmla="*/ 4885038 h 6153665"/>
              <a:gd name="connsiteX79" fmla="*/ 280087 w 683741"/>
              <a:gd name="connsiteY79" fmla="*/ 4909751 h 6153665"/>
              <a:gd name="connsiteX80" fmla="*/ 255373 w 683741"/>
              <a:gd name="connsiteY80" fmla="*/ 4942703 h 6153665"/>
              <a:gd name="connsiteX81" fmla="*/ 222422 w 683741"/>
              <a:gd name="connsiteY81" fmla="*/ 4983892 h 6153665"/>
              <a:gd name="connsiteX82" fmla="*/ 164757 w 683741"/>
              <a:gd name="connsiteY82" fmla="*/ 5058032 h 6153665"/>
              <a:gd name="connsiteX83" fmla="*/ 156519 w 683741"/>
              <a:gd name="connsiteY83" fmla="*/ 5082746 h 6153665"/>
              <a:gd name="connsiteX84" fmla="*/ 98854 w 683741"/>
              <a:gd name="connsiteY84" fmla="*/ 5181600 h 6153665"/>
              <a:gd name="connsiteX85" fmla="*/ 65903 w 683741"/>
              <a:gd name="connsiteY85" fmla="*/ 5288692 h 6153665"/>
              <a:gd name="connsiteX86" fmla="*/ 57665 w 683741"/>
              <a:gd name="connsiteY86" fmla="*/ 5313405 h 6153665"/>
              <a:gd name="connsiteX87" fmla="*/ 41189 w 683741"/>
              <a:gd name="connsiteY87" fmla="*/ 5371070 h 6153665"/>
              <a:gd name="connsiteX88" fmla="*/ 32951 w 683741"/>
              <a:gd name="connsiteY88" fmla="*/ 5733535 h 6153665"/>
              <a:gd name="connsiteX89" fmla="*/ 49427 w 683741"/>
              <a:gd name="connsiteY89" fmla="*/ 5758249 h 6153665"/>
              <a:gd name="connsiteX90" fmla="*/ 57665 w 683741"/>
              <a:gd name="connsiteY90" fmla="*/ 5791200 h 6153665"/>
              <a:gd name="connsiteX91" fmla="*/ 98854 w 683741"/>
              <a:gd name="connsiteY91" fmla="*/ 5815913 h 6153665"/>
              <a:gd name="connsiteX92" fmla="*/ 164757 w 683741"/>
              <a:gd name="connsiteY92" fmla="*/ 5848865 h 6153665"/>
              <a:gd name="connsiteX93" fmla="*/ 181233 w 683741"/>
              <a:gd name="connsiteY93" fmla="*/ 5873578 h 6153665"/>
              <a:gd name="connsiteX94" fmla="*/ 230660 w 683741"/>
              <a:gd name="connsiteY94" fmla="*/ 5914767 h 6153665"/>
              <a:gd name="connsiteX95" fmla="*/ 247135 w 683741"/>
              <a:gd name="connsiteY95" fmla="*/ 5972432 h 6153665"/>
              <a:gd name="connsiteX96" fmla="*/ 263611 w 683741"/>
              <a:gd name="connsiteY96" fmla="*/ 6021859 h 6153665"/>
              <a:gd name="connsiteX97" fmla="*/ 280087 w 683741"/>
              <a:gd name="connsiteY97" fmla="*/ 6079524 h 6153665"/>
              <a:gd name="connsiteX98" fmla="*/ 296562 w 683741"/>
              <a:gd name="connsiteY98" fmla="*/ 6104238 h 6153665"/>
              <a:gd name="connsiteX99" fmla="*/ 313038 w 683741"/>
              <a:gd name="connsiteY99" fmla="*/ 6153665 h 615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83741" h="6153665">
                <a:moveTo>
                  <a:pt x="527222" y="0"/>
                </a:moveTo>
                <a:cubicBezTo>
                  <a:pt x="508000" y="2746"/>
                  <a:pt x="488290" y="3129"/>
                  <a:pt x="469557" y="8238"/>
                </a:cubicBezTo>
                <a:cubicBezTo>
                  <a:pt x="445739" y="14734"/>
                  <a:pt x="432319" y="29516"/>
                  <a:pt x="411892" y="41189"/>
                </a:cubicBezTo>
                <a:cubicBezTo>
                  <a:pt x="401230" y="47282"/>
                  <a:pt x="389603" y="51572"/>
                  <a:pt x="378941" y="57665"/>
                </a:cubicBezTo>
                <a:cubicBezTo>
                  <a:pt x="284604" y="111571"/>
                  <a:pt x="431746" y="30698"/>
                  <a:pt x="329514" y="98854"/>
                </a:cubicBezTo>
                <a:cubicBezTo>
                  <a:pt x="322289" y="103671"/>
                  <a:pt x="313038" y="104346"/>
                  <a:pt x="304800" y="107092"/>
                </a:cubicBezTo>
                <a:cubicBezTo>
                  <a:pt x="293816" y="115330"/>
                  <a:pt x="284129" y="125665"/>
                  <a:pt x="271849" y="131805"/>
                </a:cubicBezTo>
                <a:cubicBezTo>
                  <a:pt x="195948" y="169755"/>
                  <a:pt x="289904" y="83427"/>
                  <a:pt x="181233" y="181232"/>
                </a:cubicBezTo>
                <a:cubicBezTo>
                  <a:pt x="128428" y="228757"/>
                  <a:pt x="184015" y="205020"/>
                  <a:pt x="131805" y="222421"/>
                </a:cubicBezTo>
                <a:cubicBezTo>
                  <a:pt x="123567" y="233405"/>
                  <a:pt x="116800" y="245664"/>
                  <a:pt x="107092" y="255373"/>
                </a:cubicBezTo>
                <a:cubicBezTo>
                  <a:pt x="45360" y="317106"/>
                  <a:pt x="129615" y="184517"/>
                  <a:pt x="32951" y="329513"/>
                </a:cubicBezTo>
                <a:cubicBezTo>
                  <a:pt x="19327" y="349949"/>
                  <a:pt x="0" y="395416"/>
                  <a:pt x="0" y="395416"/>
                </a:cubicBezTo>
                <a:cubicBezTo>
                  <a:pt x="10984" y="477794"/>
                  <a:pt x="-257" y="566367"/>
                  <a:pt x="32951" y="642551"/>
                </a:cubicBezTo>
                <a:cubicBezTo>
                  <a:pt x="50300" y="682352"/>
                  <a:pt x="104210" y="692175"/>
                  <a:pt x="140043" y="716692"/>
                </a:cubicBezTo>
                <a:cubicBezTo>
                  <a:pt x="156385" y="727873"/>
                  <a:pt x="172994" y="738659"/>
                  <a:pt x="189470" y="749643"/>
                </a:cubicBezTo>
                <a:cubicBezTo>
                  <a:pt x="258251" y="795497"/>
                  <a:pt x="187087" y="751595"/>
                  <a:pt x="354227" y="807308"/>
                </a:cubicBezTo>
                <a:cubicBezTo>
                  <a:pt x="362465" y="810054"/>
                  <a:pt x="370925" y="812206"/>
                  <a:pt x="378941" y="815546"/>
                </a:cubicBezTo>
                <a:cubicBezTo>
                  <a:pt x="403905" y="825948"/>
                  <a:pt x="427425" y="839945"/>
                  <a:pt x="453081" y="848497"/>
                </a:cubicBezTo>
                <a:cubicBezTo>
                  <a:pt x="468927" y="853779"/>
                  <a:pt x="486032" y="853989"/>
                  <a:pt x="502508" y="856735"/>
                </a:cubicBezTo>
                <a:cubicBezTo>
                  <a:pt x="529968" y="873211"/>
                  <a:pt x="556692" y="890980"/>
                  <a:pt x="584887" y="906162"/>
                </a:cubicBezTo>
                <a:cubicBezTo>
                  <a:pt x="592532" y="910279"/>
                  <a:pt x="602375" y="909583"/>
                  <a:pt x="609600" y="914400"/>
                </a:cubicBezTo>
                <a:cubicBezTo>
                  <a:pt x="619293" y="920862"/>
                  <a:pt x="625364" y="931655"/>
                  <a:pt x="634314" y="939113"/>
                </a:cubicBezTo>
                <a:cubicBezTo>
                  <a:pt x="641920" y="945451"/>
                  <a:pt x="650789" y="950097"/>
                  <a:pt x="659027" y="955589"/>
                </a:cubicBezTo>
                <a:cubicBezTo>
                  <a:pt x="679083" y="1015757"/>
                  <a:pt x="671291" y="988168"/>
                  <a:pt x="683741" y="1037967"/>
                </a:cubicBezTo>
                <a:cubicBezTo>
                  <a:pt x="678249" y="1081902"/>
                  <a:pt x="676296" y="1126426"/>
                  <a:pt x="667265" y="1169773"/>
                </a:cubicBezTo>
                <a:cubicBezTo>
                  <a:pt x="651165" y="1247050"/>
                  <a:pt x="646277" y="1214756"/>
                  <a:pt x="626076" y="1268627"/>
                </a:cubicBezTo>
                <a:cubicBezTo>
                  <a:pt x="622101" y="1279228"/>
                  <a:pt x="623166" y="1291588"/>
                  <a:pt x="617838" y="1301578"/>
                </a:cubicBezTo>
                <a:cubicBezTo>
                  <a:pt x="600990" y="1333169"/>
                  <a:pt x="585489" y="1366877"/>
                  <a:pt x="560173" y="1392194"/>
                </a:cubicBezTo>
                <a:cubicBezTo>
                  <a:pt x="551935" y="1400432"/>
                  <a:pt x="541922" y="1407215"/>
                  <a:pt x="535460" y="1416908"/>
                </a:cubicBezTo>
                <a:cubicBezTo>
                  <a:pt x="519778" y="1440431"/>
                  <a:pt x="507674" y="1466157"/>
                  <a:pt x="494270" y="1491049"/>
                </a:cubicBezTo>
                <a:cubicBezTo>
                  <a:pt x="488448" y="1501861"/>
                  <a:pt x="485466" y="1514411"/>
                  <a:pt x="477795" y="1524000"/>
                </a:cubicBezTo>
                <a:cubicBezTo>
                  <a:pt x="463240" y="1542194"/>
                  <a:pt x="444844" y="1556951"/>
                  <a:pt x="428368" y="1573427"/>
                </a:cubicBezTo>
                <a:cubicBezTo>
                  <a:pt x="398323" y="1663558"/>
                  <a:pt x="446241" y="1527035"/>
                  <a:pt x="403654" y="1622854"/>
                </a:cubicBezTo>
                <a:cubicBezTo>
                  <a:pt x="367648" y="1703867"/>
                  <a:pt x="409481" y="1641780"/>
                  <a:pt x="362465" y="1721708"/>
                </a:cubicBezTo>
                <a:cubicBezTo>
                  <a:pt x="344312" y="1752568"/>
                  <a:pt x="322353" y="1781119"/>
                  <a:pt x="304800" y="1812324"/>
                </a:cubicBezTo>
                <a:cubicBezTo>
                  <a:pt x="297550" y="1825212"/>
                  <a:pt x="295661" y="1840674"/>
                  <a:pt x="288324" y="1853513"/>
                </a:cubicBezTo>
                <a:cubicBezTo>
                  <a:pt x="273588" y="1879302"/>
                  <a:pt x="255373" y="1902940"/>
                  <a:pt x="238897" y="1927654"/>
                </a:cubicBezTo>
                <a:cubicBezTo>
                  <a:pt x="220181" y="2021244"/>
                  <a:pt x="248663" y="1908122"/>
                  <a:pt x="189470" y="2026508"/>
                </a:cubicBezTo>
                <a:cubicBezTo>
                  <a:pt x="183208" y="2039031"/>
                  <a:pt x="183535" y="2053886"/>
                  <a:pt x="181233" y="2067697"/>
                </a:cubicBezTo>
                <a:cubicBezTo>
                  <a:pt x="168613" y="2143420"/>
                  <a:pt x="180546" y="2102710"/>
                  <a:pt x="164757" y="2150076"/>
                </a:cubicBezTo>
                <a:cubicBezTo>
                  <a:pt x="149371" y="2273157"/>
                  <a:pt x="142661" y="2299001"/>
                  <a:pt x="164757" y="2471351"/>
                </a:cubicBezTo>
                <a:cubicBezTo>
                  <a:pt x="167880" y="2495712"/>
                  <a:pt x="185402" y="2515999"/>
                  <a:pt x="197708" y="2537254"/>
                </a:cubicBezTo>
                <a:cubicBezTo>
                  <a:pt x="215646" y="2568239"/>
                  <a:pt x="236012" y="2597754"/>
                  <a:pt x="255373" y="2627870"/>
                </a:cubicBezTo>
                <a:cubicBezTo>
                  <a:pt x="260727" y="2636198"/>
                  <a:pt x="265406" y="2645067"/>
                  <a:pt x="271849" y="2652584"/>
                </a:cubicBezTo>
                <a:lnTo>
                  <a:pt x="321276" y="2710249"/>
                </a:lnTo>
                <a:cubicBezTo>
                  <a:pt x="356193" y="2797546"/>
                  <a:pt x="313088" y="2702086"/>
                  <a:pt x="378941" y="2800865"/>
                </a:cubicBezTo>
                <a:cubicBezTo>
                  <a:pt x="383758" y="2808090"/>
                  <a:pt x="384129" y="2817448"/>
                  <a:pt x="387178" y="2825578"/>
                </a:cubicBezTo>
                <a:cubicBezTo>
                  <a:pt x="392370" y="2839424"/>
                  <a:pt x="395059" y="2854734"/>
                  <a:pt x="403654" y="2866767"/>
                </a:cubicBezTo>
                <a:cubicBezTo>
                  <a:pt x="409409" y="2874824"/>
                  <a:pt x="420130" y="2877751"/>
                  <a:pt x="428368" y="2883243"/>
                </a:cubicBezTo>
                <a:cubicBezTo>
                  <a:pt x="431114" y="2907957"/>
                  <a:pt x="437433" y="2932532"/>
                  <a:pt x="436605" y="2957384"/>
                </a:cubicBezTo>
                <a:cubicBezTo>
                  <a:pt x="434534" y="3019522"/>
                  <a:pt x="433636" y="3113845"/>
                  <a:pt x="403654" y="3179805"/>
                </a:cubicBezTo>
                <a:cubicBezTo>
                  <a:pt x="397028" y="3194381"/>
                  <a:pt x="386608" y="3206938"/>
                  <a:pt x="378941" y="3220994"/>
                </a:cubicBezTo>
                <a:cubicBezTo>
                  <a:pt x="345637" y="3282051"/>
                  <a:pt x="371791" y="3258711"/>
                  <a:pt x="329514" y="3286897"/>
                </a:cubicBezTo>
                <a:cubicBezTo>
                  <a:pt x="282298" y="3357721"/>
                  <a:pt x="338904" y="3268115"/>
                  <a:pt x="304800" y="3336324"/>
                </a:cubicBezTo>
                <a:cubicBezTo>
                  <a:pt x="297640" y="3350645"/>
                  <a:pt x="287247" y="3363192"/>
                  <a:pt x="280087" y="3377513"/>
                </a:cubicBezTo>
                <a:cubicBezTo>
                  <a:pt x="276204" y="3385280"/>
                  <a:pt x="275732" y="3394460"/>
                  <a:pt x="271849" y="3402227"/>
                </a:cubicBezTo>
                <a:cubicBezTo>
                  <a:pt x="264688" y="3416548"/>
                  <a:pt x="254296" y="3429095"/>
                  <a:pt x="247135" y="3443416"/>
                </a:cubicBezTo>
                <a:cubicBezTo>
                  <a:pt x="243252" y="3451183"/>
                  <a:pt x="242780" y="3460363"/>
                  <a:pt x="238897" y="3468130"/>
                </a:cubicBezTo>
                <a:cubicBezTo>
                  <a:pt x="232872" y="3480179"/>
                  <a:pt x="203308" y="3518327"/>
                  <a:pt x="197708" y="3525794"/>
                </a:cubicBezTo>
                <a:cubicBezTo>
                  <a:pt x="171192" y="3605343"/>
                  <a:pt x="213710" y="3481670"/>
                  <a:pt x="172995" y="3583459"/>
                </a:cubicBezTo>
                <a:cubicBezTo>
                  <a:pt x="132280" y="3685248"/>
                  <a:pt x="178680" y="3588565"/>
                  <a:pt x="140043" y="3665838"/>
                </a:cubicBezTo>
                <a:cubicBezTo>
                  <a:pt x="134551" y="3687805"/>
                  <a:pt x="131306" y="3710460"/>
                  <a:pt x="123568" y="3731740"/>
                </a:cubicBezTo>
                <a:cubicBezTo>
                  <a:pt x="120184" y="3741045"/>
                  <a:pt x="109697" y="3746902"/>
                  <a:pt x="107092" y="3756454"/>
                </a:cubicBezTo>
                <a:cubicBezTo>
                  <a:pt x="59610" y="3930552"/>
                  <a:pt x="132064" y="3739335"/>
                  <a:pt x="82378" y="3863546"/>
                </a:cubicBezTo>
                <a:cubicBezTo>
                  <a:pt x="72618" y="3961151"/>
                  <a:pt x="64896" y="3997044"/>
                  <a:pt x="82378" y="4110681"/>
                </a:cubicBezTo>
                <a:cubicBezTo>
                  <a:pt x="85179" y="4128887"/>
                  <a:pt x="97615" y="4144313"/>
                  <a:pt x="107092" y="4160108"/>
                </a:cubicBezTo>
                <a:cubicBezTo>
                  <a:pt x="117832" y="4178008"/>
                  <a:pt x="164943" y="4232824"/>
                  <a:pt x="172995" y="4242486"/>
                </a:cubicBezTo>
                <a:cubicBezTo>
                  <a:pt x="175741" y="4250724"/>
                  <a:pt x="175902" y="4260346"/>
                  <a:pt x="181233" y="4267200"/>
                </a:cubicBezTo>
                <a:cubicBezTo>
                  <a:pt x="211616" y="4306264"/>
                  <a:pt x="222340" y="4311080"/>
                  <a:pt x="255373" y="4333103"/>
                </a:cubicBezTo>
                <a:cubicBezTo>
                  <a:pt x="269103" y="4355070"/>
                  <a:pt x="282554" y="4377214"/>
                  <a:pt x="296562" y="4399005"/>
                </a:cubicBezTo>
                <a:cubicBezTo>
                  <a:pt x="307270" y="4415661"/>
                  <a:pt x="320659" y="4430721"/>
                  <a:pt x="329514" y="4448432"/>
                </a:cubicBezTo>
                <a:cubicBezTo>
                  <a:pt x="335006" y="4459416"/>
                  <a:pt x="341677" y="4469886"/>
                  <a:pt x="345989" y="4481384"/>
                </a:cubicBezTo>
                <a:cubicBezTo>
                  <a:pt x="349964" y="4491985"/>
                  <a:pt x="349164" y="4504209"/>
                  <a:pt x="354227" y="4514335"/>
                </a:cubicBezTo>
                <a:cubicBezTo>
                  <a:pt x="360367" y="4526615"/>
                  <a:pt x="370703" y="4536302"/>
                  <a:pt x="378941" y="4547286"/>
                </a:cubicBezTo>
                <a:cubicBezTo>
                  <a:pt x="408705" y="4636582"/>
                  <a:pt x="406051" y="4608537"/>
                  <a:pt x="387178" y="4753232"/>
                </a:cubicBezTo>
                <a:cubicBezTo>
                  <a:pt x="386208" y="4760665"/>
                  <a:pt x="361445" y="4803679"/>
                  <a:pt x="354227" y="4810897"/>
                </a:cubicBezTo>
                <a:cubicBezTo>
                  <a:pt x="347226" y="4817898"/>
                  <a:pt x="337752" y="4821881"/>
                  <a:pt x="329514" y="4827373"/>
                </a:cubicBezTo>
                <a:cubicBezTo>
                  <a:pt x="324022" y="4838357"/>
                  <a:pt x="317875" y="4849037"/>
                  <a:pt x="313038" y="4860324"/>
                </a:cubicBezTo>
                <a:cubicBezTo>
                  <a:pt x="309617" y="4868305"/>
                  <a:pt x="309617" y="4877813"/>
                  <a:pt x="304800" y="4885038"/>
                </a:cubicBezTo>
                <a:cubicBezTo>
                  <a:pt x="298338" y="4894731"/>
                  <a:pt x="287669" y="4900906"/>
                  <a:pt x="280087" y="4909751"/>
                </a:cubicBezTo>
                <a:cubicBezTo>
                  <a:pt x="271152" y="4920176"/>
                  <a:pt x="263611" y="4931719"/>
                  <a:pt x="255373" y="4942703"/>
                </a:cubicBezTo>
                <a:cubicBezTo>
                  <a:pt x="237615" y="4995973"/>
                  <a:pt x="261644" y="4940748"/>
                  <a:pt x="222422" y="4983892"/>
                </a:cubicBezTo>
                <a:cubicBezTo>
                  <a:pt x="201362" y="5007058"/>
                  <a:pt x="164757" y="5058032"/>
                  <a:pt x="164757" y="5058032"/>
                </a:cubicBezTo>
                <a:cubicBezTo>
                  <a:pt x="162011" y="5066270"/>
                  <a:pt x="160736" y="5075155"/>
                  <a:pt x="156519" y="5082746"/>
                </a:cubicBezTo>
                <a:cubicBezTo>
                  <a:pt x="115823" y="5156000"/>
                  <a:pt x="130124" y="5106555"/>
                  <a:pt x="98854" y="5181600"/>
                </a:cubicBezTo>
                <a:cubicBezTo>
                  <a:pt x="87413" y="5209059"/>
                  <a:pt x="74077" y="5261445"/>
                  <a:pt x="65903" y="5288692"/>
                </a:cubicBezTo>
                <a:cubicBezTo>
                  <a:pt x="63408" y="5297009"/>
                  <a:pt x="60160" y="5305088"/>
                  <a:pt x="57665" y="5313405"/>
                </a:cubicBezTo>
                <a:cubicBezTo>
                  <a:pt x="51921" y="5332553"/>
                  <a:pt x="46681" y="5351848"/>
                  <a:pt x="41189" y="5371070"/>
                </a:cubicBezTo>
                <a:cubicBezTo>
                  <a:pt x="20617" y="5535655"/>
                  <a:pt x="13673" y="5534320"/>
                  <a:pt x="32951" y="5733535"/>
                </a:cubicBezTo>
                <a:cubicBezTo>
                  <a:pt x="33905" y="5743390"/>
                  <a:pt x="43935" y="5750011"/>
                  <a:pt x="49427" y="5758249"/>
                </a:cubicBezTo>
                <a:cubicBezTo>
                  <a:pt x="52173" y="5769233"/>
                  <a:pt x="50297" y="5782604"/>
                  <a:pt x="57665" y="5791200"/>
                </a:cubicBezTo>
                <a:cubicBezTo>
                  <a:pt x="68085" y="5803357"/>
                  <a:pt x="85276" y="5807427"/>
                  <a:pt x="98854" y="5815913"/>
                </a:cubicBezTo>
                <a:cubicBezTo>
                  <a:pt x="142728" y="5843334"/>
                  <a:pt x="104135" y="5824616"/>
                  <a:pt x="164757" y="5848865"/>
                </a:cubicBezTo>
                <a:cubicBezTo>
                  <a:pt x="170249" y="5857103"/>
                  <a:pt x="173627" y="5867240"/>
                  <a:pt x="181233" y="5873578"/>
                </a:cubicBezTo>
                <a:cubicBezTo>
                  <a:pt x="243943" y="5925836"/>
                  <a:pt x="190519" y="5854558"/>
                  <a:pt x="230660" y="5914767"/>
                </a:cubicBezTo>
                <a:cubicBezTo>
                  <a:pt x="258365" y="5997891"/>
                  <a:pt x="216076" y="5868905"/>
                  <a:pt x="247135" y="5972432"/>
                </a:cubicBezTo>
                <a:cubicBezTo>
                  <a:pt x="252125" y="5989066"/>
                  <a:pt x="259399" y="6005011"/>
                  <a:pt x="263611" y="6021859"/>
                </a:cubicBezTo>
                <a:cubicBezTo>
                  <a:pt x="266251" y="6032419"/>
                  <a:pt x="274177" y="6067704"/>
                  <a:pt x="280087" y="6079524"/>
                </a:cubicBezTo>
                <a:cubicBezTo>
                  <a:pt x="284515" y="6088379"/>
                  <a:pt x="291070" y="6096000"/>
                  <a:pt x="296562" y="6104238"/>
                </a:cubicBezTo>
                <a:cubicBezTo>
                  <a:pt x="306289" y="6143146"/>
                  <a:pt x="299737" y="6127063"/>
                  <a:pt x="313038" y="6153665"/>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prstClr val="white"/>
              </a:solidFill>
            </a:endParaRPr>
          </a:p>
        </p:txBody>
      </p:sp>
      <p:sp>
        <p:nvSpPr>
          <p:cNvPr id="51" name="TextBox 50"/>
          <p:cNvSpPr txBox="1"/>
          <p:nvPr/>
        </p:nvSpPr>
        <p:spPr>
          <a:xfrm rot="522572">
            <a:off x="9098689" y="1293145"/>
            <a:ext cx="1408670" cy="461665"/>
          </a:xfrm>
          <a:prstGeom prst="rect">
            <a:avLst/>
          </a:prstGeom>
          <a:noFill/>
        </p:spPr>
        <p:txBody>
          <a:bodyPr wrap="square" rtlCol="0">
            <a:spAutoFit/>
          </a:bodyPr>
          <a:lstStyle/>
          <a:p>
            <a:r>
              <a:rPr lang="en-GB" dirty="0">
                <a:solidFill>
                  <a:srgbClr val="002060"/>
                </a:solidFill>
              </a:rPr>
              <a:t>d</a:t>
            </a:r>
            <a:r>
              <a:rPr lang="en-GB" sz="2400" b="1" dirty="0">
                <a:solidFill>
                  <a:srgbClr val="002060"/>
                </a:solidFill>
              </a:rPr>
              <a:t>ie</a:t>
            </a:r>
            <a:endParaRPr lang="en-GB" dirty="0">
              <a:solidFill>
                <a:srgbClr val="002060"/>
              </a:solidFill>
            </a:endParaRPr>
          </a:p>
        </p:txBody>
      </p:sp>
      <p:sp>
        <p:nvSpPr>
          <p:cNvPr id="52" name="TextBox 51"/>
          <p:cNvSpPr txBox="1"/>
          <p:nvPr/>
        </p:nvSpPr>
        <p:spPr>
          <a:xfrm rot="522572">
            <a:off x="7341595" y="1962795"/>
            <a:ext cx="1408670" cy="461665"/>
          </a:xfrm>
          <a:prstGeom prst="rect">
            <a:avLst/>
          </a:prstGeom>
          <a:noFill/>
        </p:spPr>
        <p:txBody>
          <a:bodyPr wrap="square" rtlCol="0">
            <a:spAutoFit/>
          </a:bodyPr>
          <a:lstStyle/>
          <a:p>
            <a:r>
              <a:rPr lang="en-GB" dirty="0">
                <a:solidFill>
                  <a:srgbClr val="002060"/>
                </a:solidFill>
              </a:rPr>
              <a:t>Br</a:t>
            </a:r>
            <a:r>
              <a:rPr lang="en-GB" sz="2400" b="1" dirty="0">
                <a:solidFill>
                  <a:srgbClr val="002060"/>
                </a:solidFill>
              </a:rPr>
              <a:t>ie</a:t>
            </a:r>
            <a:r>
              <a:rPr lang="en-GB" sz="2400" dirty="0">
                <a:solidFill>
                  <a:srgbClr val="002060"/>
                </a:solidFill>
              </a:rPr>
              <a:t>f</a:t>
            </a:r>
            <a:endParaRPr lang="en-GB" dirty="0">
              <a:solidFill>
                <a:srgbClr val="002060"/>
              </a:solidFill>
            </a:endParaRPr>
          </a:p>
        </p:txBody>
      </p:sp>
      <p:sp>
        <p:nvSpPr>
          <p:cNvPr id="53" name="TextBox 52"/>
          <p:cNvSpPr txBox="1"/>
          <p:nvPr/>
        </p:nvSpPr>
        <p:spPr>
          <a:xfrm rot="522572">
            <a:off x="8662397" y="2297620"/>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ie</a:t>
            </a:r>
            <a:r>
              <a:rPr lang="en-GB" dirty="0" err="1">
                <a:solidFill>
                  <a:srgbClr val="002060"/>
                </a:solidFill>
              </a:rPr>
              <a:t>blings</a:t>
            </a:r>
            <a:r>
              <a:rPr lang="en-GB" dirty="0">
                <a:solidFill>
                  <a:srgbClr val="002060"/>
                </a:solidFill>
              </a:rPr>
              <a:t>-</a:t>
            </a:r>
          </a:p>
        </p:txBody>
      </p:sp>
      <p:sp>
        <p:nvSpPr>
          <p:cNvPr id="54" name="TextBox 53"/>
          <p:cNvSpPr txBox="1"/>
          <p:nvPr/>
        </p:nvSpPr>
        <p:spPr>
          <a:xfrm rot="20549434">
            <a:off x="7484618" y="3239862"/>
            <a:ext cx="603790" cy="461665"/>
          </a:xfrm>
          <a:prstGeom prst="rect">
            <a:avLst/>
          </a:prstGeom>
          <a:noFill/>
        </p:spPr>
        <p:txBody>
          <a:bodyPr wrap="square" rtlCol="0">
            <a:spAutoFit/>
          </a:bodyPr>
          <a:lstStyle/>
          <a:p>
            <a:r>
              <a:rPr lang="en-GB" dirty="0" err="1">
                <a:solidFill>
                  <a:srgbClr val="002060"/>
                </a:solidFill>
              </a:rPr>
              <a:t>s</a:t>
            </a:r>
            <a:r>
              <a:rPr lang="en-GB" sz="2400" b="1" dirty="0" err="1">
                <a:solidFill>
                  <a:srgbClr val="002060"/>
                </a:solidFill>
              </a:rPr>
              <a:t>ie</a:t>
            </a:r>
            <a:endParaRPr lang="en-GB" dirty="0">
              <a:solidFill>
                <a:srgbClr val="002060"/>
              </a:solidFill>
            </a:endParaRPr>
          </a:p>
        </p:txBody>
      </p:sp>
      <p:sp>
        <p:nvSpPr>
          <p:cNvPr id="55" name="TextBox 54"/>
          <p:cNvSpPr txBox="1"/>
          <p:nvPr/>
        </p:nvSpPr>
        <p:spPr>
          <a:xfrm rot="522572">
            <a:off x="8487359" y="4102217"/>
            <a:ext cx="2603367" cy="461665"/>
          </a:xfrm>
          <a:prstGeom prst="rect">
            <a:avLst/>
          </a:prstGeom>
          <a:noFill/>
        </p:spPr>
        <p:txBody>
          <a:bodyPr wrap="square" rtlCol="0">
            <a:spAutoFit/>
          </a:bodyPr>
          <a:lstStyle/>
          <a:p>
            <a:r>
              <a:rPr lang="en-GB" b="1" dirty="0" err="1">
                <a:solidFill>
                  <a:srgbClr val="002060"/>
                </a:solidFill>
              </a:rPr>
              <a:t>h</a:t>
            </a:r>
            <a:r>
              <a:rPr lang="en-GB" sz="2400" b="1" dirty="0" err="1">
                <a:solidFill>
                  <a:srgbClr val="002060"/>
                </a:solidFill>
              </a:rPr>
              <a:t>ie</a:t>
            </a:r>
            <a:r>
              <a:rPr lang="en-GB" dirty="0" err="1">
                <a:solidFill>
                  <a:srgbClr val="002060"/>
                </a:solidFill>
              </a:rPr>
              <a:t>r</a:t>
            </a:r>
            <a:endParaRPr lang="en-GB" dirty="0">
              <a:solidFill>
                <a:srgbClr val="002060"/>
              </a:solidFill>
            </a:endParaRPr>
          </a:p>
        </p:txBody>
      </p:sp>
      <p:sp>
        <p:nvSpPr>
          <p:cNvPr id="56" name="TextBox 55"/>
          <p:cNvSpPr txBox="1"/>
          <p:nvPr/>
        </p:nvSpPr>
        <p:spPr>
          <a:xfrm rot="522572">
            <a:off x="7341595" y="4892907"/>
            <a:ext cx="1408670" cy="461665"/>
          </a:xfrm>
          <a:prstGeom prst="rect">
            <a:avLst/>
          </a:prstGeom>
          <a:noFill/>
        </p:spPr>
        <p:txBody>
          <a:bodyPr wrap="square" rtlCol="0">
            <a:spAutoFit/>
          </a:bodyPr>
          <a:lstStyle/>
          <a:p>
            <a:r>
              <a:rPr lang="en-GB" dirty="0" err="1">
                <a:solidFill>
                  <a:srgbClr val="002060"/>
                </a:solidFill>
              </a:rPr>
              <a:t>z</a:t>
            </a:r>
            <a:r>
              <a:rPr lang="en-GB" sz="2400" b="1" dirty="0" err="1">
                <a:solidFill>
                  <a:srgbClr val="002060"/>
                </a:solidFill>
              </a:rPr>
              <a:t>ie</a:t>
            </a:r>
            <a:r>
              <a:rPr lang="en-GB" dirty="0" err="1">
                <a:solidFill>
                  <a:srgbClr val="002060"/>
                </a:solidFill>
              </a:rPr>
              <a:t>hen</a:t>
            </a:r>
            <a:endParaRPr lang="en-GB" dirty="0">
              <a:solidFill>
                <a:srgbClr val="002060"/>
              </a:solidFill>
            </a:endParaRPr>
          </a:p>
        </p:txBody>
      </p:sp>
      <p:sp>
        <p:nvSpPr>
          <p:cNvPr id="57" name="TextBox 56"/>
          <p:cNvSpPr txBox="1"/>
          <p:nvPr/>
        </p:nvSpPr>
        <p:spPr>
          <a:xfrm rot="522572">
            <a:off x="8977135" y="5143426"/>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d</a:t>
            </a:r>
          </a:p>
        </p:txBody>
      </p:sp>
      <p:sp>
        <p:nvSpPr>
          <p:cNvPr id="58" name="TextBox 57"/>
          <p:cNvSpPr txBox="1"/>
          <p:nvPr/>
        </p:nvSpPr>
        <p:spPr>
          <a:xfrm rot="522572">
            <a:off x="7496228" y="733895"/>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be</a:t>
            </a:r>
          </a:p>
        </p:txBody>
      </p:sp>
      <p:sp>
        <p:nvSpPr>
          <p:cNvPr id="59" name="TextBox 58"/>
          <p:cNvSpPr txBox="1"/>
          <p:nvPr/>
        </p:nvSpPr>
        <p:spPr>
          <a:xfrm>
            <a:off x="425348" y="1337826"/>
            <a:ext cx="691979" cy="646331"/>
          </a:xfrm>
          <a:prstGeom prst="rect">
            <a:avLst/>
          </a:prstGeom>
          <a:solidFill>
            <a:srgbClr val="002060"/>
          </a:solidFill>
        </p:spPr>
        <p:txBody>
          <a:bodyPr wrap="square" rtlCol="0">
            <a:spAutoFit/>
          </a:bodyPr>
          <a:lstStyle/>
          <a:p>
            <a:pPr algn="ctr"/>
            <a:r>
              <a:rPr lang="en-GB" sz="3600" b="1" dirty="0" err="1">
                <a:solidFill>
                  <a:schemeClr val="bg1"/>
                </a:solidFill>
              </a:rPr>
              <a:t>ei</a:t>
            </a:r>
            <a:endParaRPr lang="en-GB" sz="3600" b="1" dirty="0">
              <a:solidFill>
                <a:schemeClr val="bg1"/>
              </a:solidFill>
            </a:endParaRPr>
          </a:p>
        </p:txBody>
      </p:sp>
      <p:sp>
        <p:nvSpPr>
          <p:cNvPr id="60" name="TextBox 59"/>
          <p:cNvSpPr txBox="1"/>
          <p:nvPr/>
        </p:nvSpPr>
        <p:spPr>
          <a:xfrm>
            <a:off x="11204750" y="1202105"/>
            <a:ext cx="691979" cy="646331"/>
          </a:xfrm>
          <a:prstGeom prst="rect">
            <a:avLst/>
          </a:prstGeom>
          <a:solidFill>
            <a:schemeClr val="bg1"/>
          </a:solidFill>
          <a:ln w="57150">
            <a:solidFill>
              <a:schemeClr val="tx1"/>
            </a:solidFill>
          </a:ln>
        </p:spPr>
        <p:txBody>
          <a:bodyPr wrap="square" rtlCol="0">
            <a:spAutoFit/>
          </a:bodyPr>
          <a:lstStyle/>
          <a:p>
            <a:pPr algn="ctr"/>
            <a:r>
              <a:rPr lang="en-GB" sz="3600" b="1" dirty="0" err="1">
                <a:solidFill>
                  <a:srgbClr val="002060"/>
                </a:solidFill>
              </a:rPr>
              <a:t>ie</a:t>
            </a:r>
            <a:endParaRPr lang="en-GB" sz="3600" b="1" dirty="0">
              <a:solidFill>
                <a:srgbClr val="002060"/>
              </a:solidFill>
            </a:endParaRPr>
          </a:p>
        </p:txBody>
      </p:sp>
      <p:sp>
        <p:nvSpPr>
          <p:cNvPr id="61" name="TextBox 60"/>
          <p:cNvSpPr txBox="1"/>
          <p:nvPr/>
        </p:nvSpPr>
        <p:spPr>
          <a:xfrm rot="522572">
            <a:off x="2222211" y="4711151"/>
            <a:ext cx="1408670" cy="461665"/>
          </a:xfrm>
          <a:prstGeom prst="rect">
            <a:avLst/>
          </a:prstGeom>
          <a:noFill/>
        </p:spPr>
        <p:txBody>
          <a:bodyPr wrap="square" rtlCol="0">
            <a:spAutoFit/>
          </a:bodyPr>
          <a:lstStyle/>
          <a:p>
            <a:r>
              <a:rPr lang="en-GB" sz="1600" dirty="0" err="1">
                <a:solidFill>
                  <a:srgbClr val="002060"/>
                </a:solidFill>
              </a:rPr>
              <a:t>kl</a:t>
            </a:r>
            <a:r>
              <a:rPr lang="en-GB" sz="2400" b="1" dirty="0" err="1">
                <a:solidFill>
                  <a:srgbClr val="002060"/>
                </a:solidFill>
              </a:rPr>
              <a:t>ei</a:t>
            </a:r>
            <a:r>
              <a:rPr lang="en-GB" dirty="0" err="1">
                <a:solidFill>
                  <a:srgbClr val="002060"/>
                </a:solidFill>
              </a:rPr>
              <a:t>n</a:t>
            </a:r>
            <a:endParaRPr lang="en-GB" sz="1400" dirty="0">
              <a:solidFill>
                <a:srgbClr val="002060"/>
              </a:solidFill>
            </a:endParaRPr>
          </a:p>
        </p:txBody>
      </p:sp>
      <p:sp>
        <p:nvSpPr>
          <p:cNvPr id="62" name="Rectangle 61"/>
          <p:cNvSpPr/>
          <p:nvPr/>
        </p:nvSpPr>
        <p:spPr>
          <a:xfrm>
            <a:off x="8260283" y="5988711"/>
            <a:ext cx="572593" cy="461665"/>
          </a:xfrm>
          <a:prstGeom prst="rect">
            <a:avLst/>
          </a:prstGeom>
        </p:spPr>
        <p:txBody>
          <a:bodyPr wrap="none">
            <a:spAutoFit/>
          </a:bodyPr>
          <a:lstStyle/>
          <a:p>
            <a:r>
              <a:rPr lang="en-GB" dirty="0" err="1">
                <a:solidFill>
                  <a:srgbClr val="002060"/>
                </a:solidFill>
              </a:rPr>
              <a:t>t</a:t>
            </a:r>
            <a:r>
              <a:rPr lang="en-GB" sz="2400" b="1" dirty="0" err="1">
                <a:solidFill>
                  <a:srgbClr val="002060"/>
                </a:solidFill>
              </a:rPr>
              <a:t>ie</a:t>
            </a:r>
            <a:r>
              <a:rPr lang="en-GB" dirty="0" err="1">
                <a:solidFill>
                  <a:srgbClr val="002060"/>
                </a:solidFill>
              </a:rPr>
              <a:t>f</a:t>
            </a:r>
            <a:endParaRPr lang="en-GB" dirty="0">
              <a:solidFill>
                <a:srgbClr val="002060"/>
              </a:solidFill>
            </a:endParaRPr>
          </a:p>
        </p:txBody>
      </p:sp>
      <p:sp>
        <p:nvSpPr>
          <p:cNvPr id="63" name="TextBox 62">
            <a:extLst>
              <a:ext uri="{FF2B5EF4-FFF2-40B4-BE49-F238E27FC236}">
                <a16:creationId xmlns:a16="http://schemas.microsoft.com/office/drawing/2014/main" id="{1A38B7C1-EAA6-48A6-9E41-678215A5C8E0}"/>
              </a:ext>
            </a:extLst>
          </p:cNvPr>
          <p:cNvSpPr txBox="1"/>
          <p:nvPr/>
        </p:nvSpPr>
        <p:spPr>
          <a:xfrm rot="522572">
            <a:off x="9552291" y="3239861"/>
            <a:ext cx="1408670" cy="461665"/>
          </a:xfrm>
          <a:prstGeom prst="rect">
            <a:avLst/>
          </a:prstGeom>
          <a:noFill/>
        </p:spPr>
        <p:txBody>
          <a:bodyPr wrap="square" rtlCol="0">
            <a:spAutoFit/>
          </a:bodyPr>
          <a:lstStyle/>
          <a:p>
            <a:r>
              <a:rPr lang="en-GB" dirty="0" err="1">
                <a:solidFill>
                  <a:srgbClr val="002060"/>
                </a:solidFill>
              </a:rPr>
              <a:t>Haust</a:t>
            </a:r>
            <a:r>
              <a:rPr lang="en-GB" sz="2400" b="1" dirty="0" err="1">
                <a:solidFill>
                  <a:srgbClr val="002060"/>
                </a:solidFill>
              </a:rPr>
              <a:t>ie</a:t>
            </a:r>
            <a:r>
              <a:rPr lang="en-GB" sz="2400" dirty="0" err="1">
                <a:solidFill>
                  <a:srgbClr val="002060"/>
                </a:solidFill>
              </a:rPr>
              <a:t>r</a:t>
            </a:r>
            <a:endParaRPr lang="en-GB" dirty="0">
              <a:solidFill>
                <a:srgbClr val="002060"/>
              </a:solidFill>
            </a:endParaRPr>
          </a:p>
        </p:txBody>
      </p:sp>
      <p:sp>
        <p:nvSpPr>
          <p:cNvPr id="64" name="TextBox 63">
            <a:extLst>
              <a:ext uri="{FF2B5EF4-FFF2-40B4-BE49-F238E27FC236}">
                <a16:creationId xmlns:a16="http://schemas.microsoft.com/office/drawing/2014/main" id="{25228F81-B2AA-4843-B0DB-CA41DB9DB721}"/>
              </a:ext>
            </a:extLst>
          </p:cNvPr>
          <p:cNvSpPr txBox="1"/>
          <p:nvPr/>
        </p:nvSpPr>
        <p:spPr>
          <a:xfrm rot="20549434">
            <a:off x="9661806" y="4006708"/>
            <a:ext cx="2024828"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ie</a:t>
            </a:r>
            <a:r>
              <a:rPr lang="en-GB" sz="2400" b="1" dirty="0">
                <a:solidFill>
                  <a:srgbClr val="002060"/>
                </a:solidFill>
              </a:rPr>
              <a:t> </a:t>
            </a:r>
            <a:r>
              <a:rPr lang="en-GB" dirty="0" err="1">
                <a:solidFill>
                  <a:srgbClr val="002060"/>
                </a:solidFill>
              </a:rPr>
              <a:t>sagt</a:t>
            </a:r>
            <a:r>
              <a:rPr lang="en-GB" dirty="0">
                <a:solidFill>
                  <a:srgbClr val="002060"/>
                </a:solidFill>
              </a:rPr>
              <a:t> man …</a:t>
            </a:r>
            <a:r>
              <a:rPr lang="en-GB" sz="2400" b="1" dirty="0">
                <a:solidFill>
                  <a:srgbClr val="002060"/>
                </a:solidFill>
              </a:rPr>
              <a:t> </a:t>
            </a:r>
            <a:endParaRPr lang="en-GB" dirty="0">
              <a:solidFill>
                <a:srgbClr val="002060"/>
              </a:solidFill>
            </a:endParaRPr>
          </a:p>
        </p:txBody>
      </p:sp>
    </p:spTree>
    <p:extLst>
      <p:ext uri="{BB962C8B-B14F-4D97-AF65-F5344CB8AC3E}">
        <p14:creationId xmlns:p14="http://schemas.microsoft.com/office/powerpoint/2010/main" val="78396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6 Slides 67-68</a:t>
            </a:r>
          </a:p>
        </p:txBody>
      </p:sp>
    </p:spTree>
    <p:extLst>
      <p:ext uri="{BB962C8B-B14F-4D97-AF65-F5344CB8AC3E}">
        <p14:creationId xmlns:p14="http://schemas.microsoft.com/office/powerpoint/2010/main" val="201408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3 Slides 5-10</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a:extLst>
              <a:ext uri="{FF2B5EF4-FFF2-40B4-BE49-F238E27FC236}">
                <a16:creationId xmlns:a16="http://schemas.microsoft.com/office/drawing/2014/main" id="{977E6C5F-E528-6B4B-9E86-AFB0AE3F483E}"/>
              </a:ext>
            </a:extLst>
          </p:cNvPr>
          <p:cNvSpPr txBox="1">
            <a:spLocks/>
          </p:cNvSpPr>
          <p:nvPr/>
        </p:nvSpPr>
        <p:spPr>
          <a:xfrm>
            <a:off x="278705" y="21114"/>
            <a:ext cx="28472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pic>
        <p:nvPicPr>
          <p:cNvPr id="5" name="Picture 4">
            <a:extLst>
              <a:ext uri="{FF2B5EF4-FFF2-40B4-BE49-F238E27FC236}">
                <a16:creationId xmlns:a16="http://schemas.microsoft.com/office/drawing/2014/main" id="{421EBD5C-F3C4-9145-AA68-D0F431AEAA35}"/>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6" name="Picture 5">
            <a:extLst>
              <a:ext uri="{FF2B5EF4-FFF2-40B4-BE49-F238E27FC236}">
                <a16:creationId xmlns:a16="http://schemas.microsoft.com/office/drawing/2014/main" id="{447FADBA-A893-9B4C-98F2-784E08061302}"/>
              </a:ext>
            </a:extLst>
          </p:cNvPr>
          <p:cNvPicPr>
            <a:picLocks noChangeAspect="1"/>
          </p:cNvPicPr>
          <p:nvPr/>
        </p:nvPicPr>
        <p:blipFill>
          <a:blip r:embed="rId5"/>
          <a:stretch>
            <a:fillRect/>
          </a:stretch>
        </p:blipFill>
        <p:spPr>
          <a:xfrm>
            <a:off x="7505701" y="563176"/>
            <a:ext cx="3980632" cy="2876882"/>
          </a:xfrm>
          <a:prstGeom prst="rect">
            <a:avLst/>
          </a:prstGeom>
        </p:spPr>
      </p:pic>
      <p:sp>
        <p:nvSpPr>
          <p:cNvPr id="7" name="Content Placeholder 2">
            <a:extLst>
              <a:ext uri="{FF2B5EF4-FFF2-40B4-BE49-F238E27FC236}">
                <a16:creationId xmlns:a16="http://schemas.microsoft.com/office/drawing/2014/main" id="{1A2AD4A5-05D9-DC43-A870-FBE609E74DF3}"/>
              </a:ext>
            </a:extLst>
          </p:cNvPr>
          <p:cNvSpPr txBox="1">
            <a:spLocks/>
          </p:cNvSpPr>
          <p:nvPr/>
        </p:nvSpPr>
        <p:spPr>
          <a:xfrm>
            <a:off x="406476" y="1619604"/>
            <a:ext cx="7105650" cy="3132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r>
              <a:rPr lang="en-GB"/>
              <a:t>Du grünst nicht nur zur Sommersz</a:t>
            </a:r>
            <a:r>
              <a:rPr lang="en-GB">
                <a:solidFill>
                  <a:srgbClr val="E87D1E"/>
                </a:solidFill>
              </a:rPr>
              <a:t>__</a:t>
            </a:r>
            <a:r>
              <a:rPr lang="en-GB"/>
              <a:t>t,</a:t>
            </a:r>
          </a:p>
          <a:p>
            <a:pPr marL="0" indent="0">
              <a:buFont typeface="Arial" panose="020B0604020202020204" pitchFamily="34" charset="0"/>
              <a:buNone/>
            </a:pPr>
            <a:r>
              <a:rPr lang="en-GB"/>
              <a:t>N</a:t>
            </a:r>
            <a:r>
              <a:rPr lang="en-GB">
                <a:solidFill>
                  <a:srgbClr val="E87D1E"/>
                </a:solidFill>
              </a:rPr>
              <a:t>__</a:t>
            </a:r>
            <a:r>
              <a:rPr lang="en-GB"/>
              <a:t>n auch im Winter, wenn es schn</a:t>
            </a:r>
            <a:r>
              <a:rPr lang="en-GB">
                <a:solidFill>
                  <a:srgbClr val="E87D1E"/>
                </a:solidFill>
              </a:rPr>
              <a:t>__</a:t>
            </a:r>
            <a:r>
              <a:rPr lang="en-GB"/>
              <a:t>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endParaRPr lang="en-GB" dirty="0"/>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1252" y="939676"/>
            <a:ext cx="1044548" cy="1166566"/>
          </a:xfrm>
          <a:prstGeom prst="rect">
            <a:avLst/>
          </a:prstGeom>
        </p:spPr>
      </p:pic>
      <p:sp>
        <p:nvSpPr>
          <p:cNvPr id="2" name="Title 1"/>
          <p:cNvSpPr>
            <a:spLocks noGrp="1"/>
          </p:cNvSpPr>
          <p:nvPr>
            <p:ph type="title"/>
          </p:nvPr>
        </p:nvSpPr>
        <p:spPr>
          <a:xfrm>
            <a:off x="61934" y="294041"/>
            <a:ext cx="10515600" cy="1325563"/>
          </a:xfrm>
        </p:spPr>
        <p:txBody>
          <a:bodyPr/>
          <a:lstStyle/>
          <a:p>
            <a:r>
              <a:rPr lang="en-GB" b="1">
                <a:solidFill>
                  <a:prstClr val="white"/>
                </a:solidFill>
              </a:rPr>
              <a:t>‘IE’ oder ‘EI’</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8446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8C34A839-023D-FC44-8241-12F8340B1F04}"/>
              </a:ext>
            </a:extLst>
          </p:cNvPr>
          <p:cNvPicPr>
            <a:picLocks noChangeAspect="1"/>
          </p:cNvPicPr>
          <p:nvPr/>
        </p:nvPicPr>
        <p:blipFill>
          <a:blip r:embed="rId4"/>
          <a:stretch>
            <a:fillRect/>
          </a:stretch>
        </p:blipFill>
        <p:spPr>
          <a:xfrm>
            <a:off x="7513495" y="3477513"/>
            <a:ext cx="4073462" cy="2876882"/>
          </a:xfrm>
          <a:prstGeom prst="rect">
            <a:avLst/>
          </a:prstGeom>
        </p:spPr>
      </p:pic>
      <p:pic>
        <p:nvPicPr>
          <p:cNvPr id="5" name="Picture 4">
            <a:extLst>
              <a:ext uri="{FF2B5EF4-FFF2-40B4-BE49-F238E27FC236}">
                <a16:creationId xmlns:a16="http://schemas.microsoft.com/office/drawing/2014/main" id="{1B50A8C6-C4ED-3247-9EAC-46CCFA286F46}"/>
              </a:ext>
            </a:extLst>
          </p:cNvPr>
          <p:cNvPicPr>
            <a:picLocks noChangeAspect="1"/>
          </p:cNvPicPr>
          <p:nvPr/>
        </p:nvPicPr>
        <p:blipFill>
          <a:blip r:embed="rId5"/>
          <a:stretch>
            <a:fillRect/>
          </a:stretch>
        </p:blipFill>
        <p:spPr>
          <a:xfrm>
            <a:off x="7513495" y="658426"/>
            <a:ext cx="3972837" cy="2876882"/>
          </a:xfrm>
          <a:prstGeom prst="rect">
            <a:avLst/>
          </a:prstGeom>
        </p:spPr>
      </p:pic>
      <p:sp>
        <p:nvSpPr>
          <p:cNvPr id="6" name="Title 1">
            <a:extLst>
              <a:ext uri="{FF2B5EF4-FFF2-40B4-BE49-F238E27FC236}">
                <a16:creationId xmlns:a16="http://schemas.microsoft.com/office/drawing/2014/main" id="{9BA7F2C4-50A5-4644-B026-E00BD6B6BE06}"/>
              </a:ext>
            </a:extLst>
          </p:cNvPr>
          <p:cNvSpPr txBox="1">
            <a:spLocks/>
          </p:cNvSpPr>
          <p:nvPr/>
        </p:nvSpPr>
        <p:spPr>
          <a:xfrm>
            <a:off x="281729" y="192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9889F542-F49B-F341-83BB-D4032C95EB57}"/>
              </a:ext>
            </a:extLst>
          </p:cNvPr>
          <p:cNvSpPr txBox="1">
            <a:spLocks/>
          </p:cNvSpPr>
          <p:nvPr/>
        </p:nvSpPr>
        <p:spPr>
          <a:xfrm>
            <a:off x="300038" y="1525367"/>
            <a:ext cx="710565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r>
              <a:rPr lang="en-GB"/>
              <a:t>Du grünst nicht nur zur Sommersz</a:t>
            </a:r>
            <a:r>
              <a:rPr lang="en-GB">
                <a:solidFill>
                  <a:srgbClr val="E87D1E"/>
                </a:solidFill>
              </a:rPr>
              <a:t>__</a:t>
            </a:r>
            <a:r>
              <a:rPr lang="en-GB"/>
              <a:t>t,</a:t>
            </a:r>
          </a:p>
          <a:p>
            <a:pPr marL="0" indent="0">
              <a:buFont typeface="Arial" panose="020B0604020202020204" pitchFamily="34" charset="0"/>
              <a:buNone/>
            </a:pPr>
            <a:r>
              <a:rPr lang="en-GB"/>
              <a:t>N</a:t>
            </a:r>
            <a:r>
              <a:rPr lang="en-GB">
                <a:solidFill>
                  <a:srgbClr val="E87D1E"/>
                </a:solidFill>
              </a:rPr>
              <a:t>__</a:t>
            </a:r>
            <a:r>
              <a:rPr lang="en-GB"/>
              <a:t>n auch im Winter, wenn es schn</a:t>
            </a:r>
            <a:r>
              <a:rPr lang="en-GB">
                <a:solidFill>
                  <a:srgbClr val="E87D1E"/>
                </a:solidFill>
              </a:rPr>
              <a:t>__</a:t>
            </a:r>
            <a:r>
              <a:rPr lang="en-GB"/>
              <a:t>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a:t>
            </a:r>
            <a:r>
              <a:rPr lang="en-GB">
                <a:solidFill>
                  <a:srgbClr val="E87D1E"/>
                </a:solidFill>
              </a:rPr>
              <a:t>__</a:t>
            </a:r>
            <a:r>
              <a:rPr lang="en-GB"/>
              <a:t> grün sind d</a:t>
            </a:r>
            <a:r>
              <a:rPr lang="en-GB">
                <a:solidFill>
                  <a:srgbClr val="E87D1E"/>
                </a:solidFill>
              </a:rPr>
              <a:t>__</a:t>
            </a:r>
            <a:r>
              <a:rPr lang="en-GB"/>
              <a:t>ne Blätter!</a:t>
            </a:r>
          </a:p>
          <a:p>
            <a:pPr marL="0" indent="0">
              <a:buFont typeface="Arial" panose="020B0604020202020204" pitchFamily="34" charset="0"/>
              <a:buNone/>
            </a:pPr>
            <a:endParaRPr lang="en-GB" dirty="0"/>
          </a:p>
        </p:txBody>
      </p:sp>
      <p:sp>
        <p:nvSpPr>
          <p:cNvPr id="8" name="Rectangle 7">
            <a:extLst>
              <a:ext uri="{FF2B5EF4-FFF2-40B4-BE49-F238E27FC236}">
                <a16:creationId xmlns:a16="http://schemas.microsoft.com/office/drawing/2014/main" id="{A695E93B-BEE1-4742-8882-17084F3B5B40}"/>
              </a:ext>
            </a:extLst>
          </p:cNvPr>
          <p:cNvSpPr/>
          <p:nvPr/>
        </p:nvSpPr>
        <p:spPr>
          <a:xfrm>
            <a:off x="300038" y="2071688"/>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41DD6D0A-0973-BC4E-9695-34A75F880FC4}"/>
              </a:ext>
            </a:extLst>
          </p:cNvPr>
          <p:cNvSpPr/>
          <p:nvPr/>
        </p:nvSpPr>
        <p:spPr>
          <a:xfrm>
            <a:off x="2781301" y="2068595"/>
            <a:ext cx="109061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E2CA0005-8C0E-AF4E-912E-E13919B71BCE}"/>
              </a:ext>
            </a:extLst>
          </p:cNvPr>
          <p:cNvSpPr/>
          <p:nvPr/>
        </p:nvSpPr>
        <p:spPr>
          <a:xfrm>
            <a:off x="361951" y="3083895"/>
            <a:ext cx="84296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17FD313B-0343-5D43-8A74-A3FCDEDB6A09}"/>
              </a:ext>
            </a:extLst>
          </p:cNvPr>
          <p:cNvSpPr/>
          <p:nvPr/>
        </p:nvSpPr>
        <p:spPr>
          <a:xfrm>
            <a:off x="4251192" y="2571830"/>
            <a:ext cx="2334292"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4CB07E6A-3F3C-A243-AC33-8A238CAB83B2}"/>
              </a:ext>
            </a:extLst>
          </p:cNvPr>
          <p:cNvSpPr/>
          <p:nvPr/>
        </p:nvSpPr>
        <p:spPr>
          <a:xfrm>
            <a:off x="5582816" y="3060083"/>
            <a:ext cx="1503783"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a:extLst>
              <a:ext uri="{FF2B5EF4-FFF2-40B4-BE49-F238E27FC236}">
                <a16:creationId xmlns:a16="http://schemas.microsoft.com/office/drawing/2014/main" id="{263A961E-221D-184A-9AFB-F4059DD35612}"/>
              </a:ext>
            </a:extLst>
          </p:cNvPr>
          <p:cNvSpPr/>
          <p:nvPr/>
        </p:nvSpPr>
        <p:spPr>
          <a:xfrm>
            <a:off x="97381" y="4096102"/>
            <a:ext cx="1019174"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a:extLst>
              <a:ext uri="{FF2B5EF4-FFF2-40B4-BE49-F238E27FC236}">
                <a16:creationId xmlns:a16="http://schemas.microsoft.com/office/drawing/2014/main" id="{F9A84CDE-35C8-BE41-8651-64E3D28A53F1}"/>
              </a:ext>
            </a:extLst>
          </p:cNvPr>
          <p:cNvSpPr/>
          <p:nvPr/>
        </p:nvSpPr>
        <p:spPr>
          <a:xfrm>
            <a:off x="2762252" y="4136060"/>
            <a:ext cx="1090611"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97C1370-7BE2-4845-B143-C3639F838807}"/>
              </a:ext>
            </a:extLst>
          </p:cNvPr>
          <p:cNvSpPr txBox="1"/>
          <p:nvPr/>
        </p:nvSpPr>
        <p:spPr>
          <a:xfrm>
            <a:off x="342744" y="2000130"/>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16" name="TextBox 15">
            <a:extLst>
              <a:ext uri="{FF2B5EF4-FFF2-40B4-BE49-F238E27FC236}">
                <a16:creationId xmlns:a16="http://schemas.microsoft.com/office/drawing/2014/main" id="{39EF802C-5911-534E-A188-A6850574CCC6}"/>
              </a:ext>
            </a:extLst>
          </p:cNvPr>
          <p:cNvSpPr txBox="1"/>
          <p:nvPr/>
        </p:nvSpPr>
        <p:spPr>
          <a:xfrm>
            <a:off x="2707873" y="199482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17" name="TextBox 16">
            <a:extLst>
              <a:ext uri="{FF2B5EF4-FFF2-40B4-BE49-F238E27FC236}">
                <a16:creationId xmlns:a16="http://schemas.microsoft.com/office/drawing/2014/main" id="{B08DBFE3-7E18-F441-ABB2-BD72347BC211}"/>
              </a:ext>
            </a:extLst>
          </p:cNvPr>
          <p:cNvSpPr txBox="1"/>
          <p:nvPr/>
        </p:nvSpPr>
        <p:spPr>
          <a:xfrm>
            <a:off x="4193600" y="2502978"/>
            <a:ext cx="2334293"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Sommersz</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18" name="TextBox 17">
            <a:extLst>
              <a:ext uri="{FF2B5EF4-FFF2-40B4-BE49-F238E27FC236}">
                <a16:creationId xmlns:a16="http://schemas.microsoft.com/office/drawing/2014/main" id="{DD0093CD-AAE7-0440-B2DB-AD388E5400DB}"/>
              </a:ext>
            </a:extLst>
          </p:cNvPr>
          <p:cNvSpPr txBox="1"/>
          <p:nvPr/>
        </p:nvSpPr>
        <p:spPr>
          <a:xfrm>
            <a:off x="335600" y="3026198"/>
            <a:ext cx="9861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a:t>
            </a:r>
            <a:endParaRPr lang="en-US" dirty="0">
              <a:solidFill>
                <a:prstClr val="black"/>
              </a:solidFill>
            </a:endParaRPr>
          </a:p>
        </p:txBody>
      </p:sp>
      <p:sp>
        <p:nvSpPr>
          <p:cNvPr id="19" name="TextBox 18">
            <a:extLst>
              <a:ext uri="{FF2B5EF4-FFF2-40B4-BE49-F238E27FC236}">
                <a16:creationId xmlns:a16="http://schemas.microsoft.com/office/drawing/2014/main" id="{52916D4E-4689-D34C-9C82-1C013A0D175F}"/>
              </a:ext>
            </a:extLst>
          </p:cNvPr>
          <p:cNvSpPr txBox="1"/>
          <p:nvPr/>
        </p:nvSpPr>
        <p:spPr>
          <a:xfrm>
            <a:off x="5539529" y="3026198"/>
            <a:ext cx="1423788"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schn</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t</a:t>
            </a:r>
            <a:endParaRPr lang="en-US" dirty="0">
              <a:solidFill>
                <a:prstClr val="black"/>
              </a:solidFill>
            </a:endParaRPr>
          </a:p>
        </p:txBody>
      </p:sp>
      <p:sp>
        <p:nvSpPr>
          <p:cNvPr id="20" name="TextBox 19">
            <a:extLst>
              <a:ext uri="{FF2B5EF4-FFF2-40B4-BE49-F238E27FC236}">
                <a16:creationId xmlns:a16="http://schemas.microsoft.com/office/drawing/2014/main" id="{FA56154F-A7AE-A44D-BF71-686F34CC95E8}"/>
              </a:ext>
            </a:extLst>
          </p:cNvPr>
          <p:cNvSpPr txBox="1"/>
          <p:nvPr/>
        </p:nvSpPr>
        <p:spPr>
          <a:xfrm>
            <a:off x="300038" y="4027177"/>
            <a:ext cx="79861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w</a:t>
            </a:r>
            <a:r>
              <a:rPr lang="en-GB" sz="2800" b="1" dirty="0" err="1">
                <a:solidFill>
                  <a:srgbClr val="E87D1E"/>
                </a:solidFill>
                <a:latin typeface="Century Gothic" panose="020B0502020202020204" pitchFamily="34" charset="0"/>
              </a:rPr>
              <a:t>ie</a:t>
            </a:r>
            <a:endParaRPr lang="en-US" b="1" dirty="0">
              <a:solidFill>
                <a:prstClr val="black"/>
              </a:solidFill>
            </a:endParaRPr>
          </a:p>
        </p:txBody>
      </p:sp>
      <p:sp>
        <p:nvSpPr>
          <p:cNvPr id="21" name="TextBox 20">
            <a:extLst>
              <a:ext uri="{FF2B5EF4-FFF2-40B4-BE49-F238E27FC236}">
                <a16:creationId xmlns:a16="http://schemas.microsoft.com/office/drawing/2014/main" id="{C1FBC186-E6F2-F345-B53B-2876451292E4}"/>
              </a:ext>
            </a:extLst>
          </p:cNvPr>
          <p:cNvSpPr txBox="1"/>
          <p:nvPr/>
        </p:nvSpPr>
        <p:spPr>
          <a:xfrm>
            <a:off x="2726923" y="4041660"/>
            <a:ext cx="119936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d</a:t>
            </a:r>
            <a:r>
              <a:rPr lang="en-GB" sz="2800" b="1" dirty="0" err="1">
                <a:solidFill>
                  <a:srgbClr val="E87D1E"/>
                </a:solidFill>
                <a:latin typeface="Century Gothic" panose="020B0502020202020204" pitchFamily="34" charset="0"/>
              </a:rPr>
              <a:t>ei</a:t>
            </a:r>
            <a:r>
              <a:rPr lang="en-GB" sz="2800" dirty="0" err="1">
                <a:solidFill>
                  <a:srgbClr val="4472C4">
                    <a:lumMod val="50000"/>
                  </a:srgbClr>
                </a:solidFill>
                <a:latin typeface="Century Gothic" panose="020B0502020202020204" pitchFamily="34" charset="0"/>
              </a:rPr>
              <a:t>ne</a:t>
            </a:r>
            <a:endParaRPr lang="en-US" dirty="0">
              <a:solidFill>
                <a:prstClr val="black"/>
              </a:solidFill>
            </a:endParaRPr>
          </a:p>
        </p:txBody>
      </p:sp>
      <p:sp>
        <p:nvSpPr>
          <p:cNvPr id="2" name="Title 1"/>
          <p:cNvSpPr>
            <a:spLocks noGrp="1"/>
          </p:cNvSpPr>
          <p:nvPr>
            <p:ph type="title"/>
          </p:nvPr>
        </p:nvSpPr>
        <p:spPr>
          <a:xfrm>
            <a:off x="0" y="294041"/>
            <a:ext cx="10515600" cy="1325563"/>
          </a:xfrm>
        </p:spPr>
        <p:txBody>
          <a:bodyPr/>
          <a:lstStyle/>
          <a:p>
            <a:r>
              <a:rPr lang="en-GB" b="1">
                <a:solidFill>
                  <a:prstClr val="white"/>
                </a:solidFill>
              </a:rPr>
              <a:t>Antworten – ie vs ei</a:t>
            </a:r>
            <a:br>
              <a:rPr lang="en-US"/>
            </a:br>
            <a:endParaRPr lang="en-GB"/>
          </a:p>
        </p:txBody>
      </p:sp>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397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Slides 6</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10; 11</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66229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71987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Mieze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auch</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sehr</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aktiv</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Sie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spielt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Wolfgangs</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pic>
        <p:nvPicPr>
          <p:cNvPr id="5126" name="Picture 6" descr="Bee Clip Art">
            <a:extLst>
              <a:ext uri="{FF2B5EF4-FFF2-40B4-BE49-F238E27FC236}">
                <a16:creationId xmlns:a16="http://schemas.microsoft.com/office/drawing/2014/main" id="{03F2ED79-1453-4B79-A92D-E729574DE6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7772" y="2415362"/>
            <a:ext cx="896156" cy="6093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Bee Clip Art">
            <a:extLst>
              <a:ext uri="{FF2B5EF4-FFF2-40B4-BE49-F238E27FC236}">
                <a16:creationId xmlns:a16="http://schemas.microsoft.com/office/drawing/2014/main" id="{BAFFC865-A906-42D5-94C9-3FB0AAB753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944617">
            <a:off x="9100687" y="1129327"/>
            <a:ext cx="896156" cy="6093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ee Clip Art">
            <a:extLst>
              <a:ext uri="{FF2B5EF4-FFF2-40B4-BE49-F238E27FC236}">
                <a16:creationId xmlns:a16="http://schemas.microsoft.com/office/drawing/2014/main" id="{1DF1D24F-5397-4174-9C2E-78A9746560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73244" flipH="1">
            <a:off x="9495587" y="3818945"/>
            <a:ext cx="811682" cy="551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ee Clip Art">
            <a:extLst>
              <a:ext uri="{FF2B5EF4-FFF2-40B4-BE49-F238E27FC236}">
                <a16:creationId xmlns:a16="http://schemas.microsoft.com/office/drawing/2014/main" id="{EC7A06B6-8E49-4649-B0F8-FB383D44DB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0145" flipH="1">
            <a:off x="10554314" y="2139390"/>
            <a:ext cx="811682" cy="5519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ee Clip Art">
            <a:extLst>
              <a:ext uri="{FF2B5EF4-FFF2-40B4-BE49-F238E27FC236}">
                <a16:creationId xmlns:a16="http://schemas.microsoft.com/office/drawing/2014/main" id="{34D031A8-4265-434C-83B8-7459186BC4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120729" flipH="1">
            <a:off x="7905421" y="1308192"/>
            <a:ext cx="811682" cy="5519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57D6C78-1A5D-4DC0-B222-73E30AFE495D}"/>
              </a:ext>
            </a:extLst>
          </p:cNvPr>
          <p:cNvSpPr txBox="1"/>
          <p:nvPr/>
        </p:nvSpPr>
        <p:spPr>
          <a:xfrm>
            <a:off x="1483380" y="5106553"/>
            <a:ext cx="2181889"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B</a:t>
            </a:r>
            <a:r>
              <a:rPr lang="en-GB" sz="3200" b="1" dirty="0" err="1">
                <a:solidFill>
                  <a:schemeClr val="accent1">
                    <a:lumMod val="50000"/>
                  </a:schemeClr>
                </a:solidFill>
              </a:rPr>
              <a:t>ei</a:t>
            </a:r>
            <a:r>
              <a:rPr lang="en-GB" sz="3200" dirty="0" err="1">
                <a:solidFill>
                  <a:schemeClr val="accent1">
                    <a:lumMod val="50000"/>
                  </a:schemeClr>
                </a:solidFill>
              </a:rPr>
              <a:t>nen</a:t>
            </a:r>
            <a:endParaRPr lang="en-GB" sz="3200" dirty="0">
              <a:solidFill>
                <a:schemeClr val="accent1">
                  <a:lumMod val="50000"/>
                </a:schemeClr>
              </a:solidFill>
            </a:endParaRPr>
          </a:p>
        </p:txBody>
      </p:sp>
      <p:sp>
        <p:nvSpPr>
          <p:cNvPr id="29" name="TextBox 28">
            <a:extLst>
              <a:ext uri="{FF2B5EF4-FFF2-40B4-BE49-F238E27FC236}">
                <a16:creationId xmlns:a16="http://schemas.microsoft.com/office/drawing/2014/main" id="{9ABE3FEB-7D20-415C-81A3-224EB347C567}"/>
              </a:ext>
            </a:extLst>
          </p:cNvPr>
          <p:cNvSpPr txBox="1"/>
          <p:nvPr/>
        </p:nvSpPr>
        <p:spPr>
          <a:xfrm>
            <a:off x="8321324" y="5148686"/>
            <a:ext cx="2181889" cy="584775"/>
          </a:xfrm>
          <a:prstGeom prst="rect">
            <a:avLst/>
          </a:prstGeom>
          <a:noFill/>
        </p:spPr>
        <p:txBody>
          <a:bodyPr wrap="square" rtlCol="0">
            <a:spAutoFit/>
          </a:bodyPr>
          <a:lstStyle/>
          <a:p>
            <a:r>
              <a:rPr lang="en-GB" sz="3200" dirty="0">
                <a:solidFill>
                  <a:schemeClr val="accent1">
                    <a:lumMod val="50000"/>
                  </a:schemeClr>
                </a:solidFill>
              </a:rPr>
              <a:t>b) </a:t>
            </a:r>
            <a:r>
              <a:rPr lang="en-GB" sz="3200" dirty="0" err="1">
                <a:solidFill>
                  <a:schemeClr val="accent1">
                    <a:lumMod val="50000"/>
                  </a:schemeClr>
                </a:solidFill>
              </a:rPr>
              <a:t>B</a:t>
            </a:r>
            <a:r>
              <a:rPr lang="en-GB" sz="3200" b="1" dirty="0" err="1">
                <a:solidFill>
                  <a:schemeClr val="accent1">
                    <a:lumMod val="50000"/>
                  </a:schemeClr>
                </a:solidFill>
              </a:rPr>
              <a:t>ie</a:t>
            </a:r>
            <a:r>
              <a:rPr lang="en-GB" sz="3200" dirty="0" err="1">
                <a:solidFill>
                  <a:schemeClr val="accent1">
                    <a:lumMod val="50000"/>
                  </a:schemeClr>
                </a:solidFill>
              </a:rPr>
              <a:t>nen</a:t>
            </a:r>
            <a:endParaRPr lang="en-GB" sz="3200" dirty="0">
              <a:solidFill>
                <a:schemeClr val="accent1">
                  <a:lumMod val="50000"/>
                </a:schemeClr>
              </a:solidFill>
            </a:endParaRPr>
          </a:p>
        </p:txBody>
      </p:sp>
      <p:sp>
        <p:nvSpPr>
          <p:cNvPr id="30" name="Oval 29">
            <a:extLst>
              <a:ext uri="{FF2B5EF4-FFF2-40B4-BE49-F238E27FC236}">
                <a16:creationId xmlns:a16="http://schemas.microsoft.com/office/drawing/2014/main" id="{5864C000-F75E-4E1A-905A-AE0BC99E6D79}"/>
              </a:ext>
            </a:extLst>
          </p:cNvPr>
          <p:cNvSpPr/>
          <p:nvPr/>
        </p:nvSpPr>
        <p:spPr>
          <a:xfrm>
            <a:off x="957572" y="5060596"/>
            <a:ext cx="3233504"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 up of a logo&#10;&#10;Description automatically generated">
            <a:extLst>
              <a:ext uri="{FF2B5EF4-FFF2-40B4-BE49-F238E27FC236}">
                <a16:creationId xmlns:a16="http://schemas.microsoft.com/office/drawing/2014/main" id="{5D074EC9-7387-4BDD-8AB7-ABB4FD2F53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0493" y="2062570"/>
            <a:ext cx="3967661" cy="2849922"/>
          </a:xfrm>
          <a:prstGeom prst="rect">
            <a:avLst/>
          </a:prstGeom>
        </p:spPr>
      </p:pic>
      <p:pic>
        <p:nvPicPr>
          <p:cNvPr id="8" name="Picture 7">
            <a:extLst>
              <a:ext uri="{FF2B5EF4-FFF2-40B4-BE49-F238E27FC236}">
                <a16:creationId xmlns:a16="http://schemas.microsoft.com/office/drawing/2014/main" id="{3227EB6A-066E-412E-996F-1E2F38C3531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22831" y="2326057"/>
            <a:ext cx="1241906" cy="2480728"/>
          </a:xfrm>
          <a:prstGeom prst="rect">
            <a:avLst/>
          </a:prstGeom>
        </p:spPr>
      </p:pic>
      <p:sp>
        <p:nvSpPr>
          <p:cNvPr id="18" name="Action Button: Custom 16">
            <a:hlinkClick r:id="" action="ppaction://noaction" highlightClick="1">
              <a:snd r:embed="rId8" name="bein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3</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91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Cord, Rope, String, Tether, Node">
            <a:extLst>
              <a:ext uri="{FF2B5EF4-FFF2-40B4-BE49-F238E27FC236}">
                <a16:creationId xmlns:a16="http://schemas.microsoft.com/office/drawing/2014/main" id="{6E94010F-E93B-42F6-B972-81CAD5984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0505">
            <a:off x="1480322" y="2671638"/>
            <a:ext cx="3429000" cy="35404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497C073A-5462-4905-9F7B-E857B19E96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12922">
            <a:off x="1217039" y="1670793"/>
            <a:ext cx="2634023" cy="3008267"/>
          </a:xfrm>
          <a:prstGeom prst="rect">
            <a:avLst/>
          </a:prstGeom>
        </p:spPr>
      </p:pic>
      <p:pic>
        <p:nvPicPr>
          <p:cNvPr id="7174" name="Picture 6" descr="Cord, Rope, String, Tether, Node">
            <a:extLst>
              <a:ext uri="{FF2B5EF4-FFF2-40B4-BE49-F238E27FC236}">
                <a16:creationId xmlns:a16="http://schemas.microsoft.com/office/drawing/2014/main" id="{D40C440A-5E76-437F-B19F-6F794600E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5468">
            <a:off x="1405490" y="2140336"/>
            <a:ext cx="3429000" cy="3540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824605" cy="576120"/>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Stress.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läuft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den Park.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Leider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die … </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31" name="TextBox 30">
            <a:extLst>
              <a:ext uri="{FF2B5EF4-FFF2-40B4-BE49-F238E27FC236}">
                <a16:creationId xmlns:a16="http://schemas.microsoft.com/office/drawing/2014/main" id="{055B4415-6148-4CA0-9135-488A1386E59B}"/>
              </a:ext>
            </a:extLst>
          </p:cNvPr>
          <p:cNvSpPr txBox="1"/>
          <p:nvPr/>
        </p:nvSpPr>
        <p:spPr>
          <a:xfrm>
            <a:off x="1966454" y="5530074"/>
            <a:ext cx="23070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DC71C5-1329-44E9-B73F-5AB5C3F7C9CC}"/>
              </a:ext>
            </a:extLst>
          </p:cNvPr>
          <p:cNvSpPr txBox="1"/>
          <p:nvPr/>
        </p:nvSpPr>
        <p:spPr>
          <a:xfrm>
            <a:off x="7133211" y="5571598"/>
            <a:ext cx="2870597" cy="584775"/>
          </a:xfrm>
          <a:prstGeom prst="rect">
            <a:avLst/>
          </a:prstGeom>
          <a:noFill/>
        </p:spPr>
        <p:txBody>
          <a:bodyPr wrap="square" rtlCol="0">
            <a:spAutoFit/>
          </a:bodyPr>
          <a:lstStyle/>
          <a:p>
            <a:pPr lvl="0"/>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lang="en-GB" sz="3200" dirty="0">
                <a:solidFill>
                  <a:schemeClr val="accent1">
                    <a:lumMod val="50000"/>
                  </a:schemeClr>
                </a:solidFill>
              </a:rPr>
              <a:t>) </a:t>
            </a:r>
            <a:r>
              <a:rPr lang="en-GB" sz="3200" dirty="0" err="1">
                <a:solidFill>
                  <a:schemeClr val="accent1">
                    <a:lumMod val="50000"/>
                  </a:schemeClr>
                </a:solidFill>
              </a:rPr>
              <a:t>S</a:t>
            </a:r>
            <a:r>
              <a:rPr lang="en-GB" sz="3200" b="1" dirty="0" err="1">
                <a:solidFill>
                  <a:schemeClr val="accent1">
                    <a:lumMod val="50000"/>
                  </a:schemeClr>
                </a:solidFill>
              </a:rPr>
              <a:t>äu</a:t>
            </a:r>
            <a:r>
              <a:rPr lang="en-GB" sz="3200" dirty="0" err="1">
                <a:solidFill>
                  <a:schemeClr val="accent1">
                    <a:lumMod val="50000"/>
                  </a:schemeClr>
                </a:solidFill>
              </a:rPr>
              <a:t>le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33" name="Oval 32">
            <a:extLst>
              <a:ext uri="{FF2B5EF4-FFF2-40B4-BE49-F238E27FC236}">
                <a16:creationId xmlns:a16="http://schemas.microsoft.com/office/drawing/2014/main" id="{C4130F35-9D2C-4F2C-BE32-FC045AE339D9}"/>
              </a:ext>
            </a:extLst>
          </p:cNvPr>
          <p:cNvSpPr/>
          <p:nvPr/>
        </p:nvSpPr>
        <p:spPr>
          <a:xfrm>
            <a:off x="7001302" y="5488552"/>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descr="A close up of text on a black background&#10;&#10;Description automatically generated">
            <a:extLst>
              <a:ext uri="{FF2B5EF4-FFF2-40B4-BE49-F238E27FC236}">
                <a16:creationId xmlns:a16="http://schemas.microsoft.com/office/drawing/2014/main" id="{69672586-D19D-49D8-B5EC-E1A718F0D25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0151" y="2097989"/>
            <a:ext cx="2783378" cy="3136286"/>
          </a:xfrm>
          <a:prstGeom prst="rect">
            <a:avLst/>
          </a:prstGeom>
        </p:spPr>
      </p:pic>
      <p:sp>
        <p:nvSpPr>
          <p:cNvPr id="16" name="Action Button: Custom 16">
            <a:hlinkClick r:id="" action="ppaction://noaction" highlightClick="1">
              <a:snd r:embed="rId7" name="Säu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7</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2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Jetzt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hat Heidi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Wo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telefoniert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sagt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chemeClr val="accent1">
                    <a:lumMod val="50000"/>
                  </a:schemeClr>
                </a:solidFill>
              </a:rPr>
              <a:t>„</a:t>
            </a:r>
            <a:r>
              <a:rPr lang="en-GB" sz="2400" dirty="0" err="1">
                <a:solidFill>
                  <a:schemeClr val="accent1">
                    <a:lumMod val="50000"/>
                  </a:schemeClr>
                </a:solidFill>
              </a:rPr>
              <a:t>Jaaa</a:t>
            </a:r>
            <a:r>
              <a:rPr lang="en-GB" sz="2400" dirty="0">
                <a:solidFill>
                  <a:schemeClr val="accent1">
                    <a:lumMod val="50000"/>
                  </a:schemeClr>
                </a:solidFill>
              </a:rPr>
              <a:t> … ich </a:t>
            </a:r>
            <a:r>
              <a:rPr lang="en-GB" sz="2400" dirty="0" err="1">
                <a:solidFill>
                  <a:schemeClr val="accent1">
                    <a:lumMod val="50000"/>
                  </a:schemeClr>
                </a:solidFill>
              </a:rPr>
              <a:t>brauche</a:t>
            </a:r>
            <a:r>
              <a:rPr lang="en-GB" sz="2400" dirty="0">
                <a:solidFill>
                  <a:schemeClr val="accent1">
                    <a:lumMod val="50000"/>
                  </a:schemeClr>
                </a:solidFill>
              </a:rPr>
              <a:t> </a:t>
            </a:r>
            <a:r>
              <a:rPr lang="en-GB" sz="2400" dirty="0" err="1">
                <a:solidFill>
                  <a:schemeClr val="accent1">
                    <a:lumMod val="50000"/>
                  </a:schemeClr>
                </a:solidFill>
              </a:rPr>
              <a:t>eine</a:t>
            </a:r>
            <a:r>
              <a:rPr lang="en-GB" sz="2400" dirty="0">
                <a:solidFill>
                  <a:schemeClr val="accent1">
                    <a:lumMod val="50000"/>
                  </a:schemeClr>
                </a:solidFill>
              </a:rPr>
              <a:t> …“  </a:t>
            </a:r>
            <a:endPar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4694312" y="3365862"/>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7381228" y="335696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vie</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EF9001DA-9CAF-4C2E-BF6A-4351305817C8}"/>
              </a:ext>
            </a:extLst>
          </p:cNvPr>
          <p:cNvSpPr/>
          <p:nvPr/>
        </p:nvSpPr>
        <p:spPr>
          <a:xfrm>
            <a:off x="691876" y="5484197"/>
            <a:ext cx="1107151" cy="328753"/>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49352"/>
            <a:ext cx="1671531" cy="2335376"/>
          </a:xfrm>
          <a:prstGeom prst="rect">
            <a:avLst/>
          </a:prstGeom>
        </p:spPr>
      </p:pic>
      <p:pic>
        <p:nvPicPr>
          <p:cNvPr id="8194" name="Picture 2" descr="Phone Clip Art">
            <a:extLst>
              <a:ext uri="{FF2B5EF4-FFF2-40B4-BE49-F238E27FC236}">
                <a16:creationId xmlns:a16="http://schemas.microsoft.com/office/drawing/2014/main" id="{4E578272-388F-4556-9D97-80CEE74D5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291" y="4707893"/>
            <a:ext cx="1107151" cy="112997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5FB5531-5769-4014-9E7E-0E40988EB042}"/>
              </a:ext>
            </a:extLst>
          </p:cNvPr>
          <p:cNvSpPr/>
          <p:nvPr/>
        </p:nvSpPr>
        <p:spPr>
          <a:xfrm>
            <a:off x="3533614" y="2897169"/>
            <a:ext cx="6369803" cy="1504365"/>
          </a:xfrm>
          <a:prstGeom prst="wedgeRoundRectCallout">
            <a:avLst>
              <a:gd name="adj1" fmla="val -63198"/>
              <a:gd name="adj2" fmla="val 52422"/>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7C6850BB-2C29-4A15-9CB5-84E0F3D19627}"/>
              </a:ext>
            </a:extLst>
          </p:cNvPr>
          <p:cNvSpPr/>
          <p:nvPr/>
        </p:nvSpPr>
        <p:spPr>
          <a:xfrm>
            <a:off x="4629605" y="3268831"/>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6" name="wei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8</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13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4 Slides 9-15</a:t>
            </a:r>
          </a:p>
        </p:txBody>
      </p:sp>
    </p:spTree>
    <p:extLst>
      <p:ext uri="{BB962C8B-B14F-4D97-AF65-F5344CB8AC3E}">
        <p14:creationId xmlns:p14="http://schemas.microsoft.com/office/powerpoint/2010/main" val="1098134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027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499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875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214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C9694A0-E975-AA44-ADE1-4EB7B0DC3053}"/>
              </a:ext>
            </a:extLst>
          </p:cNvPr>
          <p:cNvSpPr>
            <a:spLocks noGrp="1"/>
          </p:cNvSpPr>
          <p:nvPr>
            <p:ph type="title"/>
          </p:nvPr>
        </p:nvSpPr>
        <p:spPr>
          <a:xfrm>
            <a:off x="4934986" y="-23760"/>
            <a:ext cx="2349497" cy="1531044"/>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2" name="Picture 11" descr="stick figure by itsel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15" name="TextBox 14"/>
          <p:cNvSpPr txBox="1"/>
          <p:nvPr/>
        </p:nvSpPr>
        <p:spPr>
          <a:xfrm>
            <a:off x="339799" y="1384828"/>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[unfortunately]</a:t>
            </a:r>
          </a:p>
        </p:txBody>
      </p:sp>
      <p:sp>
        <p:nvSpPr>
          <p:cNvPr id="17" name="TextBox 16"/>
          <p:cNvSpPr txBox="1"/>
          <p:nvPr/>
        </p:nvSpPr>
        <p:spPr>
          <a:xfrm>
            <a:off x="4468906" y="5486897"/>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be]</a:t>
            </a:r>
          </a:p>
        </p:txBody>
      </p:sp>
      <p:pic>
        <p:nvPicPr>
          <p:cNvPr id="18" name="Picture 17" descr="man escaping from jail"/>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grpSp>
        <p:nvGrpSpPr>
          <p:cNvPr id="13" name="Group 12" descr="the number one and the letter 'a'"/>
          <p:cNvGrpSpPr/>
          <p:nvPr/>
        </p:nvGrpSpPr>
        <p:grpSpPr>
          <a:xfrm>
            <a:off x="9018496" y="1303926"/>
            <a:ext cx="2351893" cy="1569660"/>
            <a:chOff x="9018496" y="1303926"/>
            <a:chExt cx="2351893" cy="156966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6" name="TextBox 15"/>
            <p:cNvSpPr txBox="1"/>
            <p:nvPr/>
          </p:nvSpPr>
          <p:spPr>
            <a:xfrm>
              <a:off x="9689635" y="1303926"/>
              <a:ext cx="16807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grpSp>
        <p:nvGrpSpPr>
          <p:cNvPr id="10" name="Group 9" descr="elephant"/>
          <p:cNvGrpSpPr/>
          <p:nvPr/>
        </p:nvGrpSpPr>
        <p:grpSpPr>
          <a:xfrm>
            <a:off x="856020" y="4171666"/>
            <a:ext cx="2651455" cy="1683884"/>
            <a:chOff x="892414" y="4135141"/>
            <a:chExt cx="3255007" cy="1956970"/>
          </a:xfrm>
        </p:grpSpPr>
        <p:pic>
          <p:nvPicPr>
            <p:cNvPr id="2" name="Picture 1" descr="mou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3" name="Picture 2"/>
            <p:cNvPicPr>
              <a:picLocks noChangeAspect="1"/>
            </p:cNvPicPr>
            <p:nvPr/>
          </p:nvPicPr>
          <p:blipFill>
            <a:blip r:embed="rId1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1" name="Straight Arrow Connector 10" descr="arrow pointing to mouse"/>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579687" y="5191841"/>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spTree>
    <p:extLst>
      <p:ext uri="{BB962C8B-B14F-4D97-AF65-F5344CB8AC3E}">
        <p14:creationId xmlns:p14="http://schemas.microsoft.com/office/powerpoint/2010/main" val="160469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eid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ei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7" name="klei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sei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8" name="sei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allei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allein new.wav"/>
                                        </p:tgtEl>
                                      </p:cMediaNode>
                                    </p:audio>
                                  </p:sub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5" grpId="0"/>
      <p:bldP spid="6" grpId="0"/>
      <p:bldP spid="7" grpId="0"/>
      <p:bldP spid="8" grpId="0"/>
      <p:bldP spid="9" grpId="0"/>
      <p:bldP spid="15" grpId="0"/>
      <p:bldP spid="17"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9953-F25C-534D-AB51-1897C9C126EA}"/>
              </a:ext>
            </a:extLst>
          </p:cNvPr>
          <p:cNvSpPr>
            <a:spLocks noGrp="1"/>
          </p:cNvSpPr>
          <p:nvPr>
            <p:ph type="title"/>
          </p:nvPr>
        </p:nvSpPr>
        <p:spPr>
          <a:xfrm>
            <a:off x="5152968" y="-112510"/>
            <a:ext cx="1921752" cy="1706567"/>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222113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s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allei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5E4B-A8D2-7D41-9DEE-A94BE89B5ABD}"/>
              </a:ext>
            </a:extLst>
          </p:cNvPr>
          <p:cNvSpPr>
            <a:spLocks noGrp="1"/>
          </p:cNvSpPr>
          <p:nvPr>
            <p:ph type="title"/>
          </p:nvPr>
        </p:nvSpPr>
        <p:spPr>
          <a:xfrm>
            <a:off x="5039319" y="-65465"/>
            <a:ext cx="2144356" cy="1802820"/>
          </a:xfrm>
        </p:spPr>
        <p:txBody>
          <a:bodyPr>
            <a:noAutofit/>
          </a:bodyPr>
          <a:lstStyle/>
          <a:p>
            <a:pPr algn="ctr"/>
            <a:r>
              <a:rPr lang="en-GB" sz="12000" b="1" dirty="0" err="1">
                <a:solidFill>
                  <a:srgbClr val="002060"/>
                </a:solidFill>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322550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631405" y="482599"/>
            <a:ext cx="117896" cy="91157"/>
          </a:xfrm>
        </p:spPr>
        <p:txBody>
          <a:bodyPr>
            <a:normAutofit fontScale="90000"/>
          </a:bodyPr>
          <a:lstStyle/>
          <a:p>
            <a:r>
              <a:rPr lang="en-GB" sz="100" dirty="0" err="1">
                <a:solidFill>
                  <a:schemeClr val="bg1"/>
                </a:solidFill>
              </a:rPr>
              <a:t>ei</a:t>
            </a:r>
            <a:endParaRPr lang="en-GB" sz="100" dirty="0">
              <a:solidFill>
                <a:schemeClr val="bg1"/>
              </a:solidFill>
            </a:endParaRPr>
          </a:p>
        </p:txBody>
      </p:sp>
      <p:sp>
        <p:nvSpPr>
          <p:cNvPr id="4" name="TextBox 3"/>
          <p:cNvSpPr txBox="1"/>
          <p:nvPr/>
        </p:nvSpPr>
        <p:spPr>
          <a:xfrm rot="21164142">
            <a:off x="3915901" y="381152"/>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l</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cht</a:t>
            </a:r>
            <a:endParaRPr lang="en-GB" sz="2400" dirty="0">
              <a:solidFill>
                <a:schemeClr val="accent1">
                  <a:lumMod val="50000"/>
                </a:schemeClr>
              </a:solidFill>
              <a:latin typeface="Century Gothic" panose="020B0502020202020204" pitchFamily="34" charset="0"/>
            </a:endParaRPr>
          </a:p>
        </p:txBody>
      </p:sp>
      <p:sp>
        <p:nvSpPr>
          <p:cNvPr id="5" name="TextBox 4"/>
          <p:cNvSpPr txBox="1"/>
          <p:nvPr/>
        </p:nvSpPr>
        <p:spPr>
          <a:xfrm rot="522572">
            <a:off x="2010831" y="1008752"/>
            <a:ext cx="20665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k</a:t>
            </a:r>
            <a:r>
              <a:rPr lang="en-GB" sz="2400" b="1" dirty="0" err="1">
                <a:solidFill>
                  <a:schemeClr val="accent1">
                    <a:lumMod val="50000"/>
                  </a:schemeClr>
                </a:solidFill>
                <a:latin typeface="Century Gothic" panose="020B0502020202020204" pitchFamily="34" charset="0"/>
              </a:rPr>
              <a:t>ei</a:t>
            </a:r>
            <a:r>
              <a:rPr lang="en-GB" sz="2400" dirty="0" err="1">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6" name="TextBox 5"/>
          <p:cNvSpPr txBox="1"/>
          <p:nvPr/>
        </p:nvSpPr>
        <p:spPr>
          <a:xfrm rot="522572">
            <a:off x="4091353" y="1633542"/>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d</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rot="522572">
            <a:off x="1553633" y="3473741"/>
            <a:ext cx="20665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l</a:t>
            </a:r>
            <a:r>
              <a:rPr lang="en-GB" sz="2400" b="1" dirty="0" err="1">
                <a:solidFill>
                  <a:schemeClr val="accent1">
                    <a:lumMod val="50000"/>
                  </a:schemeClr>
                </a:solidFill>
                <a:latin typeface="Century Gothic" panose="020B0502020202020204" pitchFamily="34" charset="0"/>
              </a:rPr>
              <a:t>ei</a:t>
            </a:r>
            <a:r>
              <a:rPr lang="en-GB" sz="2400" dirty="0" err="1">
                <a:solidFill>
                  <a:schemeClr val="accent1">
                    <a:lumMod val="50000"/>
                  </a:schemeClr>
                </a:solidFill>
                <a:latin typeface="Century Gothic" panose="020B0502020202020204" pitchFamily="34" charset="0"/>
              </a:rPr>
              <a:t>der</a:t>
            </a:r>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rot="21271385">
            <a:off x="1083356" y="1899444"/>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h</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ßen</a:t>
            </a:r>
            <a:endParaRPr lang="en-GB" sz="2400" dirty="0">
              <a:solidFill>
                <a:schemeClr val="accent1">
                  <a:lumMod val="50000"/>
                </a:schemeClr>
              </a:solidFill>
              <a:latin typeface="Century Gothic" panose="020B0502020202020204" pitchFamily="34" charset="0"/>
            </a:endParaRPr>
          </a:p>
        </p:txBody>
      </p:sp>
      <p:sp>
        <p:nvSpPr>
          <p:cNvPr id="10" name="TextBox 9"/>
          <p:cNvSpPr txBox="1"/>
          <p:nvPr/>
        </p:nvSpPr>
        <p:spPr>
          <a:xfrm rot="522572">
            <a:off x="3646360" y="3652713"/>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m</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11" name="TextBox 10"/>
          <p:cNvSpPr txBox="1"/>
          <p:nvPr/>
        </p:nvSpPr>
        <p:spPr>
          <a:xfrm rot="522572">
            <a:off x="2387151" y="5356415"/>
            <a:ext cx="2066573" cy="461665"/>
          </a:xfrm>
          <a:prstGeom prst="rect">
            <a:avLst/>
          </a:prstGeom>
          <a:noFill/>
        </p:spPr>
        <p:txBody>
          <a:bodyPr wrap="square" rtlCol="0">
            <a:spAutoFit/>
          </a:bodyPr>
          <a:lstStyle/>
          <a:p>
            <a:r>
              <a:rPr lang="en-GB" sz="2400">
                <a:solidFill>
                  <a:schemeClr val="accent1">
                    <a:lumMod val="50000"/>
                  </a:schemeClr>
                </a:solidFill>
                <a:latin typeface="Century Gothic" panose="020B0502020202020204" pitchFamily="34" charset="0"/>
              </a:rPr>
              <a:t>Schw</a:t>
            </a:r>
            <a:r>
              <a:rPr lang="en-GB" sz="2400" b="1">
                <a:solidFill>
                  <a:schemeClr val="accent1">
                    <a:lumMod val="50000"/>
                  </a:schemeClr>
                </a:solidFill>
                <a:latin typeface="Century Gothic" panose="020B0502020202020204" pitchFamily="34" charset="0"/>
              </a:rPr>
              <a:t>ei</a:t>
            </a:r>
            <a:r>
              <a:rPr lang="en-GB" sz="2400">
                <a:solidFill>
                  <a:schemeClr val="accent1">
                    <a:lumMod val="50000"/>
                  </a:schemeClr>
                </a:solidFill>
                <a:latin typeface="Century Gothic" panose="020B0502020202020204" pitchFamily="34" charset="0"/>
              </a:rPr>
              <a:t>z</a:t>
            </a:r>
            <a:endParaRPr lang="en-GB" sz="2400" dirty="0">
              <a:solidFill>
                <a:schemeClr val="accent1">
                  <a:lumMod val="50000"/>
                </a:schemeClr>
              </a:solidFill>
              <a:latin typeface="Century Gothic" panose="020B0502020202020204" pitchFamily="34" charset="0"/>
            </a:endParaRPr>
          </a:p>
        </p:txBody>
      </p:sp>
      <p:sp>
        <p:nvSpPr>
          <p:cNvPr id="12" name="TextBox 11"/>
          <p:cNvSpPr txBox="1"/>
          <p:nvPr/>
        </p:nvSpPr>
        <p:spPr>
          <a:xfrm rot="263839">
            <a:off x="3504273" y="4715286"/>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langw</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lig</a:t>
            </a:r>
            <a:endParaRPr lang="en-GB" sz="2400" dirty="0">
              <a:solidFill>
                <a:schemeClr val="accent1">
                  <a:lumMod val="50000"/>
                </a:schemeClr>
              </a:solidFill>
              <a:latin typeface="Century Gothic" panose="020B0502020202020204" pitchFamily="34" charset="0"/>
            </a:endParaRPr>
          </a:p>
        </p:txBody>
      </p:sp>
      <p:sp>
        <p:nvSpPr>
          <p:cNvPr id="13" name="TextBox 12"/>
          <p:cNvSpPr txBox="1"/>
          <p:nvPr/>
        </p:nvSpPr>
        <p:spPr>
          <a:xfrm rot="21346455">
            <a:off x="2611731" y="2414167"/>
            <a:ext cx="4438828" cy="461665"/>
          </a:xfrm>
          <a:prstGeom prst="rect">
            <a:avLst/>
          </a:prstGeom>
          <a:noFill/>
        </p:spPr>
        <p:txBody>
          <a:bodyPr wrap="square" rtlCol="0">
            <a:spAutoFit/>
          </a:bodyPr>
          <a:lstStyle/>
          <a:p>
            <a:r>
              <a:rPr lang="en-GB" sz="2400">
                <a:solidFill>
                  <a:schemeClr val="accent1">
                    <a:lumMod val="50000"/>
                  </a:schemeClr>
                </a:solidFill>
                <a:latin typeface="Century Gothic" panose="020B0502020202020204" pitchFamily="34" charset="0"/>
              </a:rPr>
              <a:t>err</a:t>
            </a:r>
            <a:r>
              <a:rPr lang="en-GB" sz="2400" b="1">
                <a:solidFill>
                  <a:schemeClr val="accent1">
                    <a:lumMod val="50000"/>
                  </a:schemeClr>
                </a:solidFill>
                <a:latin typeface="Century Gothic" panose="020B0502020202020204" pitchFamily="34" charset="0"/>
              </a:rPr>
              <a:t>ei</a:t>
            </a:r>
            <a:r>
              <a:rPr lang="en-GB" sz="2400">
                <a:solidFill>
                  <a:schemeClr val="accent1">
                    <a:lumMod val="50000"/>
                  </a:schemeClr>
                </a:solidFill>
                <a:latin typeface="Century Gothic" panose="020B0502020202020204" pitchFamily="34" charset="0"/>
              </a:rPr>
              <a:t>chen</a:t>
            </a:r>
            <a:endParaRPr lang="en-GB" sz="2400" dirty="0">
              <a:solidFill>
                <a:schemeClr val="accent1">
                  <a:lumMod val="50000"/>
                </a:schemeClr>
              </a:solidFill>
              <a:latin typeface="Century Gothic" panose="020B0502020202020204" pitchFamily="34" charset="0"/>
            </a:endParaRPr>
          </a:p>
        </p:txBody>
      </p:sp>
      <p:sp>
        <p:nvSpPr>
          <p:cNvPr id="15" name="TextBox 14"/>
          <p:cNvSpPr txBox="1"/>
          <p:nvPr/>
        </p:nvSpPr>
        <p:spPr>
          <a:xfrm rot="522572">
            <a:off x="9369823" y="1008753"/>
            <a:ext cx="2066573" cy="461665"/>
          </a:xfrm>
          <a:prstGeom prst="rect">
            <a:avLst/>
          </a:prstGeom>
          <a:noFill/>
        </p:spPr>
        <p:txBody>
          <a:bodyPr wrap="square" rtlCol="0">
            <a:spAutoFit/>
          </a:bodyPr>
          <a:lstStyle/>
          <a:p>
            <a:r>
              <a:rPr lang="en-GB" sz="2400">
                <a:solidFill>
                  <a:schemeClr val="accent1">
                    <a:lumMod val="50000"/>
                  </a:schemeClr>
                </a:solidFill>
                <a:latin typeface="Century Gothic" panose="020B0502020202020204" pitchFamily="34" charset="0"/>
              </a:rPr>
              <a:t>w</a:t>
            </a:r>
            <a:r>
              <a:rPr lang="en-GB" sz="2400" b="1">
                <a:solidFill>
                  <a:schemeClr val="accent1">
                    <a:lumMod val="50000"/>
                  </a:schemeClr>
                </a:solidFill>
                <a:latin typeface="Century Gothic" panose="020B0502020202020204" pitchFamily="34" charset="0"/>
              </a:rPr>
              <a:t>ie</a:t>
            </a:r>
            <a:endParaRPr lang="en-GB" sz="2400" b="1" dirty="0">
              <a:solidFill>
                <a:schemeClr val="accent1">
                  <a:lumMod val="50000"/>
                </a:schemeClr>
              </a:solidFill>
              <a:latin typeface="Century Gothic" panose="020B0502020202020204" pitchFamily="34" charset="0"/>
            </a:endParaRPr>
          </a:p>
        </p:txBody>
      </p:sp>
      <p:sp>
        <p:nvSpPr>
          <p:cNvPr id="16" name="TextBox 15"/>
          <p:cNvSpPr txBox="1"/>
          <p:nvPr/>
        </p:nvSpPr>
        <p:spPr>
          <a:xfrm rot="21268124">
            <a:off x="7034405" y="1494529"/>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schw</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rig</a:t>
            </a:r>
            <a:endParaRPr lang="en-GB" sz="2400" dirty="0">
              <a:solidFill>
                <a:schemeClr val="accent1">
                  <a:lumMod val="50000"/>
                </a:schemeClr>
              </a:solidFill>
              <a:latin typeface="Century Gothic" panose="020B0502020202020204" pitchFamily="34" charset="0"/>
            </a:endParaRPr>
          </a:p>
        </p:txBody>
      </p:sp>
      <p:sp>
        <p:nvSpPr>
          <p:cNvPr id="17" name="TextBox 16"/>
          <p:cNvSpPr txBox="1"/>
          <p:nvPr/>
        </p:nvSpPr>
        <p:spPr>
          <a:xfrm rot="522572">
            <a:off x="8786266" y="2121147"/>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Schausp</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ler</a:t>
            </a:r>
            <a:endParaRPr lang="en-GB" sz="2400" dirty="0">
              <a:solidFill>
                <a:schemeClr val="accent1">
                  <a:lumMod val="50000"/>
                </a:schemeClr>
              </a:solidFill>
              <a:latin typeface="Century Gothic" panose="020B0502020202020204" pitchFamily="34" charset="0"/>
            </a:endParaRPr>
          </a:p>
        </p:txBody>
      </p:sp>
      <p:sp>
        <p:nvSpPr>
          <p:cNvPr id="18" name="TextBox 17"/>
          <p:cNvSpPr txBox="1"/>
          <p:nvPr/>
        </p:nvSpPr>
        <p:spPr>
          <a:xfrm rot="21266981">
            <a:off x="9868482" y="3192358"/>
            <a:ext cx="88578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s</a:t>
            </a:r>
            <a:r>
              <a:rPr lang="en-GB" sz="2400" b="1" dirty="0" err="1">
                <a:solidFill>
                  <a:schemeClr val="accent1">
                    <a:lumMod val="50000"/>
                  </a:schemeClr>
                </a:solidFill>
                <a:latin typeface="Century Gothic" panose="020B0502020202020204" pitchFamily="34" charset="0"/>
              </a:rPr>
              <a:t>ie</a:t>
            </a:r>
            <a:endParaRPr lang="en-GB" sz="2400" b="1" dirty="0">
              <a:solidFill>
                <a:schemeClr val="accent1">
                  <a:lumMod val="50000"/>
                </a:schemeClr>
              </a:solidFill>
              <a:latin typeface="Century Gothic" panose="020B0502020202020204" pitchFamily="34" charset="0"/>
            </a:endParaRPr>
          </a:p>
        </p:txBody>
      </p:sp>
      <p:sp>
        <p:nvSpPr>
          <p:cNvPr id="19" name="TextBox 18"/>
          <p:cNvSpPr txBox="1"/>
          <p:nvPr/>
        </p:nvSpPr>
        <p:spPr>
          <a:xfrm rot="21020773">
            <a:off x="7287839" y="3547771"/>
            <a:ext cx="2221620"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schl</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ßlich </a:t>
            </a:r>
            <a:endParaRPr lang="en-GB" sz="2400" dirty="0">
              <a:solidFill>
                <a:schemeClr val="accent1">
                  <a:lumMod val="50000"/>
                </a:schemeClr>
              </a:solidFill>
              <a:latin typeface="Century Gothic" panose="020B0502020202020204" pitchFamily="34" charset="0"/>
            </a:endParaRPr>
          </a:p>
        </p:txBody>
      </p:sp>
      <p:sp>
        <p:nvSpPr>
          <p:cNvPr id="20" name="TextBox 19"/>
          <p:cNvSpPr txBox="1"/>
          <p:nvPr/>
        </p:nvSpPr>
        <p:spPr>
          <a:xfrm rot="522572">
            <a:off x="6613214" y="4715286"/>
            <a:ext cx="2571438"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z</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hen </a:t>
            </a:r>
            <a:endParaRPr lang="en-GB" sz="2400" dirty="0">
              <a:solidFill>
                <a:schemeClr val="accent1">
                  <a:lumMod val="50000"/>
                </a:schemeClr>
              </a:solidFill>
              <a:latin typeface="Century Gothic" panose="020B0502020202020204" pitchFamily="34" charset="0"/>
            </a:endParaRPr>
          </a:p>
        </p:txBody>
      </p:sp>
      <p:sp>
        <p:nvSpPr>
          <p:cNvPr id="21" name="TextBox 20"/>
          <p:cNvSpPr txBox="1"/>
          <p:nvPr/>
        </p:nvSpPr>
        <p:spPr>
          <a:xfrm rot="522572">
            <a:off x="9497267" y="4514212"/>
            <a:ext cx="2066573"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L</a:t>
            </a:r>
            <a:r>
              <a:rPr lang="en-GB" sz="2400" b="1" dirty="0">
                <a:solidFill>
                  <a:schemeClr val="accent1">
                    <a:lumMod val="50000"/>
                  </a:schemeClr>
                </a:solidFill>
                <a:latin typeface="Century Gothic" panose="020B0502020202020204" pitchFamily="34" charset="0"/>
              </a:rPr>
              <a:t>ie</a:t>
            </a:r>
            <a:r>
              <a:rPr lang="en-GB" sz="2400" dirty="0">
                <a:solidFill>
                  <a:schemeClr val="accent1">
                    <a:lumMod val="50000"/>
                  </a:schemeClr>
                </a:solidFill>
                <a:latin typeface="Century Gothic" panose="020B0502020202020204" pitchFamily="34" charset="0"/>
              </a:rPr>
              <a:t>d</a:t>
            </a:r>
          </a:p>
        </p:txBody>
      </p:sp>
      <p:sp>
        <p:nvSpPr>
          <p:cNvPr id="22" name="TextBox 21"/>
          <p:cNvSpPr txBox="1"/>
          <p:nvPr/>
        </p:nvSpPr>
        <p:spPr>
          <a:xfrm rot="522572">
            <a:off x="6842118" y="440244"/>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Z</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l</a:t>
            </a:r>
            <a:endParaRPr lang="en-GB" sz="2400" dirty="0">
              <a:solidFill>
                <a:schemeClr val="accent1">
                  <a:lumMod val="50000"/>
                </a:schemeClr>
              </a:solidFill>
              <a:latin typeface="Century Gothic" panose="020B0502020202020204" pitchFamily="34" charset="0"/>
            </a:endParaRPr>
          </a:p>
        </p:txBody>
      </p:sp>
      <p:sp>
        <p:nvSpPr>
          <p:cNvPr id="23" name="TextBox 22"/>
          <p:cNvSpPr txBox="1"/>
          <p:nvPr/>
        </p:nvSpPr>
        <p:spPr>
          <a:xfrm>
            <a:off x="251365" y="252349"/>
            <a:ext cx="1015160" cy="461665"/>
          </a:xfrm>
          <a:prstGeom prst="rect">
            <a:avLst/>
          </a:prstGeom>
          <a:solidFill>
            <a:schemeClr val="bg1"/>
          </a:solidFill>
          <a:ln w="28575">
            <a:solidFill>
              <a:srgbClr val="DAA520"/>
            </a:solidFill>
          </a:ln>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ei</a:t>
            </a:r>
            <a:endParaRPr lang="en-GB" sz="2400" b="1" dirty="0">
              <a:solidFill>
                <a:schemeClr val="accent1">
                  <a:lumMod val="50000"/>
                </a:schemeClr>
              </a:solidFill>
              <a:latin typeface="Century Gothic" panose="020B0502020202020204" pitchFamily="34" charset="0"/>
            </a:endParaRPr>
          </a:p>
        </p:txBody>
      </p:sp>
      <p:sp>
        <p:nvSpPr>
          <p:cNvPr id="24" name="TextBox 23"/>
          <p:cNvSpPr txBox="1"/>
          <p:nvPr/>
        </p:nvSpPr>
        <p:spPr>
          <a:xfrm>
            <a:off x="10881570" y="226745"/>
            <a:ext cx="1015160" cy="461665"/>
          </a:xfrm>
          <a:prstGeom prst="rect">
            <a:avLst/>
          </a:prstGeom>
          <a:solidFill>
            <a:schemeClr val="bg1"/>
          </a:solidFill>
          <a:ln w="28575">
            <a:solidFill>
              <a:srgbClr val="DAA520"/>
            </a:solidFill>
          </a:ln>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ie</a:t>
            </a:r>
            <a:endParaRPr lang="en-GB" sz="2400" b="1" dirty="0">
              <a:solidFill>
                <a:schemeClr val="accent1">
                  <a:lumMod val="50000"/>
                </a:schemeClr>
              </a:solidFill>
              <a:latin typeface="Century Gothic" panose="020B0502020202020204" pitchFamily="34" charset="0"/>
            </a:endParaRPr>
          </a:p>
        </p:txBody>
      </p:sp>
      <p:sp>
        <p:nvSpPr>
          <p:cNvPr id="25" name="TextBox 24"/>
          <p:cNvSpPr txBox="1"/>
          <p:nvPr/>
        </p:nvSpPr>
        <p:spPr>
          <a:xfrm rot="522572">
            <a:off x="972221" y="4587142"/>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s</a:t>
            </a:r>
            <a:r>
              <a:rPr lang="de-DE" sz="2400" b="1">
                <a:solidFill>
                  <a:schemeClr val="accent1">
                    <a:lumMod val="50000"/>
                  </a:schemeClr>
                </a:solidFill>
                <a:latin typeface="Century Gothic" panose="020B0502020202020204" pitchFamily="34" charset="0"/>
              </a:rPr>
              <a:t>ei</a:t>
            </a:r>
            <a:r>
              <a:rPr lang="de-DE" sz="2400">
                <a:solidFill>
                  <a:schemeClr val="accent1">
                    <a:lumMod val="50000"/>
                  </a:schemeClr>
                </a:solidFill>
                <a:latin typeface="Century Gothic" panose="020B0502020202020204" pitchFamily="34" charset="0"/>
              </a:rPr>
              <a:t>n</a:t>
            </a:r>
            <a:endParaRPr lang="en-GB" sz="2400" dirty="0">
              <a:solidFill>
                <a:schemeClr val="accent1">
                  <a:lumMod val="50000"/>
                </a:schemeClr>
              </a:solidFill>
              <a:latin typeface="Century Gothic" panose="020B0502020202020204" pitchFamily="34" charset="0"/>
            </a:endParaRPr>
          </a:p>
        </p:txBody>
      </p:sp>
      <p:sp>
        <p:nvSpPr>
          <p:cNvPr id="2" name="Rectangle 1"/>
          <p:cNvSpPr/>
          <p:nvPr/>
        </p:nvSpPr>
        <p:spPr>
          <a:xfrm rot="21333234">
            <a:off x="8662641" y="5423141"/>
            <a:ext cx="3480937" cy="461665"/>
          </a:xfrm>
          <a:prstGeom prst="rect">
            <a:avLst/>
          </a:prstGeom>
        </p:spPr>
        <p:txBody>
          <a:bodyPr wrap="square">
            <a:spAutoFit/>
          </a:bodyPr>
          <a:lstStyle/>
          <a:p>
            <a:r>
              <a:rPr lang="de-DE" sz="2400">
                <a:solidFill>
                  <a:schemeClr val="accent1">
                    <a:lumMod val="50000"/>
                  </a:schemeClr>
                </a:solidFill>
                <a:latin typeface="Century Gothic" panose="020B0502020202020204" pitchFamily="34" charset="0"/>
              </a:rPr>
              <a:t>Computersp</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l</a:t>
            </a:r>
            <a:endParaRPr lang="en-GB" sz="2400" dirty="0">
              <a:solidFill>
                <a:schemeClr val="accent1">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7239190" y="2673619"/>
            <a:ext cx="2066573" cy="461665"/>
          </a:xfrm>
          <a:prstGeom prst="rect">
            <a:avLst/>
          </a:prstGeom>
          <a:noFill/>
        </p:spPr>
        <p:txBody>
          <a:bodyPr wrap="square" rtlCol="0">
            <a:spAutoFit/>
          </a:bodyPr>
          <a:lstStyle/>
          <a:p>
            <a:r>
              <a:rPr lang="de-DE" sz="2400">
                <a:solidFill>
                  <a:schemeClr val="accent1">
                    <a:lumMod val="50000"/>
                  </a:schemeClr>
                </a:solidFill>
                <a:latin typeface="Century Gothic" panose="020B0502020202020204" pitchFamily="34" charset="0"/>
              </a:rPr>
              <a:t>z</a:t>
            </a:r>
            <a:r>
              <a:rPr lang="de-DE" sz="2400" b="1">
                <a:solidFill>
                  <a:schemeClr val="accent1">
                    <a:lumMod val="50000"/>
                  </a:schemeClr>
                </a:solidFill>
                <a:latin typeface="Century Gothic" panose="020B0502020202020204" pitchFamily="34" charset="0"/>
              </a:rPr>
              <a:t>ie</a:t>
            </a:r>
            <a:r>
              <a:rPr lang="de-DE" sz="2400">
                <a:solidFill>
                  <a:schemeClr val="accent1">
                    <a:lumMod val="50000"/>
                  </a:schemeClr>
                </a:solidFill>
                <a:latin typeface="Century Gothic" panose="020B0502020202020204" pitchFamily="34" charset="0"/>
              </a:rPr>
              <a:t>mlich </a:t>
            </a:r>
            <a:endParaRPr lang="en-GB" sz="2400" dirty="0">
              <a:solidFill>
                <a:schemeClr val="accent1">
                  <a:lumMod val="50000"/>
                </a:schemeClr>
              </a:solidFill>
              <a:latin typeface="Century Gothic" panose="020B0502020202020204" pitchFamily="34" charset="0"/>
            </a:endParaRPr>
          </a:p>
        </p:txBody>
      </p:sp>
      <p:sp>
        <p:nvSpPr>
          <p:cNvPr id="34" name="Freeform 33"/>
          <p:cNvSpPr/>
          <p:nvPr/>
        </p:nvSpPr>
        <p:spPr>
          <a:xfrm>
            <a:off x="5359358" y="326571"/>
            <a:ext cx="1200350" cy="5845629"/>
          </a:xfrm>
          <a:custGeom>
            <a:avLst/>
            <a:gdLst>
              <a:gd name="connsiteX0" fmla="*/ 518928 w 1200350"/>
              <a:gd name="connsiteY0" fmla="*/ 0 h 5845629"/>
              <a:gd name="connsiteX1" fmla="*/ 1188399 w 1200350"/>
              <a:gd name="connsiteY1" fmla="*/ 832758 h 5845629"/>
              <a:gd name="connsiteX2" fmla="*/ 12742 w 1200350"/>
              <a:gd name="connsiteY2" fmla="*/ 1616529 h 5845629"/>
              <a:gd name="connsiteX3" fmla="*/ 1090428 w 1200350"/>
              <a:gd name="connsiteY3" fmla="*/ 2514600 h 5845629"/>
              <a:gd name="connsiteX4" fmla="*/ 29071 w 1200350"/>
              <a:gd name="connsiteY4" fmla="*/ 3412672 h 5845629"/>
              <a:gd name="connsiteX5" fmla="*/ 894485 w 1200350"/>
              <a:gd name="connsiteY5" fmla="*/ 4245429 h 5845629"/>
              <a:gd name="connsiteX6" fmla="*/ 12742 w 1200350"/>
              <a:gd name="connsiteY6" fmla="*/ 5355772 h 5845629"/>
              <a:gd name="connsiteX7" fmla="*/ 453613 w 1200350"/>
              <a:gd name="connsiteY7" fmla="*/ 5845629 h 584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350" h="5845629">
                <a:moveTo>
                  <a:pt x="518928" y="0"/>
                </a:moveTo>
                <a:cubicBezTo>
                  <a:pt x="895845" y="281668"/>
                  <a:pt x="1272763" y="563337"/>
                  <a:pt x="1188399" y="832758"/>
                </a:cubicBezTo>
                <a:cubicBezTo>
                  <a:pt x="1104035" y="1102179"/>
                  <a:pt x="29070" y="1336222"/>
                  <a:pt x="12742" y="1616529"/>
                </a:cubicBezTo>
                <a:cubicBezTo>
                  <a:pt x="-3586" y="1896836"/>
                  <a:pt x="1087707" y="2215243"/>
                  <a:pt x="1090428" y="2514600"/>
                </a:cubicBezTo>
                <a:cubicBezTo>
                  <a:pt x="1093149" y="2813957"/>
                  <a:pt x="61728" y="3124201"/>
                  <a:pt x="29071" y="3412672"/>
                </a:cubicBezTo>
                <a:cubicBezTo>
                  <a:pt x="-3586" y="3701143"/>
                  <a:pt x="897207" y="3921579"/>
                  <a:pt x="894485" y="4245429"/>
                </a:cubicBezTo>
                <a:cubicBezTo>
                  <a:pt x="891764" y="4569279"/>
                  <a:pt x="86221" y="5089072"/>
                  <a:pt x="12742" y="5355772"/>
                </a:cubicBezTo>
                <a:cubicBezTo>
                  <a:pt x="-60737" y="5622472"/>
                  <a:pt x="196438" y="5734050"/>
                  <a:pt x="453613" y="5845629"/>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2663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Slides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2-3; 20</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81678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b="1" dirty="0" err="1">
                <a:solidFill>
                  <a:schemeClr val="accent1">
                    <a:lumMod val="50000"/>
                  </a:schemeClr>
                </a:solidFill>
              </a:rPr>
              <a:t>Altnau</a:t>
            </a:r>
            <a:endParaRPr lang="en-GB" sz="2000" b="1" dirty="0">
              <a:solidFill>
                <a:schemeClr val="accent1">
                  <a:lumMod val="50000"/>
                </a:schemeClr>
              </a:solidFill>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b="1" dirty="0">
                <a:solidFill>
                  <a:schemeClr val="accent1">
                    <a:lumMod val="50000"/>
                  </a:schemeClr>
                </a:solidFill>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b="1" dirty="0">
                <a:solidFill>
                  <a:schemeClr val="accent1">
                    <a:lumMod val="50000"/>
                  </a:schemeClr>
                </a:solidFill>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b="1" dirty="0" err="1">
                <a:solidFill>
                  <a:schemeClr val="accent1">
                    <a:lumMod val="50000"/>
                  </a:schemeClr>
                </a:solidFill>
              </a:rPr>
              <a:t>Bregenz</a:t>
            </a:r>
            <a:endParaRPr lang="en-GB" sz="2000" b="1" dirty="0">
              <a:solidFill>
                <a:schemeClr val="accent1">
                  <a:lumMod val="50000"/>
                </a:schemeClr>
              </a:solidFill>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b="1" dirty="0">
                <a:solidFill>
                  <a:schemeClr val="accent1">
                    <a:lumMod val="50000"/>
                  </a:schemeClr>
                </a:solidFill>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b="1" dirty="0" err="1">
                <a:solidFill>
                  <a:schemeClr val="accent1">
                    <a:lumMod val="50000"/>
                  </a:schemeClr>
                </a:solidFill>
              </a:rPr>
              <a:t>Reichenau</a:t>
            </a:r>
            <a:endParaRPr lang="en-GB" sz="2000" b="1" dirty="0">
              <a:solidFill>
                <a:schemeClr val="accent1">
                  <a:lumMod val="50000"/>
                </a:schemeClr>
              </a:solidFill>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b="1" dirty="0">
                <a:solidFill>
                  <a:schemeClr val="accent1">
                    <a:lumMod val="50000"/>
                  </a:schemeClr>
                </a:solidFill>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b="1" dirty="0">
                <a:solidFill>
                  <a:schemeClr val="accent1">
                    <a:lumMod val="50000"/>
                  </a:schemeClr>
                </a:solidFill>
              </a:rPr>
              <a:t>Stein am </a:t>
            </a:r>
            <a:r>
              <a:rPr lang="en-GB" sz="2000" b="1" dirty="0" err="1">
                <a:solidFill>
                  <a:schemeClr val="accent1">
                    <a:lumMod val="50000"/>
                  </a:schemeClr>
                </a:solidFill>
              </a:rPr>
              <a:t>Rhein</a:t>
            </a:r>
            <a:endParaRPr lang="en-GB" sz="2000" b="1" dirty="0">
              <a:solidFill>
                <a:schemeClr val="accent1">
                  <a:lumMod val="50000"/>
                </a:schemeClr>
              </a:solidFill>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Week 1 Slides </a:t>
            </a:r>
            <a:r>
              <a:rPr lang="en-US" sz="5400">
                <a:solidFill>
                  <a:srgbClr val="4472C4">
                    <a:lumMod val="50000"/>
                  </a:srgbClr>
                </a:solidFill>
                <a:latin typeface="Century Gothic" panose="020F0302020204030204"/>
              </a:rPr>
              <a:t>2-11</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9746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6" name="Action Button: Custom 5" descr="number 1">
            <a:hlinkClick r:id="" action="ppaction://noaction" highlightClick="1">
              <a:snd r:embed="rId4" name="Die Schweiz.wav"/>
            </a:hlinkClick>
            <a:extLst>
              <a:ext uri="{FF2B5EF4-FFF2-40B4-BE49-F238E27FC236}">
                <a16:creationId xmlns:a16="http://schemas.microsoft.com/office/drawing/2014/main" id="{555F63FD-276F-9847-848E-ECCDAF1FA474}"/>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46F41966-2317-2842-B60B-37262489F433}"/>
              </a:ext>
            </a:extLst>
          </p:cNvPr>
          <p:cNvSpPr txBox="1"/>
          <p:nvPr/>
        </p:nvSpPr>
        <p:spPr>
          <a:xfrm>
            <a:off x="1792614" y="1460178"/>
            <a:ext cx="19319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Schw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p>
        </p:txBody>
      </p:sp>
      <p:pic>
        <p:nvPicPr>
          <p:cNvPr id="11" name="Picture 10" descr="A picture containing bird&#10;&#10;Description automatically generated">
            <a:extLst>
              <a:ext uri="{FF2B5EF4-FFF2-40B4-BE49-F238E27FC236}">
                <a16:creationId xmlns:a16="http://schemas.microsoft.com/office/drawing/2014/main" id="{12854555-09EC-414A-BDB1-E45A9FFDB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489" y="-294041"/>
            <a:ext cx="5947172" cy="6858000"/>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C79C1AB6-6899-6441-8CEB-BEF9DAA37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489" y="-294041"/>
            <a:ext cx="5942111" cy="685800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10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096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0F164551-6583-8A4D-93A2-15B75BC14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153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Die Tu%CC%88rkei.wav"/>
            </a:hlinkClick>
            <a:extLst>
              <a:ext uri="{FF2B5EF4-FFF2-40B4-BE49-F238E27FC236}">
                <a16:creationId xmlns:a16="http://schemas.microsoft.com/office/drawing/2014/main" id="{BEDF0C09-8839-7A41-9E72-F0C542521BDC}"/>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A907F6BE-CB62-914C-B981-4E3D6DA7B1CB}"/>
              </a:ext>
            </a:extLst>
          </p:cNvPr>
          <p:cNvSpPr txBox="1"/>
          <p:nvPr/>
        </p:nvSpPr>
        <p:spPr>
          <a:xfrm>
            <a:off x="1792614" y="1460178"/>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022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10154" cy="707849"/>
          </a:xfrm>
        </p:spPr>
        <p:txBody>
          <a:bodyPr>
            <a:normAutofit fontScale="90000"/>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5" name="Wien.wav"/>
            </a:hlinkClick>
            <a:extLst>
              <a:ext uri="{FF2B5EF4-FFF2-40B4-BE49-F238E27FC236}">
                <a16:creationId xmlns:a16="http://schemas.microsoft.com/office/drawing/2014/main" id="{4CA4A386-84FE-294D-AFE0-E4C3CC201D19}"/>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TextBox 10">
            <a:extLst>
              <a:ext uri="{FF2B5EF4-FFF2-40B4-BE49-F238E27FC236}">
                <a16:creationId xmlns:a16="http://schemas.microsoft.com/office/drawing/2014/main" id="{C0DCC020-F8A5-1D4E-9CBE-912392C2047C}"/>
              </a:ext>
            </a:extLst>
          </p:cNvPr>
          <p:cNvSpPr txBox="1"/>
          <p:nvPr/>
        </p:nvSpPr>
        <p:spPr>
          <a:xfrm>
            <a:off x="1792614" y="1460178"/>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pic>
        <p:nvPicPr>
          <p:cNvPr id="12" name="Graphic 11" descr="Marker">
            <a:extLst>
              <a:ext uri="{FF2B5EF4-FFF2-40B4-BE49-F238E27FC236}">
                <a16:creationId xmlns:a16="http://schemas.microsoft.com/office/drawing/2014/main" id="{47244117-7169-7B44-AAD4-33D2645C8D2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28888" y="4169664"/>
            <a:ext cx="457200" cy="457200"/>
          </a:xfrm>
          <a:prstGeom prst="rect">
            <a:avLst/>
          </a:prstGeom>
        </p:spPr>
      </p:pic>
    </p:spTree>
    <p:extLst>
      <p:ext uri="{BB962C8B-B14F-4D97-AF65-F5344CB8AC3E}">
        <p14:creationId xmlns:p14="http://schemas.microsoft.com/office/powerpoint/2010/main" val="29706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Kiel.wav"/>
            </a:hlinkClick>
            <a:extLst>
              <a:ext uri="{FF2B5EF4-FFF2-40B4-BE49-F238E27FC236}">
                <a16:creationId xmlns:a16="http://schemas.microsoft.com/office/drawing/2014/main" id="{D9569D88-A7DC-E242-AC0A-B4B1D7574DCA}"/>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TextBox 12">
            <a:extLst>
              <a:ext uri="{FF2B5EF4-FFF2-40B4-BE49-F238E27FC236}">
                <a16:creationId xmlns:a16="http://schemas.microsoft.com/office/drawing/2014/main" id="{1FCA0483-F688-D14D-98C0-2909067C6AA4}"/>
              </a:ext>
            </a:extLst>
          </p:cNvPr>
          <p:cNvSpPr txBox="1"/>
          <p:nvPr/>
        </p:nvSpPr>
        <p:spPr>
          <a:xfrm>
            <a:off x="1792614" y="1460178"/>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pic>
        <p:nvPicPr>
          <p:cNvPr id="15" name="Graphic 14" descr="Marker">
            <a:extLst>
              <a:ext uri="{FF2B5EF4-FFF2-40B4-BE49-F238E27FC236}">
                <a16:creationId xmlns:a16="http://schemas.microsoft.com/office/drawing/2014/main" id="{C0C73ED3-C2E2-6747-8A0C-F762075D26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6240" y="3118104"/>
            <a:ext cx="457200" cy="457200"/>
          </a:xfrm>
          <a:prstGeom prst="rect">
            <a:avLst/>
          </a:prstGeom>
        </p:spPr>
      </p:pic>
    </p:spTree>
    <p:extLst>
      <p:ext uri="{BB962C8B-B14F-4D97-AF65-F5344CB8AC3E}">
        <p14:creationId xmlns:p14="http://schemas.microsoft.com/office/powerpoint/2010/main" val="29408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1" descr="number 1">
            <a:hlinkClick r:id="" action="ppaction://noaction" highlightClick="1">
              <a:snd r:embed="rId5" name="Freiburg.wav"/>
            </a:hlinkClick>
            <a:extLst>
              <a:ext uri="{FF2B5EF4-FFF2-40B4-BE49-F238E27FC236}">
                <a16:creationId xmlns:a16="http://schemas.microsoft.com/office/drawing/2014/main" id="{A46F1963-947A-CF44-AA8C-CE6C12980F66}"/>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DB27AE82-B6BD-6E4A-B2BA-18D176B290E8}"/>
              </a:ext>
            </a:extLst>
          </p:cNvPr>
          <p:cNvSpPr txBox="1"/>
          <p:nvPr/>
        </p:nvSpPr>
        <p:spPr>
          <a:xfrm>
            <a:off x="1792614" y="1460178"/>
            <a:ext cx="1385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burg</a:t>
            </a:r>
          </a:p>
        </p:txBody>
      </p:sp>
      <p:pic>
        <p:nvPicPr>
          <p:cNvPr id="17" name="Graphic 16" descr="Marker">
            <a:extLst>
              <a:ext uri="{FF2B5EF4-FFF2-40B4-BE49-F238E27FC236}">
                <a16:creationId xmlns:a16="http://schemas.microsoft.com/office/drawing/2014/main" id="{BF194B4D-E816-A045-9C65-3F74BA5C92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5928" y="4087368"/>
            <a:ext cx="457200" cy="457200"/>
          </a:xfrm>
          <a:prstGeom prst="rect">
            <a:avLst/>
          </a:prstGeom>
        </p:spPr>
      </p:pic>
    </p:spTree>
    <p:extLst>
      <p:ext uri="{BB962C8B-B14F-4D97-AF65-F5344CB8AC3E}">
        <p14:creationId xmlns:p14="http://schemas.microsoft.com/office/powerpoint/2010/main" val="17896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3" name="Picture 12">
            <a:extLst>
              <a:ext uri="{FF2B5EF4-FFF2-40B4-BE49-F238E27FC236}">
                <a16:creationId xmlns:a16="http://schemas.microsoft.com/office/drawing/2014/main" id="{A610788E-D1AA-B143-BEBE-358A411DD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142922"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Italien.wav"/>
            </a:hlinkClick>
            <a:extLst>
              <a:ext uri="{FF2B5EF4-FFF2-40B4-BE49-F238E27FC236}">
                <a16:creationId xmlns:a16="http://schemas.microsoft.com/office/drawing/2014/main" id="{B153B9A9-25F2-EB40-8D0C-3B8FA812C240}"/>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TextBox 10">
            <a:extLst>
              <a:ext uri="{FF2B5EF4-FFF2-40B4-BE49-F238E27FC236}">
                <a16:creationId xmlns:a16="http://schemas.microsoft.com/office/drawing/2014/main" id="{7E2954D8-1FE5-7A4A-B447-ABCD3E911D49}"/>
              </a:ext>
            </a:extLst>
          </p:cNvPr>
          <p:cNvSpPr txBox="1"/>
          <p:nvPr/>
        </p:nvSpPr>
        <p:spPr>
          <a:xfrm>
            <a:off x="1792614" y="1460178"/>
            <a:ext cx="10775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2032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a:extLst>
              <a:ext uri="{FF2B5EF4-FFF2-40B4-BE49-F238E27FC236}">
                <a16:creationId xmlns:a16="http://schemas.microsoft.com/office/drawing/2014/main" id="{384CEA04-8702-024F-A3E4-E46AB768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68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Liechstenstein.wav"/>
            </a:hlinkClick>
            <a:extLst>
              <a:ext uri="{FF2B5EF4-FFF2-40B4-BE49-F238E27FC236}">
                <a16:creationId xmlns:a16="http://schemas.microsoft.com/office/drawing/2014/main" id="{364E061A-947A-B244-93AC-71C42053DC29}"/>
              </a:ext>
            </a:extLst>
          </p:cNvPr>
          <p:cNvSpPr/>
          <p:nvPr/>
        </p:nvSpPr>
        <p:spPr>
          <a:xfrm>
            <a:off x="1072236"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2" name="TextBox 11">
            <a:extLst>
              <a:ext uri="{FF2B5EF4-FFF2-40B4-BE49-F238E27FC236}">
                <a16:creationId xmlns:a16="http://schemas.microsoft.com/office/drawing/2014/main" id="{F5F771D2-7079-5746-932B-3457A267DDD0}"/>
              </a:ext>
            </a:extLst>
          </p:cNvPr>
          <p:cNvSpPr txBox="1"/>
          <p:nvPr/>
        </p:nvSpPr>
        <p:spPr>
          <a:xfrm>
            <a:off x="1792614" y="1460178"/>
            <a:ext cx="2149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chtenst</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Tree>
    <p:extLst>
      <p:ext uri="{BB962C8B-B14F-4D97-AF65-F5344CB8AC3E}">
        <p14:creationId xmlns:p14="http://schemas.microsoft.com/office/powerpoint/2010/main" val="16932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3" name="Picture 12">
            <a:extLst>
              <a:ext uri="{FF2B5EF4-FFF2-40B4-BE49-F238E27FC236}">
                <a16:creationId xmlns:a16="http://schemas.microsoft.com/office/drawing/2014/main" id="{D18ED100-C9DF-3E41-B3AD-F6C1E7D4C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266"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O%CC%88sterreich.wav"/>
            </a:hlinkClick>
            <a:extLst>
              <a:ext uri="{FF2B5EF4-FFF2-40B4-BE49-F238E27FC236}">
                <a16:creationId xmlns:a16="http://schemas.microsoft.com/office/drawing/2014/main" id="{5C5679A1-1722-E245-A2FC-2B90BCDAAE6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1" name="TextBox 10">
            <a:extLst>
              <a:ext uri="{FF2B5EF4-FFF2-40B4-BE49-F238E27FC236}">
                <a16:creationId xmlns:a16="http://schemas.microsoft.com/office/drawing/2014/main" id="{0E16375B-94F9-6B48-B963-C6F03C57832D}"/>
              </a:ext>
            </a:extLst>
          </p:cNvPr>
          <p:cNvSpPr txBox="1"/>
          <p:nvPr/>
        </p:nvSpPr>
        <p:spPr>
          <a:xfrm>
            <a:off x="1792614" y="1460178"/>
            <a:ext cx="1710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102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8F7A0842-0FB5-DD45-B211-446540ACE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27"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Spanien.wav"/>
            </a:hlinkClick>
            <a:extLst>
              <a:ext uri="{FF2B5EF4-FFF2-40B4-BE49-F238E27FC236}">
                <a16:creationId xmlns:a16="http://schemas.microsoft.com/office/drawing/2014/main" id="{C609A130-EB97-CD47-83C5-200FCBF907F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2" name="TextBox 11">
            <a:extLst>
              <a:ext uri="{FF2B5EF4-FFF2-40B4-BE49-F238E27FC236}">
                <a16:creationId xmlns:a16="http://schemas.microsoft.com/office/drawing/2014/main" id="{9810A348-5E9E-214E-8505-FD9271AD9C49}"/>
              </a:ext>
            </a:extLst>
          </p:cNvPr>
          <p:cNvSpPr txBox="1"/>
          <p:nvPr/>
        </p:nvSpPr>
        <p:spPr>
          <a:xfrm>
            <a:off x="1792614" y="1460178"/>
            <a:ext cx="1404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Span</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64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Lienz.wav"/>
            </a:hlinkClick>
            <a:extLst>
              <a:ext uri="{FF2B5EF4-FFF2-40B4-BE49-F238E27FC236}">
                <a16:creationId xmlns:a16="http://schemas.microsoft.com/office/drawing/2014/main" id="{A481375A-1AAD-9340-8387-6927C6D984C4}"/>
              </a:ext>
            </a:extLst>
          </p:cNvPr>
          <p:cNvSpPr/>
          <p:nvPr/>
        </p:nvSpPr>
        <p:spPr>
          <a:xfrm>
            <a:off x="1052781" y="1460177"/>
            <a:ext cx="639832" cy="48423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1" name="TextBox 10">
            <a:extLst>
              <a:ext uri="{FF2B5EF4-FFF2-40B4-BE49-F238E27FC236}">
                <a16:creationId xmlns:a16="http://schemas.microsoft.com/office/drawing/2014/main" id="{D1B6F025-B501-724B-92C4-93DC329742FE}"/>
              </a:ext>
            </a:extLst>
          </p:cNvPr>
          <p:cNvSpPr txBox="1"/>
          <p:nvPr/>
        </p:nvSpPr>
        <p:spPr>
          <a:xfrm>
            <a:off x="1792614" y="1460178"/>
            <a:ext cx="917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nz</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Graphic 12" descr="Marker">
            <a:extLst>
              <a:ext uri="{FF2B5EF4-FFF2-40B4-BE49-F238E27FC236}">
                <a16:creationId xmlns:a16="http://schemas.microsoft.com/office/drawing/2014/main" id="{4D1AA82A-462C-1848-8C41-7EEB5F419A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9704" y="4306824"/>
            <a:ext cx="457200" cy="457200"/>
          </a:xfrm>
          <a:prstGeom prst="rect">
            <a:avLst/>
          </a:prstGeom>
        </p:spPr>
      </p:pic>
      <p:sp>
        <p:nvSpPr>
          <p:cNvPr id="2" name="Speech Bubble: Rectangle with Corners Rounded 1">
            <a:extLst>
              <a:ext uri="{FF2B5EF4-FFF2-40B4-BE49-F238E27FC236}">
                <a16:creationId xmlns:a16="http://schemas.microsoft.com/office/drawing/2014/main" id="{77D61A42-B12D-4E0E-A8D7-2F1B25A1C86F}"/>
              </a:ext>
            </a:extLst>
          </p:cNvPr>
          <p:cNvSpPr/>
          <p:nvPr/>
        </p:nvSpPr>
        <p:spPr>
          <a:xfrm>
            <a:off x="674635" y="2555636"/>
            <a:ext cx="4545520" cy="2779059"/>
          </a:xfrm>
          <a:prstGeom prst="wedgeRoundRectCallou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when followed by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sometimes sounds as two syllables.  Wie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man…?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Span</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nz</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4585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Week 5 Slides 2-4</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2141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8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man escaping from jail">
            <a:extLst>
              <a:ext uri="{FF2B5EF4-FFF2-40B4-BE49-F238E27FC236}">
                <a16:creationId xmlns:a16="http://schemas.microsoft.com/office/drawing/2014/main" id="{A24E0C73-FD0B-4E27-BD74-88729EB234C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Tree>
    <p:extLst>
      <p:ext uri="{BB962C8B-B14F-4D97-AF65-F5344CB8AC3E}">
        <p14:creationId xmlns:p14="http://schemas.microsoft.com/office/powerpoint/2010/main" val="89679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a:solidFill>
                  <a:srgbClr val="FFCC00"/>
                </a:solidFill>
              </a:rPr>
              <a:t>ai</a:t>
            </a:r>
            <a:endParaRPr lang="en-GB" dirty="0"/>
          </a:p>
        </p:txBody>
      </p:sp>
      <p:sp>
        <p:nvSpPr>
          <p:cNvPr id="2" name="Rectangle 1"/>
          <p:cNvSpPr/>
          <p:nvPr/>
        </p:nvSpPr>
        <p:spPr>
          <a:xfrm>
            <a:off x="3137499" y="4313746"/>
            <a:ext cx="591700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ai</a:t>
            </a:r>
            <a:r>
              <a:rPr kumimoji="0" lang="en-GB" sz="1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fisch</a:t>
            </a:r>
            <a:endParaRPr kumimoji="0" lang="en-GB" sz="1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5" name="Picture 4" descr="A picture containing hat, clock&#10;&#10;Description automatically generated">
            <a:extLst>
              <a:ext uri="{FF2B5EF4-FFF2-40B4-BE49-F238E27FC236}">
                <a16:creationId xmlns:a16="http://schemas.microsoft.com/office/drawing/2014/main" id="{383C5831-BC17-4318-967D-D7666A32D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5486" y="769001"/>
            <a:ext cx="7101010" cy="3550505"/>
          </a:xfrm>
          <a:prstGeom prst="rect">
            <a:avLst/>
          </a:prstGeom>
        </p:spPr>
      </p:pic>
    </p:spTree>
    <p:extLst>
      <p:ext uri="{BB962C8B-B14F-4D97-AF65-F5344CB8AC3E}">
        <p14:creationId xmlns:p14="http://schemas.microsoft.com/office/powerpoint/2010/main" val="348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HAIFISCH.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HAIFIS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87921" cy="707849"/>
          </a:xfrm>
        </p:spPr>
        <p:txBody>
          <a:bodyPr>
            <a:normAutofit fontScale="90000"/>
          </a:bodyPr>
          <a:lstStyle/>
          <a:p>
            <a:r>
              <a:rPr lang="en-GB" sz="3600" b="1" dirty="0">
                <a:solidFill>
                  <a:schemeClr val="bg1"/>
                </a:solidFill>
              </a:rPr>
              <a:t>Auf Deutsch und auf </a:t>
            </a:r>
            <a:r>
              <a:rPr lang="en-GB" sz="3600" b="1" dirty="0" err="1">
                <a:solidFill>
                  <a:schemeClr val="bg1"/>
                </a:solidFill>
              </a:rPr>
              <a:t>Englisch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aphicFrame>
        <p:nvGraphicFramePr>
          <p:cNvPr id="6" name="Table 5">
            <a:extLst>
              <a:ext uri="{FF2B5EF4-FFF2-40B4-BE49-F238E27FC236}">
                <a16:creationId xmlns:a16="http://schemas.microsoft.com/office/drawing/2014/main" id="{EE2E2FA8-A170-4DDE-A38F-1421A2774889}"/>
              </a:ext>
            </a:extLst>
          </p:cNvPr>
          <p:cNvGraphicFramePr>
            <a:graphicFrameLocks noGrp="1"/>
          </p:cNvGraphicFramePr>
          <p:nvPr/>
        </p:nvGraphicFramePr>
        <p:xfrm>
          <a:off x="57621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7" name="Table 6">
            <a:extLst>
              <a:ext uri="{FF2B5EF4-FFF2-40B4-BE49-F238E27FC236}">
                <a16:creationId xmlns:a16="http://schemas.microsoft.com/office/drawing/2014/main" id="{E90D2517-F52D-4285-B265-4025E4353939}"/>
              </a:ext>
            </a:extLst>
          </p:cNvPr>
          <p:cNvGraphicFramePr>
            <a:graphicFrameLocks noGrp="1"/>
          </p:cNvGraphicFramePr>
          <p:nvPr/>
        </p:nvGraphicFramePr>
        <p:xfrm>
          <a:off x="6215788" y="1785095"/>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8" name="Action Button: Custom 16">
            <a:hlinkClick r:id="" action="ppaction://noaction" highlightClick="1">
              <a:snd r:embed="rId4" name="SSC_Detail.wav"/>
            </a:hlinkClick>
            <a:extLst>
              <a:ext uri="{FF2B5EF4-FFF2-40B4-BE49-F238E27FC236}">
                <a16:creationId xmlns:a16="http://schemas.microsoft.com/office/drawing/2014/main" id="{51E50ED1-EA37-4B14-B4C1-2FF27F7D6A45}"/>
              </a:ext>
            </a:extLst>
          </p:cNvPr>
          <p:cNvSpPr/>
          <p:nvPr/>
        </p:nvSpPr>
        <p:spPr>
          <a:xfrm>
            <a:off x="840841" y="20385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SSC_Mai.wav"/>
            </a:hlinkClick>
            <a:extLst>
              <a:ext uri="{FF2B5EF4-FFF2-40B4-BE49-F238E27FC236}">
                <a16:creationId xmlns:a16="http://schemas.microsoft.com/office/drawing/2014/main" id="{837A8094-56B5-46B8-9054-735309FE0F8A}"/>
              </a:ext>
            </a:extLst>
          </p:cNvPr>
          <p:cNvSpPr/>
          <p:nvPr/>
        </p:nvSpPr>
        <p:spPr>
          <a:xfrm>
            <a:off x="840841" y="29397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SSC_Haifisch.wav"/>
            </a:hlinkClick>
            <a:extLst>
              <a:ext uri="{FF2B5EF4-FFF2-40B4-BE49-F238E27FC236}">
                <a16:creationId xmlns:a16="http://schemas.microsoft.com/office/drawing/2014/main" id="{6643DBCA-8674-4D8B-B160-30DCCFF88AB4}"/>
              </a:ext>
            </a:extLst>
          </p:cNvPr>
          <p:cNvSpPr/>
          <p:nvPr/>
        </p:nvSpPr>
        <p:spPr>
          <a:xfrm>
            <a:off x="838763" y="38342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SSC_Email.wav"/>
            </a:hlinkClick>
            <a:extLst>
              <a:ext uri="{FF2B5EF4-FFF2-40B4-BE49-F238E27FC236}">
                <a16:creationId xmlns:a16="http://schemas.microsoft.com/office/drawing/2014/main" id="{5197DA1B-B106-4D19-89D8-FE4FC8D85979}"/>
              </a:ext>
            </a:extLst>
          </p:cNvPr>
          <p:cNvSpPr/>
          <p:nvPr/>
        </p:nvSpPr>
        <p:spPr>
          <a:xfrm>
            <a:off x="838763" y="47395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SSC_Mainz.wav"/>
            </a:hlinkClick>
            <a:extLst>
              <a:ext uri="{FF2B5EF4-FFF2-40B4-BE49-F238E27FC236}">
                <a16:creationId xmlns:a16="http://schemas.microsoft.com/office/drawing/2014/main" id="{86D90FB3-DDFD-49B3-A3A4-6D2C231A158B}"/>
              </a:ext>
            </a:extLst>
          </p:cNvPr>
          <p:cNvSpPr/>
          <p:nvPr/>
        </p:nvSpPr>
        <p:spPr>
          <a:xfrm>
            <a:off x="838763" y="56891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SSC_trainieren.wav"/>
            </a:hlinkClick>
            <a:extLst>
              <a:ext uri="{FF2B5EF4-FFF2-40B4-BE49-F238E27FC236}">
                <a16:creationId xmlns:a16="http://schemas.microsoft.com/office/drawing/2014/main" id="{89DE80AC-1429-4FD9-B310-CE674F42474A}"/>
              </a:ext>
            </a:extLst>
          </p:cNvPr>
          <p:cNvSpPr/>
          <p:nvPr/>
        </p:nvSpPr>
        <p:spPr>
          <a:xfrm>
            <a:off x="6510983" y="20440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SSC_Puffmais.wav"/>
            </a:hlinkClick>
            <a:extLst>
              <a:ext uri="{FF2B5EF4-FFF2-40B4-BE49-F238E27FC236}">
                <a16:creationId xmlns:a16="http://schemas.microsoft.com/office/drawing/2014/main" id="{E76AC92D-44CA-4A8E-9A1E-569CAE3EE6AC}"/>
              </a:ext>
            </a:extLst>
          </p:cNvPr>
          <p:cNvSpPr/>
          <p:nvPr/>
        </p:nvSpPr>
        <p:spPr>
          <a:xfrm>
            <a:off x="6510983" y="29526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SSC_Kaiserin.wav"/>
            </a:hlinkClick>
            <a:extLst>
              <a:ext uri="{FF2B5EF4-FFF2-40B4-BE49-F238E27FC236}">
                <a16:creationId xmlns:a16="http://schemas.microsoft.com/office/drawing/2014/main" id="{B8229850-BE93-4415-86B1-7EDFE97B7EBD}"/>
              </a:ext>
            </a:extLst>
          </p:cNvPr>
          <p:cNvSpPr/>
          <p:nvPr/>
        </p:nvSpPr>
        <p:spPr>
          <a:xfrm>
            <a:off x="6510983" y="38471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2" name="SSC_unfair.wav"/>
            </a:hlinkClick>
            <a:extLst>
              <a:ext uri="{FF2B5EF4-FFF2-40B4-BE49-F238E27FC236}">
                <a16:creationId xmlns:a16="http://schemas.microsoft.com/office/drawing/2014/main" id="{68192BA2-5672-4475-A5AE-FE65DFFBC7BF}"/>
              </a:ext>
            </a:extLst>
          </p:cNvPr>
          <p:cNvSpPr/>
          <p:nvPr/>
        </p:nvSpPr>
        <p:spPr>
          <a:xfrm>
            <a:off x="6510983" y="47564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3" name="SSC_Taiwaner.wav"/>
            </a:hlinkClick>
            <a:extLst>
              <a:ext uri="{FF2B5EF4-FFF2-40B4-BE49-F238E27FC236}">
                <a16:creationId xmlns:a16="http://schemas.microsoft.com/office/drawing/2014/main" id="{2A60550D-9779-46CA-B80F-F5820A7577F5}"/>
              </a:ext>
            </a:extLst>
          </p:cNvPr>
          <p:cNvSpPr/>
          <p:nvPr/>
        </p:nvSpPr>
        <p:spPr>
          <a:xfrm>
            <a:off x="6510983" y="57019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TextBox 17">
            <a:extLst>
              <a:ext uri="{FF2B5EF4-FFF2-40B4-BE49-F238E27FC236}">
                <a16:creationId xmlns:a16="http://schemas.microsoft.com/office/drawing/2014/main" id="{5A0DB59E-D1E1-44D8-B70B-440DC1FD56D0}"/>
              </a:ext>
            </a:extLst>
          </p:cNvPr>
          <p:cNvSpPr txBox="1"/>
          <p:nvPr/>
        </p:nvSpPr>
        <p:spPr>
          <a:xfrm>
            <a:off x="4091762" y="1116608"/>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[ai]</a:t>
            </a:r>
          </a:p>
        </p:txBody>
      </p:sp>
      <p:sp>
        <p:nvSpPr>
          <p:cNvPr id="19" name="TextBox 18">
            <a:extLst>
              <a:ext uri="{FF2B5EF4-FFF2-40B4-BE49-F238E27FC236}">
                <a16:creationId xmlns:a16="http://schemas.microsoft.com/office/drawing/2014/main" id="{52552520-0890-4A4E-BD64-5A503331FE8C}"/>
              </a:ext>
            </a:extLst>
          </p:cNvPr>
          <p:cNvSpPr txBox="1"/>
          <p:nvPr/>
        </p:nvSpPr>
        <p:spPr>
          <a:xfrm>
            <a:off x="4911438" y="1116608"/>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[ai]</a:t>
            </a:r>
          </a:p>
        </p:txBody>
      </p:sp>
      <p:pic>
        <p:nvPicPr>
          <p:cNvPr id="20" name="Picture 19">
            <a:extLst>
              <a:ext uri="{FF2B5EF4-FFF2-40B4-BE49-F238E27FC236}">
                <a16:creationId xmlns:a16="http://schemas.microsoft.com/office/drawing/2014/main" id="{985FF1F6-7EDC-41C0-B0D4-C556A6EDAF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74747" y="2082065"/>
            <a:ext cx="457866" cy="476944"/>
          </a:xfrm>
          <a:prstGeom prst="rect">
            <a:avLst/>
          </a:prstGeom>
        </p:spPr>
      </p:pic>
      <p:pic>
        <p:nvPicPr>
          <p:cNvPr id="21" name="Picture 20">
            <a:extLst>
              <a:ext uri="{FF2B5EF4-FFF2-40B4-BE49-F238E27FC236}">
                <a16:creationId xmlns:a16="http://schemas.microsoft.com/office/drawing/2014/main" id="{5126D47F-260A-472F-842A-7F2245BDFE3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6730" y="2946461"/>
            <a:ext cx="457866" cy="476944"/>
          </a:xfrm>
          <a:prstGeom prst="rect">
            <a:avLst/>
          </a:prstGeom>
        </p:spPr>
      </p:pic>
      <p:pic>
        <p:nvPicPr>
          <p:cNvPr id="22" name="Picture 21">
            <a:extLst>
              <a:ext uri="{FF2B5EF4-FFF2-40B4-BE49-F238E27FC236}">
                <a16:creationId xmlns:a16="http://schemas.microsoft.com/office/drawing/2014/main" id="{D4CE28FC-238E-41EC-9E4A-00CBCB7069A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6730" y="3864275"/>
            <a:ext cx="457866" cy="476944"/>
          </a:xfrm>
          <a:prstGeom prst="rect">
            <a:avLst/>
          </a:prstGeom>
        </p:spPr>
      </p:pic>
      <p:pic>
        <p:nvPicPr>
          <p:cNvPr id="23" name="Picture 22">
            <a:extLst>
              <a:ext uri="{FF2B5EF4-FFF2-40B4-BE49-F238E27FC236}">
                <a16:creationId xmlns:a16="http://schemas.microsoft.com/office/drawing/2014/main" id="{0C7D4434-DBA4-4B41-A301-80ED8842A9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38280" y="4775118"/>
            <a:ext cx="457866" cy="476944"/>
          </a:xfrm>
          <a:prstGeom prst="rect">
            <a:avLst/>
          </a:prstGeom>
        </p:spPr>
      </p:pic>
      <p:pic>
        <p:nvPicPr>
          <p:cNvPr id="24" name="Picture 23">
            <a:extLst>
              <a:ext uri="{FF2B5EF4-FFF2-40B4-BE49-F238E27FC236}">
                <a16:creationId xmlns:a16="http://schemas.microsoft.com/office/drawing/2014/main" id="{6CDBE120-50F2-4B31-AF2A-74997BCC63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8988" y="5689104"/>
            <a:ext cx="457866" cy="476944"/>
          </a:xfrm>
          <a:prstGeom prst="rect">
            <a:avLst/>
          </a:prstGeom>
        </p:spPr>
      </p:pic>
      <p:pic>
        <p:nvPicPr>
          <p:cNvPr id="25" name="Picture 24">
            <a:extLst>
              <a:ext uri="{FF2B5EF4-FFF2-40B4-BE49-F238E27FC236}">
                <a16:creationId xmlns:a16="http://schemas.microsoft.com/office/drawing/2014/main" id="{D9ED3A7D-75B5-4179-BF74-CEF38EF674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95456" y="1966542"/>
            <a:ext cx="457866" cy="476944"/>
          </a:xfrm>
          <a:prstGeom prst="rect">
            <a:avLst/>
          </a:prstGeom>
        </p:spPr>
      </p:pic>
      <p:pic>
        <p:nvPicPr>
          <p:cNvPr id="26" name="Picture 25">
            <a:extLst>
              <a:ext uri="{FF2B5EF4-FFF2-40B4-BE49-F238E27FC236}">
                <a16:creationId xmlns:a16="http://schemas.microsoft.com/office/drawing/2014/main" id="{5B7664F7-3C9D-43EC-91FA-DD6CD446A4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37992" y="2865517"/>
            <a:ext cx="457866" cy="476944"/>
          </a:xfrm>
          <a:prstGeom prst="rect">
            <a:avLst/>
          </a:prstGeom>
        </p:spPr>
      </p:pic>
      <p:pic>
        <p:nvPicPr>
          <p:cNvPr id="27" name="Picture 26">
            <a:extLst>
              <a:ext uri="{FF2B5EF4-FFF2-40B4-BE49-F238E27FC236}">
                <a16:creationId xmlns:a16="http://schemas.microsoft.com/office/drawing/2014/main" id="{8FD943F3-38AE-491E-B85A-6B9618AAF2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37992" y="3783331"/>
            <a:ext cx="457866" cy="476944"/>
          </a:xfrm>
          <a:prstGeom prst="rect">
            <a:avLst/>
          </a:prstGeom>
        </p:spPr>
      </p:pic>
      <p:pic>
        <p:nvPicPr>
          <p:cNvPr id="28" name="Picture 27">
            <a:extLst>
              <a:ext uri="{FF2B5EF4-FFF2-40B4-BE49-F238E27FC236}">
                <a16:creationId xmlns:a16="http://schemas.microsoft.com/office/drawing/2014/main" id="{1F528C60-C4BD-4509-8DAB-69A32FB770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19542" y="4694174"/>
            <a:ext cx="457866" cy="476944"/>
          </a:xfrm>
          <a:prstGeom prst="rect">
            <a:avLst/>
          </a:prstGeom>
        </p:spPr>
      </p:pic>
      <p:pic>
        <p:nvPicPr>
          <p:cNvPr id="29" name="Picture 28">
            <a:extLst>
              <a:ext uri="{FF2B5EF4-FFF2-40B4-BE49-F238E27FC236}">
                <a16:creationId xmlns:a16="http://schemas.microsoft.com/office/drawing/2014/main" id="{7EDA3C40-0B43-4D75-B0E4-8679CE8728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0250" y="5608160"/>
            <a:ext cx="457866" cy="476944"/>
          </a:xfrm>
          <a:prstGeom prst="rect">
            <a:avLst/>
          </a:prstGeom>
        </p:spPr>
      </p:pic>
      <p:sp>
        <p:nvSpPr>
          <p:cNvPr id="30" name="TextBox 29">
            <a:extLst>
              <a:ext uri="{FF2B5EF4-FFF2-40B4-BE49-F238E27FC236}">
                <a16:creationId xmlns:a16="http://schemas.microsoft.com/office/drawing/2014/main" id="{5DD1D18A-FB7F-4C1B-946A-C88791D87FF0}"/>
              </a:ext>
            </a:extLst>
          </p:cNvPr>
          <p:cNvSpPr txBox="1"/>
          <p:nvPr/>
        </p:nvSpPr>
        <p:spPr>
          <a:xfrm>
            <a:off x="2300674" y="2090385"/>
            <a:ext cx="1040670" cy="461665"/>
          </a:xfrm>
          <a:prstGeom prst="rect">
            <a:avLst/>
          </a:prstGeom>
          <a:noFill/>
        </p:spPr>
        <p:txBody>
          <a:bodyPr wrap="none" rtlCol="0">
            <a:spAutoFit/>
          </a:bodyPr>
          <a:lstStyle/>
          <a:p>
            <a:pPr lvl="0">
              <a:defRPr/>
            </a:pPr>
            <a:r>
              <a:rPr lang="en-GB" sz="2400" b="1" dirty="0">
                <a:solidFill>
                  <a:srgbClr val="115076"/>
                </a:solidFill>
                <a:latin typeface="Century Gothic" panose="020F0302020204030204"/>
              </a:rPr>
              <a:t>Det</a:t>
            </a:r>
            <a:r>
              <a:rPr lang="en-GB" sz="2400" b="1" dirty="0">
                <a:solidFill>
                  <a:srgbClr val="DAA520"/>
                </a:solidFill>
                <a:latin typeface="Century Gothic" panose="020F0302020204030204"/>
              </a:rPr>
              <a:t>ai</a:t>
            </a:r>
            <a:r>
              <a:rPr lang="en-GB" sz="2400" b="1" dirty="0">
                <a:solidFill>
                  <a:srgbClr val="115076"/>
                </a:solidFill>
                <a:latin typeface="Century Gothic" panose="020F0302020204030204"/>
              </a:rPr>
              <a:t>l</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7B66D56-0E75-473C-A512-756232870B7D}"/>
              </a:ext>
            </a:extLst>
          </p:cNvPr>
          <p:cNvSpPr txBox="1"/>
          <p:nvPr/>
        </p:nvSpPr>
        <p:spPr>
          <a:xfrm>
            <a:off x="2264861" y="2950367"/>
            <a:ext cx="7393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lang="en-GB" sz="2400" b="1" dirty="0">
                <a:solidFill>
                  <a:srgbClr val="DAA520"/>
                </a:solidFill>
                <a:latin typeface="Century Gothic" panose="020F0302020204030204"/>
              </a:rPr>
              <a:t>ai</a:t>
            </a:r>
            <a:endParaRPr kumimoji="0" lang="en-GB" sz="2400" b="1" i="0" u="none" strike="noStrike" kern="1200" cap="none" spc="0" normalizeH="0" baseline="0" noProof="0" dirty="0">
              <a:ln>
                <a:noFill/>
              </a:ln>
              <a:solidFill>
                <a:srgbClr val="DAA520"/>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05CC315D-EABC-438C-B3AA-E50FC71706CE}"/>
              </a:ext>
            </a:extLst>
          </p:cNvPr>
          <p:cNvSpPr txBox="1"/>
          <p:nvPr/>
        </p:nvSpPr>
        <p:spPr>
          <a:xfrm>
            <a:off x="2300674" y="3810349"/>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ai</a:t>
            </a:r>
            <a:r>
              <a:rPr lang="en-GB" sz="2400" b="1" dirty="0" err="1">
                <a:solidFill>
                  <a:srgbClr val="115076"/>
                </a:solidFill>
                <a:latin typeface="Century Gothic" panose="020F0302020204030204"/>
              </a:rPr>
              <a:t>fisch</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F09FF63-5400-406C-8595-576B0B440A69}"/>
              </a:ext>
            </a:extLst>
          </p:cNvPr>
          <p:cNvSpPr txBox="1"/>
          <p:nvPr/>
        </p:nvSpPr>
        <p:spPr>
          <a:xfrm>
            <a:off x="2262121" y="4709755"/>
            <a:ext cx="11031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E-M</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ai</a:t>
            </a:r>
            <a:r>
              <a:rPr lang="en-GB" sz="2400" b="1" dirty="0">
                <a:solidFill>
                  <a:srgbClr val="115076"/>
                </a:solidFill>
                <a:latin typeface="Century Gothic" panose="020F0302020204030204"/>
              </a:rPr>
              <a:t>l</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790DFCD-15CD-41CB-A582-9DBB9E702B91}"/>
              </a:ext>
            </a:extLst>
          </p:cNvPr>
          <p:cNvSpPr txBox="1"/>
          <p:nvPr/>
        </p:nvSpPr>
        <p:spPr>
          <a:xfrm>
            <a:off x="2300674" y="5609161"/>
            <a:ext cx="1064715" cy="461665"/>
          </a:xfrm>
          <a:prstGeom prst="rect">
            <a:avLst/>
          </a:prstGeom>
          <a:noFill/>
        </p:spPr>
        <p:txBody>
          <a:bodyPr wrap="none" rtlCol="0">
            <a:spAutoFit/>
          </a:bodyPr>
          <a:lstStyle/>
          <a:p>
            <a:pPr>
              <a:defRPr/>
            </a:pPr>
            <a:r>
              <a:rPr lang="en-GB" sz="2400" b="1" dirty="0">
                <a:solidFill>
                  <a:srgbClr val="115076"/>
                </a:solidFill>
              </a:rPr>
              <a:t>M</a:t>
            </a:r>
            <a:r>
              <a:rPr lang="en-GB" sz="2400" b="1" dirty="0">
                <a:solidFill>
                  <a:srgbClr val="DAA520"/>
                </a:solidFill>
              </a:rPr>
              <a:t>ai</a:t>
            </a:r>
            <a:r>
              <a:rPr lang="en-GB" sz="2400" b="1" dirty="0">
                <a:solidFill>
                  <a:srgbClr val="115076"/>
                </a:solidFill>
                <a:latin typeface="Century Gothic" panose="020F0302020204030204"/>
              </a:rPr>
              <a:t>nz</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005F2BC-525B-491F-B9D0-BD99A9C348FC}"/>
              </a:ext>
            </a:extLst>
          </p:cNvPr>
          <p:cNvSpPr txBox="1"/>
          <p:nvPr/>
        </p:nvSpPr>
        <p:spPr>
          <a:xfrm>
            <a:off x="8045172" y="2090385"/>
            <a:ext cx="1624163" cy="461665"/>
          </a:xfrm>
          <a:prstGeom prst="rect">
            <a:avLst/>
          </a:prstGeom>
          <a:noFill/>
        </p:spPr>
        <p:txBody>
          <a:bodyPr wrap="none" rtlCol="0">
            <a:spAutoFit/>
          </a:bodyPr>
          <a:lstStyle/>
          <a:p>
            <a:pPr lvl="0">
              <a:defRPr/>
            </a:pPr>
            <a:r>
              <a:rPr lang="en-GB" sz="2400" b="1" dirty="0">
                <a:solidFill>
                  <a:srgbClr val="115076"/>
                </a:solidFill>
                <a:latin typeface="Century Gothic" panose="020F0302020204030204"/>
              </a:rPr>
              <a:t>tr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ai</a:t>
            </a:r>
            <a:r>
              <a:rPr lang="en-GB" sz="2400" b="1" dirty="0" err="1">
                <a:solidFill>
                  <a:srgbClr val="115076"/>
                </a:solidFill>
                <a:latin typeface="Century Gothic" panose="020F0302020204030204"/>
              </a:rPr>
              <a:t>nieren</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8DA8414-722E-47BF-8984-CFC658954D0F}"/>
              </a:ext>
            </a:extLst>
          </p:cNvPr>
          <p:cNvSpPr txBox="1"/>
          <p:nvPr/>
        </p:nvSpPr>
        <p:spPr>
          <a:xfrm>
            <a:off x="8009359" y="2950367"/>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Puffm</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C0CCF21-8073-4484-A1A5-F7DC1AE7C5F5}"/>
              </a:ext>
            </a:extLst>
          </p:cNvPr>
          <p:cNvSpPr txBox="1"/>
          <p:nvPr/>
        </p:nvSpPr>
        <p:spPr>
          <a:xfrm>
            <a:off x="8045172" y="3810349"/>
            <a:ext cx="1340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r>
              <a:rPr lang="en-GB" sz="2400" b="1" dirty="0" err="1">
                <a:solidFill>
                  <a:srgbClr val="DAA520"/>
                </a:solidFill>
                <a:latin typeface="Century Gothic" panose="020F0302020204030204"/>
              </a:rPr>
              <a:t>ai</a:t>
            </a:r>
            <a:r>
              <a:rPr lang="en-GB" sz="2400" b="1" dirty="0" err="1">
                <a:solidFill>
                  <a:srgbClr val="115076"/>
                </a:solidFill>
                <a:latin typeface="Century Gothic" panose="020F0302020204030204"/>
              </a:rPr>
              <a:t>serin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C28D0A98-C904-4BC0-9BE2-97FE92DAAFF7}"/>
              </a:ext>
            </a:extLst>
          </p:cNvPr>
          <p:cNvSpPr txBox="1"/>
          <p:nvPr/>
        </p:nvSpPr>
        <p:spPr>
          <a:xfrm>
            <a:off x="8006619" y="4709755"/>
            <a:ext cx="10150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unf</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ai</a:t>
            </a:r>
            <a:r>
              <a:rPr lang="en-GB" sz="2400" b="1" dirty="0">
                <a:solidFill>
                  <a:srgbClr val="115076"/>
                </a:solidFill>
                <a:latin typeface="Century Gothic" panose="020F0302020204030204"/>
              </a:rPr>
              <a:t>r</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F7DDEBDD-C53E-47CE-938A-3BC65CE09D35}"/>
              </a:ext>
            </a:extLst>
          </p:cNvPr>
          <p:cNvSpPr txBox="1"/>
          <p:nvPr/>
        </p:nvSpPr>
        <p:spPr>
          <a:xfrm>
            <a:off x="8045172" y="5609161"/>
            <a:ext cx="1521570" cy="461665"/>
          </a:xfrm>
          <a:prstGeom prst="rect">
            <a:avLst/>
          </a:prstGeom>
          <a:noFill/>
        </p:spPr>
        <p:txBody>
          <a:bodyPr wrap="none" rtlCol="0">
            <a:spAutoFit/>
          </a:bodyPr>
          <a:lstStyle/>
          <a:p>
            <a:pPr>
              <a:defRPr/>
            </a:pPr>
            <a:r>
              <a:rPr lang="en-GB" sz="2400" b="1" dirty="0" err="1">
                <a:solidFill>
                  <a:srgbClr val="115076"/>
                </a:solidFill>
              </a:rPr>
              <a:t>T</a:t>
            </a:r>
            <a:r>
              <a:rPr lang="en-GB" sz="2400" b="1" dirty="0" err="1">
                <a:solidFill>
                  <a:srgbClr val="DAA520"/>
                </a:solidFill>
              </a:rPr>
              <a:t>ai</a:t>
            </a:r>
            <a:r>
              <a:rPr lang="en-GB" sz="2400" b="1" dirty="0" err="1">
                <a:solidFill>
                  <a:srgbClr val="115076"/>
                </a:solidFill>
                <a:latin typeface="Century Gothic" panose="020F0302020204030204"/>
              </a:rPr>
              <a:t>wa</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ner</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3C60740-A10B-405C-AD6C-647B3BE678E8}"/>
              </a:ext>
            </a:extLst>
          </p:cNvPr>
          <p:cNvSpPr txBox="1"/>
          <p:nvPr/>
        </p:nvSpPr>
        <p:spPr>
          <a:xfrm>
            <a:off x="9734091" y="1130521"/>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[ai]</a:t>
            </a:r>
          </a:p>
        </p:txBody>
      </p:sp>
      <p:sp>
        <p:nvSpPr>
          <p:cNvPr id="41" name="TextBox 40">
            <a:extLst>
              <a:ext uri="{FF2B5EF4-FFF2-40B4-BE49-F238E27FC236}">
                <a16:creationId xmlns:a16="http://schemas.microsoft.com/office/drawing/2014/main" id="{352E4A30-FD77-4F05-8D35-A9976F35DD98}"/>
              </a:ext>
            </a:extLst>
          </p:cNvPr>
          <p:cNvSpPr txBox="1"/>
          <p:nvPr/>
        </p:nvSpPr>
        <p:spPr>
          <a:xfrm>
            <a:off x="10553767" y="1130521"/>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[ai]</a:t>
            </a:r>
          </a:p>
        </p:txBody>
      </p:sp>
      <p:pic>
        <p:nvPicPr>
          <p:cNvPr id="42" name="Picture 41" descr="A picture containing hat, clock&#10;&#10;Description automatically generated">
            <a:extLst>
              <a:ext uri="{FF2B5EF4-FFF2-40B4-BE49-F238E27FC236}">
                <a16:creationId xmlns:a16="http://schemas.microsoft.com/office/drawing/2014/main" id="{D95D3D6F-A2BB-4A07-B839-3F9D9B4D42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4337" y="3847142"/>
            <a:ext cx="819517" cy="409759"/>
          </a:xfrm>
          <a:prstGeom prst="rect">
            <a:avLst/>
          </a:prstGeom>
        </p:spPr>
      </p:pic>
      <p:pic>
        <p:nvPicPr>
          <p:cNvPr id="44" name="Picture 43" descr="A close up of a sign&#10;&#10;Description automatically generated">
            <a:extLst>
              <a:ext uri="{FF2B5EF4-FFF2-40B4-BE49-F238E27FC236}">
                <a16:creationId xmlns:a16="http://schemas.microsoft.com/office/drawing/2014/main" id="{4D2BD8DF-F6E0-42D0-8C54-0F60C030E8D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00012" y="2865517"/>
            <a:ext cx="568166" cy="610111"/>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FF54719A-2A28-4F7E-B919-8DD2C58F106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01587" y="4708828"/>
            <a:ext cx="476944" cy="476944"/>
          </a:xfrm>
          <a:prstGeom prst="rect">
            <a:avLst/>
          </a:prstGeom>
        </p:spPr>
      </p:pic>
      <p:pic>
        <p:nvPicPr>
          <p:cNvPr id="48" name="Picture 47" descr="A person standing in front of a statue&#10;&#10;Description automatically generated">
            <a:extLst>
              <a:ext uri="{FF2B5EF4-FFF2-40B4-BE49-F238E27FC236}">
                <a16:creationId xmlns:a16="http://schemas.microsoft.com/office/drawing/2014/main" id="{AEEC4396-F3DA-43C8-84CF-17FA0CB0B21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86114" y="3679594"/>
            <a:ext cx="457866" cy="744854"/>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50F1D4C8-A161-480D-A103-565EB07D8B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95561" y="5636519"/>
            <a:ext cx="691655" cy="461464"/>
          </a:xfrm>
          <a:prstGeom prst="rect">
            <a:avLst/>
          </a:prstGeom>
        </p:spPr>
      </p:pic>
      <p:pic>
        <p:nvPicPr>
          <p:cNvPr id="54" name="Picture 53" descr="A picture containing table, food&#10;&#10;Description automatically generated">
            <a:extLst>
              <a:ext uri="{FF2B5EF4-FFF2-40B4-BE49-F238E27FC236}">
                <a16:creationId xmlns:a16="http://schemas.microsoft.com/office/drawing/2014/main" id="{A132536B-DF67-4C69-8A98-924474B5E9F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08788" y="2858743"/>
            <a:ext cx="436690" cy="643967"/>
          </a:xfrm>
          <a:prstGeom prst="rect">
            <a:avLst/>
          </a:prstGeom>
        </p:spPr>
      </p:pic>
      <p:pic>
        <p:nvPicPr>
          <p:cNvPr id="56" name="Picture 55" descr="A drawing of a cartoon character&#10;&#10;Description automatically generated">
            <a:extLst>
              <a:ext uri="{FF2B5EF4-FFF2-40B4-BE49-F238E27FC236}">
                <a16:creationId xmlns:a16="http://schemas.microsoft.com/office/drawing/2014/main" id="{77F6722A-1887-4402-BAAC-47B0FA3EE66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86114" y="1838407"/>
            <a:ext cx="396001" cy="792002"/>
          </a:xfrm>
          <a:prstGeom prst="rect">
            <a:avLst/>
          </a:prstGeom>
        </p:spPr>
      </p:pic>
      <p:grpSp>
        <p:nvGrpSpPr>
          <p:cNvPr id="58" name="Group 57">
            <a:extLst>
              <a:ext uri="{FF2B5EF4-FFF2-40B4-BE49-F238E27FC236}">
                <a16:creationId xmlns:a16="http://schemas.microsoft.com/office/drawing/2014/main" id="{26782CD3-3E5E-4556-BA59-B4B84F82AF3D}"/>
              </a:ext>
            </a:extLst>
          </p:cNvPr>
          <p:cNvGrpSpPr/>
          <p:nvPr/>
        </p:nvGrpSpPr>
        <p:grpSpPr>
          <a:xfrm>
            <a:off x="1556125" y="5429294"/>
            <a:ext cx="515615" cy="806830"/>
            <a:chOff x="1556125" y="5429294"/>
            <a:chExt cx="515615" cy="806830"/>
          </a:xfrm>
        </p:grpSpPr>
        <p:pic>
          <p:nvPicPr>
            <p:cNvPr id="52" name="Picture 51" descr="A silhouette of a person&#10;&#10;Description automatically generated">
              <a:extLst>
                <a:ext uri="{FF2B5EF4-FFF2-40B4-BE49-F238E27FC236}">
                  <a16:creationId xmlns:a16="http://schemas.microsoft.com/office/drawing/2014/main" id="{FEC55B2C-A20E-4621-9ADC-8E5D8C9D21C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56125" y="5429294"/>
              <a:ext cx="515615" cy="806830"/>
            </a:xfrm>
            <a:prstGeom prst="rect">
              <a:avLst/>
            </a:prstGeom>
          </p:spPr>
        </p:pic>
        <p:sp>
          <p:nvSpPr>
            <p:cNvPr id="57" name="Oval 56">
              <a:extLst>
                <a:ext uri="{FF2B5EF4-FFF2-40B4-BE49-F238E27FC236}">
                  <a16:creationId xmlns:a16="http://schemas.microsoft.com/office/drawing/2014/main" id="{D9D3D7FD-E5BE-4ED2-9D96-844712B4678F}"/>
                </a:ext>
              </a:extLst>
            </p:cNvPr>
            <p:cNvSpPr/>
            <p:nvPr/>
          </p:nvSpPr>
          <p:spPr>
            <a:xfrm>
              <a:off x="1680210" y="5927576"/>
              <a:ext cx="68580" cy="61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287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2 Slides 2-7</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14-16; 38-42</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42219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73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18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920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C9694A0-E975-AA44-ADE1-4EB7B0DC3053}"/>
              </a:ext>
            </a:extLst>
          </p:cNvPr>
          <p:cNvSpPr>
            <a:spLocks noGrp="1"/>
          </p:cNvSpPr>
          <p:nvPr>
            <p:ph type="title"/>
          </p:nvPr>
        </p:nvSpPr>
        <p:spPr>
          <a:xfrm>
            <a:off x="4934986" y="-23760"/>
            <a:ext cx="2349497" cy="1531044"/>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2" name="Picture 11" descr="stick figure by itsel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15" name="TextBox 14"/>
          <p:cNvSpPr txBox="1"/>
          <p:nvPr/>
        </p:nvSpPr>
        <p:spPr>
          <a:xfrm>
            <a:off x="339799" y="1384828"/>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[unfortunately]</a:t>
            </a:r>
          </a:p>
        </p:txBody>
      </p:sp>
      <p:sp>
        <p:nvSpPr>
          <p:cNvPr id="17" name="TextBox 16"/>
          <p:cNvSpPr txBox="1"/>
          <p:nvPr/>
        </p:nvSpPr>
        <p:spPr>
          <a:xfrm>
            <a:off x="4468906" y="5486897"/>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be]</a:t>
            </a:r>
          </a:p>
        </p:txBody>
      </p:sp>
      <p:pic>
        <p:nvPicPr>
          <p:cNvPr id="18" name="Picture 17" descr="man escaping from jail"/>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grpSp>
        <p:nvGrpSpPr>
          <p:cNvPr id="13" name="Group 12" descr="the number one and the letter 'a'"/>
          <p:cNvGrpSpPr/>
          <p:nvPr/>
        </p:nvGrpSpPr>
        <p:grpSpPr>
          <a:xfrm>
            <a:off x="9018496" y="1303926"/>
            <a:ext cx="2351893" cy="1569660"/>
            <a:chOff x="9018496" y="1303926"/>
            <a:chExt cx="2351893" cy="156966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6" name="TextBox 15"/>
            <p:cNvSpPr txBox="1"/>
            <p:nvPr/>
          </p:nvSpPr>
          <p:spPr>
            <a:xfrm>
              <a:off x="9689635" y="1303926"/>
              <a:ext cx="16807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grpSp>
        <p:nvGrpSpPr>
          <p:cNvPr id="10" name="Group 9" descr="elephant"/>
          <p:cNvGrpSpPr/>
          <p:nvPr/>
        </p:nvGrpSpPr>
        <p:grpSpPr>
          <a:xfrm>
            <a:off x="856020" y="4171666"/>
            <a:ext cx="2651455" cy="1683884"/>
            <a:chOff x="892414" y="4135141"/>
            <a:chExt cx="3255007" cy="1956970"/>
          </a:xfrm>
        </p:grpSpPr>
        <p:pic>
          <p:nvPicPr>
            <p:cNvPr id="2" name="Picture 1" descr="mou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3" name="Picture 2"/>
            <p:cNvPicPr>
              <a:picLocks noChangeAspect="1"/>
            </p:cNvPicPr>
            <p:nvPr/>
          </p:nvPicPr>
          <p:blipFill>
            <a:blip r:embed="rId1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1" name="Straight Arrow Connector 10" descr="arrow pointing to mouse"/>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579687" y="5191841"/>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spTree>
    <p:extLst>
      <p:ext uri="{BB962C8B-B14F-4D97-AF65-F5344CB8AC3E}">
        <p14:creationId xmlns:p14="http://schemas.microsoft.com/office/powerpoint/2010/main" val="28688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eid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ei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7" name="klei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sei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8" name="sei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allei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allein new.wav"/>
                                        </p:tgtEl>
                                      </p:cMediaNode>
                                    </p:audio>
                                  </p:sub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5" grpId="0"/>
      <p:bldP spid="6" grpId="0"/>
      <p:bldP spid="7" grpId="0"/>
      <p:bldP spid="8" grpId="0"/>
      <p:bldP spid="9" grpId="0"/>
      <p:bldP spid="15" grpId="0"/>
      <p:bldP spid="17"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9953-F25C-534D-AB51-1897C9C126EA}"/>
              </a:ext>
            </a:extLst>
          </p:cNvPr>
          <p:cNvSpPr>
            <a:spLocks noGrp="1"/>
          </p:cNvSpPr>
          <p:nvPr>
            <p:ph type="title"/>
          </p:nvPr>
        </p:nvSpPr>
        <p:spPr>
          <a:xfrm>
            <a:off x="5152968" y="-112510"/>
            <a:ext cx="1921752" cy="1706567"/>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25448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s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allei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5E4B-A8D2-7D41-9DEE-A94BE89B5ABD}"/>
              </a:ext>
            </a:extLst>
          </p:cNvPr>
          <p:cNvSpPr>
            <a:spLocks noGrp="1"/>
          </p:cNvSpPr>
          <p:nvPr>
            <p:ph type="title"/>
          </p:nvPr>
        </p:nvSpPr>
        <p:spPr>
          <a:xfrm>
            <a:off x="5039319" y="-65465"/>
            <a:ext cx="2144356" cy="1802820"/>
          </a:xfrm>
        </p:spPr>
        <p:txBody>
          <a:bodyPr>
            <a:noAutofit/>
          </a:bodyPr>
          <a:lstStyle/>
          <a:p>
            <a:pPr algn="ctr"/>
            <a:r>
              <a:rPr lang="en-GB" sz="12000" b="1" dirty="0" err="1">
                <a:solidFill>
                  <a:srgbClr val="002060"/>
                </a:solidFill>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1441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C9694A0-E975-AA44-ADE1-4EB7B0DC3053}"/>
              </a:ext>
            </a:extLst>
          </p:cNvPr>
          <p:cNvSpPr>
            <a:spLocks noGrp="1"/>
          </p:cNvSpPr>
          <p:nvPr>
            <p:ph type="title"/>
          </p:nvPr>
        </p:nvSpPr>
        <p:spPr>
          <a:xfrm>
            <a:off x="4934986" y="-23760"/>
            <a:ext cx="2349497" cy="1531044"/>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2" name="Picture 11" descr="stick figure by itsel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15" name="TextBox 14"/>
          <p:cNvSpPr txBox="1"/>
          <p:nvPr/>
        </p:nvSpPr>
        <p:spPr>
          <a:xfrm>
            <a:off x="339799" y="1384828"/>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[unfortunately]</a:t>
            </a:r>
          </a:p>
        </p:txBody>
      </p:sp>
      <p:sp>
        <p:nvSpPr>
          <p:cNvPr id="17" name="TextBox 16"/>
          <p:cNvSpPr txBox="1"/>
          <p:nvPr/>
        </p:nvSpPr>
        <p:spPr>
          <a:xfrm>
            <a:off x="4468906" y="5486897"/>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be]</a:t>
            </a:r>
          </a:p>
        </p:txBody>
      </p:sp>
      <p:pic>
        <p:nvPicPr>
          <p:cNvPr id="18" name="Picture 17" descr="man escaping from jail"/>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grpSp>
        <p:nvGrpSpPr>
          <p:cNvPr id="13" name="Group 12" descr="the number one and the letter 'a'"/>
          <p:cNvGrpSpPr/>
          <p:nvPr/>
        </p:nvGrpSpPr>
        <p:grpSpPr>
          <a:xfrm>
            <a:off x="9018496" y="1303926"/>
            <a:ext cx="2351893" cy="1569660"/>
            <a:chOff x="9018496" y="1303926"/>
            <a:chExt cx="2351893" cy="156966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6" name="TextBox 15"/>
            <p:cNvSpPr txBox="1"/>
            <p:nvPr/>
          </p:nvSpPr>
          <p:spPr>
            <a:xfrm>
              <a:off x="9689635" y="1303926"/>
              <a:ext cx="16807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grpSp>
        <p:nvGrpSpPr>
          <p:cNvPr id="10" name="Group 9" descr="elephant"/>
          <p:cNvGrpSpPr/>
          <p:nvPr/>
        </p:nvGrpSpPr>
        <p:grpSpPr>
          <a:xfrm>
            <a:off x="856020" y="4171666"/>
            <a:ext cx="2651455" cy="1683884"/>
            <a:chOff x="892414" y="4135141"/>
            <a:chExt cx="3255007" cy="1956970"/>
          </a:xfrm>
        </p:grpSpPr>
        <p:pic>
          <p:nvPicPr>
            <p:cNvPr id="2" name="Picture 1" descr="mou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3" name="Picture 2"/>
            <p:cNvPicPr>
              <a:picLocks noChangeAspect="1"/>
            </p:cNvPicPr>
            <p:nvPr/>
          </p:nvPicPr>
          <p:blipFill>
            <a:blip r:embed="rId1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1" name="Straight Arrow Connector 10" descr="arrow pointing to mouse"/>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579687" y="5191841"/>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spTree>
    <p:extLst>
      <p:ext uri="{BB962C8B-B14F-4D97-AF65-F5344CB8AC3E}">
        <p14:creationId xmlns:p14="http://schemas.microsoft.com/office/powerpoint/2010/main" val="143003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eid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ei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7" name="klei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sei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8" name="sei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allei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allein new.wav"/>
                                        </p:tgtEl>
                                      </p:cMediaNode>
                                    </p:audio>
                                  </p:sub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5" grpId="0"/>
      <p:bldP spid="6" grpId="0"/>
      <p:bldP spid="7" grpId="0"/>
      <p:bldP spid="8" grpId="0"/>
      <p:bldP spid="9" grpId="0"/>
      <p:bldP spid="15" grpId="0"/>
      <p:bldP spid="17"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00206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24823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67CB76E-FAF5-438A-94F9-2648A2156240}"/>
              </a:ext>
            </a:extLst>
          </p:cNvPr>
          <p:cNvSpPr/>
          <p:nvPr/>
        </p:nvSpPr>
        <p:spPr>
          <a:xfrm>
            <a:off x="2641222" y="2993109"/>
            <a:ext cx="2399137" cy="213532"/>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D37B5DF-A407-418D-8EE6-2019146C0D65}"/>
              </a:ext>
            </a:extLst>
          </p:cNvPr>
          <p:cNvSpPr txBox="1"/>
          <p:nvPr/>
        </p:nvSpPr>
        <p:spPr>
          <a:xfrm>
            <a:off x="64665" y="1179131"/>
            <a:ext cx="7143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B, C…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036990" cy="869950"/>
          </a:xfrm>
          <a:prstGeom prst="rect">
            <a:avLst/>
          </a:prstGeom>
        </p:spPr>
      </p:pic>
      <p:sp>
        <p:nvSpPr>
          <p:cNvPr id="35" name="Title 3"/>
          <p:cNvSpPr>
            <a:spLocks noGrp="1"/>
          </p:cNvSpPr>
          <p:nvPr>
            <p:ph type="title"/>
          </p:nvPr>
        </p:nvSpPr>
        <p:spPr>
          <a:xfrm>
            <a:off x="-1" y="294041"/>
            <a:ext cx="7918709" cy="707849"/>
          </a:xfrm>
        </p:spPr>
        <p:txBody>
          <a:bodyPr>
            <a:normAutofit fontScale="90000"/>
          </a:bodyPr>
          <a:lstStyle/>
          <a:p>
            <a:r>
              <a:rPr lang="en-GB" sz="3600" b="1" dirty="0" err="1">
                <a:solidFill>
                  <a:schemeClr val="bg1"/>
                </a:solidFill>
              </a:rPr>
              <a:t>Welcher</a:t>
            </a:r>
            <a:r>
              <a:rPr lang="en-GB" sz="3600" b="1" dirty="0">
                <a:solidFill>
                  <a:schemeClr val="bg1"/>
                </a:solidFill>
              </a:rPr>
              <a:t> </a:t>
            </a:r>
            <a:r>
              <a:rPr lang="en-GB" sz="3600" b="1" dirty="0" err="1">
                <a:solidFill>
                  <a:schemeClr val="bg1"/>
                </a:solidFill>
              </a:rPr>
              <a:t>Buchstabe</a:t>
            </a:r>
            <a:r>
              <a:rPr lang="en-GB" sz="3600" b="1" dirty="0">
                <a:solidFill>
                  <a:schemeClr val="bg1"/>
                </a:solidFill>
              </a:rPr>
              <a:t> </a:t>
            </a:r>
            <a:r>
              <a:rPr lang="en-GB" sz="3600" b="1" dirty="0" err="1">
                <a:solidFill>
                  <a:schemeClr val="bg1"/>
                </a:solidFill>
              </a:rPr>
              <a:t>ist</a:t>
            </a:r>
            <a:r>
              <a:rPr lang="en-GB" sz="3600" b="1" dirty="0">
                <a:solidFill>
                  <a:schemeClr val="bg1"/>
                </a:solidFill>
              </a:rPr>
              <a:t> das? A, B, C…?</a:t>
            </a:r>
          </a:p>
        </p:txBody>
      </p:sp>
      <p:sp>
        <p:nvSpPr>
          <p:cNvPr id="18" name="Action Button: Custom 16">
            <a:hlinkClick r:id="" action="ppaction://noaction" highlightClick="1">
              <a:snd r:embed="rId5" name="9. 1.wav"/>
            </a:hlinkClick>
            <a:extLst>
              <a:ext uri="{FF2B5EF4-FFF2-40B4-BE49-F238E27FC236}">
                <a16:creationId xmlns:a16="http://schemas.microsoft.com/office/drawing/2014/main" id="{0416BFB3-1766-4E1C-825B-530B75CD311D}"/>
              </a:ext>
            </a:extLst>
          </p:cNvPr>
          <p:cNvSpPr/>
          <p:nvPr/>
        </p:nvSpPr>
        <p:spPr>
          <a:xfrm>
            <a:off x="531743" y="2154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9. 2.wav"/>
            </a:hlinkClick>
            <a:extLst>
              <a:ext uri="{FF2B5EF4-FFF2-40B4-BE49-F238E27FC236}">
                <a16:creationId xmlns:a16="http://schemas.microsoft.com/office/drawing/2014/main" id="{246FFF31-DD98-49D3-959A-02BCFBB5C59D}"/>
              </a:ext>
            </a:extLst>
          </p:cNvPr>
          <p:cNvSpPr/>
          <p:nvPr/>
        </p:nvSpPr>
        <p:spPr>
          <a:xfrm>
            <a:off x="531743" y="26270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7" name="9. 3.wav"/>
            </a:hlinkClick>
            <a:extLst>
              <a:ext uri="{FF2B5EF4-FFF2-40B4-BE49-F238E27FC236}">
                <a16:creationId xmlns:a16="http://schemas.microsoft.com/office/drawing/2014/main" id="{A1B372DD-C6AD-4E39-949C-3C9457534E7F}"/>
              </a:ext>
            </a:extLst>
          </p:cNvPr>
          <p:cNvSpPr/>
          <p:nvPr/>
        </p:nvSpPr>
        <p:spPr>
          <a:xfrm>
            <a:off x="529665" y="31377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9. 4.wav"/>
            </a:hlinkClick>
            <a:extLst>
              <a:ext uri="{FF2B5EF4-FFF2-40B4-BE49-F238E27FC236}">
                <a16:creationId xmlns:a16="http://schemas.microsoft.com/office/drawing/2014/main" id="{1633AC65-56BF-4C0B-BFA1-28BFF3ABE908}"/>
              </a:ext>
            </a:extLst>
          </p:cNvPr>
          <p:cNvSpPr/>
          <p:nvPr/>
        </p:nvSpPr>
        <p:spPr>
          <a:xfrm>
            <a:off x="529665" y="3619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 5.wav"/>
            </a:hlinkClick>
            <a:extLst>
              <a:ext uri="{FF2B5EF4-FFF2-40B4-BE49-F238E27FC236}">
                <a16:creationId xmlns:a16="http://schemas.microsoft.com/office/drawing/2014/main" id="{C395734F-318A-4B27-995F-FDA9D2A9EC77}"/>
              </a:ext>
            </a:extLst>
          </p:cNvPr>
          <p:cNvSpPr/>
          <p:nvPr/>
        </p:nvSpPr>
        <p:spPr>
          <a:xfrm>
            <a:off x="529665" y="41374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10" name="9. 6.wav"/>
            </a:hlinkClick>
            <a:extLst>
              <a:ext uri="{FF2B5EF4-FFF2-40B4-BE49-F238E27FC236}">
                <a16:creationId xmlns:a16="http://schemas.microsoft.com/office/drawing/2014/main" id="{2B3B22E6-048C-42D5-AB4C-70993CEB1021}"/>
              </a:ext>
            </a:extLst>
          </p:cNvPr>
          <p:cNvSpPr/>
          <p:nvPr/>
        </p:nvSpPr>
        <p:spPr>
          <a:xfrm>
            <a:off x="534459" y="4623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8C3BDF2D-D63C-415A-9773-75EE9369D5D2}"/>
              </a:ext>
            </a:extLst>
          </p:cNvPr>
          <p:cNvSpPr txBox="1"/>
          <p:nvPr/>
        </p:nvSpPr>
        <p:spPr>
          <a:xfrm>
            <a:off x="4371534" y="5925269"/>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1</a:t>
            </a:r>
          </a:p>
        </p:txBody>
      </p:sp>
      <p:sp>
        <p:nvSpPr>
          <p:cNvPr id="42" name="TextBox 41">
            <a:extLst>
              <a:ext uri="{FF2B5EF4-FFF2-40B4-BE49-F238E27FC236}">
                <a16:creationId xmlns:a16="http://schemas.microsoft.com/office/drawing/2014/main" id="{69299252-2F60-4233-9E3C-1E641DB8116C}"/>
              </a:ext>
            </a:extLst>
          </p:cNvPr>
          <p:cNvSpPr txBox="1"/>
          <p:nvPr/>
        </p:nvSpPr>
        <p:spPr>
          <a:xfrm>
            <a:off x="1764745" y="591595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656F4803-169F-4539-88BF-C740691B68F7}"/>
              </a:ext>
            </a:extLst>
          </p:cNvPr>
          <p:cNvSpPr txBox="1"/>
          <p:nvPr/>
        </p:nvSpPr>
        <p:spPr>
          <a:xfrm>
            <a:off x="8580549" y="596597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2</a:t>
            </a:r>
          </a:p>
        </p:txBody>
      </p:sp>
      <p:sp>
        <p:nvSpPr>
          <p:cNvPr id="44" name="TextBox 43">
            <a:extLst>
              <a:ext uri="{FF2B5EF4-FFF2-40B4-BE49-F238E27FC236}">
                <a16:creationId xmlns:a16="http://schemas.microsoft.com/office/drawing/2014/main" id="{1C1F5B41-C486-4A90-8B14-E901879F12D8}"/>
              </a:ext>
            </a:extLst>
          </p:cNvPr>
          <p:cNvSpPr txBox="1"/>
          <p:nvPr/>
        </p:nvSpPr>
        <p:spPr>
          <a:xfrm>
            <a:off x="9818267" y="5946174"/>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3</a:t>
            </a:r>
          </a:p>
        </p:txBody>
      </p:sp>
      <p:sp>
        <p:nvSpPr>
          <p:cNvPr id="45" name="TextBox 44">
            <a:extLst>
              <a:ext uri="{FF2B5EF4-FFF2-40B4-BE49-F238E27FC236}">
                <a16:creationId xmlns:a16="http://schemas.microsoft.com/office/drawing/2014/main" id="{0795A0B9-2978-48C2-8A6D-62F82D5BE51C}"/>
              </a:ext>
            </a:extLst>
          </p:cNvPr>
          <p:cNvSpPr txBox="1"/>
          <p:nvPr/>
        </p:nvSpPr>
        <p:spPr>
          <a:xfrm>
            <a:off x="6999353" y="5955393"/>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5</a:t>
            </a:r>
          </a:p>
        </p:txBody>
      </p:sp>
      <p:sp>
        <p:nvSpPr>
          <p:cNvPr id="46" name="TextBox 45">
            <a:extLst>
              <a:ext uri="{FF2B5EF4-FFF2-40B4-BE49-F238E27FC236}">
                <a16:creationId xmlns:a16="http://schemas.microsoft.com/office/drawing/2014/main" id="{3CF35687-1B36-47AB-89CA-EDBF668B876A}"/>
              </a:ext>
            </a:extLst>
          </p:cNvPr>
          <p:cNvSpPr txBox="1"/>
          <p:nvPr/>
        </p:nvSpPr>
        <p:spPr>
          <a:xfrm>
            <a:off x="-6982" y="5886073"/>
            <a:ext cx="1786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Antworten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cxnSp>
        <p:nvCxnSpPr>
          <p:cNvPr id="47" name="Straight Connector 46">
            <a:extLst>
              <a:ext uri="{FF2B5EF4-FFF2-40B4-BE49-F238E27FC236}">
                <a16:creationId xmlns:a16="http://schemas.microsoft.com/office/drawing/2014/main" id="{D8406AEF-66B5-4682-BE76-FC7370849EEF}"/>
              </a:ext>
            </a:extLst>
          </p:cNvPr>
          <p:cNvCxnSpPr>
            <a:cxnSpLocks/>
          </p:cNvCxnSpPr>
          <p:nvPr/>
        </p:nvCxnSpPr>
        <p:spPr>
          <a:xfrm>
            <a:off x="9136457" y="27986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73BD4F7-B550-47FA-8912-2C04737F6A0D}"/>
              </a:ext>
            </a:extLst>
          </p:cNvPr>
          <p:cNvSpPr/>
          <p:nvPr/>
        </p:nvSpPr>
        <p:spPr>
          <a:xfrm>
            <a:off x="3787507" y="1813331"/>
            <a:ext cx="5308619" cy="187237"/>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69E887EC-2A27-4E76-B8D6-B06ADAFE7948}"/>
              </a:ext>
            </a:extLst>
          </p:cNvPr>
          <p:cNvSpPr/>
          <p:nvPr/>
        </p:nvSpPr>
        <p:spPr>
          <a:xfrm>
            <a:off x="4577079" y="1918656"/>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433CBDD0-F965-4D2C-A78B-8D8173704EF9}"/>
              </a:ext>
            </a:extLst>
          </p:cNvPr>
          <p:cNvSpPr/>
          <p:nvPr/>
        </p:nvSpPr>
        <p:spPr>
          <a:xfrm>
            <a:off x="7826956" y="3005597"/>
            <a:ext cx="2407095" cy="22829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B150A0C1-196A-419C-B476-A3DF43368CA2}"/>
              </a:ext>
            </a:extLst>
          </p:cNvPr>
          <p:cNvSpPr/>
          <p:nvPr/>
        </p:nvSpPr>
        <p:spPr>
          <a:xfrm>
            <a:off x="8279926" y="3175979"/>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2" name="Straight Connector 51">
            <a:extLst>
              <a:ext uri="{FF2B5EF4-FFF2-40B4-BE49-F238E27FC236}">
                <a16:creationId xmlns:a16="http://schemas.microsoft.com/office/drawing/2014/main" id="{1D2E46A9-9444-475E-AAE5-B1D422286578}"/>
              </a:ext>
            </a:extLst>
          </p:cNvPr>
          <p:cNvCxnSpPr>
            <a:cxnSpLocks/>
            <a:endCxn id="53" idx="0"/>
          </p:cNvCxnSpPr>
          <p:nvPr/>
        </p:nvCxnSpPr>
        <p:spPr>
          <a:xfrm>
            <a:off x="3840791" y="2806789"/>
            <a:ext cx="0" cy="18632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98DC347-4EA1-4CFA-859F-05207AC90926}"/>
              </a:ext>
            </a:extLst>
          </p:cNvPr>
          <p:cNvSpPr/>
          <p:nvPr/>
        </p:nvSpPr>
        <p:spPr>
          <a:xfrm>
            <a:off x="3311906" y="316196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5" name="Straight Connector 54">
            <a:extLst>
              <a:ext uri="{FF2B5EF4-FFF2-40B4-BE49-F238E27FC236}">
                <a16:creationId xmlns:a16="http://schemas.microsoft.com/office/drawing/2014/main" id="{B44389A6-1FAC-411B-B760-FCBD8FA253CF}"/>
              </a:ext>
            </a:extLst>
          </p:cNvPr>
          <p:cNvCxnSpPr>
            <a:cxnSpLocks/>
          </p:cNvCxnSpPr>
          <p:nvPr/>
        </p:nvCxnSpPr>
        <p:spPr>
          <a:xfrm>
            <a:off x="2655736" y="4048293"/>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5E5C093-4582-4311-884D-51581757355B}"/>
              </a:ext>
            </a:extLst>
          </p:cNvPr>
          <p:cNvSpPr/>
          <p:nvPr/>
        </p:nvSpPr>
        <p:spPr>
          <a:xfrm>
            <a:off x="2271947" y="4259346"/>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3FAB822A-6FEA-45EE-AB76-7693EBFA89B8}"/>
              </a:ext>
            </a:extLst>
          </p:cNvPr>
          <p:cNvSpPr/>
          <p:nvPr/>
        </p:nvSpPr>
        <p:spPr>
          <a:xfrm>
            <a:off x="2254046" y="4376043"/>
            <a:ext cx="871540" cy="157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9" name="Straight Connector 58">
            <a:extLst>
              <a:ext uri="{FF2B5EF4-FFF2-40B4-BE49-F238E27FC236}">
                <a16:creationId xmlns:a16="http://schemas.microsoft.com/office/drawing/2014/main" id="{1CF91166-4D7A-47F1-80D5-5D80D1B32FD3}"/>
              </a:ext>
            </a:extLst>
          </p:cNvPr>
          <p:cNvCxnSpPr>
            <a:cxnSpLocks/>
          </p:cNvCxnSpPr>
          <p:nvPr/>
        </p:nvCxnSpPr>
        <p:spPr>
          <a:xfrm>
            <a:off x="5059073" y="4015932"/>
            <a:ext cx="0" cy="271818"/>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B36E9F1-D9D5-41B7-823F-216EC2CF7D38}"/>
              </a:ext>
            </a:extLst>
          </p:cNvPr>
          <p:cNvSpPr/>
          <p:nvPr/>
        </p:nvSpPr>
        <p:spPr>
          <a:xfrm>
            <a:off x="4613064" y="4287750"/>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6C629C6E-0F24-4FCB-A51C-792A0FD72D00}"/>
              </a:ext>
            </a:extLst>
          </p:cNvPr>
          <p:cNvSpPr/>
          <p:nvPr/>
        </p:nvSpPr>
        <p:spPr>
          <a:xfrm>
            <a:off x="5030806" y="4427414"/>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62" name="Straight Connector 61">
            <a:extLst>
              <a:ext uri="{FF2B5EF4-FFF2-40B4-BE49-F238E27FC236}">
                <a16:creationId xmlns:a16="http://schemas.microsoft.com/office/drawing/2014/main" id="{09F9AD05-33C3-475D-A4A8-4F03F105683B}"/>
              </a:ext>
            </a:extLst>
          </p:cNvPr>
          <p:cNvCxnSpPr>
            <a:cxnSpLocks/>
          </p:cNvCxnSpPr>
          <p:nvPr/>
        </p:nvCxnSpPr>
        <p:spPr>
          <a:xfrm>
            <a:off x="7917069" y="405579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C8D191C-7430-4A4A-BE4D-5F3B0503E702}"/>
              </a:ext>
            </a:extLst>
          </p:cNvPr>
          <p:cNvSpPr/>
          <p:nvPr/>
        </p:nvSpPr>
        <p:spPr>
          <a:xfrm>
            <a:off x="7484992" y="4256332"/>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B074A1D1-C618-4EB3-8AB4-36A3F9717129}"/>
              </a:ext>
            </a:extLst>
          </p:cNvPr>
          <p:cNvSpPr/>
          <p:nvPr/>
        </p:nvSpPr>
        <p:spPr>
          <a:xfrm>
            <a:off x="7979827" y="4398188"/>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Connector 66">
            <a:extLst>
              <a:ext uri="{FF2B5EF4-FFF2-40B4-BE49-F238E27FC236}">
                <a16:creationId xmlns:a16="http://schemas.microsoft.com/office/drawing/2014/main" id="{A3A16A6B-F434-4D6A-93DB-FF8E1F68B1D3}"/>
              </a:ext>
            </a:extLst>
          </p:cNvPr>
          <p:cNvCxnSpPr>
            <a:cxnSpLocks/>
          </p:cNvCxnSpPr>
          <p:nvPr/>
        </p:nvCxnSpPr>
        <p:spPr>
          <a:xfrm>
            <a:off x="10237526" y="4034969"/>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FDDBC56-E7AA-4D41-A8AF-00CBF11D4F0D}"/>
              </a:ext>
            </a:extLst>
          </p:cNvPr>
          <p:cNvSpPr/>
          <p:nvPr/>
        </p:nvSpPr>
        <p:spPr>
          <a:xfrm>
            <a:off x="9811969" y="4253400"/>
            <a:ext cx="1279751" cy="165699"/>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F0B8EA47-A6DF-46DE-ABE1-9F9627682696}"/>
              </a:ext>
            </a:extLst>
          </p:cNvPr>
          <p:cNvSpPr/>
          <p:nvPr/>
        </p:nvSpPr>
        <p:spPr>
          <a:xfrm>
            <a:off x="9877513" y="439091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77943FA1-8095-44D8-A40A-CE9D251E8DF0}"/>
              </a:ext>
            </a:extLst>
          </p:cNvPr>
          <p:cNvSpPr txBox="1"/>
          <p:nvPr/>
        </p:nvSpPr>
        <p:spPr>
          <a:xfrm>
            <a:off x="1764745"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cxnSp>
        <p:nvCxnSpPr>
          <p:cNvPr id="71" name="Straight Connector 70">
            <a:extLst>
              <a:ext uri="{FF2B5EF4-FFF2-40B4-BE49-F238E27FC236}">
                <a16:creationId xmlns:a16="http://schemas.microsoft.com/office/drawing/2014/main" id="{844019FC-D230-4425-9BE6-B360B5B2496E}"/>
              </a:ext>
            </a:extLst>
          </p:cNvPr>
          <p:cNvCxnSpPr>
            <a:cxnSpLocks/>
          </p:cNvCxnSpPr>
          <p:nvPr/>
        </p:nvCxnSpPr>
        <p:spPr>
          <a:xfrm>
            <a:off x="1977489"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96D8D51-F617-4521-8A0F-8AEA357A865F}"/>
              </a:ext>
            </a:extLst>
          </p:cNvPr>
          <p:cNvSpPr txBox="1"/>
          <p:nvPr/>
        </p:nvSpPr>
        <p:spPr>
          <a:xfrm>
            <a:off x="3141446"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t>
            </a:r>
          </a:p>
        </p:txBody>
      </p:sp>
      <p:cxnSp>
        <p:nvCxnSpPr>
          <p:cNvPr id="73" name="Straight Connector 72">
            <a:extLst>
              <a:ext uri="{FF2B5EF4-FFF2-40B4-BE49-F238E27FC236}">
                <a16:creationId xmlns:a16="http://schemas.microsoft.com/office/drawing/2014/main" id="{089364B8-9DF6-40A9-81F9-3B8CB25065E8}"/>
              </a:ext>
            </a:extLst>
          </p:cNvPr>
          <p:cNvCxnSpPr>
            <a:cxnSpLocks/>
          </p:cNvCxnSpPr>
          <p:nvPr/>
        </p:nvCxnSpPr>
        <p:spPr>
          <a:xfrm>
            <a:off x="3352763"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96DFE7D-2DBB-4B22-9B7B-EA4636996485}"/>
              </a:ext>
            </a:extLst>
          </p:cNvPr>
          <p:cNvSpPr txBox="1"/>
          <p:nvPr/>
        </p:nvSpPr>
        <p:spPr>
          <a:xfrm>
            <a:off x="4354423" y="541380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p>
        </p:txBody>
      </p:sp>
      <p:cxnSp>
        <p:nvCxnSpPr>
          <p:cNvPr id="75" name="Straight Connector 74">
            <a:extLst>
              <a:ext uri="{FF2B5EF4-FFF2-40B4-BE49-F238E27FC236}">
                <a16:creationId xmlns:a16="http://schemas.microsoft.com/office/drawing/2014/main" id="{2F424F30-7960-44FA-83B8-07420E5DB080}"/>
              </a:ext>
            </a:extLst>
          </p:cNvPr>
          <p:cNvCxnSpPr>
            <a:cxnSpLocks/>
          </p:cNvCxnSpPr>
          <p:nvPr/>
        </p:nvCxnSpPr>
        <p:spPr>
          <a:xfrm>
            <a:off x="4533391" y="518971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80104B0-6F96-4FCD-AC1B-9C116D6FE9CE}"/>
              </a:ext>
            </a:extLst>
          </p:cNvPr>
          <p:cNvSpPr txBox="1"/>
          <p:nvPr/>
        </p:nvSpPr>
        <p:spPr>
          <a:xfrm>
            <a:off x="553189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cxnSp>
        <p:nvCxnSpPr>
          <p:cNvPr id="77" name="Straight Connector 76">
            <a:extLst>
              <a:ext uri="{FF2B5EF4-FFF2-40B4-BE49-F238E27FC236}">
                <a16:creationId xmlns:a16="http://schemas.microsoft.com/office/drawing/2014/main" id="{5338C008-55C5-483B-8557-C6629FD90E5B}"/>
              </a:ext>
            </a:extLst>
          </p:cNvPr>
          <p:cNvCxnSpPr>
            <a:cxnSpLocks/>
          </p:cNvCxnSpPr>
          <p:nvPr/>
        </p:nvCxnSpPr>
        <p:spPr>
          <a:xfrm>
            <a:off x="5743795"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1FBA680-8BD2-4EBF-9F97-FBA44416FBE6}"/>
              </a:ext>
            </a:extLst>
          </p:cNvPr>
          <p:cNvSpPr txBox="1"/>
          <p:nvPr/>
        </p:nvSpPr>
        <p:spPr>
          <a:xfrm>
            <a:off x="709763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cxnSp>
        <p:nvCxnSpPr>
          <p:cNvPr id="79" name="Straight Connector 78">
            <a:extLst>
              <a:ext uri="{FF2B5EF4-FFF2-40B4-BE49-F238E27FC236}">
                <a16:creationId xmlns:a16="http://schemas.microsoft.com/office/drawing/2014/main" id="{1A1F028D-4411-443C-8742-287A2D13C7E1}"/>
              </a:ext>
            </a:extLst>
          </p:cNvPr>
          <p:cNvCxnSpPr>
            <a:cxnSpLocks/>
          </p:cNvCxnSpPr>
          <p:nvPr/>
        </p:nvCxnSpPr>
        <p:spPr>
          <a:xfrm>
            <a:off x="7309383"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D9092B3-BCB3-499F-A0F0-DE2F97737DC6}"/>
              </a:ext>
            </a:extLst>
          </p:cNvPr>
          <p:cNvSpPr txBox="1"/>
          <p:nvPr/>
        </p:nvSpPr>
        <p:spPr>
          <a:xfrm>
            <a:off x="8570455" y="5412132"/>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cxnSp>
        <p:nvCxnSpPr>
          <p:cNvPr id="81" name="Straight Connector 80">
            <a:extLst>
              <a:ext uri="{FF2B5EF4-FFF2-40B4-BE49-F238E27FC236}">
                <a16:creationId xmlns:a16="http://schemas.microsoft.com/office/drawing/2014/main" id="{3B166EBE-383C-426F-8AEF-53D28B367375}"/>
              </a:ext>
            </a:extLst>
          </p:cNvPr>
          <p:cNvCxnSpPr>
            <a:cxnSpLocks/>
          </p:cNvCxnSpPr>
          <p:nvPr/>
        </p:nvCxnSpPr>
        <p:spPr>
          <a:xfrm>
            <a:off x="8781772" y="51962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7DDD427-A4C0-4FA7-8E74-E8589E3483F8}"/>
              </a:ext>
            </a:extLst>
          </p:cNvPr>
          <p:cNvSpPr txBox="1"/>
          <p:nvPr/>
        </p:nvSpPr>
        <p:spPr>
          <a:xfrm>
            <a:off x="9816760" y="5397351"/>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t>
            </a:r>
          </a:p>
        </p:txBody>
      </p:sp>
      <p:cxnSp>
        <p:nvCxnSpPr>
          <p:cNvPr id="83" name="Straight Connector 82">
            <a:extLst>
              <a:ext uri="{FF2B5EF4-FFF2-40B4-BE49-F238E27FC236}">
                <a16:creationId xmlns:a16="http://schemas.microsoft.com/office/drawing/2014/main" id="{F0011F32-1A8D-442B-B56A-A12598371C08}"/>
              </a:ext>
            </a:extLst>
          </p:cNvPr>
          <p:cNvCxnSpPr>
            <a:cxnSpLocks/>
          </p:cNvCxnSpPr>
          <p:nvPr/>
        </p:nvCxnSpPr>
        <p:spPr>
          <a:xfrm>
            <a:off x="10028077" y="5195666"/>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0D6498B-3CE1-4B4C-9FCC-B07CBAC56DB3}"/>
              </a:ext>
            </a:extLst>
          </p:cNvPr>
          <p:cNvSpPr txBox="1"/>
          <p:nvPr/>
        </p:nvSpPr>
        <p:spPr>
          <a:xfrm>
            <a:off x="11097068" y="5389386"/>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t>
            </a:r>
          </a:p>
        </p:txBody>
      </p:sp>
      <p:cxnSp>
        <p:nvCxnSpPr>
          <p:cNvPr id="85" name="Straight Connector 84">
            <a:extLst>
              <a:ext uri="{FF2B5EF4-FFF2-40B4-BE49-F238E27FC236}">
                <a16:creationId xmlns:a16="http://schemas.microsoft.com/office/drawing/2014/main" id="{8E0782F4-5F3B-4D02-ACB7-D95246F39A88}"/>
              </a:ext>
            </a:extLst>
          </p:cNvPr>
          <p:cNvCxnSpPr>
            <a:cxnSpLocks/>
          </p:cNvCxnSpPr>
          <p:nvPr/>
        </p:nvCxnSpPr>
        <p:spPr>
          <a:xfrm>
            <a:off x="11305983" y="518404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6932E7F-26B0-447B-AE25-1F09484053F3}"/>
              </a:ext>
            </a:extLst>
          </p:cNvPr>
          <p:cNvSpPr txBox="1"/>
          <p:nvPr/>
        </p:nvSpPr>
        <p:spPr>
          <a:xfrm>
            <a:off x="3966105" y="4398742"/>
            <a:ext cx="1123884"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508D5A64-E27E-48ED-BCED-79BB2926E3A4}"/>
              </a:ext>
            </a:extLst>
          </p:cNvPr>
          <p:cNvSpPr txBox="1"/>
          <p:nvPr/>
        </p:nvSpPr>
        <p:spPr>
          <a:xfrm>
            <a:off x="4258410" y="3196597"/>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2" name="Group 101">
            <a:extLst>
              <a:ext uri="{FF2B5EF4-FFF2-40B4-BE49-F238E27FC236}">
                <a16:creationId xmlns:a16="http://schemas.microsoft.com/office/drawing/2014/main" id="{7A5F1E0E-1347-8F47-A966-1568A5F17C7C}"/>
              </a:ext>
            </a:extLst>
          </p:cNvPr>
          <p:cNvGrpSpPr/>
          <p:nvPr/>
        </p:nvGrpSpPr>
        <p:grpSpPr>
          <a:xfrm>
            <a:off x="8317685" y="1982036"/>
            <a:ext cx="1556882" cy="830997"/>
            <a:chOff x="9350500" y="1452873"/>
            <a:chExt cx="1556882" cy="830997"/>
          </a:xfrm>
        </p:grpSpPr>
        <p:sp>
          <p:nvSpPr>
            <p:cNvPr id="93" name="TextBox 92">
              <a:extLst>
                <a:ext uri="{FF2B5EF4-FFF2-40B4-BE49-F238E27FC236}">
                  <a16:creationId xmlns:a16="http://schemas.microsoft.com/office/drawing/2014/main" id="{D5AC6C53-97D1-47CD-AE93-88CD0D01272C}"/>
                </a:ext>
              </a:extLst>
            </p:cNvPr>
            <p:cNvSpPr txBox="1"/>
            <p:nvPr/>
          </p:nvSpPr>
          <p:spPr>
            <a:xfrm>
              <a:off x="9350500" y="1452873"/>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Picture 3" descr="A picture containing building&#10;&#10;Description automatically generated">
              <a:extLst>
                <a:ext uri="{FF2B5EF4-FFF2-40B4-BE49-F238E27FC236}">
                  <a16:creationId xmlns:a16="http://schemas.microsoft.com/office/drawing/2014/main" id="{F89AEF97-3F57-A341-B2E5-BD028FFF5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282916" y="1547552"/>
              <a:ext cx="577960" cy="707255"/>
            </a:xfrm>
            <a:prstGeom prst="rect">
              <a:avLst/>
            </a:prstGeom>
          </p:spPr>
        </p:pic>
      </p:grpSp>
      <p:sp>
        <p:nvSpPr>
          <p:cNvPr id="8" name="TextBox 7">
            <a:extLst>
              <a:ext uri="{FF2B5EF4-FFF2-40B4-BE49-F238E27FC236}">
                <a16:creationId xmlns:a16="http://schemas.microsoft.com/office/drawing/2014/main" id="{D445295C-CAE0-244D-984D-070D69DD1028}"/>
              </a:ext>
            </a:extLst>
          </p:cNvPr>
          <p:cNvSpPr txBox="1"/>
          <p:nvPr/>
        </p:nvSpPr>
        <p:spPr>
          <a:xfrm>
            <a:off x="1080863" y="4597869"/>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14910D21-961C-F54A-AF42-C19B745BA1D1}"/>
              </a:ext>
            </a:extLst>
          </p:cNvPr>
          <p:cNvGrpSpPr/>
          <p:nvPr/>
        </p:nvGrpSpPr>
        <p:grpSpPr>
          <a:xfrm>
            <a:off x="3109689" y="1987887"/>
            <a:ext cx="1556882" cy="830997"/>
            <a:chOff x="4303330" y="1467125"/>
            <a:chExt cx="1556882" cy="830997"/>
          </a:xfrm>
        </p:grpSpPr>
        <p:sp>
          <p:nvSpPr>
            <p:cNvPr id="91" name="TextBox 90">
              <a:extLst>
                <a:ext uri="{FF2B5EF4-FFF2-40B4-BE49-F238E27FC236}">
                  <a16:creationId xmlns:a16="http://schemas.microsoft.com/office/drawing/2014/main" id="{DCDE8BA9-FB7A-46AC-8B35-E8F922C8F187}"/>
                </a:ext>
              </a:extLst>
            </p:cNvPr>
            <p:cNvSpPr txBox="1"/>
            <p:nvPr/>
          </p:nvSpPr>
          <p:spPr>
            <a:xfrm>
              <a:off x="4303330" y="1467125"/>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22B1DA79-AAB4-8F47-9D5A-FCF6D33F3C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414" y="1684066"/>
              <a:ext cx="572878" cy="599088"/>
            </a:xfrm>
            <a:prstGeom prst="rect">
              <a:avLst/>
            </a:prstGeom>
          </p:spPr>
        </p:pic>
      </p:grpSp>
      <p:grpSp>
        <p:nvGrpSpPr>
          <p:cNvPr id="98" name="Group 97">
            <a:extLst>
              <a:ext uri="{FF2B5EF4-FFF2-40B4-BE49-F238E27FC236}">
                <a16:creationId xmlns:a16="http://schemas.microsoft.com/office/drawing/2014/main" id="{DB968F3A-A75D-0842-A252-87D3E1B0E6C1}"/>
              </a:ext>
            </a:extLst>
          </p:cNvPr>
          <p:cNvGrpSpPr/>
          <p:nvPr/>
        </p:nvGrpSpPr>
        <p:grpSpPr>
          <a:xfrm>
            <a:off x="1878230" y="3196597"/>
            <a:ext cx="1581065" cy="830997"/>
            <a:chOff x="2731671" y="2748519"/>
            <a:chExt cx="1581065" cy="830997"/>
          </a:xfrm>
        </p:grpSpPr>
        <p:sp>
          <p:nvSpPr>
            <p:cNvPr id="90" name="TextBox 89">
              <a:extLst>
                <a:ext uri="{FF2B5EF4-FFF2-40B4-BE49-F238E27FC236}">
                  <a16:creationId xmlns:a16="http://schemas.microsoft.com/office/drawing/2014/main" id="{F122644A-4BAD-4032-8BB9-468787B77128}"/>
                </a:ext>
              </a:extLst>
            </p:cNvPr>
            <p:cNvSpPr txBox="1"/>
            <p:nvPr/>
          </p:nvSpPr>
          <p:spPr>
            <a:xfrm>
              <a:off x="2731671" y="2748519"/>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95B24E0C-8576-0F47-A040-40D42EAD95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1195" y="3082899"/>
              <a:ext cx="546933" cy="422164"/>
            </a:xfrm>
            <a:prstGeom prst="rect">
              <a:avLst/>
            </a:prstGeom>
          </p:spPr>
        </p:pic>
      </p:grpSp>
      <p:grpSp>
        <p:nvGrpSpPr>
          <p:cNvPr id="105" name="Group 104">
            <a:extLst>
              <a:ext uri="{FF2B5EF4-FFF2-40B4-BE49-F238E27FC236}">
                <a16:creationId xmlns:a16="http://schemas.microsoft.com/office/drawing/2014/main" id="{7A1E9B21-FD60-5348-AFC7-50613F54025F}"/>
              </a:ext>
            </a:extLst>
          </p:cNvPr>
          <p:cNvGrpSpPr/>
          <p:nvPr/>
        </p:nvGrpSpPr>
        <p:grpSpPr>
          <a:xfrm>
            <a:off x="9432997" y="3198954"/>
            <a:ext cx="1556882" cy="830997"/>
            <a:chOff x="10477872" y="2688193"/>
            <a:chExt cx="1556882" cy="830997"/>
          </a:xfrm>
        </p:grpSpPr>
        <p:sp>
          <p:nvSpPr>
            <p:cNvPr id="109" name="TextBox 108">
              <a:extLst>
                <a:ext uri="{FF2B5EF4-FFF2-40B4-BE49-F238E27FC236}">
                  <a16:creationId xmlns:a16="http://schemas.microsoft.com/office/drawing/2014/main" id="{58AA835D-5440-400C-9D34-FE4F8235FDF7}"/>
                </a:ext>
              </a:extLst>
            </p:cNvPr>
            <p:cNvSpPr txBox="1"/>
            <p:nvPr/>
          </p:nvSpPr>
          <p:spPr>
            <a:xfrm>
              <a:off x="10477872" y="2688193"/>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 name="Group 15">
              <a:extLst>
                <a:ext uri="{FF2B5EF4-FFF2-40B4-BE49-F238E27FC236}">
                  <a16:creationId xmlns:a16="http://schemas.microsoft.com/office/drawing/2014/main" id="{A4B1F504-6909-884E-AFE5-CA488BB5D08C}"/>
                </a:ext>
              </a:extLst>
            </p:cNvPr>
            <p:cNvGrpSpPr/>
            <p:nvPr/>
          </p:nvGrpSpPr>
          <p:grpSpPr>
            <a:xfrm>
              <a:off x="10841877" y="2786022"/>
              <a:ext cx="1082772" cy="678656"/>
              <a:chOff x="10841877" y="2786022"/>
              <a:chExt cx="1082772" cy="678656"/>
            </a:xfrm>
          </p:grpSpPr>
          <p:pic>
            <p:nvPicPr>
              <p:cNvPr id="13" name="Picture 12">
                <a:extLst>
                  <a:ext uri="{FF2B5EF4-FFF2-40B4-BE49-F238E27FC236}">
                    <a16:creationId xmlns:a16="http://schemas.microsoft.com/office/drawing/2014/main" id="{EC1010D8-4B88-314E-90CA-A4494C75D8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1877" y="2935386"/>
                <a:ext cx="1026507" cy="529292"/>
              </a:xfrm>
              <a:prstGeom prst="rect">
                <a:avLst/>
              </a:prstGeom>
            </p:spPr>
          </p:pic>
          <p:pic>
            <p:nvPicPr>
              <p:cNvPr id="15" name="Graphic 14" descr="Marker">
                <a:extLst>
                  <a:ext uri="{FF2B5EF4-FFF2-40B4-BE49-F238E27FC236}">
                    <a16:creationId xmlns:a16="http://schemas.microsoft.com/office/drawing/2014/main" id="{FDB4B28A-ADD0-FD4C-9AB6-86BCDB3095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50546" y="2786022"/>
                <a:ext cx="474103" cy="474103"/>
              </a:xfrm>
              <a:prstGeom prst="rect">
                <a:avLst/>
              </a:prstGeom>
            </p:spPr>
          </p:pic>
        </p:grpSp>
      </p:grpSp>
      <p:grpSp>
        <p:nvGrpSpPr>
          <p:cNvPr id="104" name="Group 103">
            <a:extLst>
              <a:ext uri="{FF2B5EF4-FFF2-40B4-BE49-F238E27FC236}">
                <a16:creationId xmlns:a16="http://schemas.microsoft.com/office/drawing/2014/main" id="{A4E0C11F-D176-3249-A508-FD6AEEE293A2}"/>
              </a:ext>
            </a:extLst>
          </p:cNvPr>
          <p:cNvGrpSpPr/>
          <p:nvPr/>
        </p:nvGrpSpPr>
        <p:grpSpPr>
          <a:xfrm>
            <a:off x="7136618" y="3212202"/>
            <a:ext cx="1556882" cy="830997"/>
            <a:chOff x="8018701" y="2720659"/>
            <a:chExt cx="1556882" cy="830997"/>
          </a:xfrm>
        </p:grpSpPr>
        <p:sp>
          <p:nvSpPr>
            <p:cNvPr id="143" name="TextBox 142">
              <a:extLst>
                <a:ext uri="{FF2B5EF4-FFF2-40B4-BE49-F238E27FC236}">
                  <a16:creationId xmlns:a16="http://schemas.microsoft.com/office/drawing/2014/main" id="{967A03F9-A950-4F39-A5B5-E7859EDF3874}"/>
                </a:ext>
              </a:extLst>
            </p:cNvPr>
            <p:cNvSpPr txBox="1"/>
            <p:nvPr/>
          </p:nvSpPr>
          <p:spPr>
            <a:xfrm>
              <a:off x="8018701" y="2720659"/>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1" name="Picture 20" descr="A picture containing glass, table, sitting, food&#10;&#10;Description automatically generated">
              <a:extLst>
                <a:ext uri="{FF2B5EF4-FFF2-40B4-BE49-F238E27FC236}">
                  <a16:creationId xmlns:a16="http://schemas.microsoft.com/office/drawing/2014/main" id="{856ABFE1-D5BF-2044-B8FD-DCFC403A1C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71794" y="2882831"/>
              <a:ext cx="288010" cy="576019"/>
            </a:xfrm>
            <a:prstGeom prst="rect">
              <a:avLst/>
            </a:prstGeom>
          </p:spPr>
        </p:pic>
      </p:grpSp>
      <p:grpSp>
        <p:nvGrpSpPr>
          <p:cNvPr id="99" name="Group 98">
            <a:extLst>
              <a:ext uri="{FF2B5EF4-FFF2-40B4-BE49-F238E27FC236}">
                <a16:creationId xmlns:a16="http://schemas.microsoft.com/office/drawing/2014/main" id="{814035D3-B3B8-2C43-ACE6-64D807635B9E}"/>
              </a:ext>
            </a:extLst>
          </p:cNvPr>
          <p:cNvGrpSpPr/>
          <p:nvPr/>
        </p:nvGrpSpPr>
        <p:grpSpPr>
          <a:xfrm>
            <a:off x="1327590" y="4403085"/>
            <a:ext cx="1286258" cy="830997"/>
            <a:chOff x="2030413" y="3966561"/>
            <a:chExt cx="1286258" cy="830997"/>
          </a:xfrm>
        </p:grpSpPr>
        <p:sp>
          <p:nvSpPr>
            <p:cNvPr id="97" name="TextBox 96">
              <a:extLst>
                <a:ext uri="{FF2B5EF4-FFF2-40B4-BE49-F238E27FC236}">
                  <a16:creationId xmlns:a16="http://schemas.microsoft.com/office/drawing/2014/main" id="{2651357D-4746-4C78-A5D5-B875A6D6F409}"/>
                </a:ext>
              </a:extLst>
            </p:cNvPr>
            <p:cNvSpPr txBox="1"/>
            <p:nvPr/>
          </p:nvSpPr>
          <p:spPr>
            <a:xfrm>
              <a:off x="2030413" y="3966561"/>
              <a:ext cx="128625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descr="A picture containing dress, player, shirt, baseball&#10;&#10;Description automatically generated">
              <a:extLst>
                <a:ext uri="{FF2B5EF4-FFF2-40B4-BE49-F238E27FC236}">
                  <a16:creationId xmlns:a16="http://schemas.microsoft.com/office/drawing/2014/main" id="{98BA321C-CBE6-3A44-9042-C07D3626B2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05546" y="4002039"/>
              <a:ext cx="366817" cy="733634"/>
            </a:xfrm>
            <a:prstGeom prst="rect">
              <a:avLst/>
            </a:prstGeom>
          </p:spPr>
        </p:pic>
      </p:grpSp>
      <p:grpSp>
        <p:nvGrpSpPr>
          <p:cNvPr id="100" name="Group 99">
            <a:extLst>
              <a:ext uri="{FF2B5EF4-FFF2-40B4-BE49-F238E27FC236}">
                <a16:creationId xmlns:a16="http://schemas.microsoft.com/office/drawing/2014/main" id="{F4AB6568-7E70-6645-8B63-DFF5255F8CDC}"/>
              </a:ext>
            </a:extLst>
          </p:cNvPr>
          <p:cNvGrpSpPr/>
          <p:nvPr/>
        </p:nvGrpSpPr>
        <p:grpSpPr>
          <a:xfrm>
            <a:off x="2716403" y="4402016"/>
            <a:ext cx="1198337" cy="843168"/>
            <a:chOff x="3686314" y="3966561"/>
            <a:chExt cx="1198337" cy="843168"/>
          </a:xfrm>
        </p:grpSpPr>
        <p:sp>
          <p:nvSpPr>
            <p:cNvPr id="58" name="TextBox 57">
              <a:extLst>
                <a:ext uri="{FF2B5EF4-FFF2-40B4-BE49-F238E27FC236}">
                  <a16:creationId xmlns:a16="http://schemas.microsoft.com/office/drawing/2014/main" id="{0E8A07D4-A389-460E-9B30-A22FABCB0066}"/>
                </a:ext>
              </a:extLst>
            </p:cNvPr>
            <p:cNvSpPr txBox="1"/>
            <p:nvPr/>
          </p:nvSpPr>
          <p:spPr>
            <a:xfrm>
              <a:off x="3686314" y="3966561"/>
              <a:ext cx="1198337"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5" name="Graphic 24" descr="Two Hearts">
              <a:extLst>
                <a:ext uri="{FF2B5EF4-FFF2-40B4-BE49-F238E27FC236}">
                  <a16:creationId xmlns:a16="http://schemas.microsoft.com/office/drawing/2014/main" id="{E514A101-C135-5248-ABB3-901A8528CA1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91804" y="4244115"/>
              <a:ext cx="565614" cy="565614"/>
            </a:xfrm>
            <a:prstGeom prst="rect">
              <a:avLst/>
            </a:prstGeom>
          </p:spPr>
        </p:pic>
      </p:grpSp>
      <p:grpSp>
        <p:nvGrpSpPr>
          <p:cNvPr id="101" name="Group 100">
            <a:extLst>
              <a:ext uri="{FF2B5EF4-FFF2-40B4-BE49-F238E27FC236}">
                <a16:creationId xmlns:a16="http://schemas.microsoft.com/office/drawing/2014/main" id="{C79D779C-D8E9-9C43-9CEE-87584974E812}"/>
              </a:ext>
            </a:extLst>
          </p:cNvPr>
          <p:cNvGrpSpPr/>
          <p:nvPr/>
        </p:nvGrpSpPr>
        <p:grpSpPr>
          <a:xfrm>
            <a:off x="5154834" y="4400077"/>
            <a:ext cx="1167565" cy="866510"/>
            <a:chOff x="6484731" y="3981173"/>
            <a:chExt cx="1167565" cy="866510"/>
          </a:xfrm>
        </p:grpSpPr>
        <p:sp>
          <p:nvSpPr>
            <p:cNvPr id="86" name="TextBox 85">
              <a:extLst>
                <a:ext uri="{FF2B5EF4-FFF2-40B4-BE49-F238E27FC236}">
                  <a16:creationId xmlns:a16="http://schemas.microsoft.com/office/drawing/2014/main" id="{482E46AA-AF35-44AB-B154-EBE2DC63477F}"/>
                </a:ext>
              </a:extLst>
            </p:cNvPr>
            <p:cNvSpPr txBox="1"/>
            <p:nvPr/>
          </p:nvSpPr>
          <p:spPr>
            <a:xfrm>
              <a:off x="6484731" y="3981173"/>
              <a:ext cx="11675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descr="A picture containing bottle, drawing&#10;&#10;Description automatically generated">
              <a:extLst>
                <a:ext uri="{FF2B5EF4-FFF2-40B4-BE49-F238E27FC236}">
                  <a16:creationId xmlns:a16="http://schemas.microsoft.com/office/drawing/2014/main" id="{FA2B16B2-705D-0F43-B281-09F4DBFCA41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83152" y="4055682"/>
              <a:ext cx="396001" cy="792001"/>
            </a:xfrm>
            <a:prstGeom prst="rect">
              <a:avLst/>
            </a:prstGeom>
          </p:spPr>
        </p:pic>
      </p:grpSp>
      <p:grpSp>
        <p:nvGrpSpPr>
          <p:cNvPr id="112" name="Group 111">
            <a:extLst>
              <a:ext uri="{FF2B5EF4-FFF2-40B4-BE49-F238E27FC236}">
                <a16:creationId xmlns:a16="http://schemas.microsoft.com/office/drawing/2014/main" id="{836BFA7D-AFB3-2A42-A847-37FD2B76C23A}"/>
              </a:ext>
            </a:extLst>
          </p:cNvPr>
          <p:cNvGrpSpPr/>
          <p:nvPr/>
        </p:nvGrpSpPr>
        <p:grpSpPr>
          <a:xfrm>
            <a:off x="8039681" y="4388143"/>
            <a:ext cx="1260728" cy="830997"/>
            <a:chOff x="8039681" y="4208428"/>
            <a:chExt cx="1260728" cy="830997"/>
          </a:xfrm>
        </p:grpSpPr>
        <p:sp>
          <p:nvSpPr>
            <p:cNvPr id="65" name="TextBox 64">
              <a:extLst>
                <a:ext uri="{FF2B5EF4-FFF2-40B4-BE49-F238E27FC236}">
                  <a16:creationId xmlns:a16="http://schemas.microsoft.com/office/drawing/2014/main" id="{AE39E2B9-57B0-4EC6-9EED-474A6A15A975}"/>
                </a:ext>
              </a:extLst>
            </p:cNvPr>
            <p:cNvSpPr txBox="1"/>
            <p:nvPr/>
          </p:nvSpPr>
          <p:spPr>
            <a:xfrm>
              <a:off x="8039681" y="4208428"/>
              <a:ext cx="126072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9" name="Picture 28" descr="A picture containing computer, drawing&#10;&#10;Description automatically generated">
              <a:extLst>
                <a:ext uri="{FF2B5EF4-FFF2-40B4-BE49-F238E27FC236}">
                  <a16:creationId xmlns:a16="http://schemas.microsoft.com/office/drawing/2014/main" id="{7B26FF7C-743C-F54E-BD75-55A41B5893C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82757" y="4615724"/>
              <a:ext cx="548144" cy="411108"/>
            </a:xfrm>
            <a:prstGeom prst="rect">
              <a:avLst/>
            </a:prstGeom>
          </p:spPr>
        </p:pic>
      </p:grpSp>
      <p:grpSp>
        <p:nvGrpSpPr>
          <p:cNvPr id="106" name="Group 105">
            <a:extLst>
              <a:ext uri="{FF2B5EF4-FFF2-40B4-BE49-F238E27FC236}">
                <a16:creationId xmlns:a16="http://schemas.microsoft.com/office/drawing/2014/main" id="{14289C3E-5742-BA48-9A97-4FC18DE6B44B}"/>
              </a:ext>
            </a:extLst>
          </p:cNvPr>
          <p:cNvGrpSpPr/>
          <p:nvPr/>
        </p:nvGrpSpPr>
        <p:grpSpPr>
          <a:xfrm>
            <a:off x="6670779" y="4398188"/>
            <a:ext cx="1260729" cy="830997"/>
            <a:chOff x="7715728" y="3981173"/>
            <a:chExt cx="1260729" cy="830997"/>
          </a:xfrm>
        </p:grpSpPr>
        <p:sp>
          <p:nvSpPr>
            <p:cNvPr id="66" name="TextBox 65">
              <a:extLst>
                <a:ext uri="{FF2B5EF4-FFF2-40B4-BE49-F238E27FC236}">
                  <a16:creationId xmlns:a16="http://schemas.microsoft.com/office/drawing/2014/main" id="{5BAB82F7-D4B9-48DF-A78C-B5A85ADED6B7}"/>
                </a:ext>
              </a:extLst>
            </p:cNvPr>
            <p:cNvSpPr txBox="1"/>
            <p:nvPr/>
          </p:nvSpPr>
          <p:spPr>
            <a:xfrm>
              <a:off x="7715728" y="3981173"/>
              <a:ext cx="1260729"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descr="A picture containing sitting, holding, reading, looking&#10;&#10;Description automatically generated">
              <a:extLst>
                <a:ext uri="{FF2B5EF4-FFF2-40B4-BE49-F238E27FC236}">
                  <a16:creationId xmlns:a16="http://schemas.microsoft.com/office/drawing/2014/main" id="{FFD600E4-C4DD-5546-A4A5-239050E59C8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3236" y="4404970"/>
              <a:ext cx="722503" cy="361252"/>
            </a:xfrm>
            <a:prstGeom prst="rect">
              <a:avLst/>
            </a:prstGeom>
          </p:spPr>
        </p:pic>
      </p:grpSp>
      <p:sp>
        <p:nvSpPr>
          <p:cNvPr id="88" name="TextBox 87">
            <a:extLst>
              <a:ext uri="{FF2B5EF4-FFF2-40B4-BE49-F238E27FC236}">
                <a16:creationId xmlns:a16="http://schemas.microsoft.com/office/drawing/2014/main" id="{E7D6AD9B-ED12-4377-9724-B4FC685E865D}"/>
              </a:ext>
            </a:extLst>
          </p:cNvPr>
          <p:cNvSpPr txBox="1"/>
          <p:nvPr/>
        </p:nvSpPr>
        <p:spPr>
          <a:xfrm>
            <a:off x="10661686" y="4369293"/>
            <a:ext cx="115452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rief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38" descr="A close up of a logo&#10;&#10;Description automatically generated">
            <a:extLst>
              <a:ext uri="{FF2B5EF4-FFF2-40B4-BE49-F238E27FC236}">
                <a16:creationId xmlns:a16="http://schemas.microsoft.com/office/drawing/2014/main" id="{017B3364-6459-E145-AEB8-F48C1E4F5E2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1198212" y="4688543"/>
            <a:ext cx="615691" cy="481677"/>
          </a:xfrm>
          <a:prstGeom prst="rect">
            <a:avLst/>
          </a:prstGeom>
        </p:spPr>
      </p:pic>
      <p:grpSp>
        <p:nvGrpSpPr>
          <p:cNvPr id="116" name="Group 115">
            <a:extLst>
              <a:ext uri="{FF2B5EF4-FFF2-40B4-BE49-F238E27FC236}">
                <a16:creationId xmlns:a16="http://schemas.microsoft.com/office/drawing/2014/main" id="{D784E900-D8E3-2844-8AFE-077B0C580B49}"/>
              </a:ext>
            </a:extLst>
          </p:cNvPr>
          <p:cNvGrpSpPr/>
          <p:nvPr/>
        </p:nvGrpSpPr>
        <p:grpSpPr>
          <a:xfrm>
            <a:off x="9416305" y="4375821"/>
            <a:ext cx="1091211" cy="830997"/>
            <a:chOff x="9416305" y="4196106"/>
            <a:chExt cx="1091211" cy="830997"/>
          </a:xfrm>
        </p:grpSpPr>
        <p:sp>
          <p:nvSpPr>
            <p:cNvPr id="107" name="TextBox 106">
              <a:hlinkClick r:id="" action="ppaction://noaction">
                <a:snd r:embed="rId25" name="5. serveuse.wav"/>
              </a:hlinkClick>
              <a:extLst>
                <a:ext uri="{FF2B5EF4-FFF2-40B4-BE49-F238E27FC236}">
                  <a16:creationId xmlns:a16="http://schemas.microsoft.com/office/drawing/2014/main" id="{6478306C-4A60-49BE-A276-7DC56B977531}"/>
                </a:ext>
              </a:extLst>
            </p:cNvPr>
            <p:cNvSpPr txBox="1"/>
            <p:nvPr/>
          </p:nvSpPr>
          <p:spPr>
            <a:xfrm>
              <a:off x="9416305" y="4196106"/>
              <a:ext cx="1091211"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4" name="Picture 93" descr="A close up of a logo&#10;&#10;Description automatically generated">
              <a:extLst>
                <a:ext uri="{FF2B5EF4-FFF2-40B4-BE49-F238E27FC236}">
                  <a16:creationId xmlns:a16="http://schemas.microsoft.com/office/drawing/2014/main" id="{FA75BE7B-33C1-7B4E-9E97-E5424E88BD7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32997" y="4591725"/>
              <a:ext cx="515577" cy="431796"/>
            </a:xfrm>
            <a:prstGeom prst="rect">
              <a:avLst/>
            </a:prstGeom>
          </p:spPr>
        </p:pic>
        <p:pic>
          <p:nvPicPr>
            <p:cNvPr id="96" name="Picture 95" descr="A picture containing flower, light&#10;&#10;Description automatically generated">
              <a:extLst>
                <a:ext uri="{FF2B5EF4-FFF2-40B4-BE49-F238E27FC236}">
                  <a16:creationId xmlns:a16="http://schemas.microsoft.com/office/drawing/2014/main" id="{8FFDD2C6-72E3-9D49-8462-87042B0044F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961910" y="4569460"/>
              <a:ext cx="518209" cy="421045"/>
            </a:xfrm>
            <a:prstGeom prst="rect">
              <a:avLst/>
            </a:prstGeom>
          </p:spPr>
        </p:pic>
        <p:sp>
          <p:nvSpPr>
            <p:cNvPr id="115" name="Down Arrow 114">
              <a:extLst>
                <a:ext uri="{FF2B5EF4-FFF2-40B4-BE49-F238E27FC236}">
                  <a16:creationId xmlns:a16="http://schemas.microsoft.com/office/drawing/2014/main" id="{3F39371A-03B8-1545-BA24-990E7A26D7AC}"/>
                </a:ext>
              </a:extLst>
            </p:cNvPr>
            <p:cNvSpPr/>
            <p:nvPr/>
          </p:nvSpPr>
          <p:spPr>
            <a:xfrm>
              <a:off x="10159519" y="4340577"/>
              <a:ext cx="208048" cy="3513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8" name="TextBox 117">
            <a:extLst>
              <a:ext uri="{FF2B5EF4-FFF2-40B4-BE49-F238E27FC236}">
                <a16:creationId xmlns:a16="http://schemas.microsoft.com/office/drawing/2014/main" id="{13770043-CF8F-B146-B830-30BBE15F00B7}"/>
              </a:ext>
            </a:extLst>
          </p:cNvPr>
          <p:cNvSpPr txBox="1"/>
          <p:nvPr/>
        </p:nvSpPr>
        <p:spPr>
          <a:xfrm>
            <a:off x="3092750" y="5926811"/>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6</a:t>
            </a:r>
          </a:p>
        </p:txBody>
      </p:sp>
      <p:cxnSp>
        <p:nvCxnSpPr>
          <p:cNvPr id="110" name="Straight Connector 109">
            <a:extLst>
              <a:ext uri="{FF2B5EF4-FFF2-40B4-BE49-F238E27FC236}">
                <a16:creationId xmlns:a16="http://schemas.microsoft.com/office/drawing/2014/main" id="{1D2E46A9-9444-475E-AAE5-B1D422286578}"/>
              </a:ext>
            </a:extLst>
          </p:cNvPr>
          <p:cNvCxnSpPr>
            <a:cxnSpLocks/>
          </p:cNvCxnSpPr>
          <p:nvPr/>
        </p:nvCxnSpPr>
        <p:spPr>
          <a:xfrm>
            <a:off x="6496361" y="1268730"/>
            <a:ext cx="0" cy="544601"/>
          </a:xfrm>
          <a:prstGeom prst="line">
            <a:avLst/>
          </a:prstGeom>
          <a:ln w="19050">
            <a:solidFill>
              <a:srgbClr val="11507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1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5332" y="1321458"/>
            <a:ext cx="241479"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19" name="Group 18">
            <a:extLst>
              <a:ext uri="{FF2B5EF4-FFF2-40B4-BE49-F238E27FC236}">
                <a16:creationId xmlns:a16="http://schemas.microsoft.com/office/drawing/2014/main" id="{A763FA47-DA53-47E3-B370-227B73F681BA}"/>
              </a:ext>
            </a:extLst>
          </p:cNvPr>
          <p:cNvGrpSpPr/>
          <p:nvPr/>
        </p:nvGrpSpPr>
        <p:grpSpPr>
          <a:xfrm>
            <a:off x="262897" y="3452054"/>
            <a:ext cx="1842935" cy="678796"/>
            <a:chOff x="6807200" y="1332884"/>
            <a:chExt cx="1842935" cy="678796"/>
          </a:xfrm>
        </p:grpSpPr>
        <p:sp>
          <p:nvSpPr>
            <p:cNvPr id="16" name="Rounded Rectangle 4">
              <a:extLst>
                <a:ext uri="{FF2B5EF4-FFF2-40B4-BE49-F238E27FC236}">
                  <a16:creationId xmlns:a16="http://schemas.microsoft.com/office/drawing/2014/main" id="{2AE8291E-95BF-45E8-B60D-98A03BEE226E}"/>
                </a:ext>
              </a:extLst>
            </p:cNvPr>
            <p:cNvSpPr/>
            <p:nvPr/>
          </p:nvSpPr>
          <p:spPr>
            <a:xfrm>
              <a:off x="6807200"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Leiter</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[ladder]</a:t>
              </a:r>
            </a:p>
          </p:txBody>
        </p:sp>
        <p:pic>
          <p:nvPicPr>
            <p:cNvPr id="18" name="Picture 17" descr="A close up of a logo&#10;&#10;Description automatically generated">
              <a:extLst>
                <a:ext uri="{FF2B5EF4-FFF2-40B4-BE49-F238E27FC236}">
                  <a16:creationId xmlns:a16="http://schemas.microsoft.com/office/drawing/2014/main" id="{69EBDE7D-3A5F-4BA7-BAD2-36D186251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1197" y="1332884"/>
              <a:ext cx="327911" cy="655822"/>
            </a:xfrm>
            <a:prstGeom prst="rect">
              <a:avLst/>
            </a:prstGeom>
          </p:spPr>
        </p:pic>
      </p:grpSp>
      <p:sp>
        <p:nvSpPr>
          <p:cNvPr id="60" name="Rounded Rectangle 4">
            <a:extLst>
              <a:ext uri="{FF2B5EF4-FFF2-40B4-BE49-F238E27FC236}">
                <a16:creationId xmlns:a16="http://schemas.microsoft.com/office/drawing/2014/main" id="{339E3211-6633-6F4D-802C-50AAE5D0DFBA}"/>
              </a:ext>
            </a:extLst>
          </p:cNvPr>
          <p:cNvSpPr/>
          <p:nvPr/>
        </p:nvSpPr>
        <p:spPr>
          <a:xfrm>
            <a:off x="6807199"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biegen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[bend]</a:t>
            </a:r>
          </a:p>
        </p:txBody>
      </p:sp>
      <p:grpSp>
        <p:nvGrpSpPr>
          <p:cNvPr id="106" name="Group 105">
            <a:extLst>
              <a:ext uri="{FF2B5EF4-FFF2-40B4-BE49-F238E27FC236}">
                <a16:creationId xmlns:a16="http://schemas.microsoft.com/office/drawing/2014/main" id="{5D902DD1-335B-9146-9AC1-9DED306D8705}"/>
              </a:ext>
            </a:extLst>
          </p:cNvPr>
          <p:cNvGrpSpPr/>
          <p:nvPr/>
        </p:nvGrpSpPr>
        <p:grpSpPr>
          <a:xfrm>
            <a:off x="6807200" y="4521797"/>
            <a:ext cx="1842935" cy="678796"/>
            <a:chOff x="6807200" y="4521797"/>
            <a:chExt cx="1842935" cy="678796"/>
          </a:xfrm>
        </p:grpSpPr>
        <p:sp>
          <p:nvSpPr>
            <p:cNvPr id="63" name="Rounded Rectangle 4">
              <a:extLst>
                <a:ext uri="{FF2B5EF4-FFF2-40B4-BE49-F238E27FC236}">
                  <a16:creationId xmlns:a16="http://schemas.microsoft.com/office/drawing/2014/main" id="{DE5D24D4-FEFA-FF4E-B1D2-8DBBC446E3CA}"/>
                </a:ext>
              </a:extLst>
            </p:cNvPr>
            <p:cNvSpPr/>
            <p:nvPr/>
          </p:nvSpPr>
          <p:spPr>
            <a:xfrm>
              <a:off x="6807200" y="4521797"/>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Fliege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[fly]</a:t>
              </a:r>
            </a:p>
          </p:txBody>
        </p:sp>
        <p:pic>
          <p:nvPicPr>
            <p:cNvPr id="65" name="Picture 64" descr="A close up of a logo&#10;&#10;Description automatically generated">
              <a:extLst>
                <a:ext uri="{FF2B5EF4-FFF2-40B4-BE49-F238E27FC236}">
                  <a16:creationId xmlns:a16="http://schemas.microsoft.com/office/drawing/2014/main" id="{88EE5BE1-58D3-4643-A58A-455AC75EB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7683" y="4588586"/>
              <a:ext cx="680979" cy="568192"/>
            </a:xfrm>
            <a:prstGeom prst="rect">
              <a:avLst/>
            </a:prstGeom>
          </p:spPr>
        </p:pic>
      </p:grpSp>
      <p:grpSp>
        <p:nvGrpSpPr>
          <p:cNvPr id="104" name="Group 103">
            <a:extLst>
              <a:ext uri="{FF2B5EF4-FFF2-40B4-BE49-F238E27FC236}">
                <a16:creationId xmlns:a16="http://schemas.microsoft.com/office/drawing/2014/main" id="{81744684-29B8-114C-AA82-662098B475CA}"/>
              </a:ext>
            </a:extLst>
          </p:cNvPr>
          <p:cNvGrpSpPr/>
          <p:nvPr/>
        </p:nvGrpSpPr>
        <p:grpSpPr>
          <a:xfrm>
            <a:off x="4565328" y="3466484"/>
            <a:ext cx="1842935" cy="678796"/>
            <a:chOff x="4565328" y="3466484"/>
            <a:chExt cx="1842935" cy="678796"/>
          </a:xfrm>
        </p:grpSpPr>
        <p:sp>
          <p:nvSpPr>
            <p:cNvPr id="21" name="Rounded Rectangle 4">
              <a:extLst>
                <a:ext uri="{FF2B5EF4-FFF2-40B4-BE49-F238E27FC236}">
                  <a16:creationId xmlns:a16="http://schemas.microsoft.com/office/drawing/2014/main" id="{A26B6810-2DE8-8049-9FC7-880810D263FC}"/>
                </a:ext>
              </a:extLst>
            </p:cNvPr>
            <p:cNvSpPr/>
            <p:nvPr/>
          </p:nvSpPr>
          <p:spPr>
            <a:xfrm>
              <a:off x="4565328"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beißen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bite]</a:t>
              </a:r>
            </a:p>
          </p:txBody>
        </p:sp>
        <p:pic>
          <p:nvPicPr>
            <p:cNvPr id="67" name="Picture 66" descr="A picture containing food, light&#10;&#10;Description automatically generated">
              <a:extLst>
                <a:ext uri="{FF2B5EF4-FFF2-40B4-BE49-F238E27FC236}">
                  <a16:creationId xmlns:a16="http://schemas.microsoft.com/office/drawing/2014/main" id="{F64DF8CD-C97D-0043-9F31-44497430F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162" y="3663205"/>
              <a:ext cx="380749" cy="444671"/>
            </a:xfrm>
            <a:prstGeom prst="rect">
              <a:avLst/>
            </a:prstGeom>
          </p:spPr>
        </p:pic>
      </p:grpSp>
      <p:grpSp>
        <p:nvGrpSpPr>
          <p:cNvPr id="107" name="Group 106">
            <a:extLst>
              <a:ext uri="{FF2B5EF4-FFF2-40B4-BE49-F238E27FC236}">
                <a16:creationId xmlns:a16="http://schemas.microsoft.com/office/drawing/2014/main" id="{C13B47D3-947C-FA47-ACE3-589F85C4250E}"/>
              </a:ext>
            </a:extLst>
          </p:cNvPr>
          <p:cNvGrpSpPr/>
          <p:nvPr/>
        </p:nvGrpSpPr>
        <p:grpSpPr>
          <a:xfrm>
            <a:off x="2409065" y="4533284"/>
            <a:ext cx="1842935" cy="678796"/>
            <a:chOff x="2409065" y="4533284"/>
            <a:chExt cx="1842935" cy="678796"/>
          </a:xfrm>
        </p:grpSpPr>
        <p:sp>
          <p:nvSpPr>
            <p:cNvPr id="57" name="Rounded Rectangle 4">
              <a:extLst>
                <a:ext uri="{FF2B5EF4-FFF2-40B4-BE49-F238E27FC236}">
                  <a16:creationId xmlns:a16="http://schemas.microsoft.com/office/drawing/2014/main" id="{21C8751F-9EF4-FE41-BDC5-8E636FDA140D}"/>
                </a:ext>
              </a:extLst>
            </p:cNvPr>
            <p:cNvSpPr/>
            <p:nvPr/>
          </p:nvSpPr>
          <p:spPr>
            <a:xfrm>
              <a:off x="2409065"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Sieg</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[victory]</a:t>
              </a:r>
            </a:p>
          </p:txBody>
        </p:sp>
        <p:pic>
          <p:nvPicPr>
            <p:cNvPr id="69" name="Picture 68" descr="A close up of a logo&#10;&#10;Description automatically generated">
              <a:extLst>
                <a:ext uri="{FF2B5EF4-FFF2-40B4-BE49-F238E27FC236}">
                  <a16:creationId xmlns:a16="http://schemas.microsoft.com/office/drawing/2014/main" id="{54BF8D16-F807-A64E-899A-05145949B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2053" y="4653264"/>
              <a:ext cx="497329" cy="535843"/>
            </a:xfrm>
            <a:prstGeom prst="rect">
              <a:avLst/>
            </a:prstGeom>
          </p:spPr>
        </p:pic>
      </p:grpSp>
      <p:grpSp>
        <p:nvGrpSpPr>
          <p:cNvPr id="102" name="Group 101">
            <a:extLst>
              <a:ext uri="{FF2B5EF4-FFF2-40B4-BE49-F238E27FC236}">
                <a16:creationId xmlns:a16="http://schemas.microsoft.com/office/drawing/2014/main" id="{864CC639-CB1D-724E-B074-0AC81D524B61}"/>
              </a:ext>
            </a:extLst>
          </p:cNvPr>
          <p:cNvGrpSpPr/>
          <p:nvPr/>
        </p:nvGrpSpPr>
        <p:grpSpPr>
          <a:xfrm>
            <a:off x="6807200" y="2399684"/>
            <a:ext cx="1842935" cy="742612"/>
            <a:chOff x="6807200" y="2399684"/>
            <a:chExt cx="1842935" cy="742612"/>
          </a:xfrm>
        </p:grpSpPr>
        <p:sp>
          <p:nvSpPr>
            <p:cNvPr id="39" name="Rounded Rectangle 4">
              <a:extLst>
                <a:ext uri="{FF2B5EF4-FFF2-40B4-BE49-F238E27FC236}">
                  <a16:creationId xmlns:a16="http://schemas.microsoft.com/office/drawing/2014/main" id="{1C357640-B4DF-A047-BF0A-13472F317A9F}"/>
                </a:ext>
              </a:extLst>
            </p:cNvPr>
            <p:cNvSpPr/>
            <p:nvPr/>
          </p:nvSpPr>
          <p:spPr>
            <a:xfrm>
              <a:off x="6807200"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schleichen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[slink]</a:t>
              </a:r>
            </a:p>
          </p:txBody>
        </p:sp>
        <p:pic>
          <p:nvPicPr>
            <p:cNvPr id="71" name="Picture 70" descr="A close up of a logo&#10;&#10;Description automatically generated">
              <a:extLst>
                <a:ext uri="{FF2B5EF4-FFF2-40B4-BE49-F238E27FC236}">
                  <a16:creationId xmlns:a16="http://schemas.microsoft.com/office/drawing/2014/main" id="{0F618883-6BD1-544A-B10D-21EB58D29C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0208" y="2694332"/>
              <a:ext cx="895927" cy="447964"/>
            </a:xfrm>
            <a:prstGeom prst="rect">
              <a:avLst/>
            </a:prstGeom>
          </p:spPr>
        </p:pic>
      </p:grpSp>
      <p:grpSp>
        <p:nvGrpSpPr>
          <p:cNvPr id="100" name="Group 99">
            <a:extLst>
              <a:ext uri="{FF2B5EF4-FFF2-40B4-BE49-F238E27FC236}">
                <a16:creationId xmlns:a16="http://schemas.microsoft.com/office/drawing/2014/main" id="{745AF4F4-C074-714B-8F1B-0A168577DFF8}"/>
              </a:ext>
            </a:extLst>
          </p:cNvPr>
          <p:cNvGrpSpPr/>
          <p:nvPr/>
        </p:nvGrpSpPr>
        <p:grpSpPr>
          <a:xfrm>
            <a:off x="2409064" y="2376710"/>
            <a:ext cx="1842935" cy="678796"/>
            <a:chOff x="2409064" y="2376710"/>
            <a:chExt cx="1842935" cy="678796"/>
          </a:xfrm>
        </p:grpSpPr>
        <p:sp>
          <p:nvSpPr>
            <p:cNvPr id="42" name="Rounded Rectangle 4">
              <a:extLst>
                <a:ext uri="{FF2B5EF4-FFF2-40B4-BE49-F238E27FC236}">
                  <a16:creationId xmlns:a16="http://schemas.microsoft.com/office/drawing/2014/main" id="{72D5242D-8229-5D42-AB0C-E18FD60440D6}"/>
                </a:ext>
              </a:extLst>
            </p:cNvPr>
            <p:cNvSpPr/>
            <p:nvPr/>
          </p:nvSpPr>
          <p:spPr>
            <a:xfrm>
              <a:off x="2409064" y="237671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fliehen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flee]</a:t>
              </a:r>
            </a:p>
          </p:txBody>
        </p:sp>
        <p:pic>
          <p:nvPicPr>
            <p:cNvPr id="73" name="Picture 72" descr="A close up of a mans face&#10;&#10;Description automatically generated">
              <a:extLst>
                <a:ext uri="{FF2B5EF4-FFF2-40B4-BE49-F238E27FC236}">
                  <a16:creationId xmlns:a16="http://schemas.microsoft.com/office/drawing/2014/main" id="{37B68BFF-EA7D-1644-A24F-BF8FC9EAA2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7045" y="2458509"/>
              <a:ext cx="640413" cy="550355"/>
            </a:xfrm>
            <a:prstGeom prst="rect">
              <a:avLst/>
            </a:prstGeom>
          </p:spPr>
        </p:pic>
      </p:grpSp>
      <p:grpSp>
        <p:nvGrpSpPr>
          <p:cNvPr id="105" name="Group 104">
            <a:extLst>
              <a:ext uri="{FF2B5EF4-FFF2-40B4-BE49-F238E27FC236}">
                <a16:creationId xmlns:a16="http://schemas.microsoft.com/office/drawing/2014/main" id="{7712556C-D07A-5D4D-AAD4-E26AF52822A0}"/>
              </a:ext>
            </a:extLst>
          </p:cNvPr>
          <p:cNvGrpSpPr/>
          <p:nvPr/>
        </p:nvGrpSpPr>
        <p:grpSpPr>
          <a:xfrm>
            <a:off x="6791968" y="3460740"/>
            <a:ext cx="1842935" cy="678796"/>
            <a:chOff x="6791968" y="3460740"/>
            <a:chExt cx="1842935" cy="678796"/>
          </a:xfrm>
        </p:grpSpPr>
        <p:sp>
          <p:nvSpPr>
            <p:cNvPr id="51" name="Rounded Rectangle 4">
              <a:extLst>
                <a:ext uri="{FF2B5EF4-FFF2-40B4-BE49-F238E27FC236}">
                  <a16:creationId xmlns:a16="http://schemas.microsoft.com/office/drawing/2014/main" id="{2E6057B7-AA10-EE4C-96BB-98F6D4FF4F53}"/>
                </a:ext>
              </a:extLst>
            </p:cNvPr>
            <p:cNvSpPr/>
            <p:nvPr/>
          </p:nvSpPr>
          <p:spPr>
            <a:xfrm>
              <a:off x="6791968" y="346074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Wiege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[crib]</a:t>
              </a:r>
            </a:p>
          </p:txBody>
        </p:sp>
        <p:pic>
          <p:nvPicPr>
            <p:cNvPr id="75" name="Picture 74" descr="A picture containing table&#10;&#10;Description automatically generated">
              <a:extLst>
                <a:ext uri="{FF2B5EF4-FFF2-40B4-BE49-F238E27FC236}">
                  <a16:creationId xmlns:a16="http://schemas.microsoft.com/office/drawing/2014/main" id="{267DAFB3-0319-544D-BCA5-DF498B7A46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3274" y="3506768"/>
              <a:ext cx="812800" cy="586740"/>
            </a:xfrm>
            <a:prstGeom prst="rect">
              <a:avLst/>
            </a:prstGeom>
          </p:spPr>
        </p:pic>
      </p:grpSp>
      <p:grpSp>
        <p:nvGrpSpPr>
          <p:cNvPr id="103" name="Group 102">
            <a:extLst>
              <a:ext uri="{FF2B5EF4-FFF2-40B4-BE49-F238E27FC236}">
                <a16:creationId xmlns:a16="http://schemas.microsoft.com/office/drawing/2014/main" id="{1AEE8F14-3473-4B45-933F-B77D7BB9B302}"/>
              </a:ext>
            </a:extLst>
          </p:cNvPr>
          <p:cNvGrpSpPr/>
          <p:nvPr/>
        </p:nvGrpSpPr>
        <p:grpSpPr>
          <a:xfrm>
            <a:off x="2409066" y="3466484"/>
            <a:ext cx="1842935" cy="678796"/>
            <a:chOff x="2409066" y="3466484"/>
            <a:chExt cx="1842935" cy="678796"/>
          </a:xfrm>
        </p:grpSpPr>
        <p:sp>
          <p:nvSpPr>
            <p:cNvPr id="45" name="Rounded Rectangle 4">
              <a:extLst>
                <a:ext uri="{FF2B5EF4-FFF2-40B4-BE49-F238E27FC236}">
                  <a16:creationId xmlns:a16="http://schemas.microsoft.com/office/drawing/2014/main" id="{50EDF244-E000-A642-A09A-C9176A6618CD}"/>
                </a:ext>
              </a:extLst>
            </p:cNvPr>
            <p:cNvSpPr/>
            <p:nvPr/>
          </p:nvSpPr>
          <p:spPr>
            <a:xfrm>
              <a:off x="2409066"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Frieden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[peace]</a:t>
              </a:r>
            </a:p>
          </p:txBody>
        </p:sp>
        <p:pic>
          <p:nvPicPr>
            <p:cNvPr id="88" name="Picture 87" descr="A close up of a logo&#10;&#10;Description automatically generated">
              <a:extLst>
                <a:ext uri="{FF2B5EF4-FFF2-40B4-BE49-F238E27FC236}">
                  <a16:creationId xmlns:a16="http://schemas.microsoft.com/office/drawing/2014/main" id="{8F0E2D20-23A1-894B-AE73-D961DE4C9A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484263" y="3622389"/>
              <a:ext cx="743328" cy="356252"/>
            </a:xfrm>
            <a:prstGeom prst="rect">
              <a:avLst/>
            </a:prstGeom>
          </p:spPr>
        </p:pic>
      </p:grpSp>
      <p:grpSp>
        <p:nvGrpSpPr>
          <p:cNvPr id="99" name="Group 98">
            <a:extLst>
              <a:ext uri="{FF2B5EF4-FFF2-40B4-BE49-F238E27FC236}">
                <a16:creationId xmlns:a16="http://schemas.microsoft.com/office/drawing/2014/main" id="{5660F7B8-46DB-264C-A81A-086346E422F1}"/>
              </a:ext>
            </a:extLst>
          </p:cNvPr>
          <p:cNvGrpSpPr/>
          <p:nvPr/>
        </p:nvGrpSpPr>
        <p:grpSpPr>
          <a:xfrm>
            <a:off x="309418" y="2399684"/>
            <a:ext cx="1842935" cy="678796"/>
            <a:chOff x="309418" y="2399684"/>
            <a:chExt cx="1842935" cy="678796"/>
          </a:xfrm>
        </p:grpSpPr>
        <p:sp>
          <p:nvSpPr>
            <p:cNvPr id="30" name="Rounded Rectangle 4">
              <a:extLst>
                <a:ext uri="{FF2B5EF4-FFF2-40B4-BE49-F238E27FC236}">
                  <a16:creationId xmlns:a16="http://schemas.microsoft.com/office/drawing/2014/main" id="{1E839625-C501-D246-B935-5D435BE7191B}"/>
                </a:ext>
              </a:extLst>
            </p:cNvPr>
            <p:cNvSpPr/>
            <p:nvPr/>
          </p:nvSpPr>
          <p:spPr>
            <a:xfrm>
              <a:off x="309418"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Teich</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[pond]</a:t>
              </a:r>
            </a:p>
          </p:txBody>
        </p:sp>
        <p:pic>
          <p:nvPicPr>
            <p:cNvPr id="90" name="Picture 89">
              <a:extLst>
                <a:ext uri="{FF2B5EF4-FFF2-40B4-BE49-F238E27FC236}">
                  <a16:creationId xmlns:a16="http://schemas.microsoft.com/office/drawing/2014/main" id="{58EA96DF-4A08-0D4D-970C-4F771922E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037" y="2454289"/>
              <a:ext cx="655248" cy="520103"/>
            </a:xfrm>
            <a:prstGeom prst="rect">
              <a:avLst/>
            </a:prstGeom>
          </p:spPr>
        </p:pic>
      </p:grpSp>
      <p:grpSp>
        <p:nvGrpSpPr>
          <p:cNvPr id="101" name="Group 100">
            <a:extLst>
              <a:ext uri="{FF2B5EF4-FFF2-40B4-BE49-F238E27FC236}">
                <a16:creationId xmlns:a16="http://schemas.microsoft.com/office/drawing/2014/main" id="{781BCD7C-7FA6-644B-9ECA-09AF17F7AE2C}"/>
              </a:ext>
            </a:extLst>
          </p:cNvPr>
          <p:cNvGrpSpPr/>
          <p:nvPr/>
        </p:nvGrpSpPr>
        <p:grpSpPr>
          <a:xfrm>
            <a:off x="4559875" y="2402532"/>
            <a:ext cx="1842935" cy="678796"/>
            <a:chOff x="4559875" y="2402532"/>
            <a:chExt cx="1842935" cy="678796"/>
          </a:xfrm>
        </p:grpSpPr>
        <p:sp>
          <p:nvSpPr>
            <p:cNvPr id="36" name="Rounded Rectangle 4">
              <a:extLst>
                <a:ext uri="{FF2B5EF4-FFF2-40B4-BE49-F238E27FC236}">
                  <a16:creationId xmlns:a16="http://schemas.microsoft.com/office/drawing/2014/main" id="{4E3B6457-4CEF-A84E-9B33-1E21FD289305}"/>
                </a:ext>
              </a:extLst>
            </p:cNvPr>
            <p:cNvSpPr/>
            <p:nvPr/>
          </p:nvSpPr>
          <p:spPr>
            <a:xfrm>
              <a:off x="4559875" y="2402532"/>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Reis</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[rice]</a:t>
              </a:r>
            </a:p>
          </p:txBody>
        </p:sp>
        <p:pic>
          <p:nvPicPr>
            <p:cNvPr id="92" name="Picture 91" descr="A picture containing clock&#10;&#10;Description automatically generated">
              <a:extLst>
                <a:ext uri="{FF2B5EF4-FFF2-40B4-BE49-F238E27FC236}">
                  <a16:creationId xmlns:a16="http://schemas.microsoft.com/office/drawing/2014/main" id="{2DA11267-E67A-FC46-BF4B-1D46774741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62770" y="2424914"/>
              <a:ext cx="697980" cy="564928"/>
            </a:xfrm>
            <a:prstGeom prst="rect">
              <a:avLst/>
            </a:prstGeom>
          </p:spPr>
        </p:pic>
      </p:grpSp>
      <p:grpSp>
        <p:nvGrpSpPr>
          <p:cNvPr id="98" name="Group 97">
            <a:extLst>
              <a:ext uri="{FF2B5EF4-FFF2-40B4-BE49-F238E27FC236}">
                <a16:creationId xmlns:a16="http://schemas.microsoft.com/office/drawing/2014/main" id="{520729DA-05FE-A446-B6BA-05F596DFFC08}"/>
              </a:ext>
            </a:extLst>
          </p:cNvPr>
          <p:cNvGrpSpPr/>
          <p:nvPr/>
        </p:nvGrpSpPr>
        <p:grpSpPr>
          <a:xfrm>
            <a:off x="4559875" y="1332884"/>
            <a:ext cx="1852092" cy="678796"/>
            <a:chOff x="4559875" y="1332884"/>
            <a:chExt cx="1852092" cy="678796"/>
          </a:xfrm>
        </p:grpSpPr>
        <p:sp>
          <p:nvSpPr>
            <p:cNvPr id="27" name="Rounded Rectangle 4">
              <a:extLst>
                <a:ext uri="{FF2B5EF4-FFF2-40B4-BE49-F238E27FC236}">
                  <a16:creationId xmlns:a16="http://schemas.microsoft.com/office/drawing/2014/main" id="{DB4C54F0-1265-F749-99D3-BED4436E2E0E}"/>
                </a:ext>
              </a:extLst>
            </p:cNvPr>
            <p:cNvSpPr/>
            <p:nvPr/>
          </p:nvSpPr>
          <p:spPr>
            <a:xfrm>
              <a:off x="4559875"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Stein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[stone]</a:t>
              </a:r>
            </a:p>
          </p:txBody>
        </p:sp>
        <p:pic>
          <p:nvPicPr>
            <p:cNvPr id="94" name="Picture 93" descr="A picture containing computer&#10;&#10;Description automatically generated">
              <a:extLst>
                <a:ext uri="{FF2B5EF4-FFF2-40B4-BE49-F238E27FC236}">
                  <a16:creationId xmlns:a16="http://schemas.microsoft.com/office/drawing/2014/main" id="{D5C6D38D-160B-2F43-9D96-27F691D7A5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3105" y="1423733"/>
              <a:ext cx="828862" cy="466235"/>
            </a:xfrm>
            <a:prstGeom prst="rect">
              <a:avLst/>
            </a:prstGeom>
          </p:spPr>
        </p:pic>
      </p:grpSp>
      <p:grpSp>
        <p:nvGrpSpPr>
          <p:cNvPr id="108" name="Group 107">
            <a:extLst>
              <a:ext uri="{FF2B5EF4-FFF2-40B4-BE49-F238E27FC236}">
                <a16:creationId xmlns:a16="http://schemas.microsoft.com/office/drawing/2014/main" id="{346D44C1-33AC-C844-A2B0-28038045C9DB}"/>
              </a:ext>
            </a:extLst>
          </p:cNvPr>
          <p:cNvGrpSpPr/>
          <p:nvPr/>
        </p:nvGrpSpPr>
        <p:grpSpPr>
          <a:xfrm>
            <a:off x="309418" y="4533284"/>
            <a:ext cx="1842935" cy="678796"/>
            <a:chOff x="309418" y="4533284"/>
            <a:chExt cx="1842935" cy="678796"/>
          </a:xfrm>
        </p:grpSpPr>
        <p:sp>
          <p:nvSpPr>
            <p:cNvPr id="54" name="Rounded Rectangle 4">
              <a:extLst>
                <a:ext uri="{FF2B5EF4-FFF2-40B4-BE49-F238E27FC236}">
                  <a16:creationId xmlns:a16="http://schemas.microsoft.com/office/drawing/2014/main" id="{CD7598AC-F89F-BF49-B1F2-40863417ADB9}"/>
                </a:ext>
              </a:extLst>
            </p:cNvPr>
            <p:cNvSpPr/>
            <p:nvPr/>
          </p:nvSpPr>
          <p:spPr>
            <a:xfrm>
              <a:off x="30941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Kiesel</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[pebble]</a:t>
              </a:r>
            </a:p>
          </p:txBody>
        </p:sp>
        <p:pic>
          <p:nvPicPr>
            <p:cNvPr id="96" name="Picture 95" descr="A close up of a rock&#10;&#10;Description automatically generated">
              <a:extLst>
                <a:ext uri="{FF2B5EF4-FFF2-40B4-BE49-F238E27FC236}">
                  <a16:creationId xmlns:a16="http://schemas.microsoft.com/office/drawing/2014/main" id="{6282A7E0-14A7-3944-BC54-1F9C057B93C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278"/>
            <a:stretch/>
          </p:blipFill>
          <p:spPr>
            <a:xfrm>
              <a:off x="1512674" y="4577641"/>
              <a:ext cx="570929" cy="579137"/>
            </a:xfrm>
            <a:prstGeom prst="rect">
              <a:avLst/>
            </a:prstGeom>
          </p:spPr>
        </p:pic>
      </p:grpSp>
      <p:grpSp>
        <p:nvGrpSpPr>
          <p:cNvPr id="112" name="Group 111">
            <a:extLst>
              <a:ext uri="{FF2B5EF4-FFF2-40B4-BE49-F238E27FC236}">
                <a16:creationId xmlns:a16="http://schemas.microsoft.com/office/drawing/2014/main" id="{A27E7C42-8FE8-C745-9086-828E87A4F96A}"/>
              </a:ext>
            </a:extLst>
          </p:cNvPr>
          <p:cNvGrpSpPr/>
          <p:nvPr/>
        </p:nvGrpSpPr>
        <p:grpSpPr>
          <a:xfrm>
            <a:off x="4565328" y="4533284"/>
            <a:ext cx="1842935" cy="678796"/>
            <a:chOff x="4565328" y="4533284"/>
            <a:chExt cx="1842935" cy="678796"/>
          </a:xfrm>
        </p:grpSpPr>
        <p:sp>
          <p:nvSpPr>
            <p:cNvPr id="33" name="Rounded Rectangle 4">
              <a:extLst>
                <a:ext uri="{FF2B5EF4-FFF2-40B4-BE49-F238E27FC236}">
                  <a16:creationId xmlns:a16="http://schemas.microsoft.com/office/drawing/2014/main" id="{B614EFAD-896A-334A-BE7B-6638657C88BE}"/>
                </a:ext>
              </a:extLst>
            </p:cNvPr>
            <p:cNvSpPr/>
            <p:nvPr/>
          </p:nvSpPr>
          <p:spPr>
            <a:xfrm>
              <a:off x="456532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Scheitel</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[parting]</a:t>
              </a:r>
            </a:p>
          </p:txBody>
        </p:sp>
        <p:pic>
          <p:nvPicPr>
            <p:cNvPr id="110" name="Picture 109" descr="A picture containing shirt&#10;&#10;Description automatically generated">
              <a:extLst>
                <a:ext uri="{FF2B5EF4-FFF2-40B4-BE49-F238E27FC236}">
                  <a16:creationId xmlns:a16="http://schemas.microsoft.com/office/drawing/2014/main" id="{BEEF0756-3F51-D540-8540-AE921DFF12B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86235" y="4746061"/>
              <a:ext cx="408433" cy="443046"/>
            </a:xfrm>
            <a:prstGeom prst="rect">
              <a:avLst/>
            </a:prstGeom>
          </p:spPr>
        </p:pic>
        <p:sp>
          <p:nvSpPr>
            <p:cNvPr id="111" name="Down Arrow 110">
              <a:extLst>
                <a:ext uri="{FF2B5EF4-FFF2-40B4-BE49-F238E27FC236}">
                  <a16:creationId xmlns:a16="http://schemas.microsoft.com/office/drawing/2014/main" id="{88BEBEC2-B278-C94E-BD3E-624B5CC139DC}"/>
                </a:ext>
              </a:extLst>
            </p:cNvPr>
            <p:cNvSpPr/>
            <p:nvPr/>
          </p:nvSpPr>
          <p:spPr>
            <a:xfrm>
              <a:off x="6014835" y="4562855"/>
              <a:ext cx="116137" cy="1839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 name="Group 1"/>
          <p:cNvGrpSpPr/>
          <p:nvPr/>
        </p:nvGrpSpPr>
        <p:grpSpPr>
          <a:xfrm>
            <a:off x="309417" y="1347314"/>
            <a:ext cx="1842935" cy="678796"/>
            <a:chOff x="309417" y="1347314"/>
            <a:chExt cx="1842935" cy="678796"/>
          </a:xfrm>
        </p:grpSpPr>
        <p:sp>
          <p:nvSpPr>
            <p:cNvPr id="48" name="Rounded Rectangle 4">
              <a:extLst>
                <a:ext uri="{FF2B5EF4-FFF2-40B4-BE49-F238E27FC236}">
                  <a16:creationId xmlns:a16="http://schemas.microsoft.com/office/drawing/2014/main" id="{1EF1B61B-BB0E-BC4E-AA01-D9E4166E109C}"/>
                </a:ext>
              </a:extLst>
            </p:cNvPr>
            <p:cNvSpPr/>
            <p:nvPr/>
          </p:nvSpPr>
          <p:spPr>
            <a:xfrm>
              <a:off x="309417" y="134731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Schiene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[rail]</a:t>
              </a:r>
            </a:p>
          </p:txBody>
        </p:sp>
        <p:pic>
          <p:nvPicPr>
            <p:cNvPr id="61" name="Picture 60"/>
            <p:cNvPicPr>
              <a:picLocks noChangeAspect="1"/>
            </p:cNvPicPr>
            <p:nvPr/>
          </p:nvPicPr>
          <p:blipFill>
            <a:blip r:embed="rId17"/>
            <a:stretch>
              <a:fillRect/>
            </a:stretch>
          </p:blipFill>
          <p:spPr>
            <a:xfrm>
              <a:off x="1485443" y="1566425"/>
              <a:ext cx="598160" cy="398773"/>
            </a:xfrm>
            <a:prstGeom prst="rect">
              <a:avLst/>
            </a:prstGeom>
          </p:spPr>
        </p:pic>
      </p:grpSp>
      <p:grpSp>
        <p:nvGrpSpPr>
          <p:cNvPr id="17" name="Group 16"/>
          <p:cNvGrpSpPr/>
          <p:nvPr/>
        </p:nvGrpSpPr>
        <p:grpSpPr>
          <a:xfrm>
            <a:off x="2414678" y="1332884"/>
            <a:ext cx="1842935" cy="678796"/>
            <a:chOff x="2414678" y="1332884"/>
            <a:chExt cx="1842935" cy="678796"/>
          </a:xfrm>
        </p:grpSpPr>
        <p:sp>
          <p:nvSpPr>
            <p:cNvPr id="24" name="Rounded Rectangle 4">
              <a:extLst>
                <a:ext uri="{FF2B5EF4-FFF2-40B4-BE49-F238E27FC236}">
                  <a16:creationId xmlns:a16="http://schemas.microsoft.com/office/drawing/2014/main" id="{D1832BFF-532B-BF42-BB82-7CE6A461603B}"/>
                </a:ext>
              </a:extLst>
            </p:cNvPr>
            <p:cNvSpPr/>
            <p:nvPr/>
          </p:nvSpPr>
          <p:spPr>
            <a:xfrm>
              <a:off x="2414678"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weich</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[soft]</a:t>
              </a:r>
            </a:p>
          </p:txBody>
        </p:sp>
        <p:pic>
          <p:nvPicPr>
            <p:cNvPr id="62" name="Picture 61"/>
            <p:cNvPicPr>
              <a:picLocks noChangeAspect="1"/>
            </p:cNvPicPr>
            <p:nvPr/>
          </p:nvPicPr>
          <p:blipFill rotWithShape="1">
            <a:blip r:embed="rId18"/>
            <a:srcRect l="8014" t="15882" r="16579" b="15119"/>
            <a:stretch/>
          </p:blipFill>
          <p:spPr>
            <a:xfrm>
              <a:off x="3351853" y="1389900"/>
              <a:ext cx="803633" cy="551513"/>
            </a:xfrm>
            <a:prstGeom prst="rect">
              <a:avLst/>
            </a:prstGeom>
          </p:spPr>
        </p:pic>
      </p:grpSp>
      <p:sp>
        <p:nvSpPr>
          <p:cNvPr id="20" name="Arrow: Bent 19">
            <a:extLst>
              <a:ext uri="{FF2B5EF4-FFF2-40B4-BE49-F238E27FC236}">
                <a16:creationId xmlns:a16="http://schemas.microsoft.com/office/drawing/2014/main" id="{85271D2C-E6FB-4FA8-A331-9CCB33948C4B}"/>
              </a:ext>
            </a:extLst>
          </p:cNvPr>
          <p:cNvSpPr/>
          <p:nvPr/>
        </p:nvSpPr>
        <p:spPr>
          <a:xfrm>
            <a:off x="8103476" y="1502161"/>
            <a:ext cx="383748" cy="3878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524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19"/>
                                        </p:tgtEl>
                                      </p:cBhvr>
                                    </p:animEffect>
                                    <p:animScale>
                                      <p:cBhvr>
                                        <p:cTn id="7" dur="150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98"/>
                                        </p:tgtEl>
                                      </p:cBhvr>
                                    </p:animEffect>
                                    <p:animScale>
                                      <p:cBhvr>
                                        <p:cTn id="17" dur="250" autoRev="1" fill="hold"/>
                                        <p:tgtEl>
                                          <p:spTgt spid="9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03"/>
                                        </p:tgtEl>
                                      </p:cBhvr>
                                    </p:animEffect>
                                    <p:animScale>
                                      <p:cBhvr>
                                        <p:cTn id="26" dur="250" autoRev="1" fill="hold"/>
                                        <p:tgtEl>
                                          <p:spTgt spid="103"/>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01"/>
                                        </p:tgtEl>
                                      </p:cBhvr>
                                    </p:animEffect>
                                    <p:animScale>
                                      <p:cBhvr>
                                        <p:cTn id="35" dur="250" autoRev="1" fill="hold"/>
                                        <p:tgtEl>
                                          <p:spTgt spid="10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0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05"/>
                                        </p:tgtEl>
                                      </p:cBhvr>
                                    </p:animEffect>
                                    <p:animScale>
                                      <p:cBhvr>
                                        <p:cTn id="44" dur="250" autoRev="1" fill="hold"/>
                                        <p:tgtEl>
                                          <p:spTgt spid="105"/>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07"/>
                                        </p:tgtEl>
                                      </p:cBhvr>
                                    </p:animEffect>
                                    <p:animScale>
                                      <p:cBhvr>
                                        <p:cTn id="53" dur="250" autoRev="1" fill="hold"/>
                                        <p:tgtEl>
                                          <p:spTgt spid="10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06"/>
                                        </p:tgtEl>
                                      </p:cBhvr>
                                    </p:animEffect>
                                    <p:animScale>
                                      <p:cBhvr>
                                        <p:cTn id="62" dur="250" autoRev="1" fill="hold"/>
                                        <p:tgtEl>
                                          <p:spTgt spid="106"/>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08"/>
                                        </p:tgtEl>
                                      </p:cBhvr>
                                    </p:animEffect>
                                    <p:animScale>
                                      <p:cBhvr>
                                        <p:cTn id="71" dur="250" autoRev="1" fill="hold"/>
                                        <p:tgtEl>
                                          <p:spTgt spid="10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7"/>
                                        </p:tgtEl>
                                      </p:cBhvr>
                                    </p:animEffect>
                                    <p:animScale>
                                      <p:cBhvr>
                                        <p:cTn id="80" dur="250" autoRev="1" fill="hold"/>
                                        <p:tgtEl>
                                          <p:spTgt spid="17"/>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99"/>
                                        </p:tgtEl>
                                      </p:cBhvr>
                                    </p:animEffect>
                                    <p:animScale>
                                      <p:cBhvr>
                                        <p:cTn id="89" dur="250" autoRev="1" fill="hold"/>
                                        <p:tgtEl>
                                          <p:spTgt spid="99"/>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9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2"/>
                                        </p:tgtEl>
                                      </p:cBhvr>
                                    </p:animEffect>
                                    <p:animScale>
                                      <p:cBhvr>
                                        <p:cTn id="98" dur="250" autoRev="1" fill="hold"/>
                                        <p:tgtEl>
                                          <p:spTgt spid="112"/>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60"/>
                                        </p:tgtEl>
                                      </p:cBhvr>
                                    </p:animEffect>
                                    <p:animScale>
                                      <p:cBhvr>
                                        <p:cTn id="107" dur="250" autoRev="1" fill="hold"/>
                                        <p:tgtEl>
                                          <p:spTgt spid="60"/>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60"/>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00"/>
                                        </p:tgtEl>
                                      </p:cBhvr>
                                    </p:animEffect>
                                    <p:animScale>
                                      <p:cBhvr>
                                        <p:cTn id="118" dur="250" autoRev="1" fill="hold"/>
                                        <p:tgtEl>
                                          <p:spTgt spid="100"/>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0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104"/>
                                        </p:tgtEl>
                                      </p:cBhvr>
                                    </p:animEffect>
                                    <p:animScale>
                                      <p:cBhvr>
                                        <p:cTn id="127" dur="250" autoRev="1" fill="hold"/>
                                        <p:tgtEl>
                                          <p:spTgt spid="104"/>
                                        </p:tgtEl>
                                      </p:cBhvr>
                                      <p:by x="105000" y="105000"/>
                                    </p:animScale>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04"/>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102"/>
                                        </p:tgtEl>
                                      </p:cBhvr>
                                    </p:animEffect>
                                    <p:animScale>
                                      <p:cBhvr>
                                        <p:cTn id="136" dur="250" autoRev="1" fill="hold"/>
                                        <p:tgtEl>
                                          <p:spTgt spid="102"/>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2"/>
                                        </p:tgtEl>
                                      </p:cBhvr>
                                    </p:animEffect>
                                    <p:animScale>
                                      <p:cBhvr>
                                        <p:cTn id="145" dur="250" autoRev="1" fill="hold"/>
                                        <p:tgtEl>
                                          <p:spTgt spid="2"/>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nodeType="clickEffect">
                                  <p:stCondLst>
                                    <p:cond delay="0"/>
                                  </p:stCondLst>
                                  <p:childTnLst>
                                    <p:set>
                                      <p:cBhvr>
                                        <p:cTn id="14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0" restart="whenNotActive" fill="hold" evtFilter="cancelBubble" nodeType="interactiveSeq">
                <p:stCondLst>
                  <p:cond evt="onClick" delay="0">
                    <p:tgtEl>
                      <p:spTgt spid="15"/>
                    </p:tgtEl>
                  </p:cond>
                </p:stCondLst>
                <p:endSync evt="end" delay="0">
                  <p:rtn val="all"/>
                </p:endSync>
                <p:childTnLst>
                  <p:par>
                    <p:cTn id="151" fill="hold">
                      <p:stCondLst>
                        <p:cond delay="0"/>
                      </p:stCondLst>
                      <p:childTnLst>
                        <p:par>
                          <p:cTn id="152" fill="hold">
                            <p:stCondLst>
                              <p:cond delay="0"/>
                            </p:stCondLst>
                            <p:childTnLst>
                              <p:par>
                                <p:cTn id="153" presetID="12" presetClass="exit" presetSubtype="4" fill="hold" nodeType="afterEffect">
                                  <p:stCondLst>
                                    <p:cond delay="0"/>
                                  </p:stCondLst>
                                  <p:childTnLst>
                                    <p:animEffect transition="out" filter="slide(fromBottom)">
                                      <p:cBhvr>
                                        <p:cTn id="154" dur="59000"/>
                                        <p:tgtEl>
                                          <p:spTgt spid="7"/>
                                        </p:tgtEl>
                                      </p:cBhvr>
                                    </p:animEffect>
                                    <p:set>
                                      <p:cBhvr>
                                        <p:cTn id="155"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0" grpId="0" animBg="1"/>
      <p:bldP spid="60" grpId="1"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00206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28622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3814442" y="1290170"/>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4815118" y="1290170"/>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9221526" y="1304694"/>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3931928" y="194515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3730284" y="771057"/>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30284"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40" name="Rectangle 39">
            <a:extLst>
              <a:ext uri="{FF2B5EF4-FFF2-40B4-BE49-F238E27FC236}">
                <a16:creationId xmlns:a16="http://schemas.microsoft.com/office/drawing/2014/main" id="{3494072B-DD0A-420F-A92F-6D7A4445D9EF}"/>
              </a:ext>
            </a:extLst>
          </p:cNvPr>
          <p:cNvSpPr/>
          <p:nvPr/>
        </p:nvSpPr>
        <p:spPr>
          <a:xfrm>
            <a:off x="3931928" y="294556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3931928" y="415214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3931928" y="5283430"/>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1543016" y="1494835"/>
            <a:ext cx="1505397" cy="869950"/>
          </a:xfrm>
          <a:prstGeom prst="wedgeEllipseCallout">
            <a:avLst>
              <a:gd name="adj1" fmla="val 76583"/>
              <a:gd name="adj2" fmla="val -88223"/>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126124" y="2699260"/>
            <a:ext cx="3604159"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[pig]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peinlich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embarassing</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Kiefer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[jaw]</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Geige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[violin]</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Ziege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[goat]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[down]</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Riese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[giant]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Eiche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[oak]</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A25CAA8-7B8C-4D08-B7D8-C00F8D908245}"/>
              </a:ext>
            </a:extLst>
          </p:cNvPr>
          <p:cNvSpPr/>
          <p:nvPr/>
        </p:nvSpPr>
        <p:spPr>
          <a:xfrm>
            <a:off x="7848692" y="1965124"/>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4" name="Rectangle 23">
            <a:extLst>
              <a:ext uri="{FF2B5EF4-FFF2-40B4-BE49-F238E27FC236}">
                <a16:creationId xmlns:a16="http://schemas.microsoft.com/office/drawing/2014/main" id="{844A7B44-A062-417F-8850-2EECD08F6727}"/>
              </a:ext>
            </a:extLst>
          </p:cNvPr>
          <p:cNvSpPr/>
          <p:nvPr/>
        </p:nvSpPr>
        <p:spPr>
          <a:xfrm>
            <a:off x="7848692" y="2965539"/>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5" name="Rectangle 24">
            <a:extLst>
              <a:ext uri="{FF2B5EF4-FFF2-40B4-BE49-F238E27FC236}">
                <a16:creationId xmlns:a16="http://schemas.microsoft.com/office/drawing/2014/main" id="{1766D24F-C452-4E03-A0A3-BFC395B9A8D8}"/>
              </a:ext>
            </a:extLst>
          </p:cNvPr>
          <p:cNvSpPr/>
          <p:nvPr/>
        </p:nvSpPr>
        <p:spPr>
          <a:xfrm>
            <a:off x="7848692" y="4147188"/>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6" name="Rectangle 25">
            <a:extLst>
              <a:ext uri="{FF2B5EF4-FFF2-40B4-BE49-F238E27FC236}">
                <a16:creationId xmlns:a16="http://schemas.microsoft.com/office/drawing/2014/main" id="{CF2D3BBC-96AF-4D72-B60C-D937F6FA6DC4}"/>
              </a:ext>
            </a:extLst>
          </p:cNvPr>
          <p:cNvSpPr/>
          <p:nvPr/>
        </p:nvSpPr>
        <p:spPr>
          <a:xfrm>
            <a:off x="7848692" y="530340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Tree>
    <p:extLst>
      <p:ext uri="{BB962C8B-B14F-4D97-AF65-F5344CB8AC3E}">
        <p14:creationId xmlns:p14="http://schemas.microsoft.com/office/powerpoint/2010/main" val="30956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nvGraphicFramePr>
        <p:xfrm>
          <a:off x="2828604" y="1318745"/>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9" name="Rectangle 28">
            <a:extLst>
              <a:ext uri="{FF2B5EF4-FFF2-40B4-BE49-F238E27FC236}">
                <a16:creationId xmlns:a16="http://schemas.microsoft.com/office/drawing/2014/main" id="{7BDACE00-156A-41FA-A3C3-5AE188778E4A}"/>
              </a:ext>
            </a:extLst>
          </p:cNvPr>
          <p:cNvSpPr/>
          <p:nvPr/>
        </p:nvSpPr>
        <p:spPr>
          <a:xfrm>
            <a:off x="2946090" y="5312005"/>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0" name="Rectangle 39">
            <a:extLst>
              <a:ext uri="{FF2B5EF4-FFF2-40B4-BE49-F238E27FC236}">
                <a16:creationId xmlns:a16="http://schemas.microsoft.com/office/drawing/2014/main" id="{371EFF39-6106-44FD-862C-03C4AD0B8B98}"/>
              </a:ext>
            </a:extLst>
          </p:cNvPr>
          <p:cNvSpPr/>
          <p:nvPr/>
        </p:nvSpPr>
        <p:spPr>
          <a:xfrm>
            <a:off x="6862854" y="533197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1" name="Rectangle 40">
            <a:extLst>
              <a:ext uri="{FF2B5EF4-FFF2-40B4-BE49-F238E27FC236}">
                <a16:creationId xmlns:a16="http://schemas.microsoft.com/office/drawing/2014/main" id="{4732EA07-84B2-40B6-ACE7-DED547509227}"/>
              </a:ext>
            </a:extLst>
          </p:cNvPr>
          <p:cNvSpPr/>
          <p:nvPr/>
        </p:nvSpPr>
        <p:spPr>
          <a:xfrm>
            <a:off x="3388727" y="1846978"/>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Schwein</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6" name="Picture 5" descr="A mother and baby sheep standing on top of a pile of hay&#10;&#10;Description automatically generated">
            <a:extLst>
              <a:ext uri="{FF2B5EF4-FFF2-40B4-BE49-F238E27FC236}">
                <a16:creationId xmlns:a16="http://schemas.microsoft.com/office/drawing/2014/main" id="{07672067-8F25-455F-8087-52142E6C7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772" y="1432990"/>
            <a:ext cx="1384536" cy="923745"/>
          </a:xfrm>
          <a:prstGeom prst="rect">
            <a:avLst/>
          </a:prstGeom>
        </p:spPr>
      </p:pic>
      <p:sp>
        <p:nvSpPr>
          <p:cNvPr id="20" name="Rectangle 19">
            <a:extLst>
              <a:ext uri="{FF2B5EF4-FFF2-40B4-BE49-F238E27FC236}">
                <a16:creationId xmlns:a16="http://schemas.microsoft.com/office/drawing/2014/main" id="{379F3C5F-2B80-0444-9A2D-028BFE78AF4C}"/>
              </a:ext>
            </a:extLst>
          </p:cNvPr>
          <p:cNvSpPr/>
          <p:nvPr/>
        </p:nvSpPr>
        <p:spPr>
          <a:xfrm>
            <a:off x="3501317" y="2843525"/>
            <a:ext cx="415597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peinlich</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CD88599-87F5-AF47-81E6-3EB7CF315632}"/>
              </a:ext>
            </a:extLst>
          </p:cNvPr>
          <p:cNvSpPr/>
          <p:nvPr/>
        </p:nvSpPr>
        <p:spPr>
          <a:xfrm>
            <a:off x="7469126" y="1909003"/>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Kiefer</a:t>
            </a:r>
          </a:p>
        </p:txBody>
      </p:sp>
      <p:sp>
        <p:nvSpPr>
          <p:cNvPr id="22" name="Rectangle 21">
            <a:extLst>
              <a:ext uri="{FF2B5EF4-FFF2-40B4-BE49-F238E27FC236}">
                <a16:creationId xmlns:a16="http://schemas.microsoft.com/office/drawing/2014/main" id="{198BEA7A-FBA7-BA4A-9CF5-F75248F8B362}"/>
              </a:ext>
            </a:extLst>
          </p:cNvPr>
          <p:cNvSpPr/>
          <p:nvPr/>
        </p:nvSpPr>
        <p:spPr>
          <a:xfrm>
            <a:off x="3599155" y="4028970"/>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Geige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324BD0A3-70A6-204F-9B54-5125D93E5DCA}"/>
              </a:ext>
            </a:extLst>
          </p:cNvPr>
          <p:cNvSpPr/>
          <p:nvPr/>
        </p:nvSpPr>
        <p:spPr>
          <a:xfrm>
            <a:off x="7459603" y="2843525"/>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Ziege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7462112" y="4024366"/>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7500E0CE-3A84-D646-9EA4-7DA778F31E53}"/>
              </a:ext>
            </a:extLst>
          </p:cNvPr>
          <p:cNvSpPr/>
          <p:nvPr/>
        </p:nvSpPr>
        <p:spPr>
          <a:xfrm>
            <a:off x="7459603" y="5202475"/>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Riese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3632058" y="5199081"/>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Eiche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4" name="Picture 3" descr="A vase of flowers on a plant&#10;&#10;Description automatically generated">
            <a:extLst>
              <a:ext uri="{FF2B5EF4-FFF2-40B4-BE49-F238E27FC236}">
                <a16:creationId xmlns:a16="http://schemas.microsoft.com/office/drawing/2014/main" id="{3019CC74-2A08-FF40-AFC0-F1240997F3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711" y="4996384"/>
            <a:ext cx="1003723" cy="1119134"/>
          </a:xfrm>
          <a:prstGeom prst="rect">
            <a:avLst/>
          </a:prstGeom>
        </p:spPr>
      </p:pic>
      <p:pic>
        <p:nvPicPr>
          <p:cNvPr id="8" name="Picture 7" descr="A close up&#10;&#10;Description automatically generated">
            <a:extLst>
              <a:ext uri="{FF2B5EF4-FFF2-40B4-BE49-F238E27FC236}">
                <a16:creationId xmlns:a16="http://schemas.microsoft.com/office/drawing/2014/main" id="{7C4C86BE-9546-E74D-8612-2CEFCD32BB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2601" y="2697452"/>
            <a:ext cx="1094584" cy="995387"/>
          </a:xfrm>
          <a:prstGeom prst="rect">
            <a:avLst/>
          </a:prstGeom>
        </p:spPr>
      </p:pic>
      <p:pic>
        <p:nvPicPr>
          <p:cNvPr id="14" name="Picture 13" descr="A picture containing instrument, dark, cello, violin&#10;&#10;Description automatically generated">
            <a:extLst>
              <a:ext uri="{FF2B5EF4-FFF2-40B4-BE49-F238E27FC236}">
                <a16:creationId xmlns:a16="http://schemas.microsoft.com/office/drawing/2014/main" id="{410FBD0E-CBAA-584D-BF80-4E28788080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1841" y="3710007"/>
            <a:ext cx="1332280" cy="1332280"/>
          </a:xfrm>
          <a:prstGeom prst="rect">
            <a:avLst/>
          </a:prstGeom>
        </p:spPr>
      </p:pic>
      <p:cxnSp>
        <p:nvCxnSpPr>
          <p:cNvPr id="16" name="Straight Arrow Connector 15">
            <a:extLst>
              <a:ext uri="{FF2B5EF4-FFF2-40B4-BE49-F238E27FC236}">
                <a16:creationId xmlns:a16="http://schemas.microsoft.com/office/drawing/2014/main" id="{BC8B4AB4-82A2-6F44-AC40-A2BE360863A8}"/>
              </a:ext>
            </a:extLst>
          </p:cNvPr>
          <p:cNvCxnSpPr/>
          <p:nvPr/>
        </p:nvCxnSpPr>
        <p:spPr>
          <a:xfrm>
            <a:off x="9708191" y="4044427"/>
            <a:ext cx="0" cy="71611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A9084055-E2B2-B148-8B74-622521A7CDF7}"/>
              </a:ext>
            </a:extLst>
          </p:cNvPr>
          <p:cNvGrpSpPr/>
          <p:nvPr/>
        </p:nvGrpSpPr>
        <p:grpSpPr>
          <a:xfrm>
            <a:off x="9292601" y="4964212"/>
            <a:ext cx="1094583" cy="1094583"/>
            <a:chOff x="9292601" y="4964212"/>
            <a:chExt cx="1094583" cy="1094583"/>
          </a:xfrm>
        </p:grpSpPr>
        <p:pic>
          <p:nvPicPr>
            <p:cNvPr id="12" name="Picture 11" descr="A picture containing toy, room&#10;&#10;Description automatically generated">
              <a:extLst>
                <a:ext uri="{FF2B5EF4-FFF2-40B4-BE49-F238E27FC236}">
                  <a16:creationId xmlns:a16="http://schemas.microsoft.com/office/drawing/2014/main" id="{3F60BA04-BAAD-474E-A935-B368120338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2601" y="4964212"/>
              <a:ext cx="1094583" cy="1094583"/>
            </a:xfrm>
            <a:prstGeom prst="rect">
              <a:avLst/>
            </a:prstGeom>
          </p:spPr>
        </p:pic>
        <p:cxnSp>
          <p:nvCxnSpPr>
            <p:cNvPr id="38" name="Straight Arrow Connector 37">
              <a:extLst>
                <a:ext uri="{FF2B5EF4-FFF2-40B4-BE49-F238E27FC236}">
                  <a16:creationId xmlns:a16="http://schemas.microsoft.com/office/drawing/2014/main" id="{B5188456-349A-9C49-AE23-3925752DC581}"/>
                </a:ext>
              </a:extLst>
            </p:cNvPr>
            <p:cNvCxnSpPr>
              <a:cxnSpLocks/>
            </p:cNvCxnSpPr>
            <p:nvPr/>
          </p:nvCxnSpPr>
          <p:spPr>
            <a:xfrm flipH="1">
              <a:off x="9860591" y="5001582"/>
              <a:ext cx="274975" cy="2837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68BBF55-9D05-8045-8AFA-D44C7B73AB98}"/>
              </a:ext>
            </a:extLst>
          </p:cNvPr>
          <p:cNvGrpSpPr/>
          <p:nvPr/>
        </p:nvGrpSpPr>
        <p:grpSpPr>
          <a:xfrm>
            <a:off x="8898746" y="1686473"/>
            <a:ext cx="1008084" cy="1147997"/>
            <a:chOff x="8898746" y="1686473"/>
            <a:chExt cx="1008084" cy="1147997"/>
          </a:xfrm>
        </p:grpSpPr>
        <p:pic>
          <p:nvPicPr>
            <p:cNvPr id="10" name="Picture 9" descr="A drawing of a cartoon character&#10;&#10;Description automatically generated">
              <a:extLst>
                <a:ext uri="{FF2B5EF4-FFF2-40B4-BE49-F238E27FC236}">
                  <a16:creationId xmlns:a16="http://schemas.microsoft.com/office/drawing/2014/main" id="{07951132-2A83-9844-89DF-92D5E8CD76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8746" y="1686473"/>
              <a:ext cx="1008084" cy="1147997"/>
            </a:xfrm>
            <a:prstGeom prst="rect">
              <a:avLst/>
            </a:prstGeom>
          </p:spPr>
        </p:pic>
        <p:cxnSp>
          <p:nvCxnSpPr>
            <p:cNvPr id="44" name="Straight Arrow Connector 43">
              <a:extLst>
                <a:ext uri="{FF2B5EF4-FFF2-40B4-BE49-F238E27FC236}">
                  <a16:creationId xmlns:a16="http://schemas.microsoft.com/office/drawing/2014/main" id="{7028CDC4-84DC-8341-BE91-AAC78DD8C271}"/>
                </a:ext>
              </a:extLst>
            </p:cNvPr>
            <p:cNvCxnSpPr>
              <a:cxnSpLocks/>
            </p:cNvCxnSpPr>
            <p:nvPr/>
          </p:nvCxnSpPr>
          <p:spPr>
            <a:xfrm flipV="1">
              <a:off x="9077661" y="2169854"/>
              <a:ext cx="105816" cy="5109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7FEDAE9F-816A-D94A-BDBF-CBBED36BB779}"/>
              </a:ext>
            </a:extLst>
          </p:cNvPr>
          <p:cNvSpPr txBox="1"/>
          <p:nvPr/>
        </p:nvSpPr>
        <p:spPr>
          <a:xfrm>
            <a:off x="4477704" y="3365875"/>
            <a:ext cx="24000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[embarrassing]</a:t>
            </a:r>
          </a:p>
        </p:txBody>
      </p:sp>
      <p:pic>
        <p:nvPicPr>
          <p:cNvPr id="3" name="Picture 2" descr="A picture containing mug, shirt&#10;&#10;Description automatically generated">
            <a:extLst>
              <a:ext uri="{FF2B5EF4-FFF2-40B4-BE49-F238E27FC236}">
                <a16:creationId xmlns:a16="http://schemas.microsoft.com/office/drawing/2014/main" id="{50FB4421-392E-48A8-A0C6-05B550387F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8514"/>
          <a:stretch/>
        </p:blipFill>
        <p:spPr>
          <a:xfrm>
            <a:off x="5231008" y="2779689"/>
            <a:ext cx="1049240" cy="660736"/>
          </a:xfrm>
          <a:prstGeom prst="rect">
            <a:avLst/>
          </a:prstGeom>
        </p:spPr>
      </p:pic>
    </p:spTree>
    <p:extLst>
      <p:ext uri="{BB962C8B-B14F-4D97-AF65-F5344CB8AC3E}">
        <p14:creationId xmlns:p14="http://schemas.microsoft.com/office/powerpoint/2010/main" val="7511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1" grpId="0"/>
      <p:bldP spid="22" grpId="0"/>
      <p:bldP spid="23" grpId="0"/>
      <p:bldP spid="32" grpId="0"/>
      <p:bldP spid="33" grpId="0"/>
      <p:bldP spid="34" grpId="0"/>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504370" y="1443679"/>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1505046" y="1443679"/>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5911454" y="1458203"/>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3449971" y="910146"/>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30284"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9865161" y="1596069"/>
            <a:ext cx="1505397" cy="869950"/>
          </a:xfrm>
          <a:prstGeom prst="wedgeEllipseCallout">
            <a:avLst>
              <a:gd name="adj1" fmla="val -62932"/>
              <a:gd name="adj2" fmla="val -61946"/>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95" y="1183895"/>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8628992" y="2706939"/>
            <a:ext cx="3489435" cy="3046988"/>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Krieg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[sieve]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Diener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[servant]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[enemy]</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[cheerful, bright]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Kreide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[chalk]</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[cute]</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1FFA193-79E2-424B-B782-EFCBD223DE8E}"/>
              </a:ext>
            </a:extLst>
          </p:cNvPr>
          <p:cNvSpPr/>
          <p:nvPr/>
        </p:nvSpPr>
        <p:spPr>
          <a:xfrm>
            <a:off x="4538620" y="207344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2" name="Rectangle 21">
            <a:extLst>
              <a:ext uri="{FF2B5EF4-FFF2-40B4-BE49-F238E27FC236}">
                <a16:creationId xmlns:a16="http://schemas.microsoft.com/office/drawing/2014/main" id="{3494072B-DD0A-420F-A92F-6D7A4445D9EF}"/>
              </a:ext>
            </a:extLst>
          </p:cNvPr>
          <p:cNvSpPr/>
          <p:nvPr/>
        </p:nvSpPr>
        <p:spPr>
          <a:xfrm>
            <a:off x="4538620" y="307385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7" name="Rectangle 26">
            <a:extLst>
              <a:ext uri="{FF2B5EF4-FFF2-40B4-BE49-F238E27FC236}">
                <a16:creationId xmlns:a16="http://schemas.microsoft.com/office/drawing/2014/main" id="{9C26A219-0800-4D0A-B2D3-C2E1280B74C1}"/>
              </a:ext>
            </a:extLst>
          </p:cNvPr>
          <p:cNvSpPr/>
          <p:nvPr/>
        </p:nvSpPr>
        <p:spPr>
          <a:xfrm>
            <a:off x="4538620" y="428043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8" name="Rectangle 27">
            <a:extLst>
              <a:ext uri="{FF2B5EF4-FFF2-40B4-BE49-F238E27FC236}">
                <a16:creationId xmlns:a16="http://schemas.microsoft.com/office/drawing/2014/main" id="{6DBCBDC2-FD5B-4F11-9E45-8BDC63B0DC11}"/>
              </a:ext>
            </a:extLst>
          </p:cNvPr>
          <p:cNvSpPr/>
          <p:nvPr/>
        </p:nvSpPr>
        <p:spPr>
          <a:xfrm>
            <a:off x="4538620" y="5411720"/>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29" name="Rectangle 28">
            <a:extLst>
              <a:ext uri="{FF2B5EF4-FFF2-40B4-BE49-F238E27FC236}">
                <a16:creationId xmlns:a16="http://schemas.microsoft.com/office/drawing/2014/main" id="{71FFA193-79E2-424B-B782-EFCBD223DE8E}"/>
              </a:ext>
            </a:extLst>
          </p:cNvPr>
          <p:cNvSpPr/>
          <p:nvPr/>
        </p:nvSpPr>
        <p:spPr>
          <a:xfrm>
            <a:off x="836152" y="2118633"/>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0" name="Rectangle 29">
            <a:extLst>
              <a:ext uri="{FF2B5EF4-FFF2-40B4-BE49-F238E27FC236}">
                <a16:creationId xmlns:a16="http://schemas.microsoft.com/office/drawing/2014/main" id="{3494072B-DD0A-420F-A92F-6D7A4445D9EF}"/>
              </a:ext>
            </a:extLst>
          </p:cNvPr>
          <p:cNvSpPr/>
          <p:nvPr/>
        </p:nvSpPr>
        <p:spPr>
          <a:xfrm>
            <a:off x="836152" y="3119048"/>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1" name="Rectangle 30">
            <a:extLst>
              <a:ext uri="{FF2B5EF4-FFF2-40B4-BE49-F238E27FC236}">
                <a16:creationId xmlns:a16="http://schemas.microsoft.com/office/drawing/2014/main" id="{9C26A219-0800-4D0A-B2D3-C2E1280B74C1}"/>
              </a:ext>
            </a:extLst>
          </p:cNvPr>
          <p:cNvSpPr/>
          <p:nvPr/>
        </p:nvSpPr>
        <p:spPr>
          <a:xfrm>
            <a:off x="836152" y="432562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33" name="Rectangle 32">
            <a:extLst>
              <a:ext uri="{FF2B5EF4-FFF2-40B4-BE49-F238E27FC236}">
                <a16:creationId xmlns:a16="http://schemas.microsoft.com/office/drawing/2014/main" id="{6DBCBDC2-FD5B-4F11-9E45-8BDC63B0DC11}"/>
              </a:ext>
            </a:extLst>
          </p:cNvPr>
          <p:cNvSpPr/>
          <p:nvPr/>
        </p:nvSpPr>
        <p:spPr>
          <a:xfrm>
            <a:off x="836152" y="545691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Tree>
    <p:extLst>
      <p:ext uri="{BB962C8B-B14F-4D97-AF65-F5344CB8AC3E}">
        <p14:creationId xmlns:p14="http://schemas.microsoft.com/office/powerpoint/2010/main" val="24114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nvGraphicFramePr>
        <p:xfrm>
          <a:off x="2828604" y="1318745"/>
          <a:ext cx="7951014" cy="4796773"/>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4796773">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ei</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29" name="Rectangle 28">
            <a:extLst>
              <a:ext uri="{FF2B5EF4-FFF2-40B4-BE49-F238E27FC236}">
                <a16:creationId xmlns:a16="http://schemas.microsoft.com/office/drawing/2014/main" id="{7BDACE00-156A-41FA-A3C3-5AE188778E4A}"/>
              </a:ext>
            </a:extLst>
          </p:cNvPr>
          <p:cNvSpPr/>
          <p:nvPr/>
        </p:nvSpPr>
        <p:spPr>
          <a:xfrm>
            <a:off x="2946090" y="5312005"/>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3. _______</a:t>
            </a:r>
          </a:p>
        </p:txBody>
      </p:sp>
      <p:sp>
        <p:nvSpPr>
          <p:cNvPr id="40" name="Rectangle 39">
            <a:extLst>
              <a:ext uri="{FF2B5EF4-FFF2-40B4-BE49-F238E27FC236}">
                <a16:creationId xmlns:a16="http://schemas.microsoft.com/office/drawing/2014/main" id="{371EFF39-6106-44FD-862C-03C4AD0B8B98}"/>
              </a:ext>
            </a:extLst>
          </p:cNvPr>
          <p:cNvSpPr/>
          <p:nvPr/>
        </p:nvSpPr>
        <p:spPr>
          <a:xfrm>
            <a:off x="6862854" y="5331977"/>
            <a:ext cx="32727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 4. _______</a:t>
            </a:r>
          </a:p>
        </p:txBody>
      </p:sp>
      <p:sp>
        <p:nvSpPr>
          <p:cNvPr id="41" name="Rectangle 40">
            <a:extLst>
              <a:ext uri="{FF2B5EF4-FFF2-40B4-BE49-F238E27FC236}">
                <a16:creationId xmlns:a16="http://schemas.microsoft.com/office/drawing/2014/main" id="{4732EA07-84B2-40B6-ACE7-DED547509227}"/>
              </a:ext>
            </a:extLst>
          </p:cNvPr>
          <p:cNvSpPr/>
          <p:nvPr/>
        </p:nvSpPr>
        <p:spPr>
          <a:xfrm>
            <a:off x="7521129" y="1882881"/>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Krieg</a:t>
            </a:r>
          </a:p>
        </p:txBody>
      </p:sp>
      <p:sp>
        <p:nvSpPr>
          <p:cNvPr id="20" name="Rectangle 19">
            <a:extLst>
              <a:ext uri="{FF2B5EF4-FFF2-40B4-BE49-F238E27FC236}">
                <a16:creationId xmlns:a16="http://schemas.microsoft.com/office/drawing/2014/main" id="{379F3C5F-2B80-0444-9A2D-028BFE78AF4C}"/>
              </a:ext>
            </a:extLst>
          </p:cNvPr>
          <p:cNvSpPr/>
          <p:nvPr/>
        </p:nvSpPr>
        <p:spPr>
          <a:xfrm>
            <a:off x="3729372" y="1844515"/>
            <a:ext cx="415597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CD88599-87F5-AF47-81E6-3EB7CF315632}"/>
              </a:ext>
            </a:extLst>
          </p:cNvPr>
          <p:cNvSpPr/>
          <p:nvPr/>
        </p:nvSpPr>
        <p:spPr>
          <a:xfrm>
            <a:off x="7513653" y="2864224"/>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Sieb</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98BEA7A-FBA7-BA4A-9CF5-F75248F8B362}"/>
              </a:ext>
            </a:extLst>
          </p:cNvPr>
          <p:cNvSpPr/>
          <p:nvPr/>
        </p:nvSpPr>
        <p:spPr>
          <a:xfrm>
            <a:off x="7450695" y="4062936"/>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rPr>
              <a:t>Diener</a:t>
            </a:r>
          </a:p>
        </p:txBody>
      </p:sp>
      <p:sp>
        <p:nvSpPr>
          <p:cNvPr id="23" name="Rectangle 22">
            <a:extLst>
              <a:ext uri="{FF2B5EF4-FFF2-40B4-BE49-F238E27FC236}">
                <a16:creationId xmlns:a16="http://schemas.microsoft.com/office/drawing/2014/main" id="{324BD0A3-70A6-204F-9B54-5125D93E5DCA}"/>
              </a:ext>
            </a:extLst>
          </p:cNvPr>
          <p:cNvSpPr/>
          <p:nvPr/>
        </p:nvSpPr>
        <p:spPr>
          <a:xfrm>
            <a:off x="3589560" y="2809640"/>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3594760" y="4019603"/>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7500E0CE-3A84-D646-9EA4-7DA778F31E53}"/>
              </a:ext>
            </a:extLst>
          </p:cNvPr>
          <p:cNvSpPr/>
          <p:nvPr/>
        </p:nvSpPr>
        <p:spPr>
          <a:xfrm>
            <a:off x="3554503" y="5170262"/>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Kreide</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7435891" y="5229246"/>
            <a:ext cx="2093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endParaRPr kumimoji="0" lang="en-GB" sz="3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pic>
        <p:nvPicPr>
          <p:cNvPr id="3" name="Picture 2" descr="A picture containing shirt&#10;&#10;Description automatically generated">
            <a:extLst>
              <a:ext uri="{FF2B5EF4-FFF2-40B4-BE49-F238E27FC236}">
                <a16:creationId xmlns:a16="http://schemas.microsoft.com/office/drawing/2014/main" id="{27E36002-8B1E-B748-BBDB-F6703DB1E4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799" y="1642141"/>
            <a:ext cx="559786" cy="833580"/>
          </a:xfrm>
          <a:prstGeom prst="rect">
            <a:avLst/>
          </a:prstGeom>
        </p:spPr>
      </p:pic>
      <p:pic>
        <p:nvPicPr>
          <p:cNvPr id="9" name="Picture 8" descr="A picture containing implement, stationary, marker, toothbrush&#10;&#10;Description automatically generated">
            <a:extLst>
              <a:ext uri="{FF2B5EF4-FFF2-40B4-BE49-F238E27FC236}">
                <a16:creationId xmlns:a16="http://schemas.microsoft.com/office/drawing/2014/main" id="{2464B848-73BD-2B4E-A288-A48737873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323" y="5063939"/>
            <a:ext cx="918261" cy="915391"/>
          </a:xfrm>
          <a:prstGeom prst="rect">
            <a:avLst/>
          </a:prstGeom>
        </p:spPr>
      </p:pic>
      <p:pic>
        <p:nvPicPr>
          <p:cNvPr id="13" name="Picture 12" descr="A close up of a logo&#10;&#10;Description automatically generated">
            <a:extLst>
              <a:ext uri="{FF2B5EF4-FFF2-40B4-BE49-F238E27FC236}">
                <a16:creationId xmlns:a16="http://schemas.microsoft.com/office/drawing/2014/main" id="{DF084FB6-0174-BE4E-9AE2-2C90C0DE51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832" y="2814495"/>
            <a:ext cx="1407220" cy="703610"/>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0C1E62-0E0C-CE47-83B1-44E78CD3D0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8465" y="3928099"/>
            <a:ext cx="519341" cy="888712"/>
          </a:xfrm>
          <a:prstGeom prst="rect">
            <a:avLst/>
          </a:prstGeom>
        </p:spPr>
      </p:pic>
      <p:pic>
        <p:nvPicPr>
          <p:cNvPr id="35" name="Picture 34" descr="A close up of a logo&#10;&#10;Description automatically generated">
            <a:extLst>
              <a:ext uri="{FF2B5EF4-FFF2-40B4-BE49-F238E27FC236}">
                <a16:creationId xmlns:a16="http://schemas.microsoft.com/office/drawing/2014/main" id="{69460744-2504-7B4D-BF23-B315F39A1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7848" y="1841790"/>
            <a:ext cx="1398450" cy="699225"/>
          </a:xfrm>
          <a:prstGeom prst="rect">
            <a:avLst/>
          </a:prstGeom>
        </p:spPr>
      </p:pic>
      <p:sp>
        <p:nvSpPr>
          <p:cNvPr id="36" name="TextBox 35">
            <a:extLst>
              <a:ext uri="{FF2B5EF4-FFF2-40B4-BE49-F238E27FC236}">
                <a16:creationId xmlns:a16="http://schemas.microsoft.com/office/drawing/2014/main" id="{BE329947-9272-A741-B770-558365730496}"/>
              </a:ext>
            </a:extLst>
          </p:cNvPr>
          <p:cNvSpPr txBox="1"/>
          <p:nvPr/>
        </p:nvSpPr>
        <p:spPr>
          <a:xfrm>
            <a:off x="5058827" y="2890282"/>
            <a:ext cx="14414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[enemy]</a:t>
            </a:r>
          </a:p>
        </p:txBody>
      </p:sp>
      <p:sp>
        <p:nvSpPr>
          <p:cNvPr id="37" name="TextBox 36">
            <a:extLst>
              <a:ext uri="{FF2B5EF4-FFF2-40B4-BE49-F238E27FC236}">
                <a16:creationId xmlns:a16="http://schemas.microsoft.com/office/drawing/2014/main" id="{C7643DEA-9C80-8842-B87F-CC3DA60B0E36}"/>
              </a:ext>
            </a:extLst>
          </p:cNvPr>
          <p:cNvSpPr txBox="1"/>
          <p:nvPr/>
        </p:nvSpPr>
        <p:spPr>
          <a:xfrm>
            <a:off x="5087029" y="3983795"/>
            <a:ext cx="16257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bright]</a:t>
            </a:r>
          </a:p>
        </p:txBody>
      </p:sp>
      <p:pic>
        <p:nvPicPr>
          <p:cNvPr id="46" name="Picture 45" descr="A picture containing text&#10;&#10;Description automatically generated">
            <a:extLst>
              <a:ext uri="{FF2B5EF4-FFF2-40B4-BE49-F238E27FC236}">
                <a16:creationId xmlns:a16="http://schemas.microsoft.com/office/drawing/2014/main" id="{D7A1F57D-F6CA-8941-A898-4EDCC3B708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8465" y="5134291"/>
            <a:ext cx="713382" cy="713382"/>
          </a:xfrm>
          <a:prstGeom prst="rect">
            <a:avLst/>
          </a:prstGeom>
        </p:spPr>
      </p:pic>
    </p:spTree>
    <p:extLst>
      <p:ext uri="{BB962C8B-B14F-4D97-AF65-F5344CB8AC3E}">
        <p14:creationId xmlns:p14="http://schemas.microsoft.com/office/powerpoint/2010/main" val="9222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1" grpId="0"/>
      <p:bldP spid="22" grpId="0"/>
      <p:bldP spid="23" grpId="0"/>
      <p:bldP spid="32" grpId="0"/>
      <p:bldP spid="33" grpId="0"/>
      <p:bldP spid="34" grpId="0"/>
      <p:bldP spid="36" grpId="0"/>
      <p:bldP spid="3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Slide 3</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2160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43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64377" y="260940"/>
            <a:ext cx="4467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sp>
        <p:nvSpPr>
          <p:cNvPr id="18" name="TextBox 17">
            <a:extLst>
              <a:ext uri="{FF2B5EF4-FFF2-40B4-BE49-F238E27FC236}">
                <a16:creationId xmlns:a16="http://schemas.microsoft.com/office/drawing/2014/main" id="{8E5F1717-B03E-483D-89E3-DD54CE771380}"/>
              </a:ext>
            </a:extLst>
          </p:cNvPr>
          <p:cNvSpPr txBox="1"/>
          <p:nvPr/>
        </p:nvSpPr>
        <p:spPr>
          <a:xfrm>
            <a:off x="783376" y="2544733"/>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BE765E6-B917-486C-8D90-397C98641DF7}"/>
              </a:ext>
            </a:extLst>
          </p:cNvPr>
          <p:cNvSpPr txBox="1"/>
          <p:nvPr/>
        </p:nvSpPr>
        <p:spPr>
          <a:xfrm>
            <a:off x="2521546" y="2590975"/>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6037639-0940-4309-8882-6D6F74240183}"/>
              </a:ext>
            </a:extLst>
          </p:cNvPr>
          <p:cNvSpPr txBox="1"/>
          <p:nvPr/>
        </p:nvSpPr>
        <p:spPr>
          <a:xfrm>
            <a:off x="4297456"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FF0ECF90-F5EF-4B21-B976-75361EC115F5}"/>
              </a:ext>
            </a:extLst>
          </p:cNvPr>
          <p:cNvSpPr txBox="1"/>
          <p:nvPr/>
        </p:nvSpPr>
        <p:spPr>
          <a:xfrm>
            <a:off x="6832600" y="255634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174B372-65C0-4012-BC3B-87B42BC503B3}"/>
              </a:ext>
            </a:extLst>
          </p:cNvPr>
          <p:cNvSpPr txBox="1"/>
          <p:nvPr/>
        </p:nvSpPr>
        <p:spPr>
          <a:xfrm>
            <a:off x="8633803"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23" name="TextBox 22">
            <a:extLst>
              <a:ext uri="{FF2B5EF4-FFF2-40B4-BE49-F238E27FC236}">
                <a16:creationId xmlns:a16="http://schemas.microsoft.com/office/drawing/2014/main" id="{5713C0EE-6F87-4D28-A1A8-9C3B72CAAEEB}"/>
              </a:ext>
            </a:extLst>
          </p:cNvPr>
          <p:cNvSpPr txBox="1"/>
          <p:nvPr/>
        </p:nvSpPr>
        <p:spPr>
          <a:xfrm>
            <a:off x="10305002" y="2608227"/>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Kopf</a:t>
            </a:r>
          </a:p>
        </p:txBody>
      </p:sp>
      <p:graphicFrame>
        <p:nvGraphicFramePr>
          <p:cNvPr id="24" name="Table 18">
            <a:extLst>
              <a:ext uri="{FF2B5EF4-FFF2-40B4-BE49-F238E27FC236}">
                <a16:creationId xmlns:a16="http://schemas.microsoft.com/office/drawing/2014/main" id="{074AE19A-BDAE-4715-9830-15F4306442C2}"/>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t>
                      </a:r>
                      <a:r>
                        <a:rPr lang="en-GB" sz="2400" b="1" dirty="0" err="1">
                          <a:solidFill>
                            <a:srgbClr val="DAA520"/>
                          </a:solidFill>
                        </a:rPr>
                        <a:t>er</a:t>
                      </a:r>
                      <a:r>
                        <a:rPr lang="en-GB" sz="2400" b="1" dirty="0">
                          <a:solidFill>
                            <a:srgbClr val="DAA520"/>
                          </a:solidFill>
                        </a:rPr>
                        <a:t>-</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t>
                      </a:r>
                      <a:r>
                        <a:rPr lang="en-GB" sz="2000" b="1" dirty="0">
                          <a:solidFill>
                            <a:srgbClr val="DAA520"/>
                          </a:solidFill>
                        </a:rPr>
                        <a:t>-</a:t>
                      </a:r>
                      <a:r>
                        <a:rPr lang="en-GB" sz="2000" b="1" dirty="0" err="1">
                          <a:solidFill>
                            <a:srgbClr val="DAA520"/>
                          </a:solidFill>
                        </a:rPr>
                        <a:t>er</a:t>
                      </a:r>
                      <a:r>
                        <a:rPr lang="en-GB" sz="20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t>
                      </a:r>
                      <a:r>
                        <a:rPr lang="en-GB" sz="2400" b="1" dirty="0" err="1">
                          <a:solidFill>
                            <a:srgbClr val="DAA520"/>
                          </a:solidFill>
                        </a:rPr>
                        <a:t>ei</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5" name="Rectangle: Rounded Corners 24">
            <a:hlinkClick r:id="" action="ppaction://noaction">
              <a:snd r:embed="rId5" name="3. 1. gern.wav"/>
            </a:hlinkClick>
            <a:extLst>
              <a:ext uri="{FF2B5EF4-FFF2-40B4-BE49-F238E27FC236}">
                <a16:creationId xmlns:a16="http://schemas.microsoft.com/office/drawing/2014/main" id="{62131C42-1A98-45D9-9095-6A0D04DC567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B9243CD-A60A-4A6E-B595-8978868BDEBA}"/>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klären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hlinkClick r:id="" action="ppaction://noaction">
              <a:snd r:embed="rId6" name="3. 2.wav"/>
            </a:hlinkClick>
            <a:extLst>
              <a:ext uri="{FF2B5EF4-FFF2-40B4-BE49-F238E27FC236}">
                <a16:creationId xmlns:a16="http://schemas.microsoft.com/office/drawing/2014/main" id="{3A2E0383-BFE9-4912-BEFA-DF4794B3267A}"/>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13877F3-9BE6-43AC-93FE-D102FB28E475}"/>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endParaRPr kumimoji="0" lang="en-GB" sz="28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Rectangle: Rounded Corners 28">
            <a:hlinkClick r:id="" action="ppaction://noaction">
              <a:snd r:embed="rId7" name="3. 3.wav"/>
            </a:hlinkClick>
            <a:extLst>
              <a:ext uri="{FF2B5EF4-FFF2-40B4-BE49-F238E27FC236}">
                <a16:creationId xmlns:a16="http://schemas.microsoft.com/office/drawing/2014/main" id="{9183271E-0308-42C4-AACB-0F564896C2E3}"/>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00B1741-EA7D-4C69-AA7C-C635598CD1AA}"/>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2" name="Table 18">
            <a:extLst>
              <a:ext uri="{FF2B5EF4-FFF2-40B4-BE49-F238E27FC236}">
                <a16:creationId xmlns:a16="http://schemas.microsoft.com/office/drawing/2014/main" id="{DDBE3F33-3C17-4A2B-AD6B-75A197A27D75}"/>
              </a:ext>
            </a:extLst>
          </p:cNvPr>
          <p:cNvGraphicFramePr>
            <a:graphicFrameLocks noGrp="1"/>
          </p:cNvGraphicFramePr>
          <p:nvPr/>
        </p:nvGraphicFramePr>
        <p:xfrm>
          <a:off x="6189979"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j</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z</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o</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33" name="Rectangle: Rounded Corners 32">
            <a:hlinkClick r:id="" action="ppaction://noaction">
              <a:snd r:embed="rId8" name="3. 4.wav"/>
            </a:hlinkClick>
            <a:extLst>
              <a:ext uri="{FF2B5EF4-FFF2-40B4-BE49-F238E27FC236}">
                <a16:creationId xmlns:a16="http://schemas.microsoft.com/office/drawing/2014/main" id="{A6B4B644-D7A0-4BE7-8554-26F0D5BAE7FE}"/>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BB5B8B02-DFA6-4A43-B327-C509FA8E6E6F}"/>
              </a:ext>
            </a:extLst>
          </p:cNvPr>
          <p:cNvSpPr txBox="1"/>
          <p:nvPr/>
        </p:nvSpPr>
        <p:spPr>
          <a:xfrm>
            <a:off x="6347293" y="4033242"/>
            <a:ext cx="450095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edoch</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ugendclub</a:t>
            </a:r>
            <a:endPar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34">
            <a:hlinkClick r:id="" action="ppaction://noaction">
              <a:snd r:embed="rId9" name="3. 5.wav"/>
            </a:hlinkClick>
            <a:extLst>
              <a:ext uri="{FF2B5EF4-FFF2-40B4-BE49-F238E27FC236}">
                <a16:creationId xmlns:a16="http://schemas.microsoft.com/office/drawing/2014/main" id="{54F39C20-C301-4714-B1E7-0EDA5BE2B399}"/>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9FE2BBF-CA06-47E1-B17E-0EE9BC5B2CC0}"/>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36">
            <a:hlinkClick r:id="" action="ppaction://noaction">
              <a:snd r:embed="rId10" name="3. 6.wav"/>
            </a:hlinkClick>
            <a:extLst>
              <a:ext uri="{FF2B5EF4-FFF2-40B4-BE49-F238E27FC236}">
                <a16:creationId xmlns:a16="http://schemas.microsoft.com/office/drawing/2014/main" id="{DBF6641F-2759-4947-91AB-E24CD3752E4D}"/>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EC5B2394-B36B-48A9-B681-0314344F6CF9}"/>
              </a:ext>
            </a:extLst>
          </p:cNvPr>
          <p:cNvSpPr txBox="1"/>
          <p:nvPr/>
        </p:nvSpPr>
        <p:spPr>
          <a:xfrm>
            <a:off x="6347293" y="5534420"/>
            <a:ext cx="45304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Schl</a:t>
            </a:r>
            <a:r>
              <a:rPr kumimoji="0" lang="en-GB" sz="2600" b="1"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 -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erlauben</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32FE65-A467-4E52-ADF8-FD274E8955F0}"/>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4846FE7B-85BC-466D-BB28-B11FB6D67858}"/>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BEAFF50-1B7E-407A-A673-AFB69FF8E489}"/>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7" name="TextBox 46">
            <a:extLst>
              <a:ext uri="{FF2B5EF4-FFF2-40B4-BE49-F238E27FC236}">
                <a16:creationId xmlns:a16="http://schemas.microsoft.com/office/drawing/2014/main" id="{0AD614BE-7408-46F2-8CCB-68169FC3FCBC}"/>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13C2E4AF-A6E9-4DEF-BFB8-4AD62B979CE0}"/>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608D867D-9FE4-4625-BDFA-14BA3D56173E}"/>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0" name="Picture 49" descr="boy pointing to another boy">
            <a:hlinkClick r:id="" action="ppaction://noaction">
              <a:snd r:embed="rId11" name="-er_stressed.wav"/>
            </a:hlinkClick>
            <a:extLst>
              <a:ext uri="{FF2B5EF4-FFF2-40B4-BE49-F238E27FC236}">
                <a16:creationId xmlns:a16="http://schemas.microsoft.com/office/drawing/2014/main" id="{A98ED446-3D39-4302-8D33-420C4545C1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14" y="1617638"/>
            <a:ext cx="1441138" cy="989334"/>
          </a:xfrm>
          <a:prstGeom prst="rect">
            <a:avLst/>
          </a:prstGeom>
        </p:spPr>
      </p:pic>
      <p:sp>
        <p:nvSpPr>
          <p:cNvPr id="51" name="Rectangle 50">
            <a:hlinkClick r:id="" action="ppaction://noaction">
              <a:snd r:embed="rId13" name="er_source.wav"/>
            </a:hlinkClick>
            <a:extLst>
              <a:ext uri="{FF2B5EF4-FFF2-40B4-BE49-F238E27FC236}">
                <a16:creationId xmlns:a16="http://schemas.microsoft.com/office/drawing/2014/main" id="{3F9713C8-7587-4410-80CA-54DB608F37EB}"/>
              </a:ext>
            </a:extLst>
          </p:cNvPr>
          <p:cNvSpPr/>
          <p:nvPr/>
        </p:nvSpPr>
        <p:spPr>
          <a:xfrm>
            <a:off x="1011827" y="1134391"/>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2" name="Picture 51" descr="arrows going in a circle">
            <a:hlinkClick r:id="" action="ppaction://noaction">
              <a:snd r:embed="rId14" name="wieder_source.wav"/>
            </a:hlinkClick>
            <a:extLst>
              <a:ext uri="{FF2B5EF4-FFF2-40B4-BE49-F238E27FC236}">
                <a16:creationId xmlns:a16="http://schemas.microsoft.com/office/drawing/2014/main" id="{61F67C04-FEDA-4C75-B575-BF9A81BB5696}"/>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322" y="1641805"/>
            <a:ext cx="965167" cy="965167"/>
          </a:xfrm>
          <a:prstGeom prst="rect">
            <a:avLst/>
          </a:prstGeom>
        </p:spPr>
      </p:pic>
      <p:sp>
        <p:nvSpPr>
          <p:cNvPr id="53" name="Rectangle 52">
            <a:hlinkClick r:id="" action="ppaction://noaction">
              <a:snd r:embed="rId16" name="-er_unstressed.wav"/>
            </a:hlinkClick>
            <a:extLst>
              <a:ext uri="{FF2B5EF4-FFF2-40B4-BE49-F238E27FC236}">
                <a16:creationId xmlns:a16="http://schemas.microsoft.com/office/drawing/2014/main" id="{020420D8-8A5F-4467-B00B-4AA49E72092E}"/>
              </a:ext>
            </a:extLst>
          </p:cNvPr>
          <p:cNvSpPr/>
          <p:nvPr/>
        </p:nvSpPr>
        <p:spPr>
          <a:xfrm>
            <a:off x="2727328" y="1145729"/>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53">
            <a:hlinkClick r:id="" action="ppaction://noaction">
              <a:snd r:embed="rId17" name="ei.wav"/>
            </a:hlinkClick>
            <a:extLst>
              <a:ext uri="{FF2B5EF4-FFF2-40B4-BE49-F238E27FC236}">
                <a16:creationId xmlns:a16="http://schemas.microsoft.com/office/drawing/2014/main" id="{9DF4073C-5492-4EAD-859C-DD677C978E90}"/>
              </a:ext>
            </a:extLst>
          </p:cNvPr>
          <p:cNvSpPr/>
          <p:nvPr/>
        </p:nvSpPr>
        <p:spPr>
          <a:xfrm>
            <a:off x="4587285" y="1124627"/>
            <a:ext cx="982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ei</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5" name="Picture 54" descr="man escaping from jail">
            <a:hlinkClick r:id="" action="ppaction://noaction">
              <a:snd r:embed="rId18" name="frei_source.wav"/>
            </a:hlinkClick>
            <a:extLst>
              <a:ext uri="{FF2B5EF4-FFF2-40B4-BE49-F238E27FC236}">
                <a16:creationId xmlns:a16="http://schemas.microsoft.com/office/drawing/2014/main" id="{35D29994-35A1-4A7E-9647-67235FFD1072}"/>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9341" y="1702493"/>
            <a:ext cx="1170534" cy="1048136"/>
          </a:xfrm>
          <a:prstGeom prst="rect">
            <a:avLst/>
          </a:prstGeom>
        </p:spPr>
      </p:pic>
      <p:pic>
        <p:nvPicPr>
          <p:cNvPr id="56" name="Picture 55" descr="man with two thumbs up">
            <a:hlinkClick r:id="" action="ppaction://noaction">
              <a:snd r:embed="rId20" name="Ja.wav"/>
            </a:hlinkClick>
            <a:extLst>
              <a:ext uri="{FF2B5EF4-FFF2-40B4-BE49-F238E27FC236}">
                <a16:creationId xmlns:a16="http://schemas.microsoft.com/office/drawing/2014/main" id="{CB37D7CE-0F1C-4FEB-A6CE-B445C40A4A1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890" y="1668539"/>
            <a:ext cx="1170534" cy="1002123"/>
          </a:xfrm>
          <a:prstGeom prst="rect">
            <a:avLst/>
          </a:prstGeom>
        </p:spPr>
      </p:pic>
      <p:sp>
        <p:nvSpPr>
          <p:cNvPr id="57" name="Rectangle 56">
            <a:hlinkClick r:id="" action="ppaction://noaction">
              <a:snd r:embed="rId22" name="J.wav"/>
            </a:hlinkClick>
            <a:extLst>
              <a:ext uri="{FF2B5EF4-FFF2-40B4-BE49-F238E27FC236}">
                <a16:creationId xmlns:a16="http://schemas.microsoft.com/office/drawing/2014/main" id="{64748AE4-BE09-4824-BBB5-415F23913E96}"/>
              </a:ext>
            </a:extLst>
          </p:cNvPr>
          <p:cNvSpPr/>
          <p:nvPr/>
        </p:nvSpPr>
        <p:spPr>
          <a:xfrm>
            <a:off x="7284127" y="1153875"/>
            <a:ext cx="5084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j</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ectangle 57">
            <a:hlinkClick r:id="" action="ppaction://noaction">
              <a:snd r:embed="rId23" name="z.wav"/>
            </a:hlinkClick>
            <a:extLst>
              <a:ext uri="{FF2B5EF4-FFF2-40B4-BE49-F238E27FC236}">
                <a16:creationId xmlns:a16="http://schemas.microsoft.com/office/drawing/2014/main" id="{0C1A5C0F-FDBD-4BB2-A9E9-C89BF23C9E4E}"/>
              </a:ext>
            </a:extLst>
          </p:cNvPr>
          <p:cNvSpPr/>
          <p:nvPr/>
        </p:nvSpPr>
        <p:spPr>
          <a:xfrm>
            <a:off x="8928894" y="1142554"/>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9" name="Picture 58" descr="train">
            <a:hlinkClick r:id="" action="ppaction://noaction">
              <a:snd r:embed="rId24" name="Zug_source.wav"/>
            </a:hlinkClick>
            <a:extLst>
              <a:ext uri="{FF2B5EF4-FFF2-40B4-BE49-F238E27FC236}">
                <a16:creationId xmlns:a16="http://schemas.microsoft.com/office/drawing/2014/main" id="{1A66A883-6C9B-4025-89F1-B9F150FA886B}"/>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388" y="1812315"/>
            <a:ext cx="1253967" cy="706585"/>
          </a:xfrm>
          <a:prstGeom prst="rect">
            <a:avLst/>
          </a:prstGeom>
        </p:spPr>
      </p:pic>
      <p:pic>
        <p:nvPicPr>
          <p:cNvPr id="60" name="Picture 59" descr="back of a man's head">
            <a:hlinkClick r:id="" action="ppaction://noaction">
              <a:snd r:embed="rId26" name="Kopf_source.wav"/>
            </a:hlinkClick>
            <a:extLst>
              <a:ext uri="{FF2B5EF4-FFF2-40B4-BE49-F238E27FC236}">
                <a16:creationId xmlns:a16="http://schemas.microsoft.com/office/drawing/2014/main" id="{0D0BDF85-B3FA-4DD8-9678-217EFD14F31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3063"/>
          <a:stretch/>
        </p:blipFill>
        <p:spPr>
          <a:xfrm>
            <a:off x="10532554" y="1574653"/>
            <a:ext cx="841684" cy="965470"/>
          </a:xfrm>
          <a:prstGeom prst="rect">
            <a:avLst/>
          </a:prstGeom>
        </p:spPr>
      </p:pic>
      <p:sp>
        <p:nvSpPr>
          <p:cNvPr id="61" name="Rectangle 60">
            <a:hlinkClick r:id="" action="ppaction://noaction">
              <a:snd r:embed="rId28" name="o_short.wav"/>
            </a:hlinkClick>
            <a:extLst>
              <a:ext uri="{FF2B5EF4-FFF2-40B4-BE49-F238E27FC236}">
                <a16:creationId xmlns:a16="http://schemas.microsoft.com/office/drawing/2014/main" id="{CB8ED3C2-7228-4270-BBC2-97661CD2B064}"/>
              </a:ext>
            </a:extLst>
          </p:cNvPr>
          <p:cNvSpPr/>
          <p:nvPr/>
        </p:nvSpPr>
        <p:spPr>
          <a:xfrm>
            <a:off x="10664343" y="1139742"/>
            <a:ext cx="644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boy pointing to another boy">
            <a:extLst>
              <a:ext uri="{FF2B5EF4-FFF2-40B4-BE49-F238E27FC236}">
                <a16:creationId xmlns:a16="http://schemas.microsoft.com/office/drawing/2014/main" id="{E67D1E81-D70D-44F7-8AD2-6C3CE46335B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03959" y="3867637"/>
            <a:ext cx="491721" cy="337564"/>
          </a:xfrm>
          <a:prstGeom prst="rect">
            <a:avLst/>
          </a:prstGeom>
        </p:spPr>
      </p:pic>
      <p:pic>
        <p:nvPicPr>
          <p:cNvPr id="63" name="Picture 62" descr="arrows going in a circle">
            <a:extLst>
              <a:ext uri="{FF2B5EF4-FFF2-40B4-BE49-F238E27FC236}">
                <a16:creationId xmlns:a16="http://schemas.microsoft.com/office/drawing/2014/main" id="{B2C1DC3B-F881-4F7C-B2D8-E74FCD6A2422}"/>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584" y="4626059"/>
            <a:ext cx="337036" cy="337036"/>
          </a:xfrm>
          <a:prstGeom prst="rect">
            <a:avLst/>
          </a:prstGeom>
        </p:spPr>
      </p:pic>
      <p:pic>
        <p:nvPicPr>
          <p:cNvPr id="64" name="Picture 63" descr="man escaping from jail">
            <a:extLst>
              <a:ext uri="{FF2B5EF4-FFF2-40B4-BE49-F238E27FC236}">
                <a16:creationId xmlns:a16="http://schemas.microsoft.com/office/drawing/2014/main" id="{1D784FBE-E79E-4A16-9173-4F9D5FC71178}"/>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0704" y="5293248"/>
            <a:ext cx="392822" cy="351746"/>
          </a:xfrm>
          <a:prstGeom prst="rect">
            <a:avLst/>
          </a:prstGeom>
        </p:spPr>
      </p:pic>
      <p:pic>
        <p:nvPicPr>
          <p:cNvPr id="65" name="Picture 64" descr="man with two thumbs up">
            <a:extLst>
              <a:ext uri="{FF2B5EF4-FFF2-40B4-BE49-F238E27FC236}">
                <a16:creationId xmlns:a16="http://schemas.microsoft.com/office/drawing/2014/main" id="{1AD2B9E5-ABE0-4AE1-82D2-2871CF51BCB9}"/>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133" y="3800473"/>
            <a:ext cx="410224" cy="351203"/>
          </a:xfrm>
          <a:prstGeom prst="rect">
            <a:avLst/>
          </a:prstGeom>
        </p:spPr>
      </p:pic>
      <p:pic>
        <p:nvPicPr>
          <p:cNvPr id="66" name="Picture 65" descr="train">
            <a:extLst>
              <a:ext uri="{FF2B5EF4-FFF2-40B4-BE49-F238E27FC236}">
                <a16:creationId xmlns:a16="http://schemas.microsoft.com/office/drawing/2014/main" id="{823FAF87-6A14-4772-A421-E5A8F53F0E7B}"/>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4663066"/>
            <a:ext cx="338355" cy="190656"/>
          </a:xfrm>
          <a:prstGeom prst="rect">
            <a:avLst/>
          </a:prstGeom>
        </p:spPr>
      </p:pic>
      <p:pic>
        <p:nvPicPr>
          <p:cNvPr id="67" name="Picture 66" descr="back of a man's head">
            <a:extLst>
              <a:ext uri="{FF2B5EF4-FFF2-40B4-BE49-F238E27FC236}">
                <a16:creationId xmlns:a16="http://schemas.microsoft.com/office/drawing/2014/main" id="{9C292056-293F-4CCA-A925-77D2163683CF}"/>
              </a:ext>
            </a:extLst>
          </p:cNvPr>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904546" y="5210850"/>
            <a:ext cx="349517" cy="400920"/>
          </a:xfrm>
          <a:prstGeom prst="rect">
            <a:avLst/>
          </a:prstGeom>
        </p:spPr>
      </p:pic>
    </p:spTree>
    <p:extLst>
      <p:ext uri="{BB962C8B-B14F-4D97-AF65-F5344CB8AC3E}">
        <p14:creationId xmlns:p14="http://schemas.microsoft.com/office/powerpoint/2010/main" val="1558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5" grpId="0" animBg="1"/>
      <p:bldP spid="26" grpId="0"/>
      <p:bldP spid="27" grpId="0" animBg="1"/>
      <p:bldP spid="28" grpId="0"/>
      <p:bldP spid="29" grpId="0" animBg="1"/>
      <p:bldP spid="30" grpId="0"/>
      <p:bldP spid="33" grpId="0" animBg="1"/>
      <p:bldP spid="34" grpId="0"/>
      <p:bldP spid="35" grpId="0" animBg="1"/>
      <p:bldP spid="36" grpId="0"/>
      <p:bldP spid="37" grpId="0" animBg="1"/>
      <p:bldP spid="38" grpId="0"/>
      <p:bldP spid="39" grpId="0"/>
      <p:bldP spid="45" grpId="0"/>
      <p:bldP spid="46" grpId="0"/>
      <p:bldP spid="47" grpId="0"/>
      <p:bldP spid="48"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9953-F25C-534D-AB51-1897C9C126EA}"/>
              </a:ext>
            </a:extLst>
          </p:cNvPr>
          <p:cNvSpPr>
            <a:spLocks noGrp="1"/>
          </p:cNvSpPr>
          <p:nvPr>
            <p:ph type="title"/>
          </p:nvPr>
        </p:nvSpPr>
        <p:spPr>
          <a:xfrm>
            <a:off x="5152968" y="-112510"/>
            <a:ext cx="1921752" cy="1706567"/>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324136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s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allei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T3.2 Week 7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 16</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03965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1250"/>
            <a:ext cx="2619632" cy="869950"/>
          </a:xfrm>
          <a:prstGeom prst="rect">
            <a:avLst/>
          </a:prstGeom>
        </p:spPr>
      </p:pic>
      <p:sp>
        <p:nvSpPr>
          <p:cNvPr id="4" name="Title 3"/>
          <p:cNvSpPr>
            <a:spLocks noGrp="1"/>
          </p:cNvSpPr>
          <p:nvPr>
            <p:ph type="title"/>
          </p:nvPr>
        </p:nvSpPr>
        <p:spPr>
          <a:xfrm>
            <a:off x="0" y="22947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736244" y="3965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97001" y="132042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25" name="Picture 24" descr="Icon&#10;&#10;Description automatically generated">
            <a:extLst>
              <a:ext uri="{FF2B5EF4-FFF2-40B4-BE49-F238E27FC236}">
                <a16:creationId xmlns:a16="http://schemas.microsoft.com/office/drawing/2014/main" id="{9E88FD5B-55E0-44DF-849A-EF182ECFF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190" y="94680"/>
            <a:ext cx="1373141" cy="907210"/>
          </a:xfrm>
          <a:prstGeom prst="rect">
            <a:avLst/>
          </a:prstGeom>
        </p:spPr>
      </p:pic>
      <p:sp>
        <p:nvSpPr>
          <p:cNvPr id="27" name="TextBox 26">
            <a:extLst>
              <a:ext uri="{FF2B5EF4-FFF2-40B4-BE49-F238E27FC236}">
                <a16:creationId xmlns:a16="http://schemas.microsoft.com/office/drawing/2014/main" id="{203FB901-F0C2-4318-BBF9-AA5B9F4EE285}"/>
              </a:ext>
            </a:extLst>
          </p:cNvPr>
          <p:cNvSpPr txBox="1"/>
          <p:nvPr/>
        </p:nvSpPr>
        <p:spPr>
          <a:xfrm>
            <a:off x="2736244" y="399140"/>
            <a:ext cx="5563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sollst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C936C1E8-1327-429D-96AE-B6A32CDC3BE7}"/>
              </a:ext>
            </a:extLst>
          </p:cNvPr>
          <p:cNvSpPr txBox="1"/>
          <p:nvPr/>
        </p:nvSpPr>
        <p:spPr>
          <a:xfrm>
            <a:off x="2736244" y="70742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TextBox 28">
            <a:extLst>
              <a:ext uri="{FF2B5EF4-FFF2-40B4-BE49-F238E27FC236}">
                <a16:creationId xmlns:a16="http://schemas.microsoft.com/office/drawing/2014/main" id="{7C2E1B91-0B0C-45F0-85A4-F25318E9FAE9}"/>
              </a:ext>
            </a:extLst>
          </p:cNvPr>
          <p:cNvSpPr txBox="1"/>
          <p:nvPr/>
        </p:nvSpPr>
        <p:spPr>
          <a:xfrm>
            <a:off x="2736244" y="1102051"/>
            <a:ext cx="66273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Versuch</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8" name="Group 17">
            <a:extLst>
              <a:ext uri="{FF2B5EF4-FFF2-40B4-BE49-F238E27FC236}">
                <a16:creationId xmlns:a16="http://schemas.microsoft.com/office/drawing/2014/main" id="{EC74CC42-BFB3-49EC-A7D5-3378CAC8D409}"/>
              </a:ext>
            </a:extLst>
          </p:cNvPr>
          <p:cNvGrpSpPr/>
          <p:nvPr/>
        </p:nvGrpSpPr>
        <p:grpSpPr>
          <a:xfrm>
            <a:off x="298616" y="2391525"/>
            <a:ext cx="1941534" cy="970033"/>
            <a:chOff x="17668" y="1973345"/>
            <a:chExt cx="1941534" cy="970033"/>
          </a:xfrm>
        </p:grpSpPr>
        <p:pic>
          <p:nvPicPr>
            <p:cNvPr id="30" name="Picture 29" descr="Icon&#10;&#10;Description automatically generated">
              <a:extLst>
                <a:ext uri="{FF2B5EF4-FFF2-40B4-BE49-F238E27FC236}">
                  <a16:creationId xmlns:a16="http://schemas.microsoft.com/office/drawing/2014/main" id="{EFEC1EE2-E3CE-4459-9CEE-EAA3410422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812" y="1973345"/>
              <a:ext cx="663549" cy="684954"/>
            </a:xfrm>
            <a:prstGeom prst="rect">
              <a:avLst/>
            </a:prstGeom>
          </p:spPr>
        </p:pic>
        <p:sp>
          <p:nvSpPr>
            <p:cNvPr id="2" name="TextBox 1">
              <a:extLst>
                <a:ext uri="{FF2B5EF4-FFF2-40B4-BE49-F238E27FC236}">
                  <a16:creationId xmlns:a16="http://schemas.microsoft.com/office/drawing/2014/main" id="{20F61940-628A-4145-B9DC-677962B4F927}"/>
                </a:ext>
              </a:extLst>
            </p:cNvPr>
            <p:cNvSpPr txBox="1"/>
            <p:nvPr/>
          </p:nvSpPr>
          <p:spPr>
            <a:xfrm>
              <a:off x="17668" y="2543268"/>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Fliege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575ED657-F1C1-4227-B96F-0EF41F7AA633}"/>
              </a:ext>
            </a:extLst>
          </p:cNvPr>
          <p:cNvGrpSpPr/>
          <p:nvPr/>
        </p:nvGrpSpPr>
        <p:grpSpPr>
          <a:xfrm>
            <a:off x="1720412" y="2839645"/>
            <a:ext cx="1941534" cy="1034534"/>
            <a:chOff x="1472636" y="2388493"/>
            <a:chExt cx="1941534" cy="1034534"/>
          </a:xfrm>
        </p:grpSpPr>
        <p:pic>
          <p:nvPicPr>
            <p:cNvPr id="31" name="Picture 30" descr="man escaping from jail">
              <a:extLst>
                <a:ext uri="{FF2B5EF4-FFF2-40B4-BE49-F238E27FC236}">
                  <a16:creationId xmlns:a16="http://schemas.microsoft.com/office/drawing/2014/main" id="{0198383B-188C-4C2E-A067-5BE90E86947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4678" y="2388493"/>
              <a:ext cx="814454" cy="729290"/>
            </a:xfrm>
            <a:prstGeom prst="rect">
              <a:avLst/>
            </a:prstGeom>
          </p:spPr>
        </p:pic>
        <p:sp>
          <p:nvSpPr>
            <p:cNvPr id="32" name="TextBox 31">
              <a:extLst>
                <a:ext uri="{FF2B5EF4-FFF2-40B4-BE49-F238E27FC236}">
                  <a16:creationId xmlns:a16="http://schemas.microsoft.com/office/drawing/2014/main" id="{55874C17-C5A1-433F-97C0-AC767D35F698}"/>
                </a:ext>
              </a:extLst>
            </p:cNvPr>
            <p:cNvSpPr txBox="1"/>
            <p:nvPr/>
          </p:nvSpPr>
          <p:spPr>
            <a:xfrm>
              <a:off x="1472636" y="3022917"/>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Freiheit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4" name="TextBox 33">
            <a:extLst>
              <a:ext uri="{FF2B5EF4-FFF2-40B4-BE49-F238E27FC236}">
                <a16:creationId xmlns:a16="http://schemas.microsoft.com/office/drawing/2014/main" id="{28552D58-68A7-4A90-9DCC-447BEC976A75}"/>
              </a:ext>
            </a:extLst>
          </p:cNvPr>
          <p:cNvSpPr txBox="1"/>
          <p:nvPr/>
        </p:nvSpPr>
        <p:spPr>
          <a:xfrm>
            <a:off x="529348" y="5066356"/>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51" name="Group 50">
            <a:extLst>
              <a:ext uri="{FF2B5EF4-FFF2-40B4-BE49-F238E27FC236}">
                <a16:creationId xmlns:a16="http://schemas.microsoft.com/office/drawing/2014/main" id="{BC02CEA9-BD17-4FEB-8A79-6738AED6716F}"/>
              </a:ext>
            </a:extLst>
          </p:cNvPr>
          <p:cNvGrpSpPr/>
          <p:nvPr/>
        </p:nvGrpSpPr>
        <p:grpSpPr>
          <a:xfrm>
            <a:off x="7974225" y="4790770"/>
            <a:ext cx="1941534" cy="979176"/>
            <a:chOff x="7974225" y="4790770"/>
            <a:chExt cx="1941534" cy="979176"/>
          </a:xfrm>
        </p:grpSpPr>
        <p:pic>
          <p:nvPicPr>
            <p:cNvPr id="37" name="Picture 36">
              <a:extLst>
                <a:ext uri="{FF2B5EF4-FFF2-40B4-BE49-F238E27FC236}">
                  <a16:creationId xmlns:a16="http://schemas.microsoft.com/office/drawing/2014/main" id="{D8768C05-034C-4D12-9ED6-D04BDB1442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5145" y="4790770"/>
              <a:ext cx="1209608" cy="604804"/>
            </a:xfrm>
            <a:prstGeom prst="rect">
              <a:avLst/>
            </a:prstGeom>
          </p:spPr>
        </p:pic>
        <p:sp>
          <p:nvSpPr>
            <p:cNvPr id="38" name="TextBox 37">
              <a:extLst>
                <a:ext uri="{FF2B5EF4-FFF2-40B4-BE49-F238E27FC236}">
                  <a16:creationId xmlns:a16="http://schemas.microsoft.com/office/drawing/2014/main" id="{930E65CE-4AA3-406F-846D-311858629543}"/>
                </a:ext>
              </a:extLst>
            </p:cNvPr>
            <p:cNvSpPr txBox="1"/>
            <p:nvPr/>
          </p:nvSpPr>
          <p:spPr>
            <a:xfrm>
              <a:off x="7974225" y="5369836"/>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Haifisch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0" name="Group 49">
            <a:extLst>
              <a:ext uri="{FF2B5EF4-FFF2-40B4-BE49-F238E27FC236}">
                <a16:creationId xmlns:a16="http://schemas.microsoft.com/office/drawing/2014/main" id="{7C757BA5-8446-41EB-A387-B5180F4F0DA5}"/>
              </a:ext>
            </a:extLst>
          </p:cNvPr>
          <p:cNvGrpSpPr/>
          <p:nvPr/>
        </p:nvGrpSpPr>
        <p:grpSpPr>
          <a:xfrm>
            <a:off x="6773253" y="2242769"/>
            <a:ext cx="2753650" cy="1011605"/>
            <a:chOff x="3659372" y="4360061"/>
            <a:chExt cx="2753650" cy="1011605"/>
          </a:xfrm>
        </p:grpSpPr>
        <p:sp>
          <p:nvSpPr>
            <p:cNvPr id="33" name="TextBox 32">
              <a:extLst>
                <a:ext uri="{FF2B5EF4-FFF2-40B4-BE49-F238E27FC236}">
                  <a16:creationId xmlns:a16="http://schemas.microsoft.com/office/drawing/2014/main" id="{26AB275A-7C30-415B-B345-04AF8A2A3B0F}"/>
                </a:ext>
              </a:extLst>
            </p:cNvPr>
            <p:cNvSpPr txBox="1"/>
            <p:nvPr/>
          </p:nvSpPr>
          <p:spPr>
            <a:xfrm>
              <a:off x="3659372" y="4971556"/>
              <a:ext cx="2753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4" descr="Pig 16 Clip Art">
              <a:extLst>
                <a:ext uri="{FF2B5EF4-FFF2-40B4-BE49-F238E27FC236}">
                  <a16:creationId xmlns:a16="http://schemas.microsoft.com/office/drawing/2014/main" id="{FC15A9E0-3EB9-4950-938F-0F035BBC9C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2130" y="4360061"/>
              <a:ext cx="822664" cy="6444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B69A3CE-E4DB-4FAC-9AEF-93F405168EA0}"/>
              </a:ext>
            </a:extLst>
          </p:cNvPr>
          <p:cNvGrpSpPr/>
          <p:nvPr/>
        </p:nvGrpSpPr>
        <p:grpSpPr>
          <a:xfrm>
            <a:off x="5473105" y="3195779"/>
            <a:ext cx="1941534" cy="1250603"/>
            <a:chOff x="4886191" y="3469387"/>
            <a:chExt cx="1941534" cy="1250603"/>
          </a:xfrm>
        </p:grpSpPr>
        <p:pic>
          <p:nvPicPr>
            <p:cNvPr id="1026" name="Picture 2" descr="Violin, Music, Musical Instrument, String Instrument">
              <a:extLst>
                <a:ext uri="{FF2B5EF4-FFF2-40B4-BE49-F238E27FC236}">
                  <a16:creationId xmlns:a16="http://schemas.microsoft.com/office/drawing/2014/main" id="{8F91CDC7-ACFD-4AA1-880E-5D549CF985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8031" y="3469387"/>
              <a:ext cx="953302" cy="99331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155E20D-4E7C-418F-8730-B6A44DFB205B}"/>
                </a:ext>
              </a:extLst>
            </p:cNvPr>
            <p:cNvSpPr txBox="1"/>
            <p:nvPr/>
          </p:nvSpPr>
          <p:spPr>
            <a:xfrm>
              <a:off x="4886191" y="4319880"/>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Geige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2A62056F-21BA-43BD-BA4E-39E90793720D}"/>
              </a:ext>
            </a:extLst>
          </p:cNvPr>
          <p:cNvGrpSpPr/>
          <p:nvPr/>
        </p:nvGrpSpPr>
        <p:grpSpPr>
          <a:xfrm>
            <a:off x="7951861" y="1243535"/>
            <a:ext cx="1973122" cy="972655"/>
            <a:chOff x="15696" y="881037"/>
            <a:chExt cx="1973122" cy="972655"/>
          </a:xfrm>
        </p:grpSpPr>
        <p:sp>
          <p:nvSpPr>
            <p:cNvPr id="45" name="TextBox 44">
              <a:extLst>
                <a:ext uri="{FF2B5EF4-FFF2-40B4-BE49-F238E27FC236}">
                  <a16:creationId xmlns:a16="http://schemas.microsoft.com/office/drawing/2014/main" id="{15C55353-1534-4AA9-AE1D-1BBBE0855863}"/>
                </a:ext>
              </a:extLst>
            </p:cNvPr>
            <p:cNvSpPr txBox="1"/>
            <p:nvPr/>
          </p:nvSpPr>
          <p:spPr>
            <a:xfrm>
              <a:off x="47284" y="1453582"/>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Wiese</a:t>
              </a:r>
            </a:p>
          </p:txBody>
        </p:sp>
        <p:pic>
          <p:nvPicPr>
            <p:cNvPr id="1028" name="Picture 4" descr="Grass, Meadow, Green, Agriculture">
              <a:extLst>
                <a:ext uri="{FF2B5EF4-FFF2-40B4-BE49-F238E27FC236}">
                  <a16:creationId xmlns:a16="http://schemas.microsoft.com/office/drawing/2014/main" id="{7D601AE9-CD41-45A2-BCE6-D253CD1C2B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96" y="881037"/>
              <a:ext cx="1838756" cy="7400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815F6061-6261-48E1-8B13-B3A235EA04C4}"/>
              </a:ext>
            </a:extLst>
          </p:cNvPr>
          <p:cNvGrpSpPr/>
          <p:nvPr/>
        </p:nvGrpSpPr>
        <p:grpSpPr>
          <a:xfrm>
            <a:off x="1028947" y="1227696"/>
            <a:ext cx="1941534" cy="1049954"/>
            <a:chOff x="1850980" y="1186082"/>
            <a:chExt cx="1941534" cy="1049954"/>
          </a:xfrm>
        </p:grpSpPr>
        <p:sp>
          <p:nvSpPr>
            <p:cNvPr id="46" name="TextBox 45">
              <a:extLst>
                <a:ext uri="{FF2B5EF4-FFF2-40B4-BE49-F238E27FC236}">
                  <a16:creationId xmlns:a16="http://schemas.microsoft.com/office/drawing/2014/main" id="{9C18B1D8-1F76-4092-BCF5-D4ECCC1961A2}"/>
                </a:ext>
              </a:extLst>
            </p:cNvPr>
            <p:cNvSpPr txBox="1"/>
            <p:nvPr/>
          </p:nvSpPr>
          <p:spPr>
            <a:xfrm>
              <a:off x="1850980" y="1835926"/>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Goat, Drawing, Animal">
              <a:extLst>
                <a:ext uri="{FF2B5EF4-FFF2-40B4-BE49-F238E27FC236}">
                  <a16:creationId xmlns:a16="http://schemas.microsoft.com/office/drawing/2014/main" id="{8396159A-1FE0-4CCD-9F8A-53652D8707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3648" y="1186082"/>
              <a:ext cx="779511" cy="76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7A2D67F7-53DB-4061-9C41-542B76CF3BB3}"/>
              </a:ext>
            </a:extLst>
          </p:cNvPr>
          <p:cNvGrpSpPr/>
          <p:nvPr/>
        </p:nvGrpSpPr>
        <p:grpSpPr>
          <a:xfrm>
            <a:off x="2850819" y="1729863"/>
            <a:ext cx="1941534" cy="1018709"/>
            <a:chOff x="3008321" y="2258966"/>
            <a:chExt cx="1941534" cy="1018709"/>
          </a:xfrm>
        </p:grpSpPr>
        <p:sp>
          <p:nvSpPr>
            <p:cNvPr id="41" name="TextBox 40">
              <a:extLst>
                <a:ext uri="{FF2B5EF4-FFF2-40B4-BE49-F238E27FC236}">
                  <a16:creationId xmlns:a16="http://schemas.microsoft.com/office/drawing/2014/main" id="{05B6FB4C-4288-4911-8754-ED4A040D5DF7}"/>
                </a:ext>
              </a:extLst>
            </p:cNvPr>
            <p:cNvSpPr txBox="1"/>
            <p:nvPr/>
          </p:nvSpPr>
          <p:spPr>
            <a:xfrm>
              <a:off x="3008321" y="2877565"/>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Fieber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Fever, Sick, Thermometer, Woman, Bed, Ill, Medicine">
              <a:extLst>
                <a:ext uri="{FF2B5EF4-FFF2-40B4-BE49-F238E27FC236}">
                  <a16:creationId xmlns:a16="http://schemas.microsoft.com/office/drawing/2014/main" id="{6EB9FAAC-9C74-46AA-ADBA-810A5F9E7D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4102" y="2258966"/>
              <a:ext cx="1106210" cy="638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CB0AC9-C4C2-467F-BEEB-B6CBCB39DC54}"/>
              </a:ext>
            </a:extLst>
          </p:cNvPr>
          <p:cNvGrpSpPr/>
          <p:nvPr/>
        </p:nvGrpSpPr>
        <p:grpSpPr>
          <a:xfrm>
            <a:off x="3475232" y="4149647"/>
            <a:ext cx="1941534" cy="985493"/>
            <a:chOff x="52185" y="3188827"/>
            <a:chExt cx="1941534" cy="985493"/>
          </a:xfrm>
        </p:grpSpPr>
        <p:sp>
          <p:nvSpPr>
            <p:cNvPr id="48" name="TextBox 47">
              <a:extLst>
                <a:ext uri="{FF2B5EF4-FFF2-40B4-BE49-F238E27FC236}">
                  <a16:creationId xmlns:a16="http://schemas.microsoft.com/office/drawing/2014/main" id="{C3FFC625-7D31-4097-A709-948A745BEA0E}"/>
                </a:ext>
              </a:extLst>
            </p:cNvPr>
            <p:cNvSpPr txBox="1"/>
            <p:nvPr/>
          </p:nvSpPr>
          <p:spPr>
            <a:xfrm>
              <a:off x="52185" y="3774210"/>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4" name="Picture 10" descr="Leg, Foot, Toes, Knee, Ankle, Heel, Right, Bend, Human">
              <a:extLst>
                <a:ext uri="{FF2B5EF4-FFF2-40B4-BE49-F238E27FC236}">
                  <a16:creationId xmlns:a16="http://schemas.microsoft.com/office/drawing/2014/main" id="{D9EE3C5D-4A10-4A70-8D7E-BE03C5C038A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348" y="3188827"/>
              <a:ext cx="300020" cy="64618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eg, Foot, Toes, Knee, Ankle, Heel, Right, Bend, Human">
              <a:extLst>
                <a:ext uri="{FF2B5EF4-FFF2-40B4-BE49-F238E27FC236}">
                  <a16:creationId xmlns:a16="http://schemas.microsoft.com/office/drawing/2014/main" id="{F05567AB-78A1-49ED-8D1E-C26B8AFADF9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161" y="3202980"/>
              <a:ext cx="300020" cy="6461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57DD9A04-DB7A-480A-B612-F7BB010CFD7A}"/>
              </a:ext>
            </a:extLst>
          </p:cNvPr>
          <p:cNvGrpSpPr/>
          <p:nvPr/>
        </p:nvGrpSpPr>
        <p:grpSpPr>
          <a:xfrm>
            <a:off x="5187005" y="1808176"/>
            <a:ext cx="1941534" cy="906055"/>
            <a:chOff x="5182650" y="1124280"/>
            <a:chExt cx="1941534" cy="906055"/>
          </a:xfrm>
        </p:grpSpPr>
        <p:sp>
          <p:nvSpPr>
            <p:cNvPr id="40" name="TextBox 39">
              <a:extLst>
                <a:ext uri="{FF2B5EF4-FFF2-40B4-BE49-F238E27FC236}">
                  <a16:creationId xmlns:a16="http://schemas.microsoft.com/office/drawing/2014/main" id="{DBCA9BBF-2E85-417E-B0B9-650EB393CEEE}"/>
                </a:ext>
              </a:extLst>
            </p:cNvPr>
            <p:cNvSpPr txBox="1"/>
            <p:nvPr/>
          </p:nvSpPr>
          <p:spPr>
            <a:xfrm>
              <a:off x="5182650" y="1630225"/>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Liebe</a:t>
              </a:r>
            </a:p>
          </p:txBody>
        </p:sp>
        <p:pic>
          <p:nvPicPr>
            <p:cNvPr id="1036" name="Picture 12" descr="Hearts, Valentine, Love, Romance, Holiday, Celebration">
              <a:extLst>
                <a:ext uri="{FF2B5EF4-FFF2-40B4-BE49-F238E27FC236}">
                  <a16:creationId xmlns:a16="http://schemas.microsoft.com/office/drawing/2014/main" id="{E3EBE7F9-1593-4536-BCC2-BF9C4A8123A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68183" y="1124280"/>
              <a:ext cx="813070" cy="527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D30F4659-3A28-4076-BEAF-500CAC20847F}"/>
              </a:ext>
            </a:extLst>
          </p:cNvPr>
          <p:cNvGrpSpPr/>
          <p:nvPr/>
        </p:nvGrpSpPr>
        <p:grpSpPr>
          <a:xfrm>
            <a:off x="3828320" y="2941807"/>
            <a:ext cx="1941534" cy="938413"/>
            <a:chOff x="2975540" y="3422714"/>
            <a:chExt cx="1941534" cy="938413"/>
          </a:xfrm>
        </p:grpSpPr>
        <p:sp>
          <p:nvSpPr>
            <p:cNvPr id="42" name="TextBox 41">
              <a:extLst>
                <a:ext uri="{FF2B5EF4-FFF2-40B4-BE49-F238E27FC236}">
                  <a16:creationId xmlns:a16="http://schemas.microsoft.com/office/drawing/2014/main" id="{7C039BA5-6EC3-43A7-BA76-556603432259}"/>
                </a:ext>
              </a:extLst>
            </p:cNvPr>
            <p:cNvSpPr txBox="1"/>
            <p:nvPr/>
          </p:nvSpPr>
          <p:spPr>
            <a:xfrm>
              <a:off x="2975540" y="3961017"/>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Zeit</a:t>
              </a:r>
            </a:p>
          </p:txBody>
        </p:sp>
        <p:pic>
          <p:nvPicPr>
            <p:cNvPr id="1038" name="Picture 14" descr="Clock, Time, Hour, Watch, Countdown">
              <a:extLst>
                <a:ext uri="{FF2B5EF4-FFF2-40B4-BE49-F238E27FC236}">
                  <a16:creationId xmlns:a16="http://schemas.microsoft.com/office/drawing/2014/main" id="{162024E1-86B6-48E7-8BD9-E6FF935C100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7199" y="3422714"/>
              <a:ext cx="591714" cy="591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288E7835-8D4F-4EAB-A798-F3AF38556121}"/>
              </a:ext>
            </a:extLst>
          </p:cNvPr>
          <p:cNvGrpSpPr/>
          <p:nvPr/>
        </p:nvGrpSpPr>
        <p:grpSpPr>
          <a:xfrm>
            <a:off x="6652958" y="4720106"/>
            <a:ext cx="1586154" cy="1458502"/>
            <a:chOff x="6541440" y="4732947"/>
            <a:chExt cx="1586154" cy="1458502"/>
          </a:xfrm>
        </p:grpSpPr>
        <p:sp>
          <p:nvSpPr>
            <p:cNvPr id="44" name="TextBox 43">
              <a:extLst>
                <a:ext uri="{FF2B5EF4-FFF2-40B4-BE49-F238E27FC236}">
                  <a16:creationId xmlns:a16="http://schemas.microsoft.com/office/drawing/2014/main" id="{C74A130A-756F-4543-84FD-5C79418813E4}"/>
                </a:ext>
              </a:extLst>
            </p:cNvPr>
            <p:cNvSpPr txBox="1"/>
            <p:nvPr/>
          </p:nvSpPr>
          <p:spPr>
            <a:xfrm>
              <a:off x="6541440" y="5791339"/>
              <a:ext cx="1586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Wein</a:t>
              </a:r>
            </a:p>
          </p:txBody>
        </p:sp>
        <p:pic>
          <p:nvPicPr>
            <p:cNvPr id="1040" name="Picture 16" descr="Wine, Drink, Bottle, Beverage, Alcohol, Alcoholic Drink">
              <a:extLst>
                <a:ext uri="{FF2B5EF4-FFF2-40B4-BE49-F238E27FC236}">
                  <a16:creationId xmlns:a16="http://schemas.microsoft.com/office/drawing/2014/main" id="{CB7DB1EA-1D0F-440A-B909-8F842871290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77861" y="4732947"/>
              <a:ext cx="564242" cy="11284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1FC17FDC-6D89-4D5E-8FDB-78DF5387B7AB}"/>
              </a:ext>
            </a:extLst>
          </p:cNvPr>
          <p:cNvGrpSpPr/>
          <p:nvPr/>
        </p:nvGrpSpPr>
        <p:grpSpPr>
          <a:xfrm>
            <a:off x="4797049" y="5156249"/>
            <a:ext cx="1941534" cy="1022359"/>
            <a:chOff x="4503896" y="5219162"/>
            <a:chExt cx="1941534" cy="1022359"/>
          </a:xfrm>
        </p:grpSpPr>
        <p:sp>
          <p:nvSpPr>
            <p:cNvPr id="35" name="TextBox 34">
              <a:extLst>
                <a:ext uri="{FF2B5EF4-FFF2-40B4-BE49-F238E27FC236}">
                  <a16:creationId xmlns:a16="http://schemas.microsoft.com/office/drawing/2014/main" id="{1217AF6D-1E43-497D-8D6E-07CBDB062CC2}"/>
                </a:ext>
              </a:extLst>
            </p:cNvPr>
            <p:cNvSpPr txBox="1"/>
            <p:nvPr/>
          </p:nvSpPr>
          <p:spPr>
            <a:xfrm>
              <a:off x="4503896" y="5841411"/>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Frieden</a:t>
              </a:r>
            </a:p>
          </p:txBody>
        </p:sp>
        <p:pic>
          <p:nvPicPr>
            <p:cNvPr id="1044" name="Picture 20" descr="Dove, Peace, Flying, Olive Branch, Symbol, Wings, Bird">
              <a:extLst>
                <a:ext uri="{FF2B5EF4-FFF2-40B4-BE49-F238E27FC236}">
                  <a16:creationId xmlns:a16="http://schemas.microsoft.com/office/drawing/2014/main" id="{FD48D6AA-F4B1-4A52-835C-D013AE2C0AB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96959" y="5219162"/>
              <a:ext cx="625955" cy="76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F4C9FD69-DE3F-40DD-95DE-F1C2E0C1D10B}"/>
              </a:ext>
            </a:extLst>
          </p:cNvPr>
          <p:cNvGrpSpPr/>
          <p:nvPr/>
        </p:nvGrpSpPr>
        <p:grpSpPr>
          <a:xfrm>
            <a:off x="8398877" y="3305360"/>
            <a:ext cx="1941534" cy="1085956"/>
            <a:chOff x="2507527" y="4807813"/>
            <a:chExt cx="1941534" cy="1085956"/>
          </a:xfrm>
        </p:grpSpPr>
        <p:sp>
          <p:nvSpPr>
            <p:cNvPr id="43" name="TextBox 42">
              <a:extLst>
                <a:ext uri="{FF2B5EF4-FFF2-40B4-BE49-F238E27FC236}">
                  <a16:creationId xmlns:a16="http://schemas.microsoft.com/office/drawing/2014/main" id="{571AAE24-A1E3-4B5C-99C6-E0C40A488038}"/>
                </a:ext>
              </a:extLst>
            </p:cNvPr>
            <p:cNvSpPr txBox="1"/>
            <p:nvPr/>
          </p:nvSpPr>
          <p:spPr>
            <a:xfrm>
              <a:off x="2507527" y="5493659"/>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Allergie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6" name="Picture 22" descr="Peanut, Allergy, Food, Allergen, Reaction, Sign, Icon">
              <a:extLst>
                <a:ext uri="{FF2B5EF4-FFF2-40B4-BE49-F238E27FC236}">
                  <a16:creationId xmlns:a16="http://schemas.microsoft.com/office/drawing/2014/main" id="{209E10AC-44E2-495A-A209-0E9E64C4158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79156" y="4807813"/>
              <a:ext cx="758626" cy="758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2196E404-8E7F-4225-91B1-97280FCBC7D3}"/>
              </a:ext>
            </a:extLst>
          </p:cNvPr>
          <p:cNvGrpSpPr/>
          <p:nvPr/>
        </p:nvGrpSpPr>
        <p:grpSpPr>
          <a:xfrm>
            <a:off x="2952816" y="5310481"/>
            <a:ext cx="1941534" cy="840094"/>
            <a:chOff x="3139044" y="5520910"/>
            <a:chExt cx="1941534" cy="840094"/>
          </a:xfrm>
        </p:grpSpPr>
        <p:sp>
          <p:nvSpPr>
            <p:cNvPr id="66" name="TextBox 65">
              <a:extLst>
                <a:ext uri="{FF2B5EF4-FFF2-40B4-BE49-F238E27FC236}">
                  <a16:creationId xmlns:a16="http://schemas.microsoft.com/office/drawing/2014/main" id="{58CE99C1-F12F-4862-B0D7-1D2DE39E1B6F}"/>
                </a:ext>
              </a:extLst>
            </p:cNvPr>
            <p:cNvSpPr txBox="1"/>
            <p:nvPr/>
          </p:nvSpPr>
          <p:spPr>
            <a:xfrm>
              <a:off x="3139044" y="5960894"/>
              <a:ext cx="1941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8" name="Picture 24" descr="Bee, Bi, Cartoon, Honey, Insect, Pollinate, Sting">
              <a:extLst>
                <a:ext uri="{FF2B5EF4-FFF2-40B4-BE49-F238E27FC236}">
                  <a16:creationId xmlns:a16="http://schemas.microsoft.com/office/drawing/2014/main" id="{A92B076D-EDAC-4BD7-AEAD-CC815015D47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06172" y="5520910"/>
              <a:ext cx="709635" cy="505615"/>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Speech Bubble: Rectangle with Corners Rounded 68">
            <a:extLst>
              <a:ext uri="{FF2B5EF4-FFF2-40B4-BE49-F238E27FC236}">
                <a16:creationId xmlns:a16="http://schemas.microsoft.com/office/drawing/2014/main" id="{F83239C0-FC8E-425F-8301-D3476B2B0E7B}"/>
              </a:ext>
            </a:extLst>
          </p:cNvPr>
          <p:cNvSpPr/>
          <p:nvPr/>
        </p:nvSpPr>
        <p:spPr>
          <a:xfrm>
            <a:off x="23348" y="5671918"/>
            <a:ext cx="2622273" cy="555706"/>
          </a:xfrm>
          <a:prstGeom prst="wedgeRoundRectCallout">
            <a:avLst>
              <a:gd name="adj1" fmla="val -49402"/>
              <a:gd name="adj2" fmla="val 37498"/>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Leiber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bodies</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7" name="Picture 56" descr="A picture containing silhouette&#10;&#10;Description automatically generated">
            <a:extLst>
              <a:ext uri="{FF2B5EF4-FFF2-40B4-BE49-F238E27FC236}">
                <a16:creationId xmlns:a16="http://schemas.microsoft.com/office/drawing/2014/main" id="{FFE32138-A90A-4E3D-8C57-AFC332EC7E0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57887" y="3539508"/>
            <a:ext cx="1061551" cy="1866463"/>
          </a:xfrm>
          <a:prstGeom prst="rect">
            <a:avLst/>
          </a:prstGeom>
        </p:spPr>
      </p:pic>
      <p:pic>
        <p:nvPicPr>
          <p:cNvPr id="71" name="Picture 70" descr="A picture containing silhouette&#10;&#10;Description automatically generated">
            <a:extLst>
              <a:ext uri="{FF2B5EF4-FFF2-40B4-BE49-F238E27FC236}">
                <a16:creationId xmlns:a16="http://schemas.microsoft.com/office/drawing/2014/main" id="{4734E0E4-8DD6-4696-86A0-2C35D5E6F33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2661" y="3522325"/>
            <a:ext cx="1061551" cy="1866463"/>
          </a:xfrm>
          <a:prstGeom prst="rect">
            <a:avLst/>
          </a:prstGeom>
        </p:spPr>
      </p:pic>
    </p:spTree>
    <p:extLst>
      <p:ext uri="{BB962C8B-B14F-4D97-AF65-F5344CB8AC3E}">
        <p14:creationId xmlns:p14="http://schemas.microsoft.com/office/powerpoint/2010/main" val="66087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10000"/>
                                        <p:tgtEl>
                                          <p:spTgt spid="7"/>
                                        </p:tgtEl>
                                      </p:cBhvr>
                                    </p:animEffect>
                                    <p:set>
                                      <p:cBhvr>
                                        <p:cTn id="30"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7" grpId="0" animBg="1"/>
      <p:bldP spid="9" grpId="0" animBg="1"/>
      <p:bldP spid="12" grpId="0"/>
      <p:bldP spid="8" grpId="0" animBg="1"/>
      <p:bldP spid="11" grpId="0"/>
      <p:bldP spid="10" grpId="0" animBg="1"/>
      <p:bldP spid="13" grpId="0"/>
      <p:bldP spid="14"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ei</a:t>
            </a:r>
            <a:r>
              <a:rPr lang="en-GB" sz="3600" b="1" dirty="0">
                <a:solidFill>
                  <a:schemeClr val="bg1"/>
                </a:solidFill>
              </a:rPr>
              <a:t>/ ai]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3"/>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a:t>
            </a: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[12]</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T2.2 Week </a:t>
            </a:r>
            <a:r>
              <a:rPr lang="en-US" sz="5400" dirty="0">
                <a:solidFill>
                  <a:srgbClr val="4472C4">
                    <a:lumMod val="50000"/>
                  </a:srgbClr>
                </a:solidFill>
                <a:latin typeface="Century Gothic" panose="020F0302020204030204"/>
              </a:rPr>
              <a:t>1</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Slides 16-19</a:t>
            </a:r>
          </a:p>
        </p:txBody>
      </p:sp>
    </p:spTree>
    <p:extLst>
      <p:ext uri="{BB962C8B-B14F-4D97-AF65-F5344CB8AC3E}">
        <p14:creationId xmlns:p14="http://schemas.microsoft.com/office/powerpoint/2010/main" val="3032339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8228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153494" y="1193131"/>
            <a:ext cx="1147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the same. </a:t>
            </a:r>
          </a:p>
        </p:txBody>
      </p:sp>
      <p:sp>
        <p:nvSpPr>
          <p:cNvPr id="6" name="Rectangle: Rounded Corners 5">
            <a:hlinkClick r:id="" action="ppaction://noaction">
              <a:snd r:embed="rId4" name="9.2.2.1 Slide 16 Bayern.wav"/>
            </a:hlinkClick>
            <a:extLst>
              <a:ext uri="{FF2B5EF4-FFF2-40B4-BE49-F238E27FC236}">
                <a16:creationId xmlns:a16="http://schemas.microsoft.com/office/drawing/2014/main" id="{D7566E95-67D3-49C8-9A0A-68C068052C77}"/>
              </a:ext>
            </a:extLst>
          </p:cNvPr>
          <p:cNvSpPr/>
          <p:nvPr/>
        </p:nvSpPr>
        <p:spPr>
          <a:xfrm>
            <a:off x="4931229" y="2204976"/>
            <a:ext cx="1482383" cy="406800"/>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ay</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ern</a:t>
            </a:r>
          </a:p>
        </p:txBody>
      </p:sp>
      <p:sp>
        <p:nvSpPr>
          <p:cNvPr id="7" name="Rectangle: Rounded Corners 6">
            <a:hlinkClick r:id="" action="ppaction://noaction">
              <a:snd r:embed="rId5" name="9.2.2.1 Slide 16 Main.wav"/>
            </a:hlinkClick>
            <a:extLst>
              <a:ext uri="{FF2B5EF4-FFF2-40B4-BE49-F238E27FC236}">
                <a16:creationId xmlns:a16="http://schemas.microsoft.com/office/drawing/2014/main" id="{B885AB90-F948-449E-AA28-1B6359142D4C}"/>
              </a:ext>
            </a:extLst>
          </p:cNvPr>
          <p:cNvSpPr/>
          <p:nvPr/>
        </p:nvSpPr>
        <p:spPr>
          <a:xfrm>
            <a:off x="2782284" y="2204976"/>
            <a:ext cx="1482383" cy="406800"/>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8" name="Rectangle: Rounded Corners 7">
            <a:hlinkClick r:id="" action="ppaction://noaction">
              <a:snd r:embed="rId6" name="9.2.2.1 Slide 16 Meyer.wav"/>
            </a:hlinkClick>
            <a:extLst>
              <a:ext uri="{FF2B5EF4-FFF2-40B4-BE49-F238E27FC236}">
                <a16:creationId xmlns:a16="http://schemas.microsoft.com/office/drawing/2014/main" id="{84B320BC-5D6D-4160-BF96-B30512E45134}"/>
              </a:ext>
            </a:extLst>
          </p:cNvPr>
          <p:cNvSpPr/>
          <p:nvPr/>
        </p:nvSpPr>
        <p:spPr>
          <a:xfrm>
            <a:off x="6778973" y="2204976"/>
            <a:ext cx="1704114" cy="406800"/>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ey</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FBEEC784-6DA0-46DE-89E7-66606FAAC0AF}"/>
              </a:ext>
            </a:extLst>
          </p:cNvPr>
          <p:cNvSpPr txBox="1"/>
          <p:nvPr/>
        </p:nvSpPr>
        <p:spPr>
          <a:xfrm>
            <a:off x="179999" y="4162149"/>
            <a:ext cx="1147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as you know,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sounds different: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hlinkClick r:id="" action="ppaction://noaction">
              <a:snd r:embed="rId7" name="9.2.2.1 Slide 16 fließt.wav"/>
            </a:hlinkClick>
            <a:extLst>
              <a:ext uri="{FF2B5EF4-FFF2-40B4-BE49-F238E27FC236}">
                <a16:creationId xmlns:a16="http://schemas.microsoft.com/office/drawing/2014/main" id="{9D4AFEE8-088A-43BE-BF92-CF39FA6BF017}"/>
              </a:ext>
            </a:extLst>
          </p:cNvPr>
          <p:cNvSpPr/>
          <p:nvPr/>
        </p:nvSpPr>
        <p:spPr>
          <a:xfrm>
            <a:off x="5904536" y="4716483"/>
            <a:ext cx="1611706" cy="46166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fl</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ßt</a:t>
            </a:r>
            <a:endPar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Rounded Corners 10">
            <a:hlinkClick r:id="" action="ppaction://noaction">
              <a:snd r:embed="rId8" name="9.2.2.1 Slide 16 Wien.wav"/>
            </a:hlinkClick>
            <a:extLst>
              <a:ext uri="{FF2B5EF4-FFF2-40B4-BE49-F238E27FC236}">
                <a16:creationId xmlns:a16="http://schemas.microsoft.com/office/drawing/2014/main" id="{D8BB0895-0187-4C2C-BE85-C794723C7872}"/>
              </a:ext>
            </a:extLst>
          </p:cNvPr>
          <p:cNvSpPr/>
          <p:nvPr/>
        </p:nvSpPr>
        <p:spPr>
          <a:xfrm>
            <a:off x="3990046" y="4697138"/>
            <a:ext cx="1676509" cy="46166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W</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14" name="Rectangle: Rounded Corners 13">
            <a:hlinkClick r:id="" action="ppaction://noaction">
              <a:snd r:embed="rId9" name="9.2.2.1 Slide 16 Rhein.wav"/>
            </a:hlinkClick>
            <a:extLst>
              <a:ext uri="{FF2B5EF4-FFF2-40B4-BE49-F238E27FC236}">
                <a16:creationId xmlns:a16="http://schemas.microsoft.com/office/drawing/2014/main" id="{9438FE45-FE05-4928-B62E-02961B327E4D}"/>
              </a:ext>
            </a:extLst>
          </p:cNvPr>
          <p:cNvSpPr/>
          <p:nvPr/>
        </p:nvSpPr>
        <p:spPr>
          <a:xfrm>
            <a:off x="359326" y="2204560"/>
            <a:ext cx="1704113"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Rh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ei</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15" name="Rectangle: Rounded Corners 14">
            <a:hlinkClick r:id="" action="ppaction://noaction">
              <a:snd r:embed="rId10" name="9.2.2.1 Slide 16 Speyer.wav"/>
            </a:hlinkClick>
            <a:extLst>
              <a:ext uri="{FF2B5EF4-FFF2-40B4-BE49-F238E27FC236}">
                <a16:creationId xmlns:a16="http://schemas.microsoft.com/office/drawing/2014/main" id="{2A28FEDD-AF3E-45EA-A7AB-F82ED8FFC9D3}"/>
              </a:ext>
            </a:extLst>
          </p:cNvPr>
          <p:cNvSpPr/>
          <p:nvPr/>
        </p:nvSpPr>
        <p:spPr>
          <a:xfrm>
            <a:off x="9089757" y="2204560"/>
            <a:ext cx="1274676"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Sp</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ey</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er</a:t>
            </a:r>
          </a:p>
        </p:txBody>
      </p:sp>
      <p:pic>
        <p:nvPicPr>
          <p:cNvPr id="3074" name="Picture 2" descr="Student, Teenager, Book, Learning, Study, Schoolgirl">
            <a:extLst>
              <a:ext uri="{FF2B5EF4-FFF2-40B4-BE49-F238E27FC236}">
                <a16:creationId xmlns:a16="http://schemas.microsoft.com/office/drawing/2014/main" id="{005CC6A0-744B-4368-BB94-81EABF04FB1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33684" y="2786498"/>
            <a:ext cx="786822" cy="13023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p, Area, Border, City, Country, Frontier, Land">
            <a:extLst>
              <a:ext uri="{FF2B5EF4-FFF2-40B4-BE49-F238E27FC236}">
                <a16:creationId xmlns:a16="http://schemas.microsoft.com/office/drawing/2014/main" id="{2B48545B-4B2E-488B-9BAC-794A537983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82140" y="2759061"/>
            <a:ext cx="995554" cy="13104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ürzburg, Main, Main Bridge, City Panorama, View">
            <a:extLst>
              <a:ext uri="{FF2B5EF4-FFF2-40B4-BE49-F238E27FC236}">
                <a16:creationId xmlns:a16="http://schemas.microsoft.com/office/drawing/2014/main" id="{27EF1983-47CC-4809-A015-57360632889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17622" y="2884466"/>
            <a:ext cx="1611706" cy="10744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iver, Rhein, Panorama, Landscape, Sky, Blue, Clouds">
            <a:extLst>
              <a:ext uri="{FF2B5EF4-FFF2-40B4-BE49-F238E27FC236}">
                <a16:creationId xmlns:a16="http://schemas.microsoft.com/office/drawing/2014/main" id="{264A6636-FC25-41EC-8A9E-3D7361E392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5227" y="2769081"/>
            <a:ext cx="1611707" cy="12087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an, Person, Avatar, Face, Head, Portrait, Glasses">
            <a:extLst>
              <a:ext uri="{FF2B5EF4-FFF2-40B4-BE49-F238E27FC236}">
                <a16:creationId xmlns:a16="http://schemas.microsoft.com/office/drawing/2014/main" id="{E165FB9A-D21E-4D6D-867E-E9A29B06922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09861" y="2871519"/>
            <a:ext cx="1372898" cy="113228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aterfall, Water, Nature, Landscape, Cascade, Flowing">
            <a:extLst>
              <a:ext uri="{FF2B5EF4-FFF2-40B4-BE49-F238E27FC236}">
                <a16:creationId xmlns:a16="http://schemas.microsoft.com/office/drawing/2014/main" id="{6C0A41D8-DDD9-479B-9465-B0D65B5F462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88506" y="5333059"/>
            <a:ext cx="890706" cy="91224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anorama, Vienna, Austria, City, View, Building">
            <a:extLst>
              <a:ext uri="{FF2B5EF4-FFF2-40B4-BE49-F238E27FC236}">
                <a16:creationId xmlns:a16="http://schemas.microsoft.com/office/drawing/2014/main" id="{06FE95EF-D81D-40C4-9D7A-BC5769E9810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36883" y="5285794"/>
            <a:ext cx="1382834" cy="9190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ABD9BC6-25B3-4EA7-910F-7176943E61DF}"/>
              </a:ext>
            </a:extLst>
          </p:cNvPr>
          <p:cNvSpPr/>
          <p:nvPr/>
        </p:nvSpPr>
        <p:spPr>
          <a:xfrm>
            <a:off x="153493" y="1603571"/>
            <a:ext cx="11607097" cy="461665"/>
          </a:xfrm>
          <a:prstGeom prst="rect">
            <a:avLst/>
          </a:prstGeom>
        </p:spPr>
        <p:txBody>
          <a:bodyPr wrap="square">
            <a:spAutoFit/>
          </a:bodyPr>
          <a:lstStyle/>
          <a:p>
            <a:pPr lvl="0">
              <a:defRPr/>
            </a:pPr>
            <a:r>
              <a:rPr lang="en-GB" sz="2400" dirty="0">
                <a:solidFill>
                  <a:srgbClr val="4472C4">
                    <a:lumMod val="50000"/>
                  </a:srgbClr>
                </a:solidFill>
              </a:rPr>
              <a:t>This sound can also be spelled with the letters [</a:t>
            </a:r>
            <a:r>
              <a:rPr lang="en-GB" sz="2400" b="1" dirty="0">
                <a:solidFill>
                  <a:srgbClr val="4472C4">
                    <a:lumMod val="50000"/>
                  </a:srgbClr>
                </a:solidFill>
              </a:rPr>
              <a:t>ay</a:t>
            </a:r>
            <a:r>
              <a:rPr lang="en-GB" sz="2400" dirty="0">
                <a:solidFill>
                  <a:srgbClr val="4472C4">
                    <a:lumMod val="50000"/>
                  </a:srgbClr>
                </a:solidFill>
              </a:rPr>
              <a:t>] and [</a:t>
            </a:r>
            <a:r>
              <a:rPr lang="en-GB" sz="2400" b="1" dirty="0" err="1">
                <a:solidFill>
                  <a:srgbClr val="4472C4">
                    <a:lumMod val="50000"/>
                  </a:srgbClr>
                </a:solidFill>
              </a:rPr>
              <a:t>ey</a:t>
            </a:r>
            <a:r>
              <a:rPr lang="en-GB" sz="2400" dirty="0">
                <a:solidFill>
                  <a:srgbClr val="4472C4">
                    <a:lumMod val="50000"/>
                  </a:srgbClr>
                </a:solidFill>
              </a:rPr>
              <a:t>]:</a:t>
            </a:r>
            <a:endParaRPr lang="en-US" sz="2400" dirty="0">
              <a:solidFill>
                <a:srgbClr val="4472C4">
                  <a:lumMod val="50000"/>
                </a:srgbClr>
              </a:solidFill>
            </a:endParaRPr>
          </a:p>
        </p:txBody>
      </p:sp>
      <p:sp>
        <p:nvSpPr>
          <p:cNvPr id="22" name="Speech Bubble: Rectangle with Corners Rounded 21">
            <a:extLst>
              <a:ext uri="{FF2B5EF4-FFF2-40B4-BE49-F238E27FC236}">
                <a16:creationId xmlns:a16="http://schemas.microsoft.com/office/drawing/2014/main" id="{A72877E5-04CB-498A-BFDF-8C70FA8D1C05}"/>
              </a:ext>
            </a:extLst>
          </p:cNvPr>
          <p:cNvSpPr/>
          <p:nvPr/>
        </p:nvSpPr>
        <p:spPr>
          <a:xfrm>
            <a:off x="7967904" y="5789181"/>
            <a:ext cx="2258849" cy="461665"/>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lang="en-GB" sz="2000" dirty="0" err="1">
                <a:solidFill>
                  <a:schemeClr val="bg1"/>
                </a:solidFill>
              </a:rPr>
              <a:t>fl</a:t>
            </a:r>
            <a:r>
              <a:rPr lang="en-GB" sz="2000" b="1" dirty="0" err="1">
                <a:solidFill>
                  <a:schemeClr val="bg1"/>
                </a:solidFill>
              </a:rPr>
              <a:t>ie</a:t>
            </a:r>
            <a:r>
              <a:rPr lang="en-GB" sz="2000" dirty="0" err="1">
                <a:solidFill>
                  <a:schemeClr val="bg1"/>
                </a:solidFill>
              </a:rPr>
              <a:t>ßen</a:t>
            </a:r>
            <a:r>
              <a:rPr lang="en-GB" sz="2000" dirty="0">
                <a:solidFill>
                  <a:schemeClr val="bg1"/>
                </a:solidFill>
              </a:rPr>
              <a:t> – to flow</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endParaRPr kumimoji="0" lang="en-GB" sz="2000" b="0" i="1"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636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animBg="1"/>
      <p:bldP spid="14" grpId="0" animBg="1"/>
      <p:bldP spid="15" grpId="0" animBg="1"/>
      <p:bldP spid="12" grpId="0"/>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0F31D733-EA37-4270-9EC6-D27712BEA0DC}"/>
              </a:ext>
            </a:extLst>
          </p:cNvPr>
          <p:cNvSpPr/>
          <p:nvPr/>
        </p:nvSpPr>
        <p:spPr>
          <a:xfrm>
            <a:off x="4954493" y="2832111"/>
            <a:ext cx="604644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A2E62C6A-460F-435D-9B21-D6AF6BFF7026}"/>
              </a:ext>
            </a:extLst>
          </p:cNvPr>
          <p:cNvSpPr/>
          <p:nvPr/>
        </p:nvSpPr>
        <p:spPr>
          <a:xfrm>
            <a:off x="4954494" y="3842541"/>
            <a:ext cx="604644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02F99CB1-3973-4162-AEB5-E0255C7C5015}"/>
              </a:ext>
            </a:extLst>
          </p:cNvPr>
          <p:cNvSpPr/>
          <p:nvPr/>
        </p:nvSpPr>
        <p:spPr>
          <a:xfrm>
            <a:off x="4954494" y="4786374"/>
            <a:ext cx="604644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D393F28F-2B65-4312-B9E8-E8E29287FCC7}"/>
              </a:ext>
            </a:extLst>
          </p:cNvPr>
          <p:cNvSpPr/>
          <p:nvPr/>
        </p:nvSpPr>
        <p:spPr>
          <a:xfrm>
            <a:off x="886581" y="3835638"/>
            <a:ext cx="208170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hlinkClick r:id="" action="ppaction://noaction">
              <a:snd r:embed="rId3" name="9.2.2.1 Slide 17 bleiben.wav"/>
            </a:hlinkClick>
            <a:extLst>
              <a:ext uri="{FF2B5EF4-FFF2-40B4-BE49-F238E27FC236}">
                <a16:creationId xmlns:a16="http://schemas.microsoft.com/office/drawing/2014/main" id="{7F695A1C-9D0D-466B-9ED0-172F0F2A2F4C}"/>
              </a:ext>
            </a:extLst>
          </p:cNvPr>
          <p:cNvSpPr/>
          <p:nvPr/>
        </p:nvSpPr>
        <p:spPr>
          <a:xfrm>
            <a:off x="886581" y="2855215"/>
            <a:ext cx="2081699"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62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236271" y="1400585"/>
            <a:ext cx="11819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verbs like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change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their stem to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past participle.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8A5B22A-3041-41AD-935E-FF2469107959}"/>
              </a:ext>
            </a:extLst>
          </p:cNvPr>
          <p:cNvSpPr txBox="1"/>
          <p:nvPr/>
        </p:nvSpPr>
        <p:spPr>
          <a:xfrm>
            <a:off x="4876801" y="4825661"/>
            <a:ext cx="6664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Ich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habe</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Übersetzung</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geschr</a:t>
            </a:r>
            <a:r>
              <a:rPr kumimoji="0" lang="en-GB" sz="2400" b="1"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ben</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605C203-F743-4711-975D-E4FEEC79A569}"/>
              </a:ext>
            </a:extLst>
          </p:cNvPr>
          <p:cNvSpPr txBox="1"/>
          <p:nvPr/>
        </p:nvSpPr>
        <p:spPr>
          <a:xfrm>
            <a:off x="4876801" y="2855215"/>
            <a:ext cx="6664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Du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bist</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in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Sicherheit</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gebl</a:t>
            </a:r>
            <a:r>
              <a:rPr kumimoji="0" lang="en-GB" sz="2400" b="1"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ben</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9" name="TextBox 18">
            <a:hlinkClick r:id="" action="ppaction://noaction">
              <a:snd r:embed="rId3" name="9.2.2.1 Slide 17 bleiben.wav"/>
            </a:hlinkClick>
            <a:extLst>
              <a:ext uri="{FF2B5EF4-FFF2-40B4-BE49-F238E27FC236}">
                <a16:creationId xmlns:a16="http://schemas.microsoft.com/office/drawing/2014/main" id="{34086EE4-6B05-4898-B3DD-96E61EA69291}"/>
              </a:ext>
            </a:extLst>
          </p:cNvPr>
          <p:cNvSpPr txBox="1"/>
          <p:nvPr/>
        </p:nvSpPr>
        <p:spPr>
          <a:xfrm>
            <a:off x="1273126" y="2870080"/>
            <a:ext cx="1505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5512587-B70F-431F-AE70-A03DD556D52D}"/>
              </a:ext>
            </a:extLst>
          </p:cNvPr>
          <p:cNvSpPr txBox="1"/>
          <p:nvPr/>
        </p:nvSpPr>
        <p:spPr>
          <a:xfrm>
            <a:off x="4876801" y="3832540"/>
            <a:ext cx="6664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Er hat seine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Vergangenheit</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beschr</a:t>
            </a:r>
            <a:r>
              <a:rPr kumimoji="0" lang="en-GB" sz="2400" b="1"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ben</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1" name="TextBox 20">
            <a:hlinkClick r:id="" action="ppaction://noaction">
              <a:snd r:embed="rId5" name="9.2.2.1 Slide 17 beschreiben.wav"/>
            </a:hlinkClick>
            <a:extLst>
              <a:ext uri="{FF2B5EF4-FFF2-40B4-BE49-F238E27FC236}">
                <a16:creationId xmlns:a16="http://schemas.microsoft.com/office/drawing/2014/main" id="{D2ECF38E-1B0B-4618-9A41-0A3C1068CAF6}"/>
              </a:ext>
            </a:extLst>
          </p:cNvPr>
          <p:cNvSpPr txBox="1"/>
          <p:nvPr/>
        </p:nvSpPr>
        <p:spPr>
          <a:xfrm>
            <a:off x="802173" y="3842541"/>
            <a:ext cx="22505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beschr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3095D72E-190D-40F8-A84C-0ACFCDDBA378}"/>
              </a:ext>
            </a:extLst>
          </p:cNvPr>
          <p:cNvSpPr/>
          <p:nvPr/>
        </p:nvSpPr>
        <p:spPr>
          <a:xfrm>
            <a:off x="886580" y="4786375"/>
            <a:ext cx="208170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hlinkClick r:id="" action="ppaction://noaction">
              <a:snd r:embed="rId6" name="9.2.2.1 Slide 17 schreiben.wav"/>
            </a:hlinkClick>
            <a:extLst>
              <a:ext uri="{FF2B5EF4-FFF2-40B4-BE49-F238E27FC236}">
                <a16:creationId xmlns:a16="http://schemas.microsoft.com/office/drawing/2014/main" id="{2813A90C-BCB2-45B7-AD17-C219B6C885A3}"/>
              </a:ext>
            </a:extLst>
          </p:cNvPr>
          <p:cNvSpPr txBox="1"/>
          <p:nvPr/>
        </p:nvSpPr>
        <p:spPr>
          <a:xfrm>
            <a:off x="703702" y="4786374"/>
            <a:ext cx="2433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0C24049-9FD1-4D84-BE27-8EA457469CD1}"/>
              </a:ext>
            </a:extLst>
          </p:cNvPr>
          <p:cNvSpPr txBox="1"/>
          <p:nvPr/>
        </p:nvSpPr>
        <p:spPr>
          <a:xfrm>
            <a:off x="4954493" y="3358593"/>
            <a:ext cx="6350926" cy="471916"/>
          </a:xfrm>
          <a:prstGeom prst="rect">
            <a:avLst/>
          </a:prstGeom>
          <a:noFill/>
        </p:spPr>
        <p:txBody>
          <a:bodyPr wrap="square" rtlCol="0">
            <a:spAutoFit/>
          </a:bodyPr>
          <a:lstStyle/>
          <a:p>
            <a:pPr algn="l"/>
            <a:r>
              <a:rPr lang="en-GB" sz="2400" i="1" dirty="0">
                <a:solidFill>
                  <a:schemeClr val="accent5">
                    <a:lumMod val="50000"/>
                  </a:schemeClr>
                </a:solidFill>
              </a:rPr>
              <a:t>You stayed safe.</a:t>
            </a:r>
          </a:p>
        </p:txBody>
      </p:sp>
      <p:sp>
        <p:nvSpPr>
          <p:cNvPr id="24" name="TextBox 23">
            <a:extLst>
              <a:ext uri="{FF2B5EF4-FFF2-40B4-BE49-F238E27FC236}">
                <a16:creationId xmlns:a16="http://schemas.microsoft.com/office/drawing/2014/main" id="{4B6A82DF-C668-42A7-B9ED-87AC9A0047CD}"/>
              </a:ext>
            </a:extLst>
          </p:cNvPr>
          <p:cNvSpPr txBox="1"/>
          <p:nvPr/>
        </p:nvSpPr>
        <p:spPr>
          <a:xfrm>
            <a:off x="4969114" y="4324431"/>
            <a:ext cx="6350926" cy="471916"/>
          </a:xfrm>
          <a:prstGeom prst="rect">
            <a:avLst/>
          </a:prstGeom>
          <a:noFill/>
        </p:spPr>
        <p:txBody>
          <a:bodyPr wrap="square" rtlCol="0">
            <a:spAutoFit/>
          </a:bodyPr>
          <a:lstStyle/>
          <a:p>
            <a:pPr algn="l"/>
            <a:r>
              <a:rPr lang="en-GB" sz="2400" i="1" dirty="0">
                <a:solidFill>
                  <a:schemeClr val="accent5">
                    <a:lumMod val="50000"/>
                  </a:schemeClr>
                </a:solidFill>
              </a:rPr>
              <a:t>He described his past.</a:t>
            </a:r>
          </a:p>
        </p:txBody>
      </p:sp>
      <p:sp>
        <p:nvSpPr>
          <p:cNvPr id="25" name="TextBox 24">
            <a:extLst>
              <a:ext uri="{FF2B5EF4-FFF2-40B4-BE49-F238E27FC236}">
                <a16:creationId xmlns:a16="http://schemas.microsoft.com/office/drawing/2014/main" id="{F50169EB-A94A-4925-BBCD-6EFA92F0C8C4}"/>
              </a:ext>
            </a:extLst>
          </p:cNvPr>
          <p:cNvSpPr txBox="1"/>
          <p:nvPr/>
        </p:nvSpPr>
        <p:spPr>
          <a:xfrm>
            <a:off x="5033356" y="5306830"/>
            <a:ext cx="6350926" cy="471916"/>
          </a:xfrm>
          <a:prstGeom prst="rect">
            <a:avLst/>
          </a:prstGeom>
          <a:noFill/>
        </p:spPr>
        <p:txBody>
          <a:bodyPr wrap="square" rtlCol="0">
            <a:spAutoFit/>
          </a:bodyPr>
          <a:lstStyle/>
          <a:p>
            <a:pPr algn="l"/>
            <a:r>
              <a:rPr lang="en-GB" sz="2400" i="1" dirty="0">
                <a:solidFill>
                  <a:schemeClr val="accent5">
                    <a:lumMod val="50000"/>
                  </a:schemeClr>
                </a:solidFill>
              </a:rPr>
              <a:t>I wrote a translation.</a:t>
            </a:r>
          </a:p>
        </p:txBody>
      </p:sp>
    </p:spTree>
    <p:extLst>
      <p:ext uri="{BB962C8B-B14F-4D97-AF65-F5344CB8AC3E}">
        <p14:creationId xmlns:p14="http://schemas.microsoft.com/office/powerpoint/2010/main" val="414477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14" grpId="0" animBg="1"/>
      <p:bldP spid="6" grpId="0" animBg="1"/>
      <p:bldP spid="12" grpId="0"/>
      <p:bldP spid="18" grpId="0"/>
      <p:bldP spid="19" grpId="0"/>
      <p:bldP spid="20" grpId="0"/>
      <p:bldP spid="21" grpId="0"/>
      <p:bldP spid="15" grpId="0" animBg="1"/>
      <p:bldP spid="17" grpId="0"/>
      <p:bldP spid="7" grpId="0"/>
      <p:bldP spid="24"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4888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A57C9367-6E44-4F4A-95E2-5D84EAE7A372}"/>
              </a:ext>
            </a:extLst>
          </p:cNvPr>
          <p:cNvGraphicFramePr>
            <a:graphicFrameLocks noGrp="1"/>
          </p:cNvGraphicFramePr>
          <p:nvPr/>
        </p:nvGraphicFramePr>
        <p:xfrm>
          <a:off x="225720" y="2592940"/>
          <a:ext cx="11771637" cy="323982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 [</a:t>
                      </a:r>
                      <a:r>
                        <a:rPr lang="en-GB" sz="2400" b="1" dirty="0" err="1"/>
                        <a:t>ei</a:t>
                      </a: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 [</a:t>
                      </a:r>
                      <a:r>
                        <a:rPr lang="en-GB" sz="2400" b="1" dirty="0" err="1"/>
                        <a:t>ie</a:t>
                      </a:r>
                      <a:r>
                        <a:rPr lang="en-GB" sz="2400" b="1" dirty="0"/>
                        <a:t>]</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Shhhh!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se s</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S</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Oh n</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H</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r ist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H</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ai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 der fr</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 </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schwimmt!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Ich habe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der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ne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erallerg</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Herr M</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ey</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 wohnt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ber in B</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ay</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ern.</a:t>
                      </a:r>
                      <a:endParaRPr lang="en-GB" sz="2400" dirty="0">
                        <a:solidFill>
                          <a:srgbClr val="115076"/>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12" name="Action Button: Custom 16">
            <a:hlinkClick r:id="" action="ppaction://noaction" highlightClick="1"/>
            <a:extLst>
              <a:ext uri="{FF2B5EF4-FFF2-40B4-BE49-F238E27FC236}">
                <a16:creationId xmlns:a16="http://schemas.microsoft.com/office/drawing/2014/main" id="{39E3B1AA-5890-4C8A-B907-61F79752EEE9}"/>
              </a:ext>
            </a:extLst>
          </p:cNvPr>
          <p:cNvSpPr/>
          <p:nvPr/>
        </p:nvSpPr>
        <p:spPr>
          <a:xfrm>
            <a:off x="261979" y="3715055"/>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extLst>
              <a:ext uri="{FF2B5EF4-FFF2-40B4-BE49-F238E27FC236}">
                <a16:creationId xmlns:a16="http://schemas.microsoft.com/office/drawing/2014/main" id="{30AB70EF-A180-4B5D-94AB-7C2EC62176F0}"/>
              </a:ext>
            </a:extLst>
          </p:cNvPr>
          <p:cNvSpPr/>
          <p:nvPr/>
        </p:nvSpPr>
        <p:spPr>
          <a:xfrm>
            <a:off x="251239" y="4238827"/>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extLst>
              <a:ext uri="{FF2B5EF4-FFF2-40B4-BE49-F238E27FC236}">
                <a16:creationId xmlns:a16="http://schemas.microsoft.com/office/drawing/2014/main" id="{FC090394-7869-41FF-A7EE-028565A4DAB7}"/>
              </a:ext>
            </a:extLst>
          </p:cNvPr>
          <p:cNvSpPr/>
          <p:nvPr/>
        </p:nvSpPr>
        <p:spPr>
          <a:xfrm>
            <a:off x="251239" y="4815733"/>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extLst>
              <a:ext uri="{FF2B5EF4-FFF2-40B4-BE49-F238E27FC236}">
                <a16:creationId xmlns:a16="http://schemas.microsoft.com/office/drawing/2014/main" id="{1D485039-D5A8-4EFB-A4AA-A8FC4A7C5B6B}"/>
              </a:ext>
            </a:extLst>
          </p:cNvPr>
          <p:cNvSpPr/>
          <p:nvPr/>
        </p:nvSpPr>
        <p:spPr>
          <a:xfrm>
            <a:off x="259099" y="5358628"/>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 name="TextBox 5">
            <a:extLst>
              <a:ext uri="{FF2B5EF4-FFF2-40B4-BE49-F238E27FC236}">
                <a16:creationId xmlns:a16="http://schemas.microsoft.com/office/drawing/2014/main" id="{14FB265F-B8DE-4F1B-A62F-16974E63D938}"/>
              </a:ext>
            </a:extLst>
          </p:cNvPr>
          <p:cNvSpPr txBox="1"/>
          <p:nvPr/>
        </p:nvSpPr>
        <p:spPr>
          <a:xfrm>
            <a:off x="9285890" y="3640778"/>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44DBF01-94E7-4B08-8B29-4041AE557809}"/>
              </a:ext>
            </a:extLst>
          </p:cNvPr>
          <p:cNvSpPr txBox="1"/>
          <p:nvPr/>
        </p:nvSpPr>
        <p:spPr>
          <a:xfrm>
            <a:off x="10931314"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CA8C96-EEBC-4D90-B907-8A4013D9AD9B}"/>
              </a:ext>
            </a:extLst>
          </p:cNvPr>
          <p:cNvSpPr txBox="1"/>
          <p:nvPr/>
        </p:nvSpPr>
        <p:spPr>
          <a:xfrm>
            <a:off x="9186943" y="4198435"/>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A6B28367-2884-4B7E-9C5F-7F190745E1EF}"/>
              </a:ext>
            </a:extLst>
          </p:cNvPr>
          <p:cNvSpPr txBox="1"/>
          <p:nvPr/>
        </p:nvSpPr>
        <p:spPr>
          <a:xfrm>
            <a:off x="10931314" y="4225684"/>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110DFBAF-BA6B-414E-A066-B3A59BBF41B7}"/>
              </a:ext>
            </a:extLst>
          </p:cNvPr>
          <p:cNvSpPr txBox="1"/>
          <p:nvPr/>
        </p:nvSpPr>
        <p:spPr>
          <a:xfrm>
            <a:off x="9186943" y="473166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D1D2B0F1-C5E0-43FD-A9D9-E41F4E3511A2}"/>
              </a:ext>
            </a:extLst>
          </p:cNvPr>
          <p:cNvSpPr txBox="1"/>
          <p:nvPr/>
        </p:nvSpPr>
        <p:spPr>
          <a:xfrm>
            <a:off x="10905021" y="4698866"/>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AFE8A341-1809-4110-8704-394987536B02}"/>
              </a:ext>
            </a:extLst>
          </p:cNvPr>
          <p:cNvSpPr txBox="1"/>
          <p:nvPr/>
        </p:nvSpPr>
        <p:spPr>
          <a:xfrm>
            <a:off x="9285890" y="529362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2C647361-5DF5-4A2E-900E-C35BFA471B6B}"/>
              </a:ext>
            </a:extLst>
          </p:cNvPr>
          <p:cNvSpPr txBox="1"/>
          <p:nvPr/>
        </p:nvSpPr>
        <p:spPr>
          <a:xfrm>
            <a:off x="10931314" y="529362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12402649-69C4-421C-AC0D-B184135409B0}"/>
              </a:ext>
            </a:extLst>
          </p:cNvPr>
          <p:cNvSpPr txBox="1"/>
          <p:nvPr/>
        </p:nvSpPr>
        <p:spPr>
          <a:xfrm>
            <a:off x="13928" y="1966560"/>
            <a:ext cx="83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hörst</a:t>
            </a:r>
            <a:r>
              <a:rPr lang="en-GB" sz="2400" dirty="0">
                <a:solidFill>
                  <a:srgbClr val="4472C4">
                    <a:lumMod val="50000"/>
                  </a:srgbClr>
                </a:solidFill>
                <a:latin typeface="Century Gothic" panose="020F0302020204030204"/>
              </a:rPr>
              <a:t> du?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97A7E6F-C666-42E8-A86B-534BDCBC76B0}"/>
              </a:ext>
            </a:extLst>
          </p:cNvPr>
          <p:cNvSpPr txBox="1"/>
          <p:nvPr/>
        </p:nvSpPr>
        <p:spPr>
          <a:xfrm>
            <a:off x="0" y="2588955"/>
            <a:ext cx="98728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ebdings" panose="05030102010509060703" pitchFamily="18" charset="2"/>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a:t>
            </a:r>
          </a:p>
        </p:txBody>
      </p:sp>
      <p:pic>
        <p:nvPicPr>
          <p:cNvPr id="26" name="Picture 2" descr="Shark, Jaws, Fish, Animal, Marine Life, White, Wicked">
            <a:extLst>
              <a:ext uri="{FF2B5EF4-FFF2-40B4-BE49-F238E27FC236}">
                <a16:creationId xmlns:a16="http://schemas.microsoft.com/office/drawing/2014/main" id="{971BFA3D-D484-4E02-9E53-53B57A90B7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2682" y="4095614"/>
            <a:ext cx="861318" cy="6459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n, Person, Avatar, Face, Head, Portrait, Glasses">
            <a:extLst>
              <a:ext uri="{FF2B5EF4-FFF2-40B4-BE49-F238E27FC236}">
                <a16:creationId xmlns:a16="http://schemas.microsoft.com/office/drawing/2014/main" id="{0612D9EE-F657-4BF2-AE8F-903BA7E30E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2680" y="5290679"/>
            <a:ext cx="617393" cy="509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iet, Silent, Psst, Finger, Face, Mouth, Closed">
            <a:extLst>
              <a:ext uri="{FF2B5EF4-FFF2-40B4-BE49-F238E27FC236}">
                <a16:creationId xmlns:a16="http://schemas.microsoft.com/office/drawing/2014/main" id="{C9819D27-BC89-457E-A715-02F70FBC91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4352" y="3640778"/>
            <a:ext cx="384721" cy="4616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gg, Broken, Cracked, Yolk, Raw, Uncooked, Shell">
            <a:extLst>
              <a:ext uri="{FF2B5EF4-FFF2-40B4-BE49-F238E27FC236}">
                <a16:creationId xmlns:a16="http://schemas.microsoft.com/office/drawing/2014/main" id="{920D067C-B062-48CD-881D-4124B547B0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2597" y="4723813"/>
            <a:ext cx="447424" cy="58465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User">
            <a:extLst>
              <a:ext uri="{FF2B5EF4-FFF2-40B4-BE49-F238E27FC236}">
                <a16:creationId xmlns:a16="http://schemas.microsoft.com/office/drawing/2014/main" id="{01C5832A-660F-4242-9033-BFE3DF3306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45089" y="2943711"/>
            <a:ext cx="560475" cy="560475"/>
          </a:xfrm>
          <a:prstGeom prst="rect">
            <a:avLst/>
          </a:prstGeom>
        </p:spPr>
      </p:pic>
      <p:sp>
        <p:nvSpPr>
          <p:cNvPr id="28" name="TextBox 27">
            <a:extLst>
              <a:ext uri="{FF2B5EF4-FFF2-40B4-BE49-F238E27FC236}">
                <a16:creationId xmlns:a16="http://schemas.microsoft.com/office/drawing/2014/main" id="{1588451C-FFEC-4451-A2FA-701697373C5C}"/>
              </a:ext>
            </a:extLst>
          </p:cNvPr>
          <p:cNvSpPr txBox="1"/>
          <p:nvPr/>
        </p:nvSpPr>
        <p:spPr>
          <a:xfrm>
            <a:off x="11084156"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 name="Picture 9" descr="A picture containing toy&#10;&#10;Description automatically generated">
            <a:extLst>
              <a:ext uri="{FF2B5EF4-FFF2-40B4-BE49-F238E27FC236}">
                <a16:creationId xmlns:a16="http://schemas.microsoft.com/office/drawing/2014/main" id="{9F0EC04A-5FE0-4E18-A912-E344BAD39B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1607" y="699631"/>
            <a:ext cx="1341045" cy="1735045"/>
          </a:xfrm>
          <a:prstGeom prst="rect">
            <a:avLst/>
          </a:prstGeom>
        </p:spPr>
      </p:pic>
      <p:sp>
        <p:nvSpPr>
          <p:cNvPr id="31" name="TextBox 30">
            <a:extLst>
              <a:ext uri="{FF2B5EF4-FFF2-40B4-BE49-F238E27FC236}">
                <a16:creationId xmlns:a16="http://schemas.microsoft.com/office/drawing/2014/main" id="{B1983AB6-6577-4BE4-AC72-B782747DEF90}"/>
              </a:ext>
            </a:extLst>
          </p:cNvPr>
          <p:cNvSpPr txBox="1"/>
          <p:nvPr/>
        </p:nvSpPr>
        <p:spPr>
          <a:xfrm>
            <a:off x="0" y="1308415"/>
            <a:ext cx="83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Dieser Dichter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SSC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53989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anim calcmode="lin" valueType="num">
                                      <p:cBhvr>
                                        <p:cTn id="10" dur="2000" fill="hold"/>
                                        <p:tgtEl>
                                          <p:spTgt spid="8"/>
                                        </p:tgtEl>
                                        <p:attrNameLst>
                                          <p:attrName>ppt_w</p:attrName>
                                        </p:attrNameLst>
                                      </p:cBhvr>
                                      <p:tavLst>
                                        <p:tav tm="0" fmla="#ppt_w*sin(2.5*pi*$)">
                                          <p:val>
                                            <p:fltVal val="0"/>
                                          </p:val>
                                        </p:tav>
                                        <p:tav tm="100000">
                                          <p:val>
                                            <p:fltVal val="1"/>
                                          </p:val>
                                        </p:tav>
                                      </p:tavLst>
                                    </p:anim>
                                    <p:anim calcmode="lin" valueType="num">
                                      <p:cBhvr>
                                        <p:cTn id="1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6" grpId="0"/>
      <p:bldP spid="18" grpId="0"/>
      <p:bldP spid="19" grpId="0"/>
      <p:bldP spid="20" grpId="0"/>
      <p:bldP spid="21" grpId="0"/>
      <p:bldP spid="22" grpId="0"/>
      <p:bldP spid="23" grpId="0"/>
      <p:bldP spid="24" grpId="0"/>
      <p:bldP spid="30" grpId="0"/>
      <p:bldP spid="2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0434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6" name="Table 25">
            <a:extLst>
              <a:ext uri="{FF2B5EF4-FFF2-40B4-BE49-F238E27FC236}">
                <a16:creationId xmlns:a16="http://schemas.microsoft.com/office/drawing/2014/main" id="{FB1FA201-D545-4B9F-9F39-C1D44A0A7BAA}"/>
              </a:ext>
            </a:extLst>
          </p:cNvPr>
          <p:cNvGraphicFramePr>
            <a:graphicFrameLocks noGrp="1"/>
          </p:cNvGraphicFramePr>
          <p:nvPr/>
        </p:nvGraphicFramePr>
        <p:xfrm>
          <a:off x="225720" y="2592940"/>
          <a:ext cx="11771637" cy="323982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r>
                        <a:rPr lang="en-GB" sz="2400" b="1" dirty="0" err="1"/>
                        <a:t>ei</a:t>
                      </a: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r>
                        <a:rPr lang="en-GB" sz="2400" b="1" dirty="0" err="1"/>
                        <a:t>ie</a:t>
                      </a:r>
                      <a:r>
                        <a:rPr lang="en-GB" sz="2400" b="1" dirty="0"/>
                        <a:t>]</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Frau B</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ai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 d</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 </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bzig ist, lebt in Sp</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ey</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Im M</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ai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 gewinnt s</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 w</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der </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nen Pr</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s.</a:t>
                      </a:r>
                      <a:endPar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S</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 z</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gt </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n Z</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l auf der S</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te.</a:t>
                      </a:r>
                      <a:endPar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 hat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d vom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d geschr</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ben.</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extLst>
              <a:ext uri="{FF2B5EF4-FFF2-40B4-BE49-F238E27FC236}">
                <a16:creationId xmlns:a16="http://schemas.microsoft.com/office/drawing/2014/main" id="{BD94740A-2448-44C7-B4A2-98108C554E2D}"/>
              </a:ext>
            </a:extLst>
          </p:cNvPr>
          <p:cNvSpPr/>
          <p:nvPr/>
        </p:nvSpPr>
        <p:spPr>
          <a:xfrm>
            <a:off x="275024" y="3704190"/>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extLst>
              <a:ext uri="{FF2B5EF4-FFF2-40B4-BE49-F238E27FC236}">
                <a16:creationId xmlns:a16="http://schemas.microsoft.com/office/drawing/2014/main" id="{DE659DA1-4F42-437B-951E-10B680DD5FAC}"/>
              </a:ext>
            </a:extLst>
          </p:cNvPr>
          <p:cNvSpPr/>
          <p:nvPr/>
        </p:nvSpPr>
        <p:spPr>
          <a:xfrm>
            <a:off x="275024" y="4250055"/>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extLst>
              <a:ext uri="{FF2B5EF4-FFF2-40B4-BE49-F238E27FC236}">
                <a16:creationId xmlns:a16="http://schemas.microsoft.com/office/drawing/2014/main" id="{0EBF3E39-B64D-431E-990E-24371F8449E2}"/>
              </a:ext>
            </a:extLst>
          </p:cNvPr>
          <p:cNvSpPr/>
          <p:nvPr/>
        </p:nvSpPr>
        <p:spPr>
          <a:xfrm>
            <a:off x="271245" y="4841810"/>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extLst>
              <a:ext uri="{FF2B5EF4-FFF2-40B4-BE49-F238E27FC236}">
                <a16:creationId xmlns:a16="http://schemas.microsoft.com/office/drawing/2014/main" id="{CBE7AEEB-A4A6-43D7-ADAC-4068752F5E7B}"/>
              </a:ext>
            </a:extLst>
          </p:cNvPr>
          <p:cNvSpPr/>
          <p:nvPr/>
        </p:nvSpPr>
        <p:spPr>
          <a:xfrm>
            <a:off x="271245" y="5410636"/>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TextBox 26">
            <a:extLst>
              <a:ext uri="{FF2B5EF4-FFF2-40B4-BE49-F238E27FC236}">
                <a16:creationId xmlns:a16="http://schemas.microsoft.com/office/drawing/2014/main" id="{DF8371A4-42E5-4331-9309-2F662FE7E085}"/>
              </a:ext>
            </a:extLst>
          </p:cNvPr>
          <p:cNvSpPr txBox="1"/>
          <p:nvPr/>
        </p:nvSpPr>
        <p:spPr>
          <a:xfrm>
            <a:off x="0" y="1825427"/>
            <a:ext cx="9296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ebdings" panose="05030102010509060703" pitchFamily="18" charset="2"/>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a:t>
            </a:r>
          </a:p>
        </p:txBody>
      </p:sp>
      <p:sp>
        <p:nvSpPr>
          <p:cNvPr id="28" name="TextBox 27">
            <a:extLst>
              <a:ext uri="{FF2B5EF4-FFF2-40B4-BE49-F238E27FC236}">
                <a16:creationId xmlns:a16="http://schemas.microsoft.com/office/drawing/2014/main" id="{43A51175-AA0E-44E1-8CAE-62EC8D00F297}"/>
              </a:ext>
            </a:extLst>
          </p:cNvPr>
          <p:cNvSpPr txBox="1"/>
          <p:nvPr/>
        </p:nvSpPr>
        <p:spPr>
          <a:xfrm>
            <a:off x="1" y="1312096"/>
            <a:ext cx="83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a:t>
            </a:r>
          </a:p>
        </p:txBody>
      </p:sp>
      <p:sp>
        <p:nvSpPr>
          <p:cNvPr id="29" name="TextBox 28">
            <a:extLst>
              <a:ext uri="{FF2B5EF4-FFF2-40B4-BE49-F238E27FC236}">
                <a16:creationId xmlns:a16="http://schemas.microsoft.com/office/drawing/2014/main" id="{72F7BB74-D16C-4BE9-98E0-3974B040AAD7}"/>
              </a:ext>
            </a:extLst>
          </p:cNvPr>
          <p:cNvSpPr txBox="1"/>
          <p:nvPr/>
        </p:nvSpPr>
        <p:spPr>
          <a:xfrm>
            <a:off x="9403584"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1489A3BB-E381-41B9-BE31-0D02E75FE62C}"/>
              </a:ext>
            </a:extLst>
          </p:cNvPr>
          <p:cNvSpPr txBox="1"/>
          <p:nvPr/>
        </p:nvSpPr>
        <p:spPr>
          <a:xfrm>
            <a:off x="10931314"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46A0538-3003-477B-949E-DC434C946029}"/>
              </a:ext>
            </a:extLst>
          </p:cNvPr>
          <p:cNvSpPr txBox="1"/>
          <p:nvPr/>
        </p:nvSpPr>
        <p:spPr>
          <a:xfrm>
            <a:off x="9403584" y="417495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D78C3622-BD82-456A-A7BC-C4BBE7F2CB3F}"/>
              </a:ext>
            </a:extLst>
          </p:cNvPr>
          <p:cNvSpPr txBox="1"/>
          <p:nvPr/>
        </p:nvSpPr>
        <p:spPr>
          <a:xfrm>
            <a:off x="10931314" y="417495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694AFEFA-1693-4BCB-807D-6569F497BF04}"/>
              </a:ext>
            </a:extLst>
          </p:cNvPr>
          <p:cNvSpPr txBox="1"/>
          <p:nvPr/>
        </p:nvSpPr>
        <p:spPr>
          <a:xfrm>
            <a:off x="9403584" y="4774921"/>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1B1F686E-8450-4571-8D84-5C0FEBF7450B}"/>
              </a:ext>
            </a:extLst>
          </p:cNvPr>
          <p:cNvSpPr txBox="1"/>
          <p:nvPr/>
        </p:nvSpPr>
        <p:spPr>
          <a:xfrm>
            <a:off x="10931314" y="478289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B0906D4B-9199-42DF-9A84-4DEB25C38E94}"/>
              </a:ext>
            </a:extLst>
          </p:cNvPr>
          <p:cNvSpPr txBox="1"/>
          <p:nvPr/>
        </p:nvSpPr>
        <p:spPr>
          <a:xfrm>
            <a:off x="9403584" y="529873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2EEB0C67-784A-4591-ADAE-FDE335231EAB}"/>
              </a:ext>
            </a:extLst>
          </p:cNvPr>
          <p:cNvSpPr txBox="1"/>
          <p:nvPr/>
        </p:nvSpPr>
        <p:spPr>
          <a:xfrm>
            <a:off x="10931314" y="530691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2" name="Picture 2" descr="Award, Prize, Ribbon, Winner, Win, Competition, Honor">
            <a:extLst>
              <a:ext uri="{FF2B5EF4-FFF2-40B4-BE49-F238E27FC236}">
                <a16:creationId xmlns:a16="http://schemas.microsoft.com/office/drawing/2014/main" id="{B59DE4E4-F13F-4BC3-B07F-050DB7F321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7179" y="4210679"/>
            <a:ext cx="522894" cy="5627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ndma, Grandmother, Granny, Senior, Elderly, Lady">
            <a:extLst>
              <a:ext uri="{FF2B5EF4-FFF2-40B4-BE49-F238E27FC236}">
                <a16:creationId xmlns:a16="http://schemas.microsoft.com/office/drawing/2014/main" id="{51F07919-C55B-40CA-A24F-DD17744B09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56" r="16901" b="75784"/>
          <a:stretch/>
        </p:blipFill>
        <p:spPr bwMode="auto">
          <a:xfrm>
            <a:off x="7775075" y="3580247"/>
            <a:ext cx="557030" cy="54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art, Broken Heart, Separation, Breaking, Red">
            <a:extLst>
              <a:ext uri="{FF2B5EF4-FFF2-40B4-BE49-F238E27FC236}">
                <a16:creationId xmlns:a16="http://schemas.microsoft.com/office/drawing/2014/main" id="{2F20569F-C332-417B-9095-5B74249FBB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9427" y="5236586"/>
            <a:ext cx="650060" cy="6500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rget, Dart, Aim, Success, Goal, Accuracy, Achievement">
            <a:extLst>
              <a:ext uri="{FF2B5EF4-FFF2-40B4-BE49-F238E27FC236}">
                <a16:creationId xmlns:a16="http://schemas.microsoft.com/office/drawing/2014/main" id="{22740744-1F49-4FFF-8363-71DE3F8109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44" y="4760398"/>
            <a:ext cx="461665" cy="461665"/>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descr="User">
            <a:extLst>
              <a:ext uri="{FF2B5EF4-FFF2-40B4-BE49-F238E27FC236}">
                <a16:creationId xmlns:a16="http://schemas.microsoft.com/office/drawing/2014/main" id="{24093E0F-E6F8-4E45-ACD3-994983B44F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65303" y="2122345"/>
            <a:ext cx="560475" cy="560475"/>
          </a:xfrm>
          <a:prstGeom prst="rect">
            <a:avLst/>
          </a:prstGeom>
        </p:spPr>
      </p:pic>
    </p:spTree>
    <p:extLst>
      <p:ext uri="{BB962C8B-B14F-4D97-AF65-F5344CB8AC3E}">
        <p14:creationId xmlns:p14="http://schemas.microsoft.com/office/powerpoint/2010/main" val="12271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2000"/>
                                        <p:tgtEl>
                                          <p:spTgt spid="25"/>
                                        </p:tgtEl>
                                      </p:cBhvr>
                                    </p:animEffect>
                                    <p:anim calcmode="lin" valueType="num">
                                      <p:cBhvr>
                                        <p:cTn id="10" dur="2000" fill="hold"/>
                                        <p:tgtEl>
                                          <p:spTgt spid="25"/>
                                        </p:tgtEl>
                                        <p:attrNameLst>
                                          <p:attrName>ppt_w</p:attrName>
                                        </p:attrNameLst>
                                      </p:cBhvr>
                                      <p:tavLst>
                                        <p:tav tm="0" fmla="#ppt_w*sin(2.5*pi*$)">
                                          <p:val>
                                            <p:fltVal val="0"/>
                                          </p:val>
                                        </p:tav>
                                        <p:tav tm="100000">
                                          <p:val>
                                            <p:fltVal val="1"/>
                                          </p:val>
                                        </p:tav>
                                      </p:tavLst>
                                    </p:anim>
                                    <p:anim calcmode="lin" valueType="num">
                                      <p:cBhvr>
                                        <p:cTn id="11"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7" grpId="0"/>
      <p:bldP spid="29" grpId="0"/>
      <p:bldP spid="30" grpId="0"/>
      <p:bldP spid="31" grpId="0"/>
      <p:bldP spid="32" grpId="0"/>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5E4B-A8D2-7D41-9DEE-A94BE89B5ABD}"/>
              </a:ext>
            </a:extLst>
          </p:cNvPr>
          <p:cNvSpPr>
            <a:spLocks noGrp="1"/>
          </p:cNvSpPr>
          <p:nvPr>
            <p:ph type="title"/>
          </p:nvPr>
        </p:nvSpPr>
        <p:spPr>
          <a:xfrm>
            <a:off x="5039319" y="-65465"/>
            <a:ext cx="2144356" cy="1802820"/>
          </a:xfrm>
        </p:spPr>
        <p:txBody>
          <a:bodyPr>
            <a:noAutofit/>
          </a:bodyPr>
          <a:lstStyle/>
          <a:p>
            <a:pPr algn="ctr"/>
            <a:r>
              <a:rPr lang="en-GB" sz="12000" b="1" dirty="0" err="1">
                <a:solidFill>
                  <a:srgbClr val="002060"/>
                </a:solidFill>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14728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6 Slides 38-41; 45-47</a:t>
            </a:r>
          </a:p>
        </p:txBody>
      </p:sp>
      <p:sp>
        <p:nvSpPr>
          <p:cNvPr id="8" name="Title 3">
            <a:extLst>
              <a:ext uri="{FF2B5EF4-FFF2-40B4-BE49-F238E27FC236}">
                <a16:creationId xmlns:a16="http://schemas.microsoft.com/office/drawing/2014/main" id="{E198E073-34D6-4868-9F15-A86DA9F91954}"/>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[ei/ ai]</a:t>
            </a:r>
            <a:endParaRPr lang="en-GB" sz="3600" b="1" dirty="0">
              <a:solidFill>
                <a:schemeClr val="bg1"/>
              </a:solidFill>
            </a:endParaRPr>
          </a:p>
        </p:txBody>
      </p:sp>
    </p:spTree>
    <p:extLst>
      <p:ext uri="{BB962C8B-B14F-4D97-AF65-F5344CB8AC3E}">
        <p14:creationId xmlns:p14="http://schemas.microsoft.com/office/powerpoint/2010/main" val="103598833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8316</Words>
  <Application>Microsoft Macintosh PowerPoint</Application>
  <PresentationFormat>Widescreen</PresentationFormat>
  <Paragraphs>1200</Paragraphs>
  <Slides>76</Slides>
  <Notes>76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76</vt:i4>
      </vt:variant>
    </vt:vector>
  </HeadingPairs>
  <TitlesOfParts>
    <vt:vector size="82" baseType="lpstr">
      <vt:lpstr>Arial</vt:lpstr>
      <vt:lpstr>Calibri</vt:lpstr>
      <vt:lpstr>Century Gothic</vt:lpstr>
      <vt:lpstr>1_Office Theme</vt:lpstr>
      <vt:lpstr>2_Office Theme</vt:lpstr>
      <vt:lpstr>6_Office Theme</vt:lpstr>
      <vt:lpstr>German phonics collection</vt:lpstr>
      <vt:lpstr>[ei/ ai]</vt:lpstr>
      <vt:lpstr>ei</vt:lpstr>
      <vt:lpstr>ei</vt:lpstr>
      <vt:lpstr>ei</vt:lpstr>
      <vt:lpstr>ei</vt:lpstr>
      <vt:lpstr>ei</vt:lpstr>
      <vt:lpstr>ei</vt:lpstr>
      <vt:lpstr>PowerPoint Presentation</vt:lpstr>
      <vt:lpstr>Phonetik</vt:lpstr>
      <vt:lpstr>Phonetik</vt:lpstr>
      <vt:lpstr>Phonetik</vt:lpstr>
      <vt:lpstr>Phonetik</vt:lpstr>
      <vt:lpstr>Phonetik</vt:lpstr>
      <vt:lpstr>Phonetik</vt:lpstr>
      <vt:lpstr>Phonetik</vt:lpstr>
      <vt:lpstr>[ei/ ai]</vt:lpstr>
      <vt:lpstr>Phonetik</vt:lpstr>
      <vt:lpstr>[ei/ ai]</vt:lpstr>
      <vt:lpstr>‘IE’ oder ‘EI’ </vt:lpstr>
      <vt:lpstr>Antworten – ie vs ei </vt:lpstr>
      <vt:lpstr>[ei/ ai]</vt:lpstr>
      <vt:lpstr>Samstagnachmittag</vt:lpstr>
      <vt:lpstr>Samstagnachmittag</vt:lpstr>
      <vt:lpstr>Samstagnachmittag</vt:lpstr>
      <vt:lpstr>[ei/ ai]</vt:lpstr>
      <vt:lpstr>ei</vt:lpstr>
      <vt:lpstr>ei</vt:lpstr>
      <vt:lpstr>ei</vt:lpstr>
      <vt:lpstr>ei</vt:lpstr>
      <vt:lpstr>ei</vt:lpstr>
      <vt:lpstr>ei</vt:lpstr>
      <vt:lpstr>ei</vt:lpstr>
      <vt:lpstr>[ei/ ai]</vt:lpstr>
      <vt:lpstr>Phonetik - der Bodensee [1/2]</vt:lpstr>
      <vt:lpstr>Phonetik - der Bodensee [1/2]</vt:lpstr>
      <vt:lpstr>Wie heißt die Band?</vt:lpstr>
      <vt:lpstr>[ei/ ai]</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[ei/ ai]</vt:lpstr>
      <vt:lpstr>ei</vt:lpstr>
      <vt:lpstr>ai</vt:lpstr>
      <vt:lpstr>Auf Deutsch und auf Englisch</vt:lpstr>
      <vt:lpstr>[ei/ ai]</vt:lpstr>
      <vt:lpstr>ei</vt:lpstr>
      <vt:lpstr>ei</vt:lpstr>
      <vt:lpstr>ei</vt:lpstr>
      <vt:lpstr>ei</vt:lpstr>
      <vt:lpstr>ei</vt:lpstr>
      <vt:lpstr>ei</vt:lpstr>
      <vt:lpstr>Phonetik</vt:lpstr>
      <vt:lpstr>Welcher Buchstabe ist das? A, B, C…?</vt:lpstr>
      <vt:lpstr>Phonetik</vt:lpstr>
      <vt:lpstr>Phonetik</vt:lpstr>
      <vt:lpstr>Phonetik [1/2]</vt:lpstr>
      <vt:lpstr>Antworten</vt:lpstr>
      <vt:lpstr>Phonetik [2/2]</vt:lpstr>
      <vt:lpstr>Antworten</vt:lpstr>
      <vt:lpstr>[ei/ ai]</vt:lpstr>
      <vt:lpstr>Phonetik</vt:lpstr>
      <vt:lpstr>[ei/ ai]</vt:lpstr>
      <vt:lpstr>Phonetik</vt:lpstr>
      <vt:lpstr>[ei/ ai]</vt:lpstr>
      <vt:lpstr>Phonetik</vt:lpstr>
      <vt:lpstr>Phonetik</vt:lpstr>
      <vt:lpstr>Phonetik [1/2]</vt:lpstr>
      <vt:lpstr>Phonetik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10</cp:revision>
  <dcterms:created xsi:type="dcterms:W3CDTF">2021-02-09T09:46:37Z</dcterms:created>
  <dcterms:modified xsi:type="dcterms:W3CDTF">2022-07-14T14:49:00Z</dcterms:modified>
</cp:coreProperties>
</file>