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33.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30.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9.xml"/>
  <Override ContentType="application/vnd.openxmlformats-officedocument.presentationml.slideLayout+xml" PartName="/ppt/slideLayouts/slideLayout31.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32.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 id="2147483660" r:id="rId4"/>
    <p:sldMasterId id="2147483672" r:id="rId5"/>
  </p:sldMasterIdLst>
  <p:notesMasterIdLst>
    <p:notesMasterId r:id="rId6"/>
  </p:notesMasterIdLst>
  <p:sldIdLst>
    <p:sldId id="256" r:id="rId7"/>
    <p:sldId id="257" r:id="rId8"/>
    <p:sldId id="258" r:id="rId9"/>
    <p:sldId id="259" r:id="rId10"/>
    <p:sldId id="260" r:id="rId11"/>
  </p:sldIdLst>
  <p:sldSz cy="6858000" cx="12192000"/>
  <p:notesSz cx="6858000" cy="9144000"/>
  <p:embeddedFontLst>
    <p:embeddedFont>
      <p:font typeface="Century Gothic"/>
      <p:regular r:id="rId12"/>
      <p:bold r:id="rId13"/>
      <p:italic r:id="rId14"/>
      <p:boldItalic r:id="rId1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6" roundtripDataSignature="AMtx7mgd0xd5Kn1lQC9/vqYy44XxWVnP0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font" Target="fonts/CenturyGothic-bold.fntdata"/><Relationship Id="rId12" Type="http://schemas.openxmlformats.org/officeDocument/2006/relationships/font" Target="fonts/CenturyGothic-regular.fntdata"/><Relationship Id="rId1" Type="http://schemas.openxmlformats.org/officeDocument/2006/relationships/theme" Target="theme/theme4.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3.xml"/><Relationship Id="rId15" Type="http://schemas.openxmlformats.org/officeDocument/2006/relationships/font" Target="fonts/CenturyGothic-boldItalic.fntdata"/><Relationship Id="rId14" Type="http://schemas.openxmlformats.org/officeDocument/2006/relationships/font" Target="fonts/CenturyGothic-italic.fntdata"/><Relationship Id="rId16" Type="http://customschemas.google.com/relationships/presentationmetadata" Target="metadata"/><Relationship Id="rId5" Type="http://schemas.openxmlformats.org/officeDocument/2006/relationships/slideMaster" Target="slideMasters/slideMaster3.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GB"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8" name="Google Shape;148;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0" lang="en-GB" sz="1200">
                <a:solidFill>
                  <a:schemeClr val="dk1"/>
                </a:solidFill>
                <a:latin typeface="Calibri"/>
                <a:ea typeface="Calibri"/>
                <a:cs typeface="Calibri"/>
                <a:sym typeface="Calibri"/>
              </a:rPr>
              <a:t>This slide and the two that follow are three versions of the activity with different solutions.</a:t>
            </a:r>
            <a:endParaRPr/>
          </a:p>
          <a:p>
            <a:pPr indent="0" lvl="0" marL="0" rtl="0" algn="l">
              <a:spcBef>
                <a:spcPts val="0"/>
              </a:spcBef>
              <a:spcAft>
                <a:spcPts val="0"/>
              </a:spcAft>
              <a:buNone/>
            </a:pPr>
            <a:r>
              <a:t/>
            </a:r>
            <a:endParaRPr b="0" sz="1200">
              <a:solidFill>
                <a:schemeClr val="dk1"/>
              </a:solidFill>
              <a:latin typeface="Calibri"/>
              <a:ea typeface="Calibri"/>
              <a:cs typeface="Calibri"/>
              <a:sym typeface="Calibri"/>
            </a:endParaRPr>
          </a:p>
          <a:p>
            <a:pPr indent="0" lvl="0" marL="0" rtl="0" algn="l">
              <a:spcBef>
                <a:spcPts val="0"/>
              </a:spcBef>
              <a:spcAft>
                <a:spcPts val="0"/>
              </a:spcAft>
              <a:buNone/>
            </a:pPr>
            <a:r>
              <a:rPr b="0" lang="en-GB" sz="1200">
                <a:solidFill>
                  <a:schemeClr val="dk1"/>
                </a:solidFill>
                <a:latin typeface="Calibri"/>
                <a:ea typeface="Calibri"/>
                <a:cs typeface="Calibri"/>
                <a:sym typeface="Calibri"/>
              </a:rPr>
              <a:t>The game makes use of </a:t>
            </a:r>
            <a:r>
              <a:rPr b="1" lang="en-GB" sz="1200">
                <a:solidFill>
                  <a:schemeClr val="dk1"/>
                </a:solidFill>
                <a:latin typeface="Calibri"/>
                <a:ea typeface="Calibri"/>
                <a:cs typeface="Calibri"/>
                <a:sym typeface="Calibri"/>
              </a:rPr>
              <a:t>minimal pairs</a:t>
            </a:r>
            <a:r>
              <a:rPr b="0" lang="en-GB" sz="1200">
                <a:solidFill>
                  <a:schemeClr val="dk1"/>
                </a:solidFill>
                <a:latin typeface="Calibri"/>
                <a:ea typeface="Calibri"/>
                <a:cs typeface="Calibri"/>
                <a:sym typeface="Calibri"/>
              </a:rPr>
              <a:t> of unknown words (unknown words are used so that pupils focus on the sound. Definitions are given on a later slide).</a:t>
            </a:r>
            <a:endParaRPr/>
          </a:p>
          <a:p>
            <a:pPr indent="0" lvl="0" marL="0" rtl="0" algn="l">
              <a:spcBef>
                <a:spcPts val="0"/>
              </a:spcBef>
              <a:spcAft>
                <a:spcPts val="0"/>
              </a:spcAft>
              <a:buNone/>
            </a:pPr>
            <a:r>
              <a:t/>
            </a:r>
            <a:endParaRPr b="0" sz="12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200"/>
              <a:buFont typeface="Calibri"/>
              <a:buNone/>
            </a:pPr>
            <a:r>
              <a:rPr b="0" lang="en-GB" sz="1200">
                <a:solidFill>
                  <a:schemeClr val="dk1"/>
                </a:solidFill>
                <a:latin typeface="Calibri"/>
                <a:ea typeface="Calibri"/>
                <a:cs typeface="Calibri"/>
                <a:sym typeface="Calibri"/>
              </a:rPr>
              <a:t>Starting on the red square, pupils listen to the words and decide whether they hear /ei/ or /ei/. They follow the arrows indicated by their choice to finish at one of the chests. There is only one correct route per slide, so pupils must correctly identify all words to find the treasure. The order or /ei/ and /ie/ changes (i.e. sometimes /ei/ is on the white square and sometimes on the blue) so the pupils must read the spellings.</a:t>
            </a:r>
            <a:endParaRPr/>
          </a:p>
          <a:p>
            <a:pPr indent="0" lvl="0" marL="0" marR="0" rtl="0" algn="l">
              <a:lnSpc>
                <a:spcPct val="100000"/>
              </a:lnSpc>
              <a:spcBef>
                <a:spcPts val="0"/>
              </a:spcBef>
              <a:spcAft>
                <a:spcPts val="0"/>
              </a:spcAft>
              <a:buClr>
                <a:schemeClr val="dk1"/>
              </a:buClr>
              <a:buSzPts val="1200"/>
              <a:buFont typeface="Calibri"/>
              <a:buNone/>
            </a:pPr>
            <a:r>
              <a:t/>
            </a:r>
            <a:endParaRPr b="0" sz="12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200"/>
              <a:buFont typeface="Calibri"/>
              <a:buNone/>
            </a:pPr>
            <a:r>
              <a:rPr b="0" lang="en-GB" sz="1200">
                <a:solidFill>
                  <a:schemeClr val="dk1"/>
                </a:solidFill>
                <a:latin typeface="Calibri"/>
                <a:ea typeface="Calibri"/>
                <a:cs typeface="Calibri"/>
                <a:sym typeface="Calibri"/>
              </a:rPr>
              <a:t>Pupils can follow the slide on the projector, or the slide can be printed so they can trace the route with a pen/finger.</a:t>
            </a:r>
            <a:endParaRPr/>
          </a:p>
          <a:p>
            <a:pPr indent="0" lvl="0" marL="0" marR="0" rtl="0" algn="l">
              <a:lnSpc>
                <a:spcPct val="100000"/>
              </a:lnSpc>
              <a:spcBef>
                <a:spcPts val="0"/>
              </a:spcBef>
              <a:spcAft>
                <a:spcPts val="0"/>
              </a:spcAft>
              <a:buClr>
                <a:schemeClr val="dk1"/>
              </a:buClr>
              <a:buSzPts val="1200"/>
              <a:buFont typeface="Calibri"/>
              <a:buNone/>
            </a:pPr>
            <a:r>
              <a:t/>
            </a:r>
            <a:endParaRPr b="0" sz="1200">
              <a:solidFill>
                <a:schemeClr val="dk1"/>
              </a:solidFill>
              <a:latin typeface="Calibri"/>
              <a:ea typeface="Calibri"/>
              <a:cs typeface="Calibri"/>
              <a:sym typeface="Calibri"/>
            </a:endParaRPr>
          </a:p>
          <a:p>
            <a:pPr indent="0" lvl="0" marL="0" rtl="0" algn="l">
              <a:spcBef>
                <a:spcPts val="0"/>
              </a:spcBef>
              <a:spcAft>
                <a:spcPts val="0"/>
              </a:spcAft>
              <a:buNone/>
            </a:pPr>
            <a:r>
              <a:rPr b="0" lang="en-GB" sz="1200">
                <a:solidFill>
                  <a:schemeClr val="dk1"/>
                </a:solidFill>
                <a:latin typeface="Calibri"/>
                <a:ea typeface="Calibri"/>
                <a:cs typeface="Calibri"/>
                <a:sym typeface="Calibri"/>
              </a:rPr>
              <a:t>Teacher asks ‘Wo bist du?’ Pupils respond ‘Z, W’ etc. to practise the alphabet. Teacher clicks on the chests they say to reveal treasure (or not!)</a:t>
            </a:r>
            <a:endParaRPr/>
          </a:p>
          <a:p>
            <a:pPr indent="0" lvl="0" marL="0" rtl="0" algn="l">
              <a:spcBef>
                <a:spcPts val="0"/>
              </a:spcBef>
              <a:spcAft>
                <a:spcPts val="0"/>
              </a:spcAft>
              <a:buNone/>
            </a:pPr>
            <a:r>
              <a:t/>
            </a:r>
            <a:endParaRPr b="0" sz="1200">
              <a:solidFill>
                <a:schemeClr val="dk1"/>
              </a:solidFill>
              <a:latin typeface="Calibri"/>
              <a:ea typeface="Calibri"/>
              <a:cs typeface="Calibri"/>
              <a:sym typeface="Calibri"/>
            </a:endParaRPr>
          </a:p>
          <a:p>
            <a:pPr indent="0" lvl="0" marL="0" rtl="0" algn="l">
              <a:spcBef>
                <a:spcPts val="0"/>
              </a:spcBef>
              <a:spcAft>
                <a:spcPts val="0"/>
              </a:spcAft>
              <a:buNone/>
            </a:pPr>
            <a:r>
              <a:rPr b="0" lang="en-GB" sz="1200">
                <a:solidFill>
                  <a:schemeClr val="dk1"/>
                </a:solidFill>
                <a:latin typeface="Calibri"/>
                <a:ea typeface="Calibri"/>
                <a:cs typeface="Calibri"/>
                <a:sym typeface="Calibri"/>
              </a:rPr>
              <a:t>Audio plays on clicking play. Pupils will probably need to hear the audio at least three times.</a:t>
            </a:r>
            <a:endParaRPr/>
          </a:p>
          <a:p>
            <a:pPr indent="0" lvl="0" marL="0" rtl="0" algn="l">
              <a:spcBef>
                <a:spcPts val="0"/>
              </a:spcBef>
              <a:spcAft>
                <a:spcPts val="0"/>
              </a:spcAft>
              <a:buNone/>
            </a:pPr>
            <a:r>
              <a:rPr b="1" lang="en-GB" sz="1200">
                <a:solidFill>
                  <a:schemeClr val="dk1"/>
                </a:solidFill>
                <a:latin typeface="Calibri"/>
                <a:ea typeface="Calibri"/>
                <a:cs typeface="Calibri"/>
                <a:sym typeface="Calibri"/>
              </a:rPr>
              <a:t>Note: Each treasure chest is triggered to reveal what is underneath. You see a hand icon appear when you mouse over it – click and the chest disappears. Each slide only has one treasure chest – the rest reveal skulls.</a:t>
            </a:r>
            <a:endParaRPr/>
          </a:p>
          <a:p>
            <a:pPr indent="0" lvl="0" marL="0" rtl="0" algn="l">
              <a:spcBef>
                <a:spcPts val="0"/>
              </a:spcBef>
              <a:spcAft>
                <a:spcPts val="0"/>
              </a:spcAft>
              <a:buNone/>
            </a:pPr>
            <a:r>
              <a:t/>
            </a:r>
            <a:endParaRPr b="0" sz="1200">
              <a:solidFill>
                <a:schemeClr val="dk1"/>
              </a:solidFill>
              <a:latin typeface="Calibri"/>
              <a:ea typeface="Calibri"/>
              <a:cs typeface="Calibri"/>
              <a:sym typeface="Calibri"/>
            </a:endParaRPr>
          </a:p>
          <a:p>
            <a:pPr indent="0" lvl="0" marL="0" rtl="0" algn="l">
              <a:spcBef>
                <a:spcPts val="0"/>
              </a:spcBef>
              <a:spcAft>
                <a:spcPts val="0"/>
              </a:spcAft>
              <a:buNone/>
            </a:pPr>
            <a:r>
              <a:rPr b="1" lang="en-GB" sz="1200">
                <a:solidFill>
                  <a:schemeClr val="dk1"/>
                </a:solidFill>
                <a:latin typeface="Calibri"/>
                <a:ea typeface="Calibri"/>
                <a:cs typeface="Calibri"/>
                <a:sym typeface="Calibri"/>
              </a:rPr>
              <a:t>Transcript:</a:t>
            </a:r>
            <a:endParaRPr/>
          </a:p>
          <a:p>
            <a:pPr indent="0" lvl="0" marL="0" rtl="0" algn="l">
              <a:spcBef>
                <a:spcPts val="0"/>
              </a:spcBef>
              <a:spcAft>
                <a:spcPts val="0"/>
              </a:spcAft>
              <a:buNone/>
            </a:pPr>
            <a:r>
              <a:t/>
            </a:r>
            <a:endParaRPr b="1" sz="1200">
              <a:solidFill>
                <a:schemeClr val="dk1"/>
              </a:solidFill>
              <a:latin typeface="Calibri"/>
              <a:ea typeface="Calibri"/>
              <a:cs typeface="Calibri"/>
              <a:sym typeface="Calibri"/>
            </a:endParaRPr>
          </a:p>
          <a:p>
            <a:pPr indent="0" lvl="0" marL="0" rtl="0" algn="l">
              <a:spcBef>
                <a:spcPts val="0"/>
              </a:spcBef>
              <a:spcAft>
                <a:spcPts val="0"/>
              </a:spcAft>
              <a:buNone/>
            </a:pPr>
            <a:r>
              <a:rPr b="0" lang="en-GB" sz="1200">
                <a:solidFill>
                  <a:schemeClr val="dk1"/>
                </a:solidFill>
                <a:latin typeface="Calibri"/>
                <a:ea typeface="Calibri"/>
                <a:cs typeface="Calibri"/>
                <a:sym typeface="Calibri"/>
              </a:rPr>
              <a:t>Wein, Biene, Feile, Lieder, Riese</a:t>
            </a:r>
            <a:endParaRPr b="0" sz="1200">
              <a:solidFill>
                <a:schemeClr val="dk1"/>
              </a:solidFill>
              <a:latin typeface="Calibri"/>
              <a:ea typeface="Calibri"/>
              <a:cs typeface="Calibri"/>
              <a:sym typeface="Calibri"/>
            </a:endParaRPr>
          </a:p>
          <a:p>
            <a:pPr indent="0" lvl="0" marL="0" rtl="0" algn="l">
              <a:spcBef>
                <a:spcPts val="0"/>
              </a:spcBef>
              <a:spcAft>
                <a:spcPts val="0"/>
              </a:spcAft>
              <a:buNone/>
            </a:pPr>
            <a:r>
              <a:t/>
            </a:r>
            <a:endParaRPr b="0" sz="1200">
              <a:solidFill>
                <a:schemeClr val="dk1"/>
              </a:solidFill>
              <a:latin typeface="Calibri"/>
              <a:ea typeface="Calibri"/>
              <a:cs typeface="Calibri"/>
              <a:sym typeface="Calibri"/>
            </a:endParaRPr>
          </a:p>
          <a:p>
            <a:pPr indent="0" lvl="0" marL="0" rtl="0" algn="l">
              <a:spcBef>
                <a:spcPts val="0"/>
              </a:spcBef>
              <a:spcAft>
                <a:spcPts val="0"/>
              </a:spcAft>
              <a:buNone/>
            </a:pPr>
            <a:r>
              <a:rPr b="1" lang="en-GB" sz="1200">
                <a:solidFill>
                  <a:schemeClr val="dk1"/>
                </a:solidFill>
                <a:latin typeface="Calibri"/>
                <a:ea typeface="Calibri"/>
                <a:cs typeface="Calibri"/>
                <a:sym typeface="Calibri"/>
              </a:rPr>
              <a:t>Treasure is located in chest r</a:t>
            </a:r>
            <a:endParaRPr/>
          </a:p>
          <a:p>
            <a:pPr indent="0" lvl="0" marL="0" rtl="0" algn="l">
              <a:spcBef>
                <a:spcPts val="0"/>
              </a:spcBef>
              <a:spcAft>
                <a:spcPts val="0"/>
              </a:spcAft>
              <a:buNone/>
            </a:pPr>
            <a:r>
              <a:t/>
            </a:r>
            <a:endParaRPr b="0" sz="1200">
              <a:solidFill>
                <a:schemeClr val="dk1"/>
              </a:solidFill>
              <a:latin typeface="Calibri"/>
              <a:ea typeface="Calibri"/>
              <a:cs typeface="Calibri"/>
              <a:sym typeface="Calibri"/>
            </a:endParaRPr>
          </a:p>
          <a:p>
            <a:pPr indent="0" lvl="0" marL="0" rtl="0" algn="l">
              <a:spcBef>
                <a:spcPts val="0"/>
              </a:spcBef>
              <a:spcAft>
                <a:spcPts val="0"/>
              </a:spcAft>
              <a:buNone/>
            </a:pPr>
            <a:r>
              <a:t/>
            </a:r>
            <a:endParaRPr/>
          </a:p>
        </p:txBody>
      </p:sp>
      <p:sp>
        <p:nvSpPr>
          <p:cNvPr id="149" name="Google Shape;149;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GB"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9" name="Shape 329"/>
        <p:cNvGrpSpPr/>
        <p:nvPr/>
      </p:nvGrpSpPr>
      <p:grpSpPr>
        <a:xfrm>
          <a:off x="0" y="0"/>
          <a:ext cx="0" cy="0"/>
          <a:chOff x="0" y="0"/>
          <a:chExt cx="0" cy="0"/>
        </a:xfrm>
      </p:grpSpPr>
      <p:sp>
        <p:nvSpPr>
          <p:cNvPr id="330" name="Google Shape;330;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31" name="Google Shape;331;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GB" sz="1200">
                <a:solidFill>
                  <a:schemeClr val="dk1"/>
                </a:solidFill>
                <a:latin typeface="Calibri"/>
                <a:ea typeface="Calibri"/>
                <a:cs typeface="Calibri"/>
                <a:sym typeface="Calibri"/>
              </a:rPr>
              <a:t>Alternative: Give pupils a copy of the transcript below on a slip of paper and ask them to read to a partner.</a:t>
            </a:r>
            <a:endParaRPr/>
          </a:p>
          <a:p>
            <a:pPr indent="0" lvl="0" marL="0" rtl="0" algn="l">
              <a:spcBef>
                <a:spcPts val="0"/>
              </a:spcBef>
              <a:spcAft>
                <a:spcPts val="0"/>
              </a:spcAft>
              <a:buNone/>
            </a:pPr>
            <a:r>
              <a:t/>
            </a:r>
            <a:endParaRPr b="1" sz="1200">
              <a:solidFill>
                <a:schemeClr val="dk1"/>
              </a:solidFill>
              <a:latin typeface="Calibri"/>
              <a:ea typeface="Calibri"/>
              <a:cs typeface="Calibri"/>
              <a:sym typeface="Calibri"/>
            </a:endParaRPr>
          </a:p>
          <a:p>
            <a:pPr indent="0" lvl="0" marL="0" rtl="0" algn="l">
              <a:spcBef>
                <a:spcPts val="0"/>
              </a:spcBef>
              <a:spcAft>
                <a:spcPts val="0"/>
              </a:spcAft>
              <a:buNone/>
            </a:pPr>
            <a:r>
              <a:rPr b="0" lang="en-GB" sz="1200">
                <a:solidFill>
                  <a:schemeClr val="dk1"/>
                </a:solidFill>
                <a:latin typeface="Calibri"/>
                <a:ea typeface="Calibri"/>
                <a:cs typeface="Calibri"/>
                <a:sym typeface="Calibri"/>
              </a:rPr>
              <a:t>The game makes use of </a:t>
            </a:r>
            <a:r>
              <a:rPr b="1" lang="en-GB" sz="1200">
                <a:solidFill>
                  <a:schemeClr val="dk1"/>
                </a:solidFill>
                <a:latin typeface="Calibri"/>
                <a:ea typeface="Calibri"/>
                <a:cs typeface="Calibri"/>
                <a:sym typeface="Calibri"/>
              </a:rPr>
              <a:t>minimal pairs</a:t>
            </a:r>
            <a:r>
              <a:rPr b="0" lang="en-GB" sz="1200">
                <a:solidFill>
                  <a:schemeClr val="dk1"/>
                </a:solidFill>
                <a:latin typeface="Calibri"/>
                <a:ea typeface="Calibri"/>
                <a:cs typeface="Calibri"/>
                <a:sym typeface="Calibri"/>
              </a:rPr>
              <a:t> of unknown words (unknown words are used so that pupils focus on the sound. Definitions are given on a later slide).</a:t>
            </a:r>
            <a:endParaRPr/>
          </a:p>
          <a:p>
            <a:pPr indent="0" lvl="0" marL="0" rtl="0" algn="l">
              <a:spcBef>
                <a:spcPts val="0"/>
              </a:spcBef>
              <a:spcAft>
                <a:spcPts val="0"/>
              </a:spcAft>
              <a:buNone/>
            </a:pPr>
            <a:r>
              <a:t/>
            </a:r>
            <a:endParaRPr b="0" sz="12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200"/>
              <a:buFont typeface="Calibri"/>
              <a:buNone/>
            </a:pPr>
            <a:r>
              <a:rPr b="0" lang="en-GB" sz="1200">
                <a:solidFill>
                  <a:schemeClr val="dk1"/>
                </a:solidFill>
                <a:latin typeface="Calibri"/>
                <a:ea typeface="Calibri"/>
                <a:cs typeface="Calibri"/>
                <a:sym typeface="Calibri"/>
              </a:rPr>
              <a:t>Starting on the red square, pupils listen to the words and decide whether they hear /ei/ or /ei/. They follow the arrows indicated by their choice to finish at one of the chests. There is only one correct route, so pupils must correctly identify all words to find the treasure. The order or /ei/ and /ie/ changes (i.e. sometimes /ei/ is on the white square and sometimes on the blue) so the pupils must read the spellings.</a:t>
            </a:r>
            <a:endParaRPr/>
          </a:p>
          <a:p>
            <a:pPr indent="0" lvl="0" marL="0" marR="0" rtl="0" algn="l">
              <a:lnSpc>
                <a:spcPct val="100000"/>
              </a:lnSpc>
              <a:spcBef>
                <a:spcPts val="0"/>
              </a:spcBef>
              <a:spcAft>
                <a:spcPts val="0"/>
              </a:spcAft>
              <a:buClr>
                <a:schemeClr val="dk1"/>
              </a:buClr>
              <a:buSzPts val="1200"/>
              <a:buFont typeface="Calibri"/>
              <a:buNone/>
            </a:pPr>
            <a:r>
              <a:t/>
            </a:r>
            <a:endParaRPr b="0" sz="12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200"/>
              <a:buFont typeface="Calibri"/>
              <a:buNone/>
            </a:pPr>
            <a:r>
              <a:rPr b="0" lang="en-GB" sz="1200">
                <a:solidFill>
                  <a:schemeClr val="dk1"/>
                </a:solidFill>
                <a:latin typeface="Calibri"/>
                <a:ea typeface="Calibri"/>
                <a:cs typeface="Calibri"/>
                <a:sym typeface="Calibri"/>
              </a:rPr>
              <a:t>Pupils can follow the slide on the projector, or the slide can be printed so they can trace the route with a pen/finger.</a:t>
            </a:r>
            <a:endParaRPr/>
          </a:p>
          <a:p>
            <a:pPr indent="0" lvl="0" marL="0" marR="0" rtl="0" algn="l">
              <a:lnSpc>
                <a:spcPct val="100000"/>
              </a:lnSpc>
              <a:spcBef>
                <a:spcPts val="0"/>
              </a:spcBef>
              <a:spcAft>
                <a:spcPts val="0"/>
              </a:spcAft>
              <a:buClr>
                <a:schemeClr val="dk1"/>
              </a:buClr>
              <a:buSzPts val="1200"/>
              <a:buFont typeface="Calibri"/>
              <a:buNone/>
            </a:pPr>
            <a:r>
              <a:t/>
            </a:r>
            <a:endParaRPr b="0" sz="1200">
              <a:solidFill>
                <a:schemeClr val="dk1"/>
              </a:solidFill>
              <a:latin typeface="Calibri"/>
              <a:ea typeface="Calibri"/>
              <a:cs typeface="Calibri"/>
              <a:sym typeface="Calibri"/>
            </a:endParaRPr>
          </a:p>
          <a:p>
            <a:pPr indent="0" lvl="0" marL="0" rtl="0" algn="l">
              <a:spcBef>
                <a:spcPts val="0"/>
              </a:spcBef>
              <a:spcAft>
                <a:spcPts val="0"/>
              </a:spcAft>
              <a:buNone/>
            </a:pPr>
            <a:r>
              <a:rPr b="0" lang="en-GB" sz="1200">
                <a:solidFill>
                  <a:schemeClr val="dk1"/>
                </a:solidFill>
                <a:latin typeface="Calibri"/>
                <a:ea typeface="Calibri"/>
                <a:cs typeface="Calibri"/>
                <a:sym typeface="Calibri"/>
              </a:rPr>
              <a:t>Teacher asks ‘Wo bist du?’ Pupils respond ‘Z, W’ etc. to practice the alphabet. Teacher clicks on the chests they say to reveal treasure (or not!)</a:t>
            </a:r>
            <a:endParaRPr/>
          </a:p>
          <a:p>
            <a:pPr indent="0" lvl="0" marL="0" rtl="0" algn="l">
              <a:spcBef>
                <a:spcPts val="0"/>
              </a:spcBef>
              <a:spcAft>
                <a:spcPts val="0"/>
              </a:spcAft>
              <a:buNone/>
            </a:pPr>
            <a:r>
              <a:t/>
            </a:r>
            <a:endParaRPr b="0" sz="1200">
              <a:solidFill>
                <a:schemeClr val="dk1"/>
              </a:solidFill>
              <a:latin typeface="Calibri"/>
              <a:ea typeface="Calibri"/>
              <a:cs typeface="Calibri"/>
              <a:sym typeface="Calibri"/>
            </a:endParaRPr>
          </a:p>
          <a:p>
            <a:pPr indent="0" lvl="0" marL="0" rtl="0" algn="l">
              <a:spcBef>
                <a:spcPts val="0"/>
              </a:spcBef>
              <a:spcAft>
                <a:spcPts val="0"/>
              </a:spcAft>
              <a:buNone/>
            </a:pPr>
            <a:r>
              <a:rPr b="0" lang="en-GB" sz="1200">
                <a:solidFill>
                  <a:schemeClr val="dk1"/>
                </a:solidFill>
                <a:latin typeface="Calibri"/>
                <a:ea typeface="Calibri"/>
                <a:cs typeface="Calibri"/>
                <a:sym typeface="Calibri"/>
              </a:rPr>
              <a:t>Audio plays on clicking play. Pupils will probably need to hear the audio at least three times.</a:t>
            </a:r>
            <a:endParaRPr/>
          </a:p>
          <a:p>
            <a:pPr indent="0" lvl="0" marL="0" rtl="0" algn="l">
              <a:spcBef>
                <a:spcPts val="0"/>
              </a:spcBef>
              <a:spcAft>
                <a:spcPts val="0"/>
              </a:spcAft>
              <a:buNone/>
            </a:pPr>
            <a:r>
              <a:t/>
            </a:r>
            <a:endParaRPr b="0" sz="1200">
              <a:solidFill>
                <a:schemeClr val="dk1"/>
              </a:solidFill>
              <a:latin typeface="Calibri"/>
              <a:ea typeface="Calibri"/>
              <a:cs typeface="Calibri"/>
              <a:sym typeface="Calibri"/>
            </a:endParaRPr>
          </a:p>
          <a:p>
            <a:pPr indent="0" lvl="0" marL="0" rtl="0" algn="l">
              <a:spcBef>
                <a:spcPts val="0"/>
              </a:spcBef>
              <a:spcAft>
                <a:spcPts val="0"/>
              </a:spcAft>
              <a:buNone/>
            </a:pPr>
            <a:r>
              <a:rPr b="1" lang="en-GB" sz="1200">
                <a:solidFill>
                  <a:schemeClr val="dk1"/>
                </a:solidFill>
                <a:latin typeface="Calibri"/>
                <a:ea typeface="Calibri"/>
                <a:cs typeface="Calibri"/>
                <a:sym typeface="Calibri"/>
              </a:rPr>
              <a:t>Transcript:</a:t>
            </a:r>
            <a:endParaRPr/>
          </a:p>
          <a:p>
            <a:pPr indent="0" lvl="0" marL="0" rtl="0" algn="l">
              <a:spcBef>
                <a:spcPts val="0"/>
              </a:spcBef>
              <a:spcAft>
                <a:spcPts val="0"/>
              </a:spcAft>
              <a:buNone/>
            </a:pPr>
            <a:r>
              <a:t/>
            </a:r>
            <a:endParaRPr b="1" sz="1200">
              <a:solidFill>
                <a:schemeClr val="dk1"/>
              </a:solidFill>
              <a:latin typeface="Calibri"/>
              <a:ea typeface="Calibri"/>
              <a:cs typeface="Calibri"/>
              <a:sym typeface="Calibri"/>
            </a:endParaRPr>
          </a:p>
          <a:p>
            <a:pPr indent="0" lvl="0" marL="0" rtl="0" algn="l">
              <a:spcBef>
                <a:spcPts val="0"/>
              </a:spcBef>
              <a:spcAft>
                <a:spcPts val="0"/>
              </a:spcAft>
              <a:buNone/>
            </a:pPr>
            <a:r>
              <a:rPr lang="en-GB" sz="1200">
                <a:solidFill>
                  <a:schemeClr val="dk1"/>
                </a:solidFill>
                <a:latin typeface="Calibri"/>
                <a:ea typeface="Calibri"/>
                <a:cs typeface="Calibri"/>
                <a:sym typeface="Calibri"/>
              </a:rPr>
              <a:t>Wien, Beine, viele, Lieder, Reise</a:t>
            </a:r>
            <a:endParaRPr b="0" sz="1200">
              <a:solidFill>
                <a:schemeClr val="dk1"/>
              </a:solidFill>
              <a:latin typeface="Calibri"/>
              <a:ea typeface="Calibri"/>
              <a:cs typeface="Calibri"/>
              <a:sym typeface="Calibri"/>
            </a:endParaRPr>
          </a:p>
          <a:p>
            <a:pPr indent="0" lvl="0" marL="0" rtl="0" algn="l">
              <a:spcBef>
                <a:spcPts val="0"/>
              </a:spcBef>
              <a:spcAft>
                <a:spcPts val="0"/>
              </a:spcAft>
              <a:buNone/>
            </a:pPr>
            <a:r>
              <a:t/>
            </a:r>
            <a:endParaRPr/>
          </a:p>
          <a:p>
            <a:pPr indent="0" lvl="0" marL="0" marR="0" rtl="0" algn="l">
              <a:lnSpc>
                <a:spcPct val="100000"/>
              </a:lnSpc>
              <a:spcBef>
                <a:spcPts val="0"/>
              </a:spcBef>
              <a:spcAft>
                <a:spcPts val="0"/>
              </a:spcAft>
              <a:buClr>
                <a:schemeClr val="dk1"/>
              </a:buClr>
              <a:buSzPts val="1200"/>
              <a:buFont typeface="Calibri"/>
              <a:buNone/>
            </a:pPr>
            <a:r>
              <a:rPr b="1" lang="en-GB" sz="1200">
                <a:solidFill>
                  <a:schemeClr val="dk1"/>
                </a:solidFill>
                <a:latin typeface="Calibri"/>
                <a:ea typeface="Calibri"/>
                <a:cs typeface="Calibri"/>
                <a:sym typeface="Calibri"/>
              </a:rPr>
              <a:t>Treasure is located in chest q</a:t>
            </a:r>
            <a:endParaRPr/>
          </a:p>
          <a:p>
            <a:pPr indent="0" lvl="0" marL="0" rtl="0" algn="l">
              <a:spcBef>
                <a:spcPts val="0"/>
              </a:spcBef>
              <a:spcAft>
                <a:spcPts val="0"/>
              </a:spcAft>
              <a:buNone/>
            </a:pPr>
            <a:r>
              <a:t/>
            </a:r>
            <a:endParaRPr b="0" sz="1200">
              <a:solidFill>
                <a:schemeClr val="dk1"/>
              </a:solidFill>
              <a:latin typeface="Calibri"/>
              <a:ea typeface="Calibri"/>
              <a:cs typeface="Calibri"/>
              <a:sym typeface="Calibri"/>
            </a:endParaRPr>
          </a:p>
          <a:p>
            <a:pPr indent="0" lvl="0" marL="0" rtl="0" algn="l">
              <a:spcBef>
                <a:spcPts val="0"/>
              </a:spcBef>
              <a:spcAft>
                <a:spcPts val="0"/>
              </a:spcAft>
              <a:buNone/>
            </a:pPr>
            <a:r>
              <a:t/>
            </a:r>
            <a:endParaRPr/>
          </a:p>
        </p:txBody>
      </p:sp>
      <p:sp>
        <p:nvSpPr>
          <p:cNvPr id="332" name="Google Shape;332;p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GB"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1" name="Shape 511"/>
        <p:cNvGrpSpPr/>
        <p:nvPr/>
      </p:nvGrpSpPr>
      <p:grpSpPr>
        <a:xfrm>
          <a:off x="0" y="0"/>
          <a:ext cx="0" cy="0"/>
          <a:chOff x="0" y="0"/>
          <a:chExt cx="0" cy="0"/>
        </a:xfrm>
      </p:grpSpPr>
      <p:sp>
        <p:nvSpPr>
          <p:cNvPr id="512" name="Google Shape;512;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513" name="Google Shape;513;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b="1" lang="en-GB" sz="1200">
                <a:solidFill>
                  <a:schemeClr val="dk1"/>
                </a:solidFill>
                <a:latin typeface="Calibri"/>
                <a:ea typeface="Calibri"/>
                <a:cs typeface="Calibri"/>
                <a:sym typeface="Calibri"/>
              </a:rPr>
              <a:t>Alternative: Give pupils a copy of the transcript below on a slip of paper and ask them to read to a partner.</a:t>
            </a:r>
            <a:endParaRPr/>
          </a:p>
          <a:p>
            <a:pPr indent="0" lvl="0" marL="0" rtl="0" algn="l">
              <a:spcBef>
                <a:spcPts val="0"/>
              </a:spcBef>
              <a:spcAft>
                <a:spcPts val="0"/>
              </a:spcAft>
              <a:buNone/>
            </a:pPr>
            <a:r>
              <a:t/>
            </a:r>
            <a:endParaRPr b="0" sz="1200">
              <a:solidFill>
                <a:schemeClr val="dk1"/>
              </a:solidFill>
              <a:latin typeface="Calibri"/>
              <a:ea typeface="Calibri"/>
              <a:cs typeface="Calibri"/>
              <a:sym typeface="Calibri"/>
            </a:endParaRPr>
          </a:p>
          <a:p>
            <a:pPr indent="0" lvl="0" marL="0" rtl="0" algn="l">
              <a:spcBef>
                <a:spcPts val="0"/>
              </a:spcBef>
              <a:spcAft>
                <a:spcPts val="0"/>
              </a:spcAft>
              <a:buNone/>
            </a:pPr>
            <a:r>
              <a:rPr b="0" lang="en-GB" sz="1200">
                <a:solidFill>
                  <a:schemeClr val="dk1"/>
                </a:solidFill>
                <a:latin typeface="Calibri"/>
                <a:ea typeface="Calibri"/>
                <a:cs typeface="Calibri"/>
                <a:sym typeface="Calibri"/>
              </a:rPr>
              <a:t>The game makes use of </a:t>
            </a:r>
            <a:r>
              <a:rPr b="1" lang="en-GB" sz="1200">
                <a:solidFill>
                  <a:schemeClr val="dk1"/>
                </a:solidFill>
                <a:latin typeface="Calibri"/>
                <a:ea typeface="Calibri"/>
                <a:cs typeface="Calibri"/>
                <a:sym typeface="Calibri"/>
              </a:rPr>
              <a:t>minimal pairs</a:t>
            </a:r>
            <a:r>
              <a:rPr b="0" lang="en-GB" sz="1200">
                <a:solidFill>
                  <a:schemeClr val="dk1"/>
                </a:solidFill>
                <a:latin typeface="Calibri"/>
                <a:ea typeface="Calibri"/>
                <a:cs typeface="Calibri"/>
                <a:sym typeface="Calibri"/>
              </a:rPr>
              <a:t> of unknown words (unknown words are used so that pupils focus on the sound. Definitions are given on a later slide).</a:t>
            </a:r>
            <a:endParaRPr/>
          </a:p>
          <a:p>
            <a:pPr indent="0" lvl="0" marL="0" rtl="0" algn="l">
              <a:spcBef>
                <a:spcPts val="0"/>
              </a:spcBef>
              <a:spcAft>
                <a:spcPts val="0"/>
              </a:spcAft>
              <a:buNone/>
            </a:pPr>
            <a:r>
              <a:t/>
            </a:r>
            <a:endParaRPr b="0" sz="12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200"/>
              <a:buFont typeface="Calibri"/>
              <a:buNone/>
            </a:pPr>
            <a:r>
              <a:rPr b="0" lang="en-GB" sz="1200">
                <a:solidFill>
                  <a:schemeClr val="dk1"/>
                </a:solidFill>
                <a:latin typeface="Calibri"/>
                <a:ea typeface="Calibri"/>
                <a:cs typeface="Calibri"/>
                <a:sym typeface="Calibri"/>
              </a:rPr>
              <a:t>Starting on the red square, pupils listen to the words and decide whether they hear /ei/ or /ei/. They follow the arrows indicated by their choice to finish at one of the chests. There is only one correct route, so pupils must correctly identify all words to find the treasure. The order or /ei/ and /ie/ changes (i.e. sometimes /ei/ is on the white square and sometimes on the blue) so the pupils must read the spellings.</a:t>
            </a:r>
            <a:endParaRPr/>
          </a:p>
          <a:p>
            <a:pPr indent="0" lvl="0" marL="0" marR="0" rtl="0" algn="l">
              <a:lnSpc>
                <a:spcPct val="100000"/>
              </a:lnSpc>
              <a:spcBef>
                <a:spcPts val="0"/>
              </a:spcBef>
              <a:spcAft>
                <a:spcPts val="0"/>
              </a:spcAft>
              <a:buClr>
                <a:schemeClr val="dk1"/>
              </a:buClr>
              <a:buSzPts val="1200"/>
              <a:buFont typeface="Calibri"/>
              <a:buNone/>
            </a:pPr>
            <a:r>
              <a:t/>
            </a:r>
            <a:endParaRPr b="0" sz="12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200"/>
              <a:buFont typeface="Calibri"/>
              <a:buNone/>
            </a:pPr>
            <a:r>
              <a:rPr b="0" lang="en-GB" sz="1200">
                <a:solidFill>
                  <a:schemeClr val="dk1"/>
                </a:solidFill>
                <a:latin typeface="Calibri"/>
                <a:ea typeface="Calibri"/>
                <a:cs typeface="Calibri"/>
                <a:sym typeface="Calibri"/>
              </a:rPr>
              <a:t>Pupils can follow the slide on the projector, or the slide can be printed so they can trace the route with a pen/finger.</a:t>
            </a:r>
            <a:endParaRPr/>
          </a:p>
          <a:p>
            <a:pPr indent="0" lvl="0" marL="0" rtl="0" algn="l">
              <a:spcBef>
                <a:spcPts val="0"/>
              </a:spcBef>
              <a:spcAft>
                <a:spcPts val="0"/>
              </a:spcAft>
              <a:buNone/>
            </a:pPr>
            <a:r>
              <a:t/>
            </a:r>
            <a:endParaRPr b="0" sz="1200">
              <a:solidFill>
                <a:schemeClr val="dk1"/>
              </a:solidFill>
              <a:latin typeface="Calibri"/>
              <a:ea typeface="Calibri"/>
              <a:cs typeface="Calibri"/>
              <a:sym typeface="Calibri"/>
            </a:endParaRPr>
          </a:p>
          <a:p>
            <a:pPr indent="0" lvl="0" marL="0" rtl="0" algn="l">
              <a:spcBef>
                <a:spcPts val="0"/>
              </a:spcBef>
              <a:spcAft>
                <a:spcPts val="0"/>
              </a:spcAft>
              <a:buNone/>
            </a:pPr>
            <a:r>
              <a:rPr b="0" lang="en-GB" sz="1200">
                <a:solidFill>
                  <a:schemeClr val="dk1"/>
                </a:solidFill>
                <a:latin typeface="Calibri"/>
                <a:ea typeface="Calibri"/>
                <a:cs typeface="Calibri"/>
                <a:sym typeface="Calibri"/>
              </a:rPr>
              <a:t>Teacher asks ‘Wo bist du?’ Pupils respond ‘Z, W’ etc. to practice the alphabet. Teacher clicks on the chests they say to reveal treasure (or not!)</a:t>
            </a:r>
            <a:endParaRPr/>
          </a:p>
          <a:p>
            <a:pPr indent="0" lvl="0" marL="0" rtl="0" algn="l">
              <a:spcBef>
                <a:spcPts val="0"/>
              </a:spcBef>
              <a:spcAft>
                <a:spcPts val="0"/>
              </a:spcAft>
              <a:buNone/>
            </a:pPr>
            <a:r>
              <a:t/>
            </a:r>
            <a:endParaRPr b="0" sz="1200">
              <a:solidFill>
                <a:schemeClr val="dk1"/>
              </a:solidFill>
              <a:latin typeface="Calibri"/>
              <a:ea typeface="Calibri"/>
              <a:cs typeface="Calibri"/>
              <a:sym typeface="Calibri"/>
            </a:endParaRPr>
          </a:p>
          <a:p>
            <a:pPr indent="0" lvl="0" marL="0" rtl="0" algn="l">
              <a:spcBef>
                <a:spcPts val="0"/>
              </a:spcBef>
              <a:spcAft>
                <a:spcPts val="0"/>
              </a:spcAft>
              <a:buNone/>
            </a:pPr>
            <a:r>
              <a:rPr b="0" lang="en-GB" sz="1200">
                <a:solidFill>
                  <a:schemeClr val="dk1"/>
                </a:solidFill>
                <a:latin typeface="Calibri"/>
                <a:ea typeface="Calibri"/>
                <a:cs typeface="Calibri"/>
                <a:sym typeface="Calibri"/>
              </a:rPr>
              <a:t>Audio plays on clicking play. Pupils will probably need to hear the audio at least three times.</a:t>
            </a:r>
            <a:endParaRPr/>
          </a:p>
          <a:p>
            <a:pPr indent="0" lvl="0" marL="0" rtl="0" algn="l">
              <a:spcBef>
                <a:spcPts val="0"/>
              </a:spcBef>
              <a:spcAft>
                <a:spcPts val="0"/>
              </a:spcAft>
              <a:buNone/>
            </a:pPr>
            <a:r>
              <a:t/>
            </a:r>
            <a:endParaRPr b="0" sz="1200">
              <a:solidFill>
                <a:schemeClr val="dk1"/>
              </a:solidFill>
              <a:latin typeface="Calibri"/>
              <a:ea typeface="Calibri"/>
              <a:cs typeface="Calibri"/>
              <a:sym typeface="Calibri"/>
            </a:endParaRPr>
          </a:p>
          <a:p>
            <a:pPr indent="0" lvl="0" marL="0" rtl="0" algn="l">
              <a:spcBef>
                <a:spcPts val="0"/>
              </a:spcBef>
              <a:spcAft>
                <a:spcPts val="0"/>
              </a:spcAft>
              <a:buNone/>
            </a:pPr>
            <a:r>
              <a:rPr b="1" lang="en-GB" sz="1200">
                <a:solidFill>
                  <a:schemeClr val="dk1"/>
                </a:solidFill>
                <a:latin typeface="Calibri"/>
                <a:ea typeface="Calibri"/>
                <a:cs typeface="Calibri"/>
                <a:sym typeface="Calibri"/>
              </a:rPr>
              <a:t>Transcript:</a:t>
            </a:r>
            <a:endParaRPr/>
          </a:p>
          <a:p>
            <a:pPr indent="0" lvl="0" marL="0" rtl="0" algn="l">
              <a:spcBef>
                <a:spcPts val="0"/>
              </a:spcBef>
              <a:spcAft>
                <a:spcPts val="0"/>
              </a:spcAft>
              <a:buNone/>
            </a:pPr>
            <a:r>
              <a:t/>
            </a:r>
            <a:endParaRPr b="1" sz="1200">
              <a:solidFill>
                <a:schemeClr val="dk1"/>
              </a:solidFill>
              <a:latin typeface="Calibri"/>
              <a:ea typeface="Calibri"/>
              <a:cs typeface="Calibri"/>
              <a:sym typeface="Calibri"/>
            </a:endParaRPr>
          </a:p>
          <a:p>
            <a:pPr indent="0" lvl="0" marL="0" rtl="0" algn="l">
              <a:spcBef>
                <a:spcPts val="0"/>
              </a:spcBef>
              <a:spcAft>
                <a:spcPts val="0"/>
              </a:spcAft>
              <a:buNone/>
            </a:pPr>
            <a:r>
              <a:rPr lang="en-GB" sz="1200">
                <a:solidFill>
                  <a:schemeClr val="dk1"/>
                </a:solidFill>
                <a:latin typeface="Calibri"/>
                <a:ea typeface="Calibri"/>
                <a:cs typeface="Calibri"/>
                <a:sym typeface="Calibri"/>
              </a:rPr>
              <a:t>Wein, Beine, viele, Lieder, Reise</a:t>
            </a:r>
            <a:endParaRPr sz="1200">
              <a:solidFill>
                <a:schemeClr val="dk1"/>
              </a:solidFill>
              <a:latin typeface="Calibri"/>
              <a:ea typeface="Calibri"/>
              <a:cs typeface="Calibri"/>
              <a:sym typeface="Calibri"/>
            </a:endParaRPr>
          </a:p>
          <a:p>
            <a:pPr indent="0" lvl="0" marL="0" rtl="0" algn="l">
              <a:spcBef>
                <a:spcPts val="0"/>
              </a:spcBef>
              <a:spcAft>
                <a:spcPts val="0"/>
              </a:spcAft>
              <a:buNone/>
            </a:pPr>
            <a:r>
              <a:t/>
            </a:r>
            <a:endParaRPr b="0" sz="12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200"/>
              <a:buFont typeface="Calibri"/>
              <a:buNone/>
            </a:pPr>
            <a:r>
              <a:rPr b="1" lang="en-GB" sz="1200">
                <a:solidFill>
                  <a:schemeClr val="dk1"/>
                </a:solidFill>
                <a:latin typeface="Calibri"/>
                <a:ea typeface="Calibri"/>
                <a:cs typeface="Calibri"/>
                <a:sym typeface="Calibri"/>
              </a:rPr>
              <a:t>Treasure is located in chest y</a:t>
            </a:r>
            <a:endParaRPr/>
          </a:p>
          <a:p>
            <a:pPr indent="0" lvl="0" marL="0" rtl="0" algn="l">
              <a:spcBef>
                <a:spcPts val="0"/>
              </a:spcBef>
              <a:spcAft>
                <a:spcPts val="0"/>
              </a:spcAft>
              <a:buNone/>
            </a:pPr>
            <a:r>
              <a:t/>
            </a:r>
            <a:endParaRPr b="0" sz="1200">
              <a:solidFill>
                <a:schemeClr val="dk1"/>
              </a:solidFill>
              <a:latin typeface="Calibri"/>
              <a:ea typeface="Calibri"/>
              <a:cs typeface="Calibri"/>
              <a:sym typeface="Calibri"/>
            </a:endParaRPr>
          </a:p>
          <a:p>
            <a:pPr indent="0" lvl="0" marL="0" rtl="0" algn="l">
              <a:spcBef>
                <a:spcPts val="0"/>
              </a:spcBef>
              <a:spcAft>
                <a:spcPts val="0"/>
              </a:spcAft>
              <a:buNone/>
            </a:pPr>
            <a:r>
              <a:t/>
            </a:r>
            <a:endParaRPr/>
          </a:p>
        </p:txBody>
      </p:sp>
      <p:sp>
        <p:nvSpPr>
          <p:cNvPr id="514" name="Google Shape;514;p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GB"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3" name="Shape 693"/>
        <p:cNvGrpSpPr/>
        <p:nvPr/>
      </p:nvGrpSpPr>
      <p:grpSpPr>
        <a:xfrm>
          <a:off x="0" y="0"/>
          <a:ext cx="0" cy="0"/>
          <a:chOff x="0" y="0"/>
          <a:chExt cx="0" cy="0"/>
        </a:xfrm>
      </p:grpSpPr>
      <p:sp>
        <p:nvSpPr>
          <p:cNvPr id="694" name="Google Shape;694;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95" name="Google Shape;695;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GB"/>
              <a:t>Timing:</a:t>
            </a:r>
            <a:endParaRPr/>
          </a:p>
          <a:p>
            <a:pPr indent="0" lvl="0" marL="0" rtl="0" algn="l">
              <a:spcBef>
                <a:spcPts val="0"/>
              </a:spcBef>
              <a:spcAft>
                <a:spcPts val="0"/>
              </a:spcAft>
              <a:buNone/>
            </a:pPr>
            <a:r>
              <a:t/>
            </a:r>
            <a:endParaRPr b="1"/>
          </a:p>
          <a:p>
            <a:pPr indent="0" lvl="0" marL="0" rtl="0" algn="l">
              <a:spcBef>
                <a:spcPts val="0"/>
              </a:spcBef>
              <a:spcAft>
                <a:spcPts val="0"/>
              </a:spcAft>
              <a:buNone/>
            </a:pPr>
            <a:r>
              <a:rPr b="1" lang="en-GB"/>
              <a:t>Aim:</a:t>
            </a:r>
            <a:endParaRPr/>
          </a:p>
          <a:p>
            <a:pPr indent="0" lvl="0" marL="0" rtl="0" algn="l">
              <a:spcBef>
                <a:spcPts val="0"/>
              </a:spcBef>
              <a:spcAft>
                <a:spcPts val="0"/>
              </a:spcAft>
              <a:buNone/>
            </a:pPr>
            <a:r>
              <a:t/>
            </a:r>
            <a:endParaRPr b="1"/>
          </a:p>
          <a:p>
            <a:pPr indent="0" lvl="0" marL="0" rtl="0" algn="l">
              <a:spcBef>
                <a:spcPts val="0"/>
              </a:spcBef>
              <a:spcAft>
                <a:spcPts val="0"/>
              </a:spcAft>
              <a:buNone/>
            </a:pPr>
            <a:r>
              <a:rPr b="1" lang="en-GB"/>
              <a:t>Procedure:</a:t>
            </a:r>
            <a:endParaRPr/>
          </a:p>
          <a:p>
            <a:pPr indent="0" lvl="0" marL="0" rtl="0" algn="l">
              <a:spcBef>
                <a:spcPts val="0"/>
              </a:spcBef>
              <a:spcAft>
                <a:spcPts val="0"/>
              </a:spcAft>
              <a:buNone/>
            </a:pPr>
            <a:r>
              <a:rPr b="0" lang="en-GB"/>
              <a:t>1.</a:t>
            </a:r>
            <a:endParaRPr/>
          </a:p>
          <a:p>
            <a:pPr indent="0" lvl="0" marL="0" rtl="0" algn="l">
              <a:spcBef>
                <a:spcPts val="0"/>
              </a:spcBef>
              <a:spcAft>
                <a:spcPts val="0"/>
              </a:spcAft>
              <a:buNone/>
            </a:pPr>
            <a:r>
              <a:rPr b="0" lang="en-GB"/>
              <a:t>2.</a:t>
            </a:r>
            <a:endParaRPr/>
          </a:p>
          <a:p>
            <a:pPr indent="0" lvl="0" marL="0" rtl="0" algn="l">
              <a:spcBef>
                <a:spcPts val="0"/>
              </a:spcBef>
              <a:spcAft>
                <a:spcPts val="0"/>
              </a:spcAft>
              <a:buNone/>
            </a:pPr>
            <a:r>
              <a:rPr b="0" lang="en-GB"/>
              <a:t>3.</a:t>
            </a:r>
            <a:endParaRPr/>
          </a:p>
          <a:p>
            <a:pPr indent="0" lvl="0" marL="0" rtl="0" algn="l">
              <a:spcBef>
                <a:spcPts val="0"/>
              </a:spcBef>
              <a:spcAft>
                <a:spcPts val="0"/>
              </a:spcAft>
              <a:buNone/>
            </a:pPr>
            <a:r>
              <a:rPr b="0" lang="en-GB"/>
              <a:t>4.</a:t>
            </a:r>
            <a:endParaRPr/>
          </a:p>
          <a:p>
            <a:pPr indent="0" lvl="0" marL="0" rtl="0" algn="l">
              <a:spcBef>
                <a:spcPts val="0"/>
              </a:spcBef>
              <a:spcAft>
                <a:spcPts val="0"/>
              </a:spcAft>
              <a:buNone/>
            </a:pPr>
            <a:r>
              <a:rPr b="0" lang="en-GB"/>
              <a:t>5.</a:t>
            </a:r>
            <a:endParaRPr/>
          </a:p>
          <a:p>
            <a:pPr indent="0" lvl="0" marL="0" rtl="0" algn="l">
              <a:spcBef>
                <a:spcPts val="0"/>
              </a:spcBef>
              <a:spcAft>
                <a:spcPts val="0"/>
              </a:spcAft>
              <a:buNone/>
            </a:pPr>
            <a:r>
              <a:t/>
            </a:r>
            <a:endParaRPr b="0"/>
          </a:p>
          <a:p>
            <a:pPr indent="0" lvl="0" marL="0" rtl="0" algn="l">
              <a:spcBef>
                <a:spcPts val="0"/>
              </a:spcBef>
              <a:spcAft>
                <a:spcPts val="0"/>
              </a:spcAft>
              <a:buNone/>
            </a:pPr>
            <a:r>
              <a:rPr b="1" lang="en-GB"/>
              <a:t>Transcript:</a:t>
            </a:r>
            <a:endParaRPr/>
          </a:p>
          <a:p>
            <a:pPr indent="0" lvl="0" marL="0" rtl="0" algn="l">
              <a:spcBef>
                <a:spcPts val="0"/>
              </a:spcBef>
              <a:spcAft>
                <a:spcPts val="0"/>
              </a:spcAft>
              <a:buNone/>
            </a:pPr>
            <a:r>
              <a:t/>
            </a:r>
            <a:endParaRPr b="1"/>
          </a:p>
          <a:p>
            <a:pPr indent="0" lvl="0" marL="0" marR="0" rtl="0" algn="l">
              <a:lnSpc>
                <a:spcPct val="100000"/>
              </a:lnSpc>
              <a:spcBef>
                <a:spcPts val="0"/>
              </a:spcBef>
              <a:spcAft>
                <a:spcPts val="0"/>
              </a:spcAft>
              <a:buClr>
                <a:schemeClr val="dk1"/>
              </a:buClr>
              <a:buSzPts val="1200"/>
              <a:buFont typeface="Calibri"/>
              <a:buNone/>
            </a:pPr>
            <a:r>
              <a:rPr b="1" lang="en-GB"/>
              <a:t>Word frequency (1 is the most frequent word in Spanish): </a:t>
            </a:r>
            <a:br>
              <a:rPr lang="en-GB"/>
            </a:br>
            <a:endParaRPr/>
          </a:p>
          <a:p>
            <a:pPr indent="0" lvl="0" marL="0" marR="0" rtl="0" algn="l">
              <a:lnSpc>
                <a:spcPct val="100000"/>
              </a:lnSpc>
              <a:spcBef>
                <a:spcPts val="0"/>
              </a:spcBef>
              <a:spcAft>
                <a:spcPts val="0"/>
              </a:spcAft>
              <a:buClr>
                <a:schemeClr val="dk1"/>
              </a:buClr>
              <a:buSzPts val="1200"/>
              <a:buFont typeface="Calibri"/>
              <a:buNone/>
            </a:pPr>
            <a:r>
              <a:rPr lang="en-GB"/>
              <a:t>Source: Davies, M. &amp; Davies, K. (2018</a:t>
            </a:r>
            <a:r>
              <a:rPr i="1" lang="en-GB"/>
              <a:t>). A frequency dictionary of Spanish: Core vocabulary for learners </a:t>
            </a:r>
            <a:r>
              <a:rPr lang="en-GB"/>
              <a:t>(2nd ed.). Routledge: London</a:t>
            </a:r>
            <a:endParaRPr b="1" sz="1200"/>
          </a:p>
        </p:txBody>
      </p:sp>
      <p:sp>
        <p:nvSpPr>
          <p:cNvPr id="696" name="Google Shape;696;p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GB"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2" name="Shape 702"/>
        <p:cNvGrpSpPr/>
        <p:nvPr/>
      </p:nvGrpSpPr>
      <p:grpSpPr>
        <a:xfrm>
          <a:off x="0" y="0"/>
          <a:ext cx="0" cy="0"/>
          <a:chOff x="0" y="0"/>
          <a:chExt cx="0" cy="0"/>
        </a:xfrm>
      </p:grpSpPr>
      <p:sp>
        <p:nvSpPr>
          <p:cNvPr id="703" name="Google Shape;703;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704" name="Google Shape;704;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GB"/>
              <a:t>Timing:</a:t>
            </a:r>
            <a:endParaRPr/>
          </a:p>
          <a:p>
            <a:pPr indent="0" lvl="0" marL="0" rtl="0" algn="l">
              <a:spcBef>
                <a:spcPts val="0"/>
              </a:spcBef>
              <a:spcAft>
                <a:spcPts val="0"/>
              </a:spcAft>
              <a:buNone/>
            </a:pPr>
            <a:r>
              <a:t/>
            </a:r>
            <a:endParaRPr b="1"/>
          </a:p>
          <a:p>
            <a:pPr indent="0" lvl="0" marL="0" rtl="0" algn="l">
              <a:spcBef>
                <a:spcPts val="0"/>
              </a:spcBef>
              <a:spcAft>
                <a:spcPts val="0"/>
              </a:spcAft>
              <a:buNone/>
            </a:pPr>
            <a:r>
              <a:rPr b="1" lang="en-GB"/>
              <a:t>Aim:</a:t>
            </a:r>
            <a:endParaRPr/>
          </a:p>
          <a:p>
            <a:pPr indent="0" lvl="0" marL="0" rtl="0" algn="l">
              <a:spcBef>
                <a:spcPts val="0"/>
              </a:spcBef>
              <a:spcAft>
                <a:spcPts val="0"/>
              </a:spcAft>
              <a:buNone/>
            </a:pPr>
            <a:r>
              <a:t/>
            </a:r>
            <a:endParaRPr b="1"/>
          </a:p>
          <a:p>
            <a:pPr indent="0" lvl="0" marL="0" rtl="0" algn="l">
              <a:spcBef>
                <a:spcPts val="0"/>
              </a:spcBef>
              <a:spcAft>
                <a:spcPts val="0"/>
              </a:spcAft>
              <a:buNone/>
            </a:pPr>
            <a:r>
              <a:rPr b="1" lang="en-GB"/>
              <a:t>Procedure:</a:t>
            </a:r>
            <a:endParaRPr/>
          </a:p>
          <a:p>
            <a:pPr indent="0" lvl="0" marL="0" rtl="0" algn="l">
              <a:spcBef>
                <a:spcPts val="0"/>
              </a:spcBef>
              <a:spcAft>
                <a:spcPts val="0"/>
              </a:spcAft>
              <a:buNone/>
            </a:pPr>
            <a:r>
              <a:rPr b="0" lang="en-GB"/>
              <a:t>1.</a:t>
            </a:r>
            <a:endParaRPr/>
          </a:p>
          <a:p>
            <a:pPr indent="0" lvl="0" marL="0" rtl="0" algn="l">
              <a:spcBef>
                <a:spcPts val="0"/>
              </a:spcBef>
              <a:spcAft>
                <a:spcPts val="0"/>
              </a:spcAft>
              <a:buNone/>
            </a:pPr>
            <a:r>
              <a:rPr b="0" lang="en-GB"/>
              <a:t>2.</a:t>
            </a:r>
            <a:endParaRPr/>
          </a:p>
          <a:p>
            <a:pPr indent="0" lvl="0" marL="0" rtl="0" algn="l">
              <a:spcBef>
                <a:spcPts val="0"/>
              </a:spcBef>
              <a:spcAft>
                <a:spcPts val="0"/>
              </a:spcAft>
              <a:buNone/>
            </a:pPr>
            <a:r>
              <a:rPr b="0" lang="en-GB"/>
              <a:t>3.</a:t>
            </a:r>
            <a:endParaRPr/>
          </a:p>
          <a:p>
            <a:pPr indent="0" lvl="0" marL="0" rtl="0" algn="l">
              <a:spcBef>
                <a:spcPts val="0"/>
              </a:spcBef>
              <a:spcAft>
                <a:spcPts val="0"/>
              </a:spcAft>
              <a:buNone/>
            </a:pPr>
            <a:r>
              <a:rPr b="0" lang="en-GB"/>
              <a:t>4.</a:t>
            </a:r>
            <a:endParaRPr/>
          </a:p>
          <a:p>
            <a:pPr indent="0" lvl="0" marL="0" rtl="0" algn="l">
              <a:spcBef>
                <a:spcPts val="0"/>
              </a:spcBef>
              <a:spcAft>
                <a:spcPts val="0"/>
              </a:spcAft>
              <a:buNone/>
            </a:pPr>
            <a:r>
              <a:rPr b="0" lang="en-GB"/>
              <a:t>5.</a:t>
            </a:r>
            <a:endParaRPr/>
          </a:p>
          <a:p>
            <a:pPr indent="0" lvl="0" marL="0" rtl="0" algn="l">
              <a:spcBef>
                <a:spcPts val="0"/>
              </a:spcBef>
              <a:spcAft>
                <a:spcPts val="0"/>
              </a:spcAft>
              <a:buNone/>
            </a:pPr>
            <a:r>
              <a:t/>
            </a:r>
            <a:endParaRPr b="0"/>
          </a:p>
          <a:p>
            <a:pPr indent="0" lvl="0" marL="0" rtl="0" algn="l">
              <a:spcBef>
                <a:spcPts val="0"/>
              </a:spcBef>
              <a:spcAft>
                <a:spcPts val="0"/>
              </a:spcAft>
              <a:buNone/>
            </a:pPr>
            <a:r>
              <a:rPr b="1" lang="en-GB"/>
              <a:t>Transcript:</a:t>
            </a:r>
            <a:endParaRPr/>
          </a:p>
          <a:p>
            <a:pPr indent="0" lvl="0" marL="0" rtl="0" algn="l">
              <a:spcBef>
                <a:spcPts val="0"/>
              </a:spcBef>
              <a:spcAft>
                <a:spcPts val="0"/>
              </a:spcAft>
              <a:buNone/>
            </a:pPr>
            <a:r>
              <a:t/>
            </a:r>
            <a:endParaRPr b="1"/>
          </a:p>
          <a:p>
            <a:pPr indent="0" lvl="0" marL="0" marR="0" rtl="0" algn="l">
              <a:lnSpc>
                <a:spcPct val="100000"/>
              </a:lnSpc>
              <a:spcBef>
                <a:spcPts val="0"/>
              </a:spcBef>
              <a:spcAft>
                <a:spcPts val="0"/>
              </a:spcAft>
              <a:buClr>
                <a:schemeClr val="dk1"/>
              </a:buClr>
              <a:buSzPts val="1200"/>
              <a:buFont typeface="Calibri"/>
              <a:buNone/>
            </a:pPr>
            <a:r>
              <a:rPr b="1" lang="en-GB"/>
              <a:t>Word frequency (1 is the most frequent word in French): </a:t>
            </a:r>
            <a:br>
              <a:rPr lang="en-GB"/>
            </a:br>
            <a:endParaRPr/>
          </a:p>
          <a:p>
            <a:pPr indent="0" lvl="0" marL="0" marR="0" rtl="0" algn="l">
              <a:lnSpc>
                <a:spcPct val="100000"/>
              </a:lnSpc>
              <a:spcBef>
                <a:spcPts val="0"/>
              </a:spcBef>
              <a:spcAft>
                <a:spcPts val="0"/>
              </a:spcAft>
              <a:buClr>
                <a:schemeClr val="dk1"/>
              </a:buClr>
              <a:buSzPts val="1200"/>
              <a:buFont typeface="Century Gothic"/>
              <a:buNone/>
            </a:pPr>
            <a:r>
              <a:rPr b="0" i="0" lang="en-GB" sz="1200">
                <a:solidFill>
                  <a:schemeClr val="dk1"/>
                </a:solidFill>
                <a:latin typeface="Century Gothic"/>
                <a:ea typeface="Century Gothic"/>
                <a:cs typeface="Century Gothic"/>
                <a:sym typeface="Century Gothic"/>
              </a:rPr>
              <a:t>Source: </a:t>
            </a:r>
            <a:r>
              <a:rPr lang="en-GB" sz="1200">
                <a:solidFill>
                  <a:schemeClr val="dk1"/>
                </a:solidFill>
                <a:latin typeface="Century Gothic"/>
                <a:ea typeface="Century Gothic"/>
                <a:cs typeface="Century Gothic"/>
                <a:sym typeface="Century Gothic"/>
              </a:rPr>
              <a:t>Londsale, D., &amp; Le Bras, Y.  (2009). </a:t>
            </a:r>
            <a:r>
              <a:rPr i="1" lang="en-GB" sz="1200">
                <a:solidFill>
                  <a:schemeClr val="dk1"/>
                </a:solidFill>
                <a:latin typeface="Century Gothic"/>
                <a:ea typeface="Century Gothic"/>
                <a:cs typeface="Century Gothic"/>
                <a:sym typeface="Century Gothic"/>
              </a:rPr>
              <a:t>A Frequency Dictionary of French: Core vocabulary for learners </a:t>
            </a:r>
            <a:r>
              <a:rPr lang="en-GB" sz="1200">
                <a:solidFill>
                  <a:schemeClr val="dk1"/>
                </a:solidFill>
                <a:latin typeface="Century Gothic"/>
                <a:ea typeface="Century Gothic"/>
                <a:cs typeface="Century Gothic"/>
                <a:sym typeface="Century Gothic"/>
              </a:rPr>
              <a:t>London: Routledge.</a:t>
            </a:r>
            <a:endParaRPr/>
          </a:p>
          <a:p>
            <a:pPr indent="0" lvl="0" marL="0" rtl="0" algn="l">
              <a:spcBef>
                <a:spcPts val="0"/>
              </a:spcBef>
              <a:spcAft>
                <a:spcPts val="0"/>
              </a:spcAft>
              <a:buNone/>
            </a:pPr>
            <a:r>
              <a:t/>
            </a:r>
            <a:endParaRPr b="1"/>
          </a:p>
        </p:txBody>
      </p:sp>
      <p:sp>
        <p:nvSpPr>
          <p:cNvPr id="705" name="Google Shape;705;p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GB"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showMasterSp="0" type="obj">
  <p:cSld name="OBJECT">
    <p:spTree>
      <p:nvGrpSpPr>
        <p:cNvPr id="16" name="Shape 16"/>
        <p:cNvGrpSpPr/>
        <p:nvPr/>
      </p:nvGrpSpPr>
      <p:grpSpPr>
        <a:xfrm>
          <a:off x="0" y="0"/>
          <a:ext cx="0" cy="0"/>
          <a:chOff x="0" y="0"/>
          <a:chExt cx="0" cy="0"/>
        </a:xfrm>
      </p:grpSpPr>
      <p:sp>
        <p:nvSpPr>
          <p:cNvPr id="17" name="Google Shape;17;p7"/>
          <p:cNvSpPr txBox="1"/>
          <p:nvPr>
            <p:ph type="title"/>
          </p:nvPr>
        </p:nvSpPr>
        <p:spPr>
          <a:xfrm>
            <a:off x="838200" y="443073"/>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1F386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8" name="Google Shape;18;p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rgbClr val="1F3864"/>
              </a:buClr>
              <a:buSzPts val="1800"/>
              <a:buChar char="•"/>
              <a:defRPr/>
            </a:lvl1pPr>
            <a:lvl2pPr indent="-355600" lvl="1" marL="914400" algn="l">
              <a:lnSpc>
                <a:spcPct val="90000"/>
              </a:lnSpc>
              <a:spcBef>
                <a:spcPts val="500"/>
              </a:spcBef>
              <a:spcAft>
                <a:spcPts val="0"/>
              </a:spcAft>
              <a:buClr>
                <a:srgbClr val="1F3864"/>
              </a:buClr>
              <a:buSzPts val="2000"/>
              <a:buChar char="•"/>
              <a:defRPr sz="2000"/>
            </a:lvl2pPr>
            <a:lvl3pPr indent="-342900" lvl="2" marL="1371600" algn="l">
              <a:lnSpc>
                <a:spcPct val="90000"/>
              </a:lnSpc>
              <a:spcBef>
                <a:spcPts val="500"/>
              </a:spcBef>
              <a:spcAft>
                <a:spcPts val="0"/>
              </a:spcAft>
              <a:buClr>
                <a:srgbClr val="1F3864"/>
              </a:buClr>
              <a:buSzPts val="1800"/>
              <a:buChar char="•"/>
              <a:defRPr sz="1800"/>
            </a:lvl3pPr>
            <a:lvl4pPr indent="-330200" lvl="3" marL="1828800" algn="l">
              <a:lnSpc>
                <a:spcPct val="90000"/>
              </a:lnSpc>
              <a:spcBef>
                <a:spcPts val="500"/>
              </a:spcBef>
              <a:spcAft>
                <a:spcPts val="0"/>
              </a:spcAft>
              <a:buClr>
                <a:srgbClr val="1F3864"/>
              </a:buClr>
              <a:buSzPts val="1600"/>
              <a:buChar char="•"/>
              <a:defRPr sz="1600"/>
            </a:lvl4pPr>
            <a:lvl5pPr indent="-330200" lvl="4" marL="2286000" algn="l">
              <a:lnSpc>
                <a:spcPct val="90000"/>
              </a:lnSpc>
              <a:spcBef>
                <a:spcPts val="500"/>
              </a:spcBef>
              <a:spcAft>
                <a:spcPts val="0"/>
              </a:spcAft>
              <a:buClr>
                <a:srgbClr val="1F3864"/>
              </a:buClr>
              <a:buSzPts val="1600"/>
              <a:buChar char="•"/>
              <a:defRPr sz="16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showMasterSp="0" type="vertTx">
  <p:cSld name="VERTICAL_TEXT">
    <p:spTree>
      <p:nvGrpSpPr>
        <p:cNvPr id="55" name="Shape 55"/>
        <p:cNvGrpSpPr/>
        <p:nvPr/>
      </p:nvGrpSpPr>
      <p:grpSpPr>
        <a:xfrm>
          <a:off x="0" y="0"/>
          <a:ext cx="0" cy="0"/>
          <a:chOff x="0" y="0"/>
          <a:chExt cx="0" cy="0"/>
        </a:xfrm>
      </p:grpSpPr>
      <p:sp>
        <p:nvSpPr>
          <p:cNvPr id="56" name="Google Shape;56;p20"/>
          <p:cNvSpPr txBox="1"/>
          <p:nvPr>
            <p:ph type="title"/>
          </p:nvPr>
        </p:nvSpPr>
        <p:spPr>
          <a:xfrm>
            <a:off x="838200" y="443073"/>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1F386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7" name="Google Shape;57;p20"/>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rgbClr val="1F3864"/>
              </a:buClr>
              <a:buSzPts val="1800"/>
              <a:buChar char="•"/>
              <a:defRPr/>
            </a:lvl1pPr>
            <a:lvl2pPr indent="-342900" lvl="1" marL="914400" algn="l">
              <a:lnSpc>
                <a:spcPct val="90000"/>
              </a:lnSpc>
              <a:spcBef>
                <a:spcPts val="500"/>
              </a:spcBef>
              <a:spcAft>
                <a:spcPts val="0"/>
              </a:spcAft>
              <a:buClr>
                <a:srgbClr val="1F3864"/>
              </a:buClr>
              <a:buSzPts val="1800"/>
              <a:buChar char="•"/>
              <a:defRPr/>
            </a:lvl2pPr>
            <a:lvl3pPr indent="-342900" lvl="2" marL="1371600" algn="l">
              <a:lnSpc>
                <a:spcPct val="90000"/>
              </a:lnSpc>
              <a:spcBef>
                <a:spcPts val="500"/>
              </a:spcBef>
              <a:spcAft>
                <a:spcPts val="0"/>
              </a:spcAft>
              <a:buClr>
                <a:srgbClr val="1F3864"/>
              </a:buClr>
              <a:buSzPts val="1800"/>
              <a:buChar char="•"/>
              <a:defRPr/>
            </a:lvl3pPr>
            <a:lvl4pPr indent="-342900" lvl="3" marL="1828800" algn="l">
              <a:lnSpc>
                <a:spcPct val="90000"/>
              </a:lnSpc>
              <a:spcBef>
                <a:spcPts val="500"/>
              </a:spcBef>
              <a:spcAft>
                <a:spcPts val="0"/>
              </a:spcAft>
              <a:buClr>
                <a:srgbClr val="1F3864"/>
              </a:buClr>
              <a:buSzPts val="1800"/>
              <a:buChar char="•"/>
              <a:defRPr/>
            </a:lvl4pPr>
            <a:lvl5pPr indent="-342900" lvl="4" marL="2286000" algn="l">
              <a:lnSpc>
                <a:spcPct val="90000"/>
              </a:lnSpc>
              <a:spcBef>
                <a:spcPts val="500"/>
              </a:spcBef>
              <a:spcAft>
                <a:spcPts val="0"/>
              </a:spcAft>
              <a:buClr>
                <a:srgbClr val="1F3864"/>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8" name="Google Shape;58;p20"/>
          <p:cNvSpPr txBox="1"/>
          <p:nvPr>
            <p:ph idx="10" type="dt"/>
          </p:nvPr>
        </p:nvSpPr>
        <p:spPr>
          <a:xfrm>
            <a:off x="838200" y="6356352"/>
            <a:ext cx="27432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entury Gothic"/>
                <a:ea typeface="Century Gothic"/>
                <a:cs typeface="Century Gothic"/>
                <a:sym typeface="Century Gothic"/>
              </a:defRPr>
            </a:lvl1pPr>
            <a:lvl2pPr lvl="1"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2pPr>
            <a:lvl3pPr lvl="2"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3pPr>
            <a:lvl4pPr lvl="3"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4pPr>
            <a:lvl5pPr lvl="4"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5pPr>
            <a:lvl6pPr lvl="5"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6pPr>
            <a:lvl7pPr lvl="6"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7pPr>
            <a:lvl8pPr lvl="7"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8pPr>
            <a:lvl9pPr lvl="8"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9pPr>
          </a:lstStyle>
          <a:p/>
        </p:txBody>
      </p:sp>
      <p:sp>
        <p:nvSpPr>
          <p:cNvPr id="59" name="Google Shape;59;p20"/>
          <p:cNvSpPr txBox="1"/>
          <p:nvPr>
            <p:ph idx="11" type="ftr"/>
          </p:nvPr>
        </p:nvSpPr>
        <p:spPr>
          <a:xfrm>
            <a:off x="4038600" y="6356352"/>
            <a:ext cx="41148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entury Gothic"/>
                <a:ea typeface="Century Gothic"/>
                <a:cs typeface="Century Gothic"/>
                <a:sym typeface="Century Gothic"/>
              </a:defRPr>
            </a:lvl1pPr>
            <a:lvl2pPr lvl="1"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2pPr>
            <a:lvl3pPr lvl="2"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3pPr>
            <a:lvl4pPr lvl="3"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4pPr>
            <a:lvl5pPr lvl="4"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5pPr>
            <a:lvl6pPr lvl="5"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6pPr>
            <a:lvl7pPr lvl="6"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7pPr>
            <a:lvl8pPr lvl="7"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8pPr>
            <a:lvl9pPr lvl="8"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9pPr>
          </a:lstStyle>
          <a:p/>
        </p:txBody>
      </p:sp>
      <p:sp>
        <p:nvSpPr>
          <p:cNvPr id="60" name="Google Shape;60;p20"/>
          <p:cNvSpPr txBox="1"/>
          <p:nvPr>
            <p:ph idx="12" type="sldNum"/>
          </p:nvPr>
        </p:nvSpPr>
        <p:spPr>
          <a:xfrm>
            <a:off x="8610600" y="6356352"/>
            <a:ext cx="27432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rgbClr val="000000"/>
                </a:solidFill>
                <a:latin typeface="Century Gothic"/>
                <a:ea typeface="Century Gothic"/>
                <a:cs typeface="Century Gothic"/>
                <a:sym typeface="Century Gothic"/>
              </a:defRPr>
            </a:lvl1pPr>
            <a:lvl2pPr indent="0" lvl="1" marL="0" marR="0" rtl="0" algn="l">
              <a:spcBef>
                <a:spcPts val="0"/>
              </a:spcBef>
              <a:buNone/>
              <a:defRPr sz="1800">
                <a:solidFill>
                  <a:srgbClr val="000000"/>
                </a:solidFill>
                <a:latin typeface="Century Gothic"/>
                <a:ea typeface="Century Gothic"/>
                <a:cs typeface="Century Gothic"/>
                <a:sym typeface="Century Gothic"/>
              </a:defRPr>
            </a:lvl2pPr>
            <a:lvl3pPr indent="0" lvl="2" marL="0" marR="0" rtl="0" algn="l">
              <a:spcBef>
                <a:spcPts val="0"/>
              </a:spcBef>
              <a:buNone/>
              <a:defRPr sz="1800">
                <a:solidFill>
                  <a:srgbClr val="000000"/>
                </a:solidFill>
                <a:latin typeface="Century Gothic"/>
                <a:ea typeface="Century Gothic"/>
                <a:cs typeface="Century Gothic"/>
                <a:sym typeface="Century Gothic"/>
              </a:defRPr>
            </a:lvl3pPr>
            <a:lvl4pPr indent="0" lvl="3" marL="0" marR="0" rtl="0" algn="l">
              <a:spcBef>
                <a:spcPts val="0"/>
              </a:spcBef>
              <a:buNone/>
              <a:defRPr sz="1800">
                <a:solidFill>
                  <a:srgbClr val="000000"/>
                </a:solidFill>
                <a:latin typeface="Century Gothic"/>
                <a:ea typeface="Century Gothic"/>
                <a:cs typeface="Century Gothic"/>
                <a:sym typeface="Century Gothic"/>
              </a:defRPr>
            </a:lvl4pPr>
            <a:lvl5pPr indent="0" lvl="4" marL="0" marR="0" rtl="0" algn="l">
              <a:spcBef>
                <a:spcPts val="0"/>
              </a:spcBef>
              <a:buNone/>
              <a:defRPr sz="1800">
                <a:solidFill>
                  <a:srgbClr val="000000"/>
                </a:solidFill>
                <a:latin typeface="Century Gothic"/>
                <a:ea typeface="Century Gothic"/>
                <a:cs typeface="Century Gothic"/>
                <a:sym typeface="Century Gothic"/>
              </a:defRPr>
            </a:lvl5pPr>
            <a:lvl6pPr indent="0" lvl="5" marL="0" marR="0" rtl="0" algn="l">
              <a:spcBef>
                <a:spcPts val="0"/>
              </a:spcBef>
              <a:buNone/>
              <a:defRPr sz="1800">
                <a:solidFill>
                  <a:srgbClr val="000000"/>
                </a:solidFill>
                <a:latin typeface="Century Gothic"/>
                <a:ea typeface="Century Gothic"/>
                <a:cs typeface="Century Gothic"/>
                <a:sym typeface="Century Gothic"/>
              </a:defRPr>
            </a:lvl6pPr>
            <a:lvl7pPr indent="0" lvl="6" marL="0" marR="0" rtl="0" algn="l">
              <a:spcBef>
                <a:spcPts val="0"/>
              </a:spcBef>
              <a:buNone/>
              <a:defRPr sz="1800">
                <a:solidFill>
                  <a:srgbClr val="000000"/>
                </a:solidFill>
                <a:latin typeface="Century Gothic"/>
                <a:ea typeface="Century Gothic"/>
                <a:cs typeface="Century Gothic"/>
                <a:sym typeface="Century Gothic"/>
              </a:defRPr>
            </a:lvl7pPr>
            <a:lvl8pPr indent="0" lvl="7" marL="0" marR="0" rtl="0" algn="l">
              <a:spcBef>
                <a:spcPts val="0"/>
              </a:spcBef>
              <a:buNone/>
              <a:defRPr sz="1800">
                <a:solidFill>
                  <a:srgbClr val="000000"/>
                </a:solidFill>
                <a:latin typeface="Century Gothic"/>
                <a:ea typeface="Century Gothic"/>
                <a:cs typeface="Century Gothic"/>
                <a:sym typeface="Century Gothic"/>
              </a:defRPr>
            </a:lvl8pPr>
            <a:lvl9pPr indent="0" lvl="8" marL="0" marR="0" rtl="0" algn="l">
              <a:spcBef>
                <a:spcPts val="0"/>
              </a:spcBef>
              <a:buNone/>
              <a:defRPr sz="1800">
                <a:solidFill>
                  <a:srgbClr val="000000"/>
                </a:solidFill>
                <a:latin typeface="Century Gothic"/>
                <a:ea typeface="Century Gothic"/>
                <a:cs typeface="Century Gothic"/>
                <a:sym typeface="Century Gothic"/>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showMasterSp="0" type="vertTitleAndTx">
  <p:cSld name="VERTICAL_TITLE_AND_VERTICAL_TEXT">
    <p:spTree>
      <p:nvGrpSpPr>
        <p:cNvPr id="61" name="Shape 61"/>
        <p:cNvGrpSpPr/>
        <p:nvPr/>
      </p:nvGrpSpPr>
      <p:grpSpPr>
        <a:xfrm>
          <a:off x="0" y="0"/>
          <a:ext cx="0" cy="0"/>
          <a:chOff x="0" y="0"/>
          <a:chExt cx="0" cy="0"/>
        </a:xfrm>
      </p:grpSpPr>
      <p:sp>
        <p:nvSpPr>
          <p:cNvPr id="62" name="Google Shape;62;p21"/>
          <p:cNvSpPr txBox="1"/>
          <p:nvPr>
            <p:ph type="title"/>
          </p:nvPr>
        </p:nvSpPr>
        <p:spPr>
          <a:xfrm rot="5400000">
            <a:off x="7133432"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1F386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21"/>
          <p:cNvSpPr txBox="1"/>
          <p:nvPr>
            <p:ph idx="1" type="body"/>
          </p:nvPr>
        </p:nvSpPr>
        <p:spPr>
          <a:xfrm rot="5400000">
            <a:off x="1799432"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rgbClr val="1F3864"/>
              </a:buClr>
              <a:buSzPts val="1800"/>
              <a:buChar char="•"/>
              <a:defRPr/>
            </a:lvl1pPr>
            <a:lvl2pPr indent="-342900" lvl="1" marL="914400" algn="l">
              <a:lnSpc>
                <a:spcPct val="90000"/>
              </a:lnSpc>
              <a:spcBef>
                <a:spcPts val="500"/>
              </a:spcBef>
              <a:spcAft>
                <a:spcPts val="0"/>
              </a:spcAft>
              <a:buClr>
                <a:srgbClr val="1F3864"/>
              </a:buClr>
              <a:buSzPts val="1800"/>
              <a:buChar char="•"/>
              <a:defRPr/>
            </a:lvl2pPr>
            <a:lvl3pPr indent="-342900" lvl="2" marL="1371600" algn="l">
              <a:lnSpc>
                <a:spcPct val="90000"/>
              </a:lnSpc>
              <a:spcBef>
                <a:spcPts val="500"/>
              </a:spcBef>
              <a:spcAft>
                <a:spcPts val="0"/>
              </a:spcAft>
              <a:buClr>
                <a:srgbClr val="1F3864"/>
              </a:buClr>
              <a:buSzPts val="1800"/>
              <a:buChar char="•"/>
              <a:defRPr/>
            </a:lvl3pPr>
            <a:lvl4pPr indent="-342900" lvl="3" marL="1828800" algn="l">
              <a:lnSpc>
                <a:spcPct val="90000"/>
              </a:lnSpc>
              <a:spcBef>
                <a:spcPts val="500"/>
              </a:spcBef>
              <a:spcAft>
                <a:spcPts val="0"/>
              </a:spcAft>
              <a:buClr>
                <a:srgbClr val="1F3864"/>
              </a:buClr>
              <a:buSzPts val="1800"/>
              <a:buChar char="•"/>
              <a:defRPr/>
            </a:lvl4pPr>
            <a:lvl5pPr indent="-342900" lvl="4" marL="2286000" algn="l">
              <a:lnSpc>
                <a:spcPct val="90000"/>
              </a:lnSpc>
              <a:spcBef>
                <a:spcPts val="500"/>
              </a:spcBef>
              <a:spcAft>
                <a:spcPts val="0"/>
              </a:spcAft>
              <a:buClr>
                <a:srgbClr val="1F3864"/>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4" name="Google Shape;64;p21"/>
          <p:cNvSpPr txBox="1"/>
          <p:nvPr>
            <p:ph idx="10" type="dt"/>
          </p:nvPr>
        </p:nvSpPr>
        <p:spPr>
          <a:xfrm>
            <a:off x="838200" y="6356352"/>
            <a:ext cx="27432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entury Gothic"/>
                <a:ea typeface="Century Gothic"/>
                <a:cs typeface="Century Gothic"/>
                <a:sym typeface="Century Gothic"/>
              </a:defRPr>
            </a:lvl1pPr>
            <a:lvl2pPr lvl="1"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2pPr>
            <a:lvl3pPr lvl="2"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3pPr>
            <a:lvl4pPr lvl="3"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4pPr>
            <a:lvl5pPr lvl="4"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5pPr>
            <a:lvl6pPr lvl="5"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6pPr>
            <a:lvl7pPr lvl="6"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7pPr>
            <a:lvl8pPr lvl="7"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8pPr>
            <a:lvl9pPr lvl="8"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9pPr>
          </a:lstStyle>
          <a:p/>
        </p:txBody>
      </p:sp>
      <p:sp>
        <p:nvSpPr>
          <p:cNvPr id="65" name="Google Shape;65;p21"/>
          <p:cNvSpPr txBox="1"/>
          <p:nvPr>
            <p:ph idx="11" type="ftr"/>
          </p:nvPr>
        </p:nvSpPr>
        <p:spPr>
          <a:xfrm>
            <a:off x="4038600" y="6356352"/>
            <a:ext cx="41148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entury Gothic"/>
                <a:ea typeface="Century Gothic"/>
                <a:cs typeface="Century Gothic"/>
                <a:sym typeface="Century Gothic"/>
              </a:defRPr>
            </a:lvl1pPr>
            <a:lvl2pPr lvl="1"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2pPr>
            <a:lvl3pPr lvl="2"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3pPr>
            <a:lvl4pPr lvl="3"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4pPr>
            <a:lvl5pPr lvl="4"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5pPr>
            <a:lvl6pPr lvl="5"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6pPr>
            <a:lvl7pPr lvl="6"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7pPr>
            <a:lvl8pPr lvl="7"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8pPr>
            <a:lvl9pPr lvl="8"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9pPr>
          </a:lstStyle>
          <a:p/>
        </p:txBody>
      </p:sp>
      <p:sp>
        <p:nvSpPr>
          <p:cNvPr id="66" name="Google Shape;66;p21"/>
          <p:cNvSpPr txBox="1"/>
          <p:nvPr>
            <p:ph idx="12" type="sldNum"/>
          </p:nvPr>
        </p:nvSpPr>
        <p:spPr>
          <a:xfrm>
            <a:off x="8610600" y="6356352"/>
            <a:ext cx="27432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rgbClr val="000000"/>
                </a:solidFill>
                <a:latin typeface="Century Gothic"/>
                <a:ea typeface="Century Gothic"/>
                <a:cs typeface="Century Gothic"/>
                <a:sym typeface="Century Gothic"/>
              </a:defRPr>
            </a:lvl1pPr>
            <a:lvl2pPr indent="0" lvl="1" marL="0" marR="0" rtl="0" algn="l">
              <a:spcBef>
                <a:spcPts val="0"/>
              </a:spcBef>
              <a:buNone/>
              <a:defRPr sz="1800">
                <a:solidFill>
                  <a:srgbClr val="000000"/>
                </a:solidFill>
                <a:latin typeface="Century Gothic"/>
                <a:ea typeface="Century Gothic"/>
                <a:cs typeface="Century Gothic"/>
                <a:sym typeface="Century Gothic"/>
              </a:defRPr>
            </a:lvl2pPr>
            <a:lvl3pPr indent="0" lvl="2" marL="0" marR="0" rtl="0" algn="l">
              <a:spcBef>
                <a:spcPts val="0"/>
              </a:spcBef>
              <a:buNone/>
              <a:defRPr sz="1800">
                <a:solidFill>
                  <a:srgbClr val="000000"/>
                </a:solidFill>
                <a:latin typeface="Century Gothic"/>
                <a:ea typeface="Century Gothic"/>
                <a:cs typeface="Century Gothic"/>
                <a:sym typeface="Century Gothic"/>
              </a:defRPr>
            </a:lvl3pPr>
            <a:lvl4pPr indent="0" lvl="3" marL="0" marR="0" rtl="0" algn="l">
              <a:spcBef>
                <a:spcPts val="0"/>
              </a:spcBef>
              <a:buNone/>
              <a:defRPr sz="1800">
                <a:solidFill>
                  <a:srgbClr val="000000"/>
                </a:solidFill>
                <a:latin typeface="Century Gothic"/>
                <a:ea typeface="Century Gothic"/>
                <a:cs typeface="Century Gothic"/>
                <a:sym typeface="Century Gothic"/>
              </a:defRPr>
            </a:lvl4pPr>
            <a:lvl5pPr indent="0" lvl="4" marL="0" marR="0" rtl="0" algn="l">
              <a:spcBef>
                <a:spcPts val="0"/>
              </a:spcBef>
              <a:buNone/>
              <a:defRPr sz="1800">
                <a:solidFill>
                  <a:srgbClr val="000000"/>
                </a:solidFill>
                <a:latin typeface="Century Gothic"/>
                <a:ea typeface="Century Gothic"/>
                <a:cs typeface="Century Gothic"/>
                <a:sym typeface="Century Gothic"/>
              </a:defRPr>
            </a:lvl5pPr>
            <a:lvl6pPr indent="0" lvl="5" marL="0" marR="0" rtl="0" algn="l">
              <a:spcBef>
                <a:spcPts val="0"/>
              </a:spcBef>
              <a:buNone/>
              <a:defRPr sz="1800">
                <a:solidFill>
                  <a:srgbClr val="000000"/>
                </a:solidFill>
                <a:latin typeface="Century Gothic"/>
                <a:ea typeface="Century Gothic"/>
                <a:cs typeface="Century Gothic"/>
                <a:sym typeface="Century Gothic"/>
              </a:defRPr>
            </a:lvl6pPr>
            <a:lvl7pPr indent="0" lvl="6" marL="0" marR="0" rtl="0" algn="l">
              <a:spcBef>
                <a:spcPts val="0"/>
              </a:spcBef>
              <a:buNone/>
              <a:defRPr sz="1800">
                <a:solidFill>
                  <a:srgbClr val="000000"/>
                </a:solidFill>
                <a:latin typeface="Century Gothic"/>
                <a:ea typeface="Century Gothic"/>
                <a:cs typeface="Century Gothic"/>
                <a:sym typeface="Century Gothic"/>
              </a:defRPr>
            </a:lvl7pPr>
            <a:lvl8pPr indent="0" lvl="7" marL="0" marR="0" rtl="0" algn="l">
              <a:spcBef>
                <a:spcPts val="0"/>
              </a:spcBef>
              <a:buNone/>
              <a:defRPr sz="1800">
                <a:solidFill>
                  <a:srgbClr val="000000"/>
                </a:solidFill>
                <a:latin typeface="Century Gothic"/>
                <a:ea typeface="Century Gothic"/>
                <a:cs typeface="Century Gothic"/>
                <a:sym typeface="Century Gothic"/>
              </a:defRPr>
            </a:lvl8pPr>
            <a:lvl9pPr indent="0" lvl="8" marL="0" marR="0" rtl="0" algn="l">
              <a:spcBef>
                <a:spcPts val="0"/>
              </a:spcBef>
              <a:buNone/>
              <a:defRPr sz="1800">
                <a:solidFill>
                  <a:srgbClr val="000000"/>
                </a:solidFill>
                <a:latin typeface="Century Gothic"/>
                <a:ea typeface="Century Gothic"/>
                <a:cs typeface="Century Gothic"/>
                <a:sym typeface="Century Gothic"/>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showMasterSp="0" type="obj">
  <p:cSld name="OBJECT">
    <p:spTree>
      <p:nvGrpSpPr>
        <p:cNvPr id="70" name="Shape 70"/>
        <p:cNvGrpSpPr/>
        <p:nvPr/>
      </p:nvGrpSpPr>
      <p:grpSpPr>
        <a:xfrm>
          <a:off x="0" y="0"/>
          <a:ext cx="0" cy="0"/>
          <a:chOff x="0" y="0"/>
          <a:chExt cx="0" cy="0"/>
        </a:xfrm>
      </p:grpSpPr>
      <p:sp>
        <p:nvSpPr>
          <p:cNvPr id="71" name="Google Shape;71;p9"/>
          <p:cNvSpPr txBox="1"/>
          <p:nvPr>
            <p:ph type="title"/>
          </p:nvPr>
        </p:nvSpPr>
        <p:spPr>
          <a:xfrm>
            <a:off x="838200" y="443073"/>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1F386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2" name="Google Shape;72;p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rgbClr val="1F3864"/>
              </a:buClr>
              <a:buSzPts val="1800"/>
              <a:buChar char="•"/>
              <a:defRPr/>
            </a:lvl1pPr>
            <a:lvl2pPr indent="-355600" lvl="1" marL="914400" algn="l">
              <a:lnSpc>
                <a:spcPct val="90000"/>
              </a:lnSpc>
              <a:spcBef>
                <a:spcPts val="500"/>
              </a:spcBef>
              <a:spcAft>
                <a:spcPts val="0"/>
              </a:spcAft>
              <a:buClr>
                <a:srgbClr val="1F3864"/>
              </a:buClr>
              <a:buSzPts val="2000"/>
              <a:buChar char="•"/>
              <a:defRPr sz="2000"/>
            </a:lvl2pPr>
            <a:lvl3pPr indent="-342900" lvl="2" marL="1371600" algn="l">
              <a:lnSpc>
                <a:spcPct val="90000"/>
              </a:lnSpc>
              <a:spcBef>
                <a:spcPts val="500"/>
              </a:spcBef>
              <a:spcAft>
                <a:spcPts val="0"/>
              </a:spcAft>
              <a:buClr>
                <a:srgbClr val="1F3864"/>
              </a:buClr>
              <a:buSzPts val="1800"/>
              <a:buChar char="•"/>
              <a:defRPr sz="1800"/>
            </a:lvl3pPr>
            <a:lvl4pPr indent="-330200" lvl="3" marL="1828800" algn="l">
              <a:lnSpc>
                <a:spcPct val="90000"/>
              </a:lnSpc>
              <a:spcBef>
                <a:spcPts val="500"/>
              </a:spcBef>
              <a:spcAft>
                <a:spcPts val="0"/>
              </a:spcAft>
              <a:buClr>
                <a:srgbClr val="1F3864"/>
              </a:buClr>
              <a:buSzPts val="1600"/>
              <a:buChar char="•"/>
              <a:defRPr sz="1600"/>
            </a:lvl4pPr>
            <a:lvl5pPr indent="-330200" lvl="4" marL="2286000" algn="l">
              <a:lnSpc>
                <a:spcPct val="90000"/>
              </a:lnSpc>
              <a:spcBef>
                <a:spcPts val="500"/>
              </a:spcBef>
              <a:spcAft>
                <a:spcPts val="0"/>
              </a:spcAft>
              <a:buClr>
                <a:srgbClr val="1F3864"/>
              </a:buClr>
              <a:buSzPts val="1600"/>
              <a:buChar char="•"/>
              <a:defRPr sz="16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73" name="Shape 73"/>
        <p:cNvGrpSpPr/>
        <p:nvPr/>
      </p:nvGrpSpPr>
      <p:grpSpPr>
        <a:xfrm>
          <a:off x="0" y="0"/>
          <a:ext cx="0" cy="0"/>
          <a:chOff x="0" y="0"/>
          <a:chExt cx="0" cy="0"/>
        </a:xfrm>
      </p:grpSpPr>
      <p:sp>
        <p:nvSpPr>
          <p:cNvPr id="74" name="Google Shape;74;p22"/>
          <p:cNvSpPr txBox="1"/>
          <p:nvPr>
            <p:ph type="ctrTitle"/>
          </p:nvPr>
        </p:nvSpPr>
        <p:spPr>
          <a:xfrm>
            <a:off x="914400" y="1122363"/>
            <a:ext cx="103632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rgbClr val="1F3864"/>
              </a:buClr>
              <a:buSzPts val="6000"/>
              <a:buFont typeface="Century Gothic"/>
              <a:buNone/>
              <a:defRPr sz="6000">
                <a:solidFill>
                  <a:srgbClr val="1F3864"/>
                </a:solidFill>
                <a:latin typeface="Century Gothic"/>
                <a:ea typeface="Century Gothic"/>
                <a:cs typeface="Century Gothic"/>
                <a:sym typeface="Century Gothic"/>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5" name="Google Shape;75;p22"/>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rgbClr val="1F3864"/>
              </a:buClr>
              <a:buSzPts val="2400"/>
              <a:buNone/>
              <a:defRPr sz="2400">
                <a:solidFill>
                  <a:srgbClr val="1F3864"/>
                </a:solidFill>
                <a:latin typeface="Century Gothic"/>
                <a:ea typeface="Century Gothic"/>
                <a:cs typeface="Century Gothic"/>
                <a:sym typeface="Century Gothic"/>
              </a:defRPr>
            </a:lvl1pPr>
            <a:lvl2pPr lvl="1" algn="ctr">
              <a:lnSpc>
                <a:spcPct val="90000"/>
              </a:lnSpc>
              <a:spcBef>
                <a:spcPts val="500"/>
              </a:spcBef>
              <a:spcAft>
                <a:spcPts val="0"/>
              </a:spcAft>
              <a:buClr>
                <a:srgbClr val="1F3864"/>
              </a:buClr>
              <a:buSzPts val="2000"/>
              <a:buNone/>
              <a:defRPr sz="2000"/>
            </a:lvl2pPr>
            <a:lvl3pPr lvl="2" algn="ctr">
              <a:lnSpc>
                <a:spcPct val="90000"/>
              </a:lnSpc>
              <a:spcBef>
                <a:spcPts val="500"/>
              </a:spcBef>
              <a:spcAft>
                <a:spcPts val="0"/>
              </a:spcAft>
              <a:buClr>
                <a:srgbClr val="1F3864"/>
              </a:buClr>
              <a:buSzPts val="1800"/>
              <a:buNone/>
              <a:defRPr sz="1800"/>
            </a:lvl3pPr>
            <a:lvl4pPr lvl="3" algn="ctr">
              <a:lnSpc>
                <a:spcPct val="90000"/>
              </a:lnSpc>
              <a:spcBef>
                <a:spcPts val="500"/>
              </a:spcBef>
              <a:spcAft>
                <a:spcPts val="0"/>
              </a:spcAft>
              <a:buClr>
                <a:srgbClr val="1F3864"/>
              </a:buClr>
              <a:buSzPts val="1600"/>
              <a:buNone/>
              <a:defRPr sz="1600"/>
            </a:lvl4pPr>
            <a:lvl5pPr lvl="4" algn="ctr">
              <a:lnSpc>
                <a:spcPct val="90000"/>
              </a:lnSpc>
              <a:spcBef>
                <a:spcPts val="500"/>
              </a:spcBef>
              <a:spcAft>
                <a:spcPts val="0"/>
              </a:spcAft>
              <a:buClr>
                <a:srgbClr val="1F3864"/>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showMasterSp="0" type="secHead">
  <p:cSld name="SECTION_HEADER">
    <p:spTree>
      <p:nvGrpSpPr>
        <p:cNvPr id="76" name="Shape 76"/>
        <p:cNvGrpSpPr/>
        <p:nvPr/>
      </p:nvGrpSpPr>
      <p:grpSpPr>
        <a:xfrm>
          <a:off x="0" y="0"/>
          <a:ext cx="0" cy="0"/>
          <a:chOff x="0" y="0"/>
          <a:chExt cx="0" cy="0"/>
        </a:xfrm>
      </p:grpSpPr>
      <p:sp>
        <p:nvSpPr>
          <p:cNvPr id="77" name="Google Shape;77;p23"/>
          <p:cNvSpPr txBox="1"/>
          <p:nvPr>
            <p:ph type="title"/>
          </p:nvPr>
        </p:nvSpPr>
        <p:spPr>
          <a:xfrm>
            <a:off x="831851" y="1709740"/>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rgbClr val="1F3864"/>
              </a:buClr>
              <a:buSzPts val="6000"/>
              <a:buFont typeface="Century Gothic"/>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8" name="Google Shape;78;p23"/>
          <p:cNvSpPr txBox="1"/>
          <p:nvPr>
            <p:ph idx="1" type="body"/>
          </p:nvPr>
        </p:nvSpPr>
        <p:spPr>
          <a:xfrm>
            <a:off x="831851" y="4589465"/>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1F3864"/>
              </a:buClr>
              <a:buSzPts val="2400"/>
              <a:buNone/>
              <a:defRPr sz="2400">
                <a:solidFill>
                  <a:srgbClr val="1F3864"/>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showMasterSp="0" type="twoObj">
  <p:cSld name="TWO_OBJECTS">
    <p:spTree>
      <p:nvGrpSpPr>
        <p:cNvPr id="79" name="Shape 79"/>
        <p:cNvGrpSpPr/>
        <p:nvPr/>
      </p:nvGrpSpPr>
      <p:grpSpPr>
        <a:xfrm>
          <a:off x="0" y="0"/>
          <a:ext cx="0" cy="0"/>
          <a:chOff x="0" y="0"/>
          <a:chExt cx="0" cy="0"/>
        </a:xfrm>
      </p:grpSpPr>
      <p:sp>
        <p:nvSpPr>
          <p:cNvPr id="80" name="Google Shape;80;p24"/>
          <p:cNvSpPr txBox="1"/>
          <p:nvPr>
            <p:ph type="title"/>
          </p:nvPr>
        </p:nvSpPr>
        <p:spPr>
          <a:xfrm>
            <a:off x="838200" y="443073"/>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1F386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1" name="Google Shape;81;p24"/>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rgbClr val="1F3864"/>
              </a:buClr>
              <a:buSzPts val="1800"/>
              <a:buChar char="•"/>
              <a:defRPr/>
            </a:lvl1pPr>
            <a:lvl2pPr indent="-342900" lvl="1" marL="914400" algn="l">
              <a:lnSpc>
                <a:spcPct val="90000"/>
              </a:lnSpc>
              <a:spcBef>
                <a:spcPts val="500"/>
              </a:spcBef>
              <a:spcAft>
                <a:spcPts val="0"/>
              </a:spcAft>
              <a:buClr>
                <a:srgbClr val="1F3864"/>
              </a:buClr>
              <a:buSzPts val="1800"/>
              <a:buChar char="•"/>
              <a:defRPr/>
            </a:lvl2pPr>
            <a:lvl3pPr indent="-342900" lvl="2" marL="1371600" algn="l">
              <a:lnSpc>
                <a:spcPct val="90000"/>
              </a:lnSpc>
              <a:spcBef>
                <a:spcPts val="500"/>
              </a:spcBef>
              <a:spcAft>
                <a:spcPts val="0"/>
              </a:spcAft>
              <a:buClr>
                <a:srgbClr val="1F3864"/>
              </a:buClr>
              <a:buSzPts val="1800"/>
              <a:buChar char="•"/>
              <a:defRPr/>
            </a:lvl3pPr>
            <a:lvl4pPr indent="-342900" lvl="3" marL="1828800" algn="l">
              <a:lnSpc>
                <a:spcPct val="90000"/>
              </a:lnSpc>
              <a:spcBef>
                <a:spcPts val="500"/>
              </a:spcBef>
              <a:spcAft>
                <a:spcPts val="0"/>
              </a:spcAft>
              <a:buClr>
                <a:srgbClr val="1F3864"/>
              </a:buClr>
              <a:buSzPts val="1800"/>
              <a:buChar char="•"/>
              <a:defRPr/>
            </a:lvl4pPr>
            <a:lvl5pPr indent="-342900" lvl="4" marL="2286000" algn="l">
              <a:lnSpc>
                <a:spcPct val="90000"/>
              </a:lnSpc>
              <a:spcBef>
                <a:spcPts val="500"/>
              </a:spcBef>
              <a:spcAft>
                <a:spcPts val="0"/>
              </a:spcAft>
              <a:buClr>
                <a:srgbClr val="1F3864"/>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2" name="Google Shape;82;p24"/>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rgbClr val="1F3864"/>
              </a:buClr>
              <a:buSzPts val="1800"/>
              <a:buChar char="•"/>
              <a:defRPr/>
            </a:lvl1pPr>
            <a:lvl2pPr indent="-342900" lvl="1" marL="914400" algn="l">
              <a:lnSpc>
                <a:spcPct val="90000"/>
              </a:lnSpc>
              <a:spcBef>
                <a:spcPts val="500"/>
              </a:spcBef>
              <a:spcAft>
                <a:spcPts val="0"/>
              </a:spcAft>
              <a:buClr>
                <a:srgbClr val="1F3864"/>
              </a:buClr>
              <a:buSzPts val="1800"/>
              <a:buChar char="•"/>
              <a:defRPr/>
            </a:lvl2pPr>
            <a:lvl3pPr indent="-342900" lvl="2" marL="1371600" algn="l">
              <a:lnSpc>
                <a:spcPct val="90000"/>
              </a:lnSpc>
              <a:spcBef>
                <a:spcPts val="500"/>
              </a:spcBef>
              <a:spcAft>
                <a:spcPts val="0"/>
              </a:spcAft>
              <a:buClr>
                <a:srgbClr val="1F3864"/>
              </a:buClr>
              <a:buSzPts val="1800"/>
              <a:buChar char="•"/>
              <a:defRPr/>
            </a:lvl3pPr>
            <a:lvl4pPr indent="-342900" lvl="3" marL="1828800" algn="l">
              <a:lnSpc>
                <a:spcPct val="90000"/>
              </a:lnSpc>
              <a:spcBef>
                <a:spcPts val="500"/>
              </a:spcBef>
              <a:spcAft>
                <a:spcPts val="0"/>
              </a:spcAft>
              <a:buClr>
                <a:srgbClr val="1F3864"/>
              </a:buClr>
              <a:buSzPts val="1800"/>
              <a:buChar char="•"/>
              <a:defRPr/>
            </a:lvl4pPr>
            <a:lvl5pPr indent="-342900" lvl="4" marL="2286000" algn="l">
              <a:lnSpc>
                <a:spcPct val="90000"/>
              </a:lnSpc>
              <a:spcBef>
                <a:spcPts val="500"/>
              </a:spcBef>
              <a:spcAft>
                <a:spcPts val="0"/>
              </a:spcAft>
              <a:buClr>
                <a:srgbClr val="1F3864"/>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howMasterSp="0" type="twoTxTwoObj">
  <p:cSld name="TWO_OBJECTS_WITH_TEXT">
    <p:spTree>
      <p:nvGrpSpPr>
        <p:cNvPr id="83" name="Shape 83"/>
        <p:cNvGrpSpPr/>
        <p:nvPr/>
      </p:nvGrpSpPr>
      <p:grpSpPr>
        <a:xfrm>
          <a:off x="0" y="0"/>
          <a:ext cx="0" cy="0"/>
          <a:chOff x="0" y="0"/>
          <a:chExt cx="0" cy="0"/>
        </a:xfrm>
      </p:grpSpPr>
      <p:sp>
        <p:nvSpPr>
          <p:cNvPr id="84" name="Google Shape;84;p25"/>
          <p:cNvSpPr txBox="1"/>
          <p:nvPr>
            <p:ph type="title"/>
          </p:nvPr>
        </p:nvSpPr>
        <p:spPr>
          <a:xfrm>
            <a:off x="839788"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1F386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5" name="Google Shape;85;p25"/>
          <p:cNvSpPr txBox="1"/>
          <p:nvPr>
            <p:ph idx="1" type="body"/>
          </p:nvPr>
        </p:nvSpPr>
        <p:spPr>
          <a:xfrm>
            <a:off x="839789"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rgbClr val="1F3864"/>
              </a:buClr>
              <a:buSzPts val="2400"/>
              <a:buNone/>
              <a:defRPr b="1" sz="2400"/>
            </a:lvl1pPr>
            <a:lvl2pPr indent="-228600" lvl="1" marL="914400" algn="l">
              <a:lnSpc>
                <a:spcPct val="90000"/>
              </a:lnSpc>
              <a:spcBef>
                <a:spcPts val="500"/>
              </a:spcBef>
              <a:spcAft>
                <a:spcPts val="0"/>
              </a:spcAft>
              <a:buClr>
                <a:srgbClr val="1F3864"/>
              </a:buClr>
              <a:buSzPts val="2000"/>
              <a:buNone/>
              <a:defRPr b="1" sz="2000"/>
            </a:lvl2pPr>
            <a:lvl3pPr indent="-228600" lvl="2" marL="1371600" algn="l">
              <a:lnSpc>
                <a:spcPct val="90000"/>
              </a:lnSpc>
              <a:spcBef>
                <a:spcPts val="500"/>
              </a:spcBef>
              <a:spcAft>
                <a:spcPts val="0"/>
              </a:spcAft>
              <a:buClr>
                <a:srgbClr val="1F3864"/>
              </a:buClr>
              <a:buSzPts val="1800"/>
              <a:buNone/>
              <a:defRPr b="1" sz="1800"/>
            </a:lvl3pPr>
            <a:lvl4pPr indent="-228600" lvl="3" marL="1828800" algn="l">
              <a:lnSpc>
                <a:spcPct val="90000"/>
              </a:lnSpc>
              <a:spcBef>
                <a:spcPts val="500"/>
              </a:spcBef>
              <a:spcAft>
                <a:spcPts val="0"/>
              </a:spcAft>
              <a:buClr>
                <a:srgbClr val="1F3864"/>
              </a:buClr>
              <a:buSzPts val="1600"/>
              <a:buNone/>
              <a:defRPr b="1" sz="1600"/>
            </a:lvl4pPr>
            <a:lvl5pPr indent="-228600" lvl="4" marL="2286000" algn="l">
              <a:lnSpc>
                <a:spcPct val="90000"/>
              </a:lnSpc>
              <a:spcBef>
                <a:spcPts val="500"/>
              </a:spcBef>
              <a:spcAft>
                <a:spcPts val="0"/>
              </a:spcAft>
              <a:buClr>
                <a:srgbClr val="1F3864"/>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86" name="Google Shape;86;p25"/>
          <p:cNvSpPr txBox="1"/>
          <p:nvPr>
            <p:ph idx="2" type="body"/>
          </p:nvPr>
        </p:nvSpPr>
        <p:spPr>
          <a:xfrm>
            <a:off x="839789"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rgbClr val="1F3864"/>
              </a:buClr>
              <a:buSzPts val="1800"/>
              <a:buChar char="•"/>
              <a:defRPr/>
            </a:lvl1pPr>
            <a:lvl2pPr indent="-342900" lvl="1" marL="914400" algn="l">
              <a:lnSpc>
                <a:spcPct val="90000"/>
              </a:lnSpc>
              <a:spcBef>
                <a:spcPts val="500"/>
              </a:spcBef>
              <a:spcAft>
                <a:spcPts val="0"/>
              </a:spcAft>
              <a:buClr>
                <a:srgbClr val="1F3864"/>
              </a:buClr>
              <a:buSzPts val="1800"/>
              <a:buChar char="•"/>
              <a:defRPr/>
            </a:lvl2pPr>
            <a:lvl3pPr indent="-342900" lvl="2" marL="1371600" algn="l">
              <a:lnSpc>
                <a:spcPct val="90000"/>
              </a:lnSpc>
              <a:spcBef>
                <a:spcPts val="500"/>
              </a:spcBef>
              <a:spcAft>
                <a:spcPts val="0"/>
              </a:spcAft>
              <a:buClr>
                <a:srgbClr val="1F3864"/>
              </a:buClr>
              <a:buSzPts val="1800"/>
              <a:buChar char="•"/>
              <a:defRPr/>
            </a:lvl3pPr>
            <a:lvl4pPr indent="-342900" lvl="3" marL="1828800" algn="l">
              <a:lnSpc>
                <a:spcPct val="90000"/>
              </a:lnSpc>
              <a:spcBef>
                <a:spcPts val="500"/>
              </a:spcBef>
              <a:spcAft>
                <a:spcPts val="0"/>
              </a:spcAft>
              <a:buClr>
                <a:srgbClr val="1F3864"/>
              </a:buClr>
              <a:buSzPts val="1800"/>
              <a:buChar char="•"/>
              <a:defRPr/>
            </a:lvl4pPr>
            <a:lvl5pPr indent="-342900" lvl="4" marL="2286000" algn="l">
              <a:lnSpc>
                <a:spcPct val="90000"/>
              </a:lnSpc>
              <a:spcBef>
                <a:spcPts val="500"/>
              </a:spcBef>
              <a:spcAft>
                <a:spcPts val="0"/>
              </a:spcAft>
              <a:buClr>
                <a:srgbClr val="1F3864"/>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7" name="Google Shape;87;p25"/>
          <p:cNvSpPr txBox="1"/>
          <p:nvPr>
            <p:ph idx="3" type="body"/>
          </p:nvPr>
        </p:nvSpPr>
        <p:spPr>
          <a:xfrm>
            <a:off x="6172201"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rgbClr val="1F3864"/>
              </a:buClr>
              <a:buSzPts val="2400"/>
              <a:buNone/>
              <a:defRPr b="1" sz="2400"/>
            </a:lvl1pPr>
            <a:lvl2pPr indent="-228600" lvl="1" marL="914400" algn="l">
              <a:lnSpc>
                <a:spcPct val="90000"/>
              </a:lnSpc>
              <a:spcBef>
                <a:spcPts val="500"/>
              </a:spcBef>
              <a:spcAft>
                <a:spcPts val="0"/>
              </a:spcAft>
              <a:buClr>
                <a:srgbClr val="1F3864"/>
              </a:buClr>
              <a:buSzPts val="2000"/>
              <a:buNone/>
              <a:defRPr b="1" sz="2000"/>
            </a:lvl2pPr>
            <a:lvl3pPr indent="-228600" lvl="2" marL="1371600" algn="l">
              <a:lnSpc>
                <a:spcPct val="90000"/>
              </a:lnSpc>
              <a:spcBef>
                <a:spcPts val="500"/>
              </a:spcBef>
              <a:spcAft>
                <a:spcPts val="0"/>
              </a:spcAft>
              <a:buClr>
                <a:srgbClr val="1F3864"/>
              </a:buClr>
              <a:buSzPts val="1800"/>
              <a:buNone/>
              <a:defRPr b="1" sz="1800"/>
            </a:lvl3pPr>
            <a:lvl4pPr indent="-228600" lvl="3" marL="1828800" algn="l">
              <a:lnSpc>
                <a:spcPct val="90000"/>
              </a:lnSpc>
              <a:spcBef>
                <a:spcPts val="500"/>
              </a:spcBef>
              <a:spcAft>
                <a:spcPts val="0"/>
              </a:spcAft>
              <a:buClr>
                <a:srgbClr val="1F3864"/>
              </a:buClr>
              <a:buSzPts val="1600"/>
              <a:buNone/>
              <a:defRPr b="1" sz="1600"/>
            </a:lvl4pPr>
            <a:lvl5pPr indent="-228600" lvl="4" marL="2286000" algn="l">
              <a:lnSpc>
                <a:spcPct val="90000"/>
              </a:lnSpc>
              <a:spcBef>
                <a:spcPts val="500"/>
              </a:spcBef>
              <a:spcAft>
                <a:spcPts val="0"/>
              </a:spcAft>
              <a:buClr>
                <a:srgbClr val="1F3864"/>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88" name="Google Shape;88;p25"/>
          <p:cNvSpPr txBox="1"/>
          <p:nvPr>
            <p:ph idx="4" type="body"/>
          </p:nvPr>
        </p:nvSpPr>
        <p:spPr>
          <a:xfrm>
            <a:off x="6172201"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rgbClr val="1F3864"/>
              </a:buClr>
              <a:buSzPts val="1800"/>
              <a:buChar char="•"/>
              <a:defRPr/>
            </a:lvl1pPr>
            <a:lvl2pPr indent="-342900" lvl="1" marL="914400" algn="l">
              <a:lnSpc>
                <a:spcPct val="90000"/>
              </a:lnSpc>
              <a:spcBef>
                <a:spcPts val="500"/>
              </a:spcBef>
              <a:spcAft>
                <a:spcPts val="0"/>
              </a:spcAft>
              <a:buClr>
                <a:srgbClr val="1F3864"/>
              </a:buClr>
              <a:buSzPts val="1800"/>
              <a:buChar char="•"/>
              <a:defRPr/>
            </a:lvl2pPr>
            <a:lvl3pPr indent="-342900" lvl="2" marL="1371600" algn="l">
              <a:lnSpc>
                <a:spcPct val="90000"/>
              </a:lnSpc>
              <a:spcBef>
                <a:spcPts val="500"/>
              </a:spcBef>
              <a:spcAft>
                <a:spcPts val="0"/>
              </a:spcAft>
              <a:buClr>
                <a:srgbClr val="1F3864"/>
              </a:buClr>
              <a:buSzPts val="1800"/>
              <a:buChar char="•"/>
              <a:defRPr/>
            </a:lvl3pPr>
            <a:lvl4pPr indent="-342900" lvl="3" marL="1828800" algn="l">
              <a:lnSpc>
                <a:spcPct val="90000"/>
              </a:lnSpc>
              <a:spcBef>
                <a:spcPts val="500"/>
              </a:spcBef>
              <a:spcAft>
                <a:spcPts val="0"/>
              </a:spcAft>
              <a:buClr>
                <a:srgbClr val="1F3864"/>
              </a:buClr>
              <a:buSzPts val="1800"/>
              <a:buChar char="•"/>
              <a:defRPr/>
            </a:lvl4pPr>
            <a:lvl5pPr indent="-342900" lvl="4" marL="2286000" algn="l">
              <a:lnSpc>
                <a:spcPct val="90000"/>
              </a:lnSpc>
              <a:spcBef>
                <a:spcPts val="500"/>
              </a:spcBef>
              <a:spcAft>
                <a:spcPts val="0"/>
              </a:spcAft>
              <a:buClr>
                <a:srgbClr val="1F3864"/>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showMasterSp="0" type="titleOnly">
  <p:cSld name="TITLE_ONLY">
    <p:spTree>
      <p:nvGrpSpPr>
        <p:cNvPr id="89" name="Shape 89"/>
        <p:cNvGrpSpPr/>
        <p:nvPr/>
      </p:nvGrpSpPr>
      <p:grpSpPr>
        <a:xfrm>
          <a:off x="0" y="0"/>
          <a:ext cx="0" cy="0"/>
          <a:chOff x="0" y="0"/>
          <a:chExt cx="0" cy="0"/>
        </a:xfrm>
      </p:grpSpPr>
      <p:sp>
        <p:nvSpPr>
          <p:cNvPr id="90" name="Google Shape;90;p26"/>
          <p:cNvSpPr txBox="1"/>
          <p:nvPr>
            <p:ph type="title"/>
          </p:nvPr>
        </p:nvSpPr>
        <p:spPr>
          <a:xfrm>
            <a:off x="838200" y="443073"/>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1F386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1" name="Google Shape;91;p26"/>
          <p:cNvSpPr txBox="1"/>
          <p:nvPr/>
        </p:nvSpPr>
        <p:spPr>
          <a:xfrm>
            <a:off x="838200" y="1923393"/>
            <a:ext cx="603556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GB" sz="2400">
                <a:solidFill>
                  <a:srgbClr val="1F3864"/>
                </a:solidFill>
                <a:latin typeface="Century Gothic"/>
                <a:ea typeface="Century Gothic"/>
                <a:cs typeface="Century Gothic"/>
                <a:sym typeface="Century Gothic"/>
              </a:rPr>
              <a:t>Text</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howMasterSp="0" type="blank">
  <p:cSld name="BLANK">
    <p:spTree>
      <p:nvGrpSpPr>
        <p:cNvPr id="92" name="Shape 92"/>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showMasterSp="0" type="objTx">
  <p:cSld name="OBJECT_WITH_CAPTION_TEXT">
    <p:spTree>
      <p:nvGrpSpPr>
        <p:cNvPr id="93" name="Shape 93"/>
        <p:cNvGrpSpPr/>
        <p:nvPr/>
      </p:nvGrpSpPr>
      <p:grpSpPr>
        <a:xfrm>
          <a:off x="0" y="0"/>
          <a:ext cx="0" cy="0"/>
          <a:chOff x="0" y="0"/>
          <a:chExt cx="0" cy="0"/>
        </a:xfrm>
      </p:grpSpPr>
      <p:sp>
        <p:nvSpPr>
          <p:cNvPr id="94" name="Google Shape;94;p28"/>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rgbClr val="1F3864"/>
              </a:buClr>
              <a:buSzPts val="3200"/>
              <a:buFont typeface="Century Gothic"/>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5" name="Google Shape;95;p28"/>
          <p:cNvSpPr txBox="1"/>
          <p:nvPr>
            <p:ph idx="1" type="body"/>
          </p:nvPr>
        </p:nvSpPr>
        <p:spPr>
          <a:xfrm>
            <a:off x="5183188" y="987427"/>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rgbClr val="1F3864"/>
              </a:buClr>
              <a:buSzPts val="3200"/>
              <a:buChar char="•"/>
              <a:defRPr sz="3200"/>
            </a:lvl1pPr>
            <a:lvl2pPr indent="-406400" lvl="1" marL="914400" algn="l">
              <a:lnSpc>
                <a:spcPct val="90000"/>
              </a:lnSpc>
              <a:spcBef>
                <a:spcPts val="500"/>
              </a:spcBef>
              <a:spcAft>
                <a:spcPts val="0"/>
              </a:spcAft>
              <a:buClr>
                <a:srgbClr val="1F3864"/>
              </a:buClr>
              <a:buSzPts val="2800"/>
              <a:buChar char="•"/>
              <a:defRPr sz="2800"/>
            </a:lvl2pPr>
            <a:lvl3pPr indent="-381000" lvl="2" marL="1371600" algn="l">
              <a:lnSpc>
                <a:spcPct val="90000"/>
              </a:lnSpc>
              <a:spcBef>
                <a:spcPts val="500"/>
              </a:spcBef>
              <a:spcAft>
                <a:spcPts val="0"/>
              </a:spcAft>
              <a:buClr>
                <a:srgbClr val="1F3864"/>
              </a:buClr>
              <a:buSzPts val="2400"/>
              <a:buChar char="•"/>
              <a:defRPr sz="2400"/>
            </a:lvl3pPr>
            <a:lvl4pPr indent="-355600" lvl="3" marL="1828800" algn="l">
              <a:lnSpc>
                <a:spcPct val="90000"/>
              </a:lnSpc>
              <a:spcBef>
                <a:spcPts val="500"/>
              </a:spcBef>
              <a:spcAft>
                <a:spcPts val="0"/>
              </a:spcAft>
              <a:buClr>
                <a:srgbClr val="1F3864"/>
              </a:buClr>
              <a:buSzPts val="2000"/>
              <a:buChar char="•"/>
              <a:defRPr sz="2000"/>
            </a:lvl4pPr>
            <a:lvl5pPr indent="-355600" lvl="4" marL="2286000" algn="l">
              <a:lnSpc>
                <a:spcPct val="90000"/>
              </a:lnSpc>
              <a:spcBef>
                <a:spcPts val="500"/>
              </a:spcBef>
              <a:spcAft>
                <a:spcPts val="0"/>
              </a:spcAft>
              <a:buClr>
                <a:srgbClr val="1F3864"/>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96" name="Google Shape;96;p28"/>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1F3864"/>
              </a:buClr>
              <a:buSzPts val="1600"/>
              <a:buNone/>
              <a:defRPr sz="1600"/>
            </a:lvl1pPr>
            <a:lvl2pPr indent="-228600" lvl="1" marL="914400" algn="l">
              <a:lnSpc>
                <a:spcPct val="90000"/>
              </a:lnSpc>
              <a:spcBef>
                <a:spcPts val="500"/>
              </a:spcBef>
              <a:spcAft>
                <a:spcPts val="0"/>
              </a:spcAft>
              <a:buClr>
                <a:srgbClr val="1F3864"/>
              </a:buClr>
              <a:buSzPts val="1400"/>
              <a:buNone/>
              <a:defRPr sz="1400"/>
            </a:lvl2pPr>
            <a:lvl3pPr indent="-228600" lvl="2" marL="1371600" algn="l">
              <a:lnSpc>
                <a:spcPct val="90000"/>
              </a:lnSpc>
              <a:spcBef>
                <a:spcPts val="500"/>
              </a:spcBef>
              <a:spcAft>
                <a:spcPts val="0"/>
              </a:spcAft>
              <a:buClr>
                <a:srgbClr val="1F3864"/>
              </a:buClr>
              <a:buSzPts val="1200"/>
              <a:buNone/>
              <a:defRPr sz="1200"/>
            </a:lvl3pPr>
            <a:lvl4pPr indent="-228600" lvl="3" marL="1828800" algn="l">
              <a:lnSpc>
                <a:spcPct val="90000"/>
              </a:lnSpc>
              <a:spcBef>
                <a:spcPts val="500"/>
              </a:spcBef>
              <a:spcAft>
                <a:spcPts val="0"/>
              </a:spcAft>
              <a:buClr>
                <a:srgbClr val="1F3864"/>
              </a:buClr>
              <a:buSzPts val="1000"/>
              <a:buNone/>
              <a:defRPr sz="1000"/>
            </a:lvl4pPr>
            <a:lvl5pPr indent="-228600" lvl="4" marL="2286000" algn="l">
              <a:lnSpc>
                <a:spcPct val="90000"/>
              </a:lnSpc>
              <a:spcBef>
                <a:spcPts val="500"/>
              </a:spcBef>
              <a:spcAft>
                <a:spcPts val="0"/>
              </a:spcAft>
              <a:buClr>
                <a:srgbClr val="1F3864"/>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19" name="Shape 19"/>
        <p:cNvGrpSpPr/>
        <p:nvPr/>
      </p:nvGrpSpPr>
      <p:grpSpPr>
        <a:xfrm>
          <a:off x="0" y="0"/>
          <a:ext cx="0" cy="0"/>
          <a:chOff x="0" y="0"/>
          <a:chExt cx="0" cy="0"/>
        </a:xfrm>
      </p:grpSpPr>
      <p:sp>
        <p:nvSpPr>
          <p:cNvPr id="20" name="Google Shape;20;p12"/>
          <p:cNvSpPr txBox="1"/>
          <p:nvPr>
            <p:ph type="ctrTitle"/>
          </p:nvPr>
        </p:nvSpPr>
        <p:spPr>
          <a:xfrm>
            <a:off x="914400" y="1122363"/>
            <a:ext cx="103632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rgbClr val="1F3864"/>
              </a:buClr>
              <a:buSzPts val="6000"/>
              <a:buFont typeface="Century Gothic"/>
              <a:buNone/>
              <a:defRPr sz="6000">
                <a:solidFill>
                  <a:srgbClr val="1F3864"/>
                </a:solidFill>
                <a:latin typeface="Century Gothic"/>
                <a:ea typeface="Century Gothic"/>
                <a:cs typeface="Century Gothic"/>
                <a:sym typeface="Century Gothic"/>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1" name="Google Shape;21;p12"/>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rgbClr val="1F3864"/>
              </a:buClr>
              <a:buSzPts val="2400"/>
              <a:buNone/>
              <a:defRPr sz="2400">
                <a:solidFill>
                  <a:srgbClr val="1F3864"/>
                </a:solidFill>
                <a:latin typeface="Century Gothic"/>
                <a:ea typeface="Century Gothic"/>
                <a:cs typeface="Century Gothic"/>
                <a:sym typeface="Century Gothic"/>
              </a:defRPr>
            </a:lvl1pPr>
            <a:lvl2pPr lvl="1" algn="ctr">
              <a:lnSpc>
                <a:spcPct val="90000"/>
              </a:lnSpc>
              <a:spcBef>
                <a:spcPts val="500"/>
              </a:spcBef>
              <a:spcAft>
                <a:spcPts val="0"/>
              </a:spcAft>
              <a:buClr>
                <a:srgbClr val="1F3864"/>
              </a:buClr>
              <a:buSzPts val="2000"/>
              <a:buNone/>
              <a:defRPr sz="2000"/>
            </a:lvl2pPr>
            <a:lvl3pPr lvl="2" algn="ctr">
              <a:lnSpc>
                <a:spcPct val="90000"/>
              </a:lnSpc>
              <a:spcBef>
                <a:spcPts val="500"/>
              </a:spcBef>
              <a:spcAft>
                <a:spcPts val="0"/>
              </a:spcAft>
              <a:buClr>
                <a:srgbClr val="1F3864"/>
              </a:buClr>
              <a:buSzPts val="1800"/>
              <a:buNone/>
              <a:defRPr sz="1800"/>
            </a:lvl3pPr>
            <a:lvl4pPr lvl="3" algn="ctr">
              <a:lnSpc>
                <a:spcPct val="90000"/>
              </a:lnSpc>
              <a:spcBef>
                <a:spcPts val="500"/>
              </a:spcBef>
              <a:spcAft>
                <a:spcPts val="0"/>
              </a:spcAft>
              <a:buClr>
                <a:srgbClr val="1F3864"/>
              </a:buClr>
              <a:buSzPts val="1600"/>
              <a:buNone/>
              <a:defRPr sz="1600"/>
            </a:lvl4pPr>
            <a:lvl5pPr lvl="4" algn="ctr">
              <a:lnSpc>
                <a:spcPct val="90000"/>
              </a:lnSpc>
              <a:spcBef>
                <a:spcPts val="500"/>
              </a:spcBef>
              <a:spcAft>
                <a:spcPts val="0"/>
              </a:spcAft>
              <a:buClr>
                <a:srgbClr val="1F3864"/>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showMasterSp="0" type="picTx">
  <p:cSld name="PICTURE_WITH_CAPTION_TEXT">
    <p:spTree>
      <p:nvGrpSpPr>
        <p:cNvPr id="97" name="Shape 97"/>
        <p:cNvGrpSpPr/>
        <p:nvPr/>
      </p:nvGrpSpPr>
      <p:grpSpPr>
        <a:xfrm>
          <a:off x="0" y="0"/>
          <a:ext cx="0" cy="0"/>
          <a:chOff x="0" y="0"/>
          <a:chExt cx="0" cy="0"/>
        </a:xfrm>
      </p:grpSpPr>
      <p:sp>
        <p:nvSpPr>
          <p:cNvPr id="98" name="Google Shape;98;p2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rgbClr val="1F3864"/>
              </a:buClr>
              <a:buSzPts val="3200"/>
              <a:buFont typeface="Century Gothic"/>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9" name="Google Shape;99;p29"/>
          <p:cNvSpPr/>
          <p:nvPr>
            <p:ph idx="2" type="pic"/>
          </p:nvPr>
        </p:nvSpPr>
        <p:spPr>
          <a:xfrm>
            <a:off x="5183188" y="987427"/>
            <a:ext cx="6172200" cy="4873625"/>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1000"/>
              </a:spcBef>
              <a:spcAft>
                <a:spcPts val="0"/>
              </a:spcAft>
              <a:buClr>
                <a:srgbClr val="1F3864"/>
              </a:buClr>
              <a:buSzPts val="3200"/>
              <a:buFont typeface="Arial"/>
              <a:buNone/>
              <a:defRPr b="0" i="0" sz="3200" u="none" cap="none" strike="noStrike">
                <a:solidFill>
                  <a:srgbClr val="1F3864"/>
                </a:solidFill>
                <a:latin typeface="Century Gothic"/>
                <a:ea typeface="Century Gothic"/>
                <a:cs typeface="Century Gothic"/>
                <a:sym typeface="Century Gothic"/>
              </a:defRPr>
            </a:lvl1pPr>
            <a:lvl2pPr lvl="1" marR="0" rtl="0" algn="l">
              <a:lnSpc>
                <a:spcPct val="90000"/>
              </a:lnSpc>
              <a:spcBef>
                <a:spcPts val="500"/>
              </a:spcBef>
              <a:spcAft>
                <a:spcPts val="0"/>
              </a:spcAft>
              <a:buClr>
                <a:srgbClr val="1F3864"/>
              </a:buClr>
              <a:buSzPts val="2800"/>
              <a:buFont typeface="Arial"/>
              <a:buNone/>
              <a:defRPr b="0" i="0" sz="2800" u="none" cap="none" strike="noStrike">
                <a:solidFill>
                  <a:srgbClr val="1F3864"/>
                </a:solidFill>
                <a:latin typeface="Century Gothic"/>
                <a:ea typeface="Century Gothic"/>
                <a:cs typeface="Century Gothic"/>
                <a:sym typeface="Century Gothic"/>
              </a:defRPr>
            </a:lvl2pPr>
            <a:lvl3pPr lvl="2" marR="0" rtl="0" algn="l">
              <a:lnSpc>
                <a:spcPct val="90000"/>
              </a:lnSpc>
              <a:spcBef>
                <a:spcPts val="500"/>
              </a:spcBef>
              <a:spcAft>
                <a:spcPts val="0"/>
              </a:spcAft>
              <a:buClr>
                <a:srgbClr val="1F3864"/>
              </a:buClr>
              <a:buSzPts val="2400"/>
              <a:buFont typeface="Arial"/>
              <a:buNone/>
              <a:defRPr b="0" i="0" sz="2400" u="none" cap="none" strike="noStrike">
                <a:solidFill>
                  <a:srgbClr val="1F3864"/>
                </a:solidFill>
                <a:latin typeface="Century Gothic"/>
                <a:ea typeface="Century Gothic"/>
                <a:cs typeface="Century Gothic"/>
                <a:sym typeface="Century Gothic"/>
              </a:defRPr>
            </a:lvl3pPr>
            <a:lvl4pPr lvl="3" marR="0" rtl="0" algn="l">
              <a:lnSpc>
                <a:spcPct val="90000"/>
              </a:lnSpc>
              <a:spcBef>
                <a:spcPts val="500"/>
              </a:spcBef>
              <a:spcAft>
                <a:spcPts val="0"/>
              </a:spcAft>
              <a:buClr>
                <a:srgbClr val="1F3864"/>
              </a:buClr>
              <a:buSzPts val="2000"/>
              <a:buFont typeface="Arial"/>
              <a:buNone/>
              <a:defRPr b="0" i="0" sz="2000" u="none" cap="none" strike="noStrike">
                <a:solidFill>
                  <a:srgbClr val="1F3864"/>
                </a:solidFill>
                <a:latin typeface="Century Gothic"/>
                <a:ea typeface="Century Gothic"/>
                <a:cs typeface="Century Gothic"/>
                <a:sym typeface="Century Gothic"/>
              </a:defRPr>
            </a:lvl4pPr>
            <a:lvl5pPr lvl="4" marR="0" rtl="0" algn="l">
              <a:lnSpc>
                <a:spcPct val="90000"/>
              </a:lnSpc>
              <a:spcBef>
                <a:spcPts val="500"/>
              </a:spcBef>
              <a:spcAft>
                <a:spcPts val="0"/>
              </a:spcAft>
              <a:buClr>
                <a:srgbClr val="1F3864"/>
              </a:buClr>
              <a:buSzPts val="2000"/>
              <a:buFont typeface="Arial"/>
              <a:buNone/>
              <a:defRPr b="0" i="0" sz="2000" u="none" cap="none" strike="noStrike">
                <a:solidFill>
                  <a:srgbClr val="1F3864"/>
                </a:solidFill>
                <a:latin typeface="Century Gothic"/>
                <a:ea typeface="Century Gothic"/>
                <a:cs typeface="Century Gothic"/>
                <a:sym typeface="Century Gothic"/>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entury Gothic"/>
                <a:ea typeface="Century Gothic"/>
                <a:cs typeface="Century Gothic"/>
                <a:sym typeface="Century Gothic"/>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entury Gothic"/>
                <a:ea typeface="Century Gothic"/>
                <a:cs typeface="Century Gothic"/>
                <a:sym typeface="Century Gothic"/>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entury Gothic"/>
                <a:ea typeface="Century Gothic"/>
                <a:cs typeface="Century Gothic"/>
                <a:sym typeface="Century Gothic"/>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entury Gothic"/>
                <a:ea typeface="Century Gothic"/>
                <a:cs typeface="Century Gothic"/>
                <a:sym typeface="Century Gothic"/>
              </a:defRPr>
            </a:lvl9pPr>
          </a:lstStyle>
          <a:p/>
        </p:txBody>
      </p:sp>
      <p:sp>
        <p:nvSpPr>
          <p:cNvPr id="100" name="Google Shape;100;p29"/>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1F3864"/>
              </a:buClr>
              <a:buSzPts val="1600"/>
              <a:buNone/>
              <a:defRPr sz="1600"/>
            </a:lvl1pPr>
            <a:lvl2pPr indent="-228600" lvl="1" marL="914400" algn="l">
              <a:lnSpc>
                <a:spcPct val="90000"/>
              </a:lnSpc>
              <a:spcBef>
                <a:spcPts val="500"/>
              </a:spcBef>
              <a:spcAft>
                <a:spcPts val="0"/>
              </a:spcAft>
              <a:buClr>
                <a:srgbClr val="1F3864"/>
              </a:buClr>
              <a:buSzPts val="1400"/>
              <a:buNone/>
              <a:defRPr sz="1400"/>
            </a:lvl2pPr>
            <a:lvl3pPr indent="-228600" lvl="2" marL="1371600" algn="l">
              <a:lnSpc>
                <a:spcPct val="90000"/>
              </a:lnSpc>
              <a:spcBef>
                <a:spcPts val="500"/>
              </a:spcBef>
              <a:spcAft>
                <a:spcPts val="0"/>
              </a:spcAft>
              <a:buClr>
                <a:srgbClr val="1F3864"/>
              </a:buClr>
              <a:buSzPts val="1200"/>
              <a:buNone/>
              <a:defRPr sz="1200"/>
            </a:lvl3pPr>
            <a:lvl4pPr indent="-228600" lvl="3" marL="1828800" algn="l">
              <a:lnSpc>
                <a:spcPct val="90000"/>
              </a:lnSpc>
              <a:spcBef>
                <a:spcPts val="500"/>
              </a:spcBef>
              <a:spcAft>
                <a:spcPts val="0"/>
              </a:spcAft>
              <a:buClr>
                <a:srgbClr val="1F3864"/>
              </a:buClr>
              <a:buSzPts val="1000"/>
              <a:buNone/>
              <a:defRPr sz="1000"/>
            </a:lvl4pPr>
            <a:lvl5pPr indent="-228600" lvl="4" marL="2286000" algn="l">
              <a:lnSpc>
                <a:spcPct val="90000"/>
              </a:lnSpc>
              <a:spcBef>
                <a:spcPts val="500"/>
              </a:spcBef>
              <a:spcAft>
                <a:spcPts val="0"/>
              </a:spcAft>
              <a:buClr>
                <a:srgbClr val="1F3864"/>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showMasterSp="0" type="vertTx">
  <p:cSld name="VERTICAL_TEXT">
    <p:spTree>
      <p:nvGrpSpPr>
        <p:cNvPr id="101" name="Shape 101"/>
        <p:cNvGrpSpPr/>
        <p:nvPr/>
      </p:nvGrpSpPr>
      <p:grpSpPr>
        <a:xfrm>
          <a:off x="0" y="0"/>
          <a:ext cx="0" cy="0"/>
          <a:chOff x="0" y="0"/>
          <a:chExt cx="0" cy="0"/>
        </a:xfrm>
      </p:grpSpPr>
      <p:sp>
        <p:nvSpPr>
          <p:cNvPr id="102" name="Google Shape;102;p30"/>
          <p:cNvSpPr txBox="1"/>
          <p:nvPr>
            <p:ph type="title"/>
          </p:nvPr>
        </p:nvSpPr>
        <p:spPr>
          <a:xfrm>
            <a:off x="838200" y="443073"/>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1F386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3" name="Google Shape;103;p30"/>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rgbClr val="1F3864"/>
              </a:buClr>
              <a:buSzPts val="1800"/>
              <a:buChar char="•"/>
              <a:defRPr/>
            </a:lvl1pPr>
            <a:lvl2pPr indent="-342900" lvl="1" marL="914400" algn="l">
              <a:lnSpc>
                <a:spcPct val="90000"/>
              </a:lnSpc>
              <a:spcBef>
                <a:spcPts val="500"/>
              </a:spcBef>
              <a:spcAft>
                <a:spcPts val="0"/>
              </a:spcAft>
              <a:buClr>
                <a:srgbClr val="1F3864"/>
              </a:buClr>
              <a:buSzPts val="1800"/>
              <a:buChar char="•"/>
              <a:defRPr/>
            </a:lvl2pPr>
            <a:lvl3pPr indent="-342900" lvl="2" marL="1371600" algn="l">
              <a:lnSpc>
                <a:spcPct val="90000"/>
              </a:lnSpc>
              <a:spcBef>
                <a:spcPts val="500"/>
              </a:spcBef>
              <a:spcAft>
                <a:spcPts val="0"/>
              </a:spcAft>
              <a:buClr>
                <a:srgbClr val="1F3864"/>
              </a:buClr>
              <a:buSzPts val="1800"/>
              <a:buChar char="•"/>
              <a:defRPr/>
            </a:lvl3pPr>
            <a:lvl4pPr indent="-342900" lvl="3" marL="1828800" algn="l">
              <a:lnSpc>
                <a:spcPct val="90000"/>
              </a:lnSpc>
              <a:spcBef>
                <a:spcPts val="500"/>
              </a:spcBef>
              <a:spcAft>
                <a:spcPts val="0"/>
              </a:spcAft>
              <a:buClr>
                <a:srgbClr val="1F3864"/>
              </a:buClr>
              <a:buSzPts val="1800"/>
              <a:buChar char="•"/>
              <a:defRPr/>
            </a:lvl4pPr>
            <a:lvl5pPr indent="-342900" lvl="4" marL="2286000" algn="l">
              <a:lnSpc>
                <a:spcPct val="90000"/>
              </a:lnSpc>
              <a:spcBef>
                <a:spcPts val="500"/>
              </a:spcBef>
              <a:spcAft>
                <a:spcPts val="0"/>
              </a:spcAft>
              <a:buClr>
                <a:srgbClr val="1F3864"/>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showMasterSp="0" type="vertTitleAndTx">
  <p:cSld name="VERTICAL_TITLE_AND_VERTICAL_TEXT">
    <p:spTree>
      <p:nvGrpSpPr>
        <p:cNvPr id="104" name="Shape 104"/>
        <p:cNvGrpSpPr/>
        <p:nvPr/>
      </p:nvGrpSpPr>
      <p:grpSpPr>
        <a:xfrm>
          <a:off x="0" y="0"/>
          <a:ext cx="0" cy="0"/>
          <a:chOff x="0" y="0"/>
          <a:chExt cx="0" cy="0"/>
        </a:xfrm>
      </p:grpSpPr>
      <p:sp>
        <p:nvSpPr>
          <p:cNvPr id="105" name="Google Shape;105;p31"/>
          <p:cNvSpPr txBox="1"/>
          <p:nvPr>
            <p:ph type="title"/>
          </p:nvPr>
        </p:nvSpPr>
        <p:spPr>
          <a:xfrm rot="5400000">
            <a:off x="7133432"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1F386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6" name="Google Shape;106;p31"/>
          <p:cNvSpPr txBox="1"/>
          <p:nvPr>
            <p:ph idx="1" type="body"/>
          </p:nvPr>
        </p:nvSpPr>
        <p:spPr>
          <a:xfrm rot="5400000">
            <a:off x="1799432"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rgbClr val="1F3864"/>
              </a:buClr>
              <a:buSzPts val="1800"/>
              <a:buChar char="•"/>
              <a:defRPr/>
            </a:lvl1pPr>
            <a:lvl2pPr indent="-342900" lvl="1" marL="914400" algn="l">
              <a:lnSpc>
                <a:spcPct val="90000"/>
              </a:lnSpc>
              <a:spcBef>
                <a:spcPts val="500"/>
              </a:spcBef>
              <a:spcAft>
                <a:spcPts val="0"/>
              </a:spcAft>
              <a:buClr>
                <a:srgbClr val="1F3864"/>
              </a:buClr>
              <a:buSzPts val="1800"/>
              <a:buChar char="•"/>
              <a:defRPr/>
            </a:lvl2pPr>
            <a:lvl3pPr indent="-342900" lvl="2" marL="1371600" algn="l">
              <a:lnSpc>
                <a:spcPct val="90000"/>
              </a:lnSpc>
              <a:spcBef>
                <a:spcPts val="500"/>
              </a:spcBef>
              <a:spcAft>
                <a:spcPts val="0"/>
              </a:spcAft>
              <a:buClr>
                <a:srgbClr val="1F3864"/>
              </a:buClr>
              <a:buSzPts val="1800"/>
              <a:buChar char="•"/>
              <a:defRPr/>
            </a:lvl3pPr>
            <a:lvl4pPr indent="-342900" lvl="3" marL="1828800" algn="l">
              <a:lnSpc>
                <a:spcPct val="90000"/>
              </a:lnSpc>
              <a:spcBef>
                <a:spcPts val="500"/>
              </a:spcBef>
              <a:spcAft>
                <a:spcPts val="0"/>
              </a:spcAft>
              <a:buClr>
                <a:srgbClr val="1F3864"/>
              </a:buClr>
              <a:buSzPts val="1800"/>
              <a:buChar char="•"/>
              <a:defRPr/>
            </a:lvl4pPr>
            <a:lvl5pPr indent="-342900" lvl="4" marL="2286000" algn="l">
              <a:lnSpc>
                <a:spcPct val="90000"/>
              </a:lnSpc>
              <a:spcBef>
                <a:spcPts val="500"/>
              </a:spcBef>
              <a:spcAft>
                <a:spcPts val="0"/>
              </a:spcAft>
              <a:buClr>
                <a:srgbClr val="1F3864"/>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showMasterSp="0" type="obj">
  <p:cSld name="OBJECT">
    <p:spTree>
      <p:nvGrpSpPr>
        <p:cNvPr id="110" name="Shape 110"/>
        <p:cNvGrpSpPr/>
        <p:nvPr/>
      </p:nvGrpSpPr>
      <p:grpSpPr>
        <a:xfrm>
          <a:off x="0" y="0"/>
          <a:ext cx="0" cy="0"/>
          <a:chOff x="0" y="0"/>
          <a:chExt cx="0" cy="0"/>
        </a:xfrm>
      </p:grpSpPr>
      <p:sp>
        <p:nvSpPr>
          <p:cNvPr id="111" name="Google Shape;111;p11"/>
          <p:cNvSpPr txBox="1"/>
          <p:nvPr>
            <p:ph type="title"/>
          </p:nvPr>
        </p:nvSpPr>
        <p:spPr>
          <a:xfrm>
            <a:off x="838200" y="443073"/>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1F386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2" name="Google Shape;112;p1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rgbClr val="1F3864"/>
              </a:buClr>
              <a:buSzPts val="1800"/>
              <a:buChar char="•"/>
              <a:defRPr/>
            </a:lvl1pPr>
            <a:lvl2pPr indent="-355600" lvl="1" marL="914400" algn="l">
              <a:lnSpc>
                <a:spcPct val="90000"/>
              </a:lnSpc>
              <a:spcBef>
                <a:spcPts val="500"/>
              </a:spcBef>
              <a:spcAft>
                <a:spcPts val="0"/>
              </a:spcAft>
              <a:buClr>
                <a:srgbClr val="1F3864"/>
              </a:buClr>
              <a:buSzPts val="2000"/>
              <a:buChar char="•"/>
              <a:defRPr sz="2000"/>
            </a:lvl2pPr>
            <a:lvl3pPr indent="-342900" lvl="2" marL="1371600" algn="l">
              <a:lnSpc>
                <a:spcPct val="90000"/>
              </a:lnSpc>
              <a:spcBef>
                <a:spcPts val="500"/>
              </a:spcBef>
              <a:spcAft>
                <a:spcPts val="0"/>
              </a:spcAft>
              <a:buClr>
                <a:srgbClr val="1F3864"/>
              </a:buClr>
              <a:buSzPts val="1800"/>
              <a:buChar char="•"/>
              <a:defRPr sz="1800"/>
            </a:lvl3pPr>
            <a:lvl4pPr indent="-330200" lvl="3" marL="1828800" algn="l">
              <a:lnSpc>
                <a:spcPct val="90000"/>
              </a:lnSpc>
              <a:spcBef>
                <a:spcPts val="500"/>
              </a:spcBef>
              <a:spcAft>
                <a:spcPts val="0"/>
              </a:spcAft>
              <a:buClr>
                <a:srgbClr val="1F3864"/>
              </a:buClr>
              <a:buSzPts val="1600"/>
              <a:buChar char="•"/>
              <a:defRPr sz="1600"/>
            </a:lvl4pPr>
            <a:lvl5pPr indent="-330200" lvl="4" marL="2286000" algn="l">
              <a:lnSpc>
                <a:spcPct val="90000"/>
              </a:lnSpc>
              <a:spcBef>
                <a:spcPts val="500"/>
              </a:spcBef>
              <a:spcAft>
                <a:spcPts val="0"/>
              </a:spcAft>
              <a:buClr>
                <a:srgbClr val="1F3864"/>
              </a:buClr>
              <a:buSzPts val="1600"/>
              <a:buChar char="•"/>
              <a:defRPr sz="16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113" name="Shape 113"/>
        <p:cNvGrpSpPr/>
        <p:nvPr/>
      </p:nvGrpSpPr>
      <p:grpSpPr>
        <a:xfrm>
          <a:off x="0" y="0"/>
          <a:ext cx="0" cy="0"/>
          <a:chOff x="0" y="0"/>
          <a:chExt cx="0" cy="0"/>
        </a:xfrm>
      </p:grpSpPr>
      <p:sp>
        <p:nvSpPr>
          <p:cNvPr id="114" name="Google Shape;114;p32"/>
          <p:cNvSpPr txBox="1"/>
          <p:nvPr>
            <p:ph type="ctrTitle"/>
          </p:nvPr>
        </p:nvSpPr>
        <p:spPr>
          <a:xfrm>
            <a:off x="914400" y="1122363"/>
            <a:ext cx="103632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rgbClr val="1F3864"/>
              </a:buClr>
              <a:buSzPts val="6000"/>
              <a:buFont typeface="Century Gothic"/>
              <a:buNone/>
              <a:defRPr sz="6000">
                <a:solidFill>
                  <a:srgbClr val="1F3864"/>
                </a:solidFill>
                <a:latin typeface="Century Gothic"/>
                <a:ea typeface="Century Gothic"/>
                <a:cs typeface="Century Gothic"/>
                <a:sym typeface="Century Gothic"/>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5" name="Google Shape;115;p32"/>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rgbClr val="1F3864"/>
              </a:buClr>
              <a:buSzPts val="2400"/>
              <a:buNone/>
              <a:defRPr sz="2400">
                <a:solidFill>
                  <a:srgbClr val="1F3864"/>
                </a:solidFill>
                <a:latin typeface="Century Gothic"/>
                <a:ea typeface="Century Gothic"/>
                <a:cs typeface="Century Gothic"/>
                <a:sym typeface="Century Gothic"/>
              </a:defRPr>
            </a:lvl1pPr>
            <a:lvl2pPr lvl="1" algn="ctr">
              <a:lnSpc>
                <a:spcPct val="90000"/>
              </a:lnSpc>
              <a:spcBef>
                <a:spcPts val="500"/>
              </a:spcBef>
              <a:spcAft>
                <a:spcPts val="0"/>
              </a:spcAft>
              <a:buClr>
                <a:srgbClr val="1F3864"/>
              </a:buClr>
              <a:buSzPts val="2000"/>
              <a:buNone/>
              <a:defRPr sz="2000"/>
            </a:lvl2pPr>
            <a:lvl3pPr lvl="2" algn="ctr">
              <a:lnSpc>
                <a:spcPct val="90000"/>
              </a:lnSpc>
              <a:spcBef>
                <a:spcPts val="500"/>
              </a:spcBef>
              <a:spcAft>
                <a:spcPts val="0"/>
              </a:spcAft>
              <a:buClr>
                <a:srgbClr val="1F3864"/>
              </a:buClr>
              <a:buSzPts val="1800"/>
              <a:buNone/>
              <a:defRPr sz="1800"/>
            </a:lvl3pPr>
            <a:lvl4pPr lvl="3" algn="ctr">
              <a:lnSpc>
                <a:spcPct val="90000"/>
              </a:lnSpc>
              <a:spcBef>
                <a:spcPts val="500"/>
              </a:spcBef>
              <a:spcAft>
                <a:spcPts val="0"/>
              </a:spcAft>
              <a:buClr>
                <a:srgbClr val="1F3864"/>
              </a:buClr>
              <a:buSzPts val="1600"/>
              <a:buNone/>
              <a:defRPr sz="1600"/>
            </a:lvl4pPr>
            <a:lvl5pPr lvl="4" algn="ctr">
              <a:lnSpc>
                <a:spcPct val="90000"/>
              </a:lnSpc>
              <a:spcBef>
                <a:spcPts val="500"/>
              </a:spcBef>
              <a:spcAft>
                <a:spcPts val="0"/>
              </a:spcAft>
              <a:buClr>
                <a:srgbClr val="1F3864"/>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showMasterSp="0">
  <p:cSld name="Section Header">
    <p:spTree>
      <p:nvGrpSpPr>
        <p:cNvPr id="116" name="Shape 116"/>
        <p:cNvGrpSpPr/>
        <p:nvPr/>
      </p:nvGrpSpPr>
      <p:grpSpPr>
        <a:xfrm>
          <a:off x="0" y="0"/>
          <a:ext cx="0" cy="0"/>
          <a:chOff x="0" y="0"/>
          <a:chExt cx="0" cy="0"/>
        </a:xfrm>
      </p:grpSpPr>
      <p:sp>
        <p:nvSpPr>
          <p:cNvPr id="117" name="Google Shape;117;p33"/>
          <p:cNvSpPr txBox="1"/>
          <p:nvPr>
            <p:ph type="title"/>
          </p:nvPr>
        </p:nvSpPr>
        <p:spPr>
          <a:xfrm>
            <a:off x="831851" y="1709740"/>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rgbClr val="1F3864"/>
              </a:buClr>
              <a:buSzPts val="6000"/>
              <a:buFont typeface="Century Gothic"/>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8" name="Google Shape;118;p33"/>
          <p:cNvSpPr txBox="1"/>
          <p:nvPr>
            <p:ph idx="1" type="body"/>
          </p:nvPr>
        </p:nvSpPr>
        <p:spPr>
          <a:xfrm>
            <a:off x="831851" y="4589465"/>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1F3864"/>
              </a:buClr>
              <a:buSzPts val="2400"/>
              <a:buNone/>
              <a:defRPr sz="2400">
                <a:solidFill>
                  <a:srgbClr val="1F3864"/>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showMasterSp="0" type="twoObj">
  <p:cSld name="TWO_OBJECTS">
    <p:spTree>
      <p:nvGrpSpPr>
        <p:cNvPr id="119" name="Shape 119"/>
        <p:cNvGrpSpPr/>
        <p:nvPr/>
      </p:nvGrpSpPr>
      <p:grpSpPr>
        <a:xfrm>
          <a:off x="0" y="0"/>
          <a:ext cx="0" cy="0"/>
          <a:chOff x="0" y="0"/>
          <a:chExt cx="0" cy="0"/>
        </a:xfrm>
      </p:grpSpPr>
      <p:sp>
        <p:nvSpPr>
          <p:cNvPr id="120" name="Google Shape;120;p34"/>
          <p:cNvSpPr txBox="1"/>
          <p:nvPr>
            <p:ph type="title"/>
          </p:nvPr>
        </p:nvSpPr>
        <p:spPr>
          <a:xfrm>
            <a:off x="838200" y="443073"/>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1F386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1" name="Google Shape;121;p34"/>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rgbClr val="1F3864"/>
              </a:buClr>
              <a:buSzPts val="1800"/>
              <a:buChar char="•"/>
              <a:defRPr/>
            </a:lvl1pPr>
            <a:lvl2pPr indent="-342900" lvl="1" marL="914400" algn="l">
              <a:lnSpc>
                <a:spcPct val="90000"/>
              </a:lnSpc>
              <a:spcBef>
                <a:spcPts val="500"/>
              </a:spcBef>
              <a:spcAft>
                <a:spcPts val="0"/>
              </a:spcAft>
              <a:buClr>
                <a:srgbClr val="1F3864"/>
              </a:buClr>
              <a:buSzPts val="1800"/>
              <a:buChar char="•"/>
              <a:defRPr/>
            </a:lvl2pPr>
            <a:lvl3pPr indent="-342900" lvl="2" marL="1371600" algn="l">
              <a:lnSpc>
                <a:spcPct val="90000"/>
              </a:lnSpc>
              <a:spcBef>
                <a:spcPts val="500"/>
              </a:spcBef>
              <a:spcAft>
                <a:spcPts val="0"/>
              </a:spcAft>
              <a:buClr>
                <a:srgbClr val="1F3864"/>
              </a:buClr>
              <a:buSzPts val="1800"/>
              <a:buChar char="•"/>
              <a:defRPr/>
            </a:lvl3pPr>
            <a:lvl4pPr indent="-342900" lvl="3" marL="1828800" algn="l">
              <a:lnSpc>
                <a:spcPct val="90000"/>
              </a:lnSpc>
              <a:spcBef>
                <a:spcPts val="500"/>
              </a:spcBef>
              <a:spcAft>
                <a:spcPts val="0"/>
              </a:spcAft>
              <a:buClr>
                <a:srgbClr val="1F3864"/>
              </a:buClr>
              <a:buSzPts val="1800"/>
              <a:buChar char="•"/>
              <a:defRPr/>
            </a:lvl4pPr>
            <a:lvl5pPr indent="-342900" lvl="4" marL="2286000" algn="l">
              <a:lnSpc>
                <a:spcPct val="90000"/>
              </a:lnSpc>
              <a:spcBef>
                <a:spcPts val="500"/>
              </a:spcBef>
              <a:spcAft>
                <a:spcPts val="0"/>
              </a:spcAft>
              <a:buClr>
                <a:srgbClr val="1F3864"/>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22" name="Google Shape;122;p34"/>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rgbClr val="1F3864"/>
              </a:buClr>
              <a:buSzPts val="1800"/>
              <a:buChar char="•"/>
              <a:defRPr/>
            </a:lvl1pPr>
            <a:lvl2pPr indent="-342900" lvl="1" marL="914400" algn="l">
              <a:lnSpc>
                <a:spcPct val="90000"/>
              </a:lnSpc>
              <a:spcBef>
                <a:spcPts val="500"/>
              </a:spcBef>
              <a:spcAft>
                <a:spcPts val="0"/>
              </a:spcAft>
              <a:buClr>
                <a:srgbClr val="1F3864"/>
              </a:buClr>
              <a:buSzPts val="1800"/>
              <a:buChar char="•"/>
              <a:defRPr/>
            </a:lvl2pPr>
            <a:lvl3pPr indent="-342900" lvl="2" marL="1371600" algn="l">
              <a:lnSpc>
                <a:spcPct val="90000"/>
              </a:lnSpc>
              <a:spcBef>
                <a:spcPts val="500"/>
              </a:spcBef>
              <a:spcAft>
                <a:spcPts val="0"/>
              </a:spcAft>
              <a:buClr>
                <a:srgbClr val="1F3864"/>
              </a:buClr>
              <a:buSzPts val="1800"/>
              <a:buChar char="•"/>
              <a:defRPr/>
            </a:lvl3pPr>
            <a:lvl4pPr indent="-342900" lvl="3" marL="1828800" algn="l">
              <a:lnSpc>
                <a:spcPct val="90000"/>
              </a:lnSpc>
              <a:spcBef>
                <a:spcPts val="500"/>
              </a:spcBef>
              <a:spcAft>
                <a:spcPts val="0"/>
              </a:spcAft>
              <a:buClr>
                <a:srgbClr val="1F3864"/>
              </a:buClr>
              <a:buSzPts val="1800"/>
              <a:buChar char="•"/>
              <a:defRPr/>
            </a:lvl4pPr>
            <a:lvl5pPr indent="-342900" lvl="4" marL="2286000" algn="l">
              <a:lnSpc>
                <a:spcPct val="90000"/>
              </a:lnSpc>
              <a:spcBef>
                <a:spcPts val="500"/>
              </a:spcBef>
              <a:spcAft>
                <a:spcPts val="0"/>
              </a:spcAft>
              <a:buClr>
                <a:srgbClr val="1F3864"/>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howMasterSp="0" type="twoTxTwoObj">
  <p:cSld name="TWO_OBJECTS_WITH_TEXT">
    <p:spTree>
      <p:nvGrpSpPr>
        <p:cNvPr id="123" name="Shape 123"/>
        <p:cNvGrpSpPr/>
        <p:nvPr/>
      </p:nvGrpSpPr>
      <p:grpSpPr>
        <a:xfrm>
          <a:off x="0" y="0"/>
          <a:ext cx="0" cy="0"/>
          <a:chOff x="0" y="0"/>
          <a:chExt cx="0" cy="0"/>
        </a:xfrm>
      </p:grpSpPr>
      <p:sp>
        <p:nvSpPr>
          <p:cNvPr id="124" name="Google Shape;124;p35"/>
          <p:cNvSpPr txBox="1"/>
          <p:nvPr>
            <p:ph type="title"/>
          </p:nvPr>
        </p:nvSpPr>
        <p:spPr>
          <a:xfrm>
            <a:off x="839788"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1F386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5" name="Google Shape;125;p35"/>
          <p:cNvSpPr txBox="1"/>
          <p:nvPr>
            <p:ph idx="1" type="body"/>
          </p:nvPr>
        </p:nvSpPr>
        <p:spPr>
          <a:xfrm>
            <a:off x="839789"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rgbClr val="1F3864"/>
              </a:buClr>
              <a:buSzPts val="2400"/>
              <a:buNone/>
              <a:defRPr b="1" sz="2400"/>
            </a:lvl1pPr>
            <a:lvl2pPr indent="-228600" lvl="1" marL="914400" algn="l">
              <a:lnSpc>
                <a:spcPct val="90000"/>
              </a:lnSpc>
              <a:spcBef>
                <a:spcPts val="500"/>
              </a:spcBef>
              <a:spcAft>
                <a:spcPts val="0"/>
              </a:spcAft>
              <a:buClr>
                <a:srgbClr val="1F3864"/>
              </a:buClr>
              <a:buSzPts val="2000"/>
              <a:buNone/>
              <a:defRPr b="1" sz="2000"/>
            </a:lvl2pPr>
            <a:lvl3pPr indent="-228600" lvl="2" marL="1371600" algn="l">
              <a:lnSpc>
                <a:spcPct val="90000"/>
              </a:lnSpc>
              <a:spcBef>
                <a:spcPts val="500"/>
              </a:spcBef>
              <a:spcAft>
                <a:spcPts val="0"/>
              </a:spcAft>
              <a:buClr>
                <a:srgbClr val="1F3864"/>
              </a:buClr>
              <a:buSzPts val="1800"/>
              <a:buNone/>
              <a:defRPr b="1" sz="1800"/>
            </a:lvl3pPr>
            <a:lvl4pPr indent="-228600" lvl="3" marL="1828800" algn="l">
              <a:lnSpc>
                <a:spcPct val="90000"/>
              </a:lnSpc>
              <a:spcBef>
                <a:spcPts val="500"/>
              </a:spcBef>
              <a:spcAft>
                <a:spcPts val="0"/>
              </a:spcAft>
              <a:buClr>
                <a:srgbClr val="1F3864"/>
              </a:buClr>
              <a:buSzPts val="1600"/>
              <a:buNone/>
              <a:defRPr b="1" sz="1600"/>
            </a:lvl4pPr>
            <a:lvl5pPr indent="-228600" lvl="4" marL="2286000" algn="l">
              <a:lnSpc>
                <a:spcPct val="90000"/>
              </a:lnSpc>
              <a:spcBef>
                <a:spcPts val="500"/>
              </a:spcBef>
              <a:spcAft>
                <a:spcPts val="0"/>
              </a:spcAft>
              <a:buClr>
                <a:srgbClr val="1F3864"/>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126" name="Google Shape;126;p35"/>
          <p:cNvSpPr txBox="1"/>
          <p:nvPr>
            <p:ph idx="2" type="body"/>
          </p:nvPr>
        </p:nvSpPr>
        <p:spPr>
          <a:xfrm>
            <a:off x="839789"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rgbClr val="1F3864"/>
              </a:buClr>
              <a:buSzPts val="1800"/>
              <a:buChar char="•"/>
              <a:defRPr/>
            </a:lvl1pPr>
            <a:lvl2pPr indent="-342900" lvl="1" marL="914400" algn="l">
              <a:lnSpc>
                <a:spcPct val="90000"/>
              </a:lnSpc>
              <a:spcBef>
                <a:spcPts val="500"/>
              </a:spcBef>
              <a:spcAft>
                <a:spcPts val="0"/>
              </a:spcAft>
              <a:buClr>
                <a:srgbClr val="1F3864"/>
              </a:buClr>
              <a:buSzPts val="1800"/>
              <a:buChar char="•"/>
              <a:defRPr/>
            </a:lvl2pPr>
            <a:lvl3pPr indent="-342900" lvl="2" marL="1371600" algn="l">
              <a:lnSpc>
                <a:spcPct val="90000"/>
              </a:lnSpc>
              <a:spcBef>
                <a:spcPts val="500"/>
              </a:spcBef>
              <a:spcAft>
                <a:spcPts val="0"/>
              </a:spcAft>
              <a:buClr>
                <a:srgbClr val="1F3864"/>
              </a:buClr>
              <a:buSzPts val="1800"/>
              <a:buChar char="•"/>
              <a:defRPr/>
            </a:lvl3pPr>
            <a:lvl4pPr indent="-342900" lvl="3" marL="1828800" algn="l">
              <a:lnSpc>
                <a:spcPct val="90000"/>
              </a:lnSpc>
              <a:spcBef>
                <a:spcPts val="500"/>
              </a:spcBef>
              <a:spcAft>
                <a:spcPts val="0"/>
              </a:spcAft>
              <a:buClr>
                <a:srgbClr val="1F3864"/>
              </a:buClr>
              <a:buSzPts val="1800"/>
              <a:buChar char="•"/>
              <a:defRPr/>
            </a:lvl4pPr>
            <a:lvl5pPr indent="-342900" lvl="4" marL="2286000" algn="l">
              <a:lnSpc>
                <a:spcPct val="90000"/>
              </a:lnSpc>
              <a:spcBef>
                <a:spcPts val="500"/>
              </a:spcBef>
              <a:spcAft>
                <a:spcPts val="0"/>
              </a:spcAft>
              <a:buClr>
                <a:srgbClr val="1F3864"/>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27" name="Google Shape;127;p35"/>
          <p:cNvSpPr txBox="1"/>
          <p:nvPr>
            <p:ph idx="3" type="body"/>
          </p:nvPr>
        </p:nvSpPr>
        <p:spPr>
          <a:xfrm>
            <a:off x="6172201"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rgbClr val="1F3864"/>
              </a:buClr>
              <a:buSzPts val="2400"/>
              <a:buNone/>
              <a:defRPr b="1" sz="2400"/>
            </a:lvl1pPr>
            <a:lvl2pPr indent="-228600" lvl="1" marL="914400" algn="l">
              <a:lnSpc>
                <a:spcPct val="90000"/>
              </a:lnSpc>
              <a:spcBef>
                <a:spcPts val="500"/>
              </a:spcBef>
              <a:spcAft>
                <a:spcPts val="0"/>
              </a:spcAft>
              <a:buClr>
                <a:srgbClr val="1F3864"/>
              </a:buClr>
              <a:buSzPts val="2000"/>
              <a:buNone/>
              <a:defRPr b="1" sz="2000"/>
            </a:lvl2pPr>
            <a:lvl3pPr indent="-228600" lvl="2" marL="1371600" algn="l">
              <a:lnSpc>
                <a:spcPct val="90000"/>
              </a:lnSpc>
              <a:spcBef>
                <a:spcPts val="500"/>
              </a:spcBef>
              <a:spcAft>
                <a:spcPts val="0"/>
              </a:spcAft>
              <a:buClr>
                <a:srgbClr val="1F3864"/>
              </a:buClr>
              <a:buSzPts val="1800"/>
              <a:buNone/>
              <a:defRPr b="1" sz="1800"/>
            </a:lvl3pPr>
            <a:lvl4pPr indent="-228600" lvl="3" marL="1828800" algn="l">
              <a:lnSpc>
                <a:spcPct val="90000"/>
              </a:lnSpc>
              <a:spcBef>
                <a:spcPts val="500"/>
              </a:spcBef>
              <a:spcAft>
                <a:spcPts val="0"/>
              </a:spcAft>
              <a:buClr>
                <a:srgbClr val="1F3864"/>
              </a:buClr>
              <a:buSzPts val="1600"/>
              <a:buNone/>
              <a:defRPr b="1" sz="1600"/>
            </a:lvl4pPr>
            <a:lvl5pPr indent="-228600" lvl="4" marL="2286000" algn="l">
              <a:lnSpc>
                <a:spcPct val="90000"/>
              </a:lnSpc>
              <a:spcBef>
                <a:spcPts val="500"/>
              </a:spcBef>
              <a:spcAft>
                <a:spcPts val="0"/>
              </a:spcAft>
              <a:buClr>
                <a:srgbClr val="1F3864"/>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128" name="Google Shape;128;p35"/>
          <p:cNvSpPr txBox="1"/>
          <p:nvPr>
            <p:ph idx="4" type="body"/>
          </p:nvPr>
        </p:nvSpPr>
        <p:spPr>
          <a:xfrm>
            <a:off x="6172201"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rgbClr val="1F3864"/>
              </a:buClr>
              <a:buSzPts val="1800"/>
              <a:buChar char="•"/>
              <a:defRPr/>
            </a:lvl1pPr>
            <a:lvl2pPr indent="-342900" lvl="1" marL="914400" algn="l">
              <a:lnSpc>
                <a:spcPct val="90000"/>
              </a:lnSpc>
              <a:spcBef>
                <a:spcPts val="500"/>
              </a:spcBef>
              <a:spcAft>
                <a:spcPts val="0"/>
              </a:spcAft>
              <a:buClr>
                <a:srgbClr val="1F3864"/>
              </a:buClr>
              <a:buSzPts val="1800"/>
              <a:buChar char="•"/>
              <a:defRPr/>
            </a:lvl2pPr>
            <a:lvl3pPr indent="-342900" lvl="2" marL="1371600" algn="l">
              <a:lnSpc>
                <a:spcPct val="90000"/>
              </a:lnSpc>
              <a:spcBef>
                <a:spcPts val="500"/>
              </a:spcBef>
              <a:spcAft>
                <a:spcPts val="0"/>
              </a:spcAft>
              <a:buClr>
                <a:srgbClr val="1F3864"/>
              </a:buClr>
              <a:buSzPts val="1800"/>
              <a:buChar char="•"/>
              <a:defRPr/>
            </a:lvl3pPr>
            <a:lvl4pPr indent="-342900" lvl="3" marL="1828800" algn="l">
              <a:lnSpc>
                <a:spcPct val="90000"/>
              </a:lnSpc>
              <a:spcBef>
                <a:spcPts val="500"/>
              </a:spcBef>
              <a:spcAft>
                <a:spcPts val="0"/>
              </a:spcAft>
              <a:buClr>
                <a:srgbClr val="1F3864"/>
              </a:buClr>
              <a:buSzPts val="1800"/>
              <a:buChar char="•"/>
              <a:defRPr/>
            </a:lvl4pPr>
            <a:lvl5pPr indent="-342900" lvl="4" marL="2286000" algn="l">
              <a:lnSpc>
                <a:spcPct val="90000"/>
              </a:lnSpc>
              <a:spcBef>
                <a:spcPts val="500"/>
              </a:spcBef>
              <a:spcAft>
                <a:spcPts val="0"/>
              </a:spcAft>
              <a:buClr>
                <a:srgbClr val="1F3864"/>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showMasterSp="0" type="titleOnly">
  <p:cSld name="TITLE_ONLY">
    <p:spTree>
      <p:nvGrpSpPr>
        <p:cNvPr id="129" name="Shape 129"/>
        <p:cNvGrpSpPr/>
        <p:nvPr/>
      </p:nvGrpSpPr>
      <p:grpSpPr>
        <a:xfrm>
          <a:off x="0" y="0"/>
          <a:ext cx="0" cy="0"/>
          <a:chOff x="0" y="0"/>
          <a:chExt cx="0" cy="0"/>
        </a:xfrm>
      </p:grpSpPr>
      <p:sp>
        <p:nvSpPr>
          <p:cNvPr id="130" name="Google Shape;130;p36"/>
          <p:cNvSpPr txBox="1"/>
          <p:nvPr>
            <p:ph type="title"/>
          </p:nvPr>
        </p:nvSpPr>
        <p:spPr>
          <a:xfrm>
            <a:off x="838200" y="443073"/>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1F386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Blank" showMasterSp="0">
  <p:cSld name="2_Blank">
    <p:spTree>
      <p:nvGrpSpPr>
        <p:cNvPr id="131" name="Shape 131"/>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showMasterSp="0" type="secHead">
  <p:cSld name="SECTION_HEADER">
    <p:spTree>
      <p:nvGrpSpPr>
        <p:cNvPr id="22" name="Shape 22"/>
        <p:cNvGrpSpPr/>
        <p:nvPr/>
      </p:nvGrpSpPr>
      <p:grpSpPr>
        <a:xfrm>
          <a:off x="0" y="0"/>
          <a:ext cx="0" cy="0"/>
          <a:chOff x="0" y="0"/>
          <a:chExt cx="0" cy="0"/>
        </a:xfrm>
      </p:grpSpPr>
      <p:sp>
        <p:nvSpPr>
          <p:cNvPr id="23" name="Google Shape;23;p13"/>
          <p:cNvSpPr txBox="1"/>
          <p:nvPr>
            <p:ph type="title"/>
          </p:nvPr>
        </p:nvSpPr>
        <p:spPr>
          <a:xfrm>
            <a:off x="831851" y="1709740"/>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rgbClr val="1F3864"/>
              </a:buClr>
              <a:buSzPts val="6000"/>
              <a:buFont typeface="Century Gothic"/>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4" name="Google Shape;24;p13"/>
          <p:cNvSpPr txBox="1"/>
          <p:nvPr>
            <p:ph idx="1" type="body"/>
          </p:nvPr>
        </p:nvSpPr>
        <p:spPr>
          <a:xfrm>
            <a:off x="831851" y="4589465"/>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1F3864"/>
              </a:buClr>
              <a:buSzPts val="2400"/>
              <a:buNone/>
              <a:defRPr sz="2400">
                <a:solidFill>
                  <a:srgbClr val="1F3864"/>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showMasterSp="0" type="objTx">
  <p:cSld name="OBJECT_WITH_CAPTION_TEXT">
    <p:spTree>
      <p:nvGrpSpPr>
        <p:cNvPr id="132" name="Shape 132"/>
        <p:cNvGrpSpPr/>
        <p:nvPr/>
      </p:nvGrpSpPr>
      <p:grpSpPr>
        <a:xfrm>
          <a:off x="0" y="0"/>
          <a:ext cx="0" cy="0"/>
          <a:chOff x="0" y="0"/>
          <a:chExt cx="0" cy="0"/>
        </a:xfrm>
      </p:grpSpPr>
      <p:sp>
        <p:nvSpPr>
          <p:cNvPr id="133" name="Google Shape;133;p38"/>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rgbClr val="1F3864"/>
              </a:buClr>
              <a:buSzPts val="3200"/>
              <a:buFont typeface="Century Gothic"/>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4" name="Google Shape;134;p38"/>
          <p:cNvSpPr txBox="1"/>
          <p:nvPr>
            <p:ph idx="1" type="body"/>
          </p:nvPr>
        </p:nvSpPr>
        <p:spPr>
          <a:xfrm>
            <a:off x="5183188" y="987427"/>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rgbClr val="1F3864"/>
              </a:buClr>
              <a:buSzPts val="3200"/>
              <a:buChar char="•"/>
              <a:defRPr sz="3200"/>
            </a:lvl1pPr>
            <a:lvl2pPr indent="-406400" lvl="1" marL="914400" algn="l">
              <a:lnSpc>
                <a:spcPct val="90000"/>
              </a:lnSpc>
              <a:spcBef>
                <a:spcPts val="500"/>
              </a:spcBef>
              <a:spcAft>
                <a:spcPts val="0"/>
              </a:spcAft>
              <a:buClr>
                <a:srgbClr val="1F3864"/>
              </a:buClr>
              <a:buSzPts val="2800"/>
              <a:buChar char="•"/>
              <a:defRPr sz="2800"/>
            </a:lvl2pPr>
            <a:lvl3pPr indent="-381000" lvl="2" marL="1371600" algn="l">
              <a:lnSpc>
                <a:spcPct val="90000"/>
              </a:lnSpc>
              <a:spcBef>
                <a:spcPts val="500"/>
              </a:spcBef>
              <a:spcAft>
                <a:spcPts val="0"/>
              </a:spcAft>
              <a:buClr>
                <a:srgbClr val="1F3864"/>
              </a:buClr>
              <a:buSzPts val="2400"/>
              <a:buChar char="•"/>
              <a:defRPr sz="2400"/>
            </a:lvl3pPr>
            <a:lvl4pPr indent="-355600" lvl="3" marL="1828800" algn="l">
              <a:lnSpc>
                <a:spcPct val="90000"/>
              </a:lnSpc>
              <a:spcBef>
                <a:spcPts val="500"/>
              </a:spcBef>
              <a:spcAft>
                <a:spcPts val="0"/>
              </a:spcAft>
              <a:buClr>
                <a:srgbClr val="1F3864"/>
              </a:buClr>
              <a:buSzPts val="2000"/>
              <a:buChar char="•"/>
              <a:defRPr sz="2000"/>
            </a:lvl4pPr>
            <a:lvl5pPr indent="-355600" lvl="4" marL="2286000" algn="l">
              <a:lnSpc>
                <a:spcPct val="90000"/>
              </a:lnSpc>
              <a:spcBef>
                <a:spcPts val="500"/>
              </a:spcBef>
              <a:spcAft>
                <a:spcPts val="0"/>
              </a:spcAft>
              <a:buClr>
                <a:srgbClr val="1F3864"/>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135" name="Google Shape;135;p38"/>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1F3864"/>
              </a:buClr>
              <a:buSzPts val="1600"/>
              <a:buNone/>
              <a:defRPr sz="1600"/>
            </a:lvl1pPr>
            <a:lvl2pPr indent="-228600" lvl="1" marL="914400" algn="l">
              <a:lnSpc>
                <a:spcPct val="90000"/>
              </a:lnSpc>
              <a:spcBef>
                <a:spcPts val="500"/>
              </a:spcBef>
              <a:spcAft>
                <a:spcPts val="0"/>
              </a:spcAft>
              <a:buClr>
                <a:srgbClr val="1F3864"/>
              </a:buClr>
              <a:buSzPts val="1400"/>
              <a:buNone/>
              <a:defRPr sz="1400"/>
            </a:lvl2pPr>
            <a:lvl3pPr indent="-228600" lvl="2" marL="1371600" algn="l">
              <a:lnSpc>
                <a:spcPct val="90000"/>
              </a:lnSpc>
              <a:spcBef>
                <a:spcPts val="500"/>
              </a:spcBef>
              <a:spcAft>
                <a:spcPts val="0"/>
              </a:spcAft>
              <a:buClr>
                <a:srgbClr val="1F3864"/>
              </a:buClr>
              <a:buSzPts val="1200"/>
              <a:buNone/>
              <a:defRPr sz="1200"/>
            </a:lvl3pPr>
            <a:lvl4pPr indent="-228600" lvl="3" marL="1828800" algn="l">
              <a:lnSpc>
                <a:spcPct val="90000"/>
              </a:lnSpc>
              <a:spcBef>
                <a:spcPts val="500"/>
              </a:spcBef>
              <a:spcAft>
                <a:spcPts val="0"/>
              </a:spcAft>
              <a:buClr>
                <a:srgbClr val="1F3864"/>
              </a:buClr>
              <a:buSzPts val="1000"/>
              <a:buNone/>
              <a:defRPr sz="1000"/>
            </a:lvl4pPr>
            <a:lvl5pPr indent="-228600" lvl="4" marL="2286000" algn="l">
              <a:lnSpc>
                <a:spcPct val="90000"/>
              </a:lnSpc>
              <a:spcBef>
                <a:spcPts val="500"/>
              </a:spcBef>
              <a:spcAft>
                <a:spcPts val="0"/>
              </a:spcAft>
              <a:buClr>
                <a:srgbClr val="1F3864"/>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showMasterSp="0" type="picTx">
  <p:cSld name="PICTURE_WITH_CAPTION_TEXT">
    <p:spTree>
      <p:nvGrpSpPr>
        <p:cNvPr id="136" name="Shape 136"/>
        <p:cNvGrpSpPr/>
        <p:nvPr/>
      </p:nvGrpSpPr>
      <p:grpSpPr>
        <a:xfrm>
          <a:off x="0" y="0"/>
          <a:ext cx="0" cy="0"/>
          <a:chOff x="0" y="0"/>
          <a:chExt cx="0" cy="0"/>
        </a:xfrm>
      </p:grpSpPr>
      <p:sp>
        <p:nvSpPr>
          <p:cNvPr id="137" name="Google Shape;137;p3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rgbClr val="1F3864"/>
              </a:buClr>
              <a:buSzPts val="3200"/>
              <a:buFont typeface="Century Gothic"/>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8" name="Google Shape;138;p39"/>
          <p:cNvSpPr/>
          <p:nvPr>
            <p:ph idx="2" type="pic"/>
          </p:nvPr>
        </p:nvSpPr>
        <p:spPr>
          <a:xfrm>
            <a:off x="5183188" y="987427"/>
            <a:ext cx="6172200" cy="4873625"/>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1000"/>
              </a:spcBef>
              <a:spcAft>
                <a:spcPts val="0"/>
              </a:spcAft>
              <a:buClr>
                <a:srgbClr val="1F3864"/>
              </a:buClr>
              <a:buSzPts val="3200"/>
              <a:buFont typeface="Arial"/>
              <a:buNone/>
              <a:defRPr b="0" i="0" sz="3200" u="none" cap="none" strike="noStrike">
                <a:solidFill>
                  <a:srgbClr val="1F3864"/>
                </a:solidFill>
                <a:latin typeface="Century Gothic"/>
                <a:ea typeface="Century Gothic"/>
                <a:cs typeface="Century Gothic"/>
                <a:sym typeface="Century Gothic"/>
              </a:defRPr>
            </a:lvl1pPr>
            <a:lvl2pPr lvl="1" marR="0" rtl="0" algn="l">
              <a:lnSpc>
                <a:spcPct val="90000"/>
              </a:lnSpc>
              <a:spcBef>
                <a:spcPts val="500"/>
              </a:spcBef>
              <a:spcAft>
                <a:spcPts val="0"/>
              </a:spcAft>
              <a:buClr>
                <a:srgbClr val="1F3864"/>
              </a:buClr>
              <a:buSzPts val="2800"/>
              <a:buFont typeface="Arial"/>
              <a:buNone/>
              <a:defRPr b="0" i="0" sz="2800" u="none" cap="none" strike="noStrike">
                <a:solidFill>
                  <a:srgbClr val="1F3864"/>
                </a:solidFill>
                <a:latin typeface="Century Gothic"/>
                <a:ea typeface="Century Gothic"/>
                <a:cs typeface="Century Gothic"/>
                <a:sym typeface="Century Gothic"/>
              </a:defRPr>
            </a:lvl2pPr>
            <a:lvl3pPr lvl="2" marR="0" rtl="0" algn="l">
              <a:lnSpc>
                <a:spcPct val="90000"/>
              </a:lnSpc>
              <a:spcBef>
                <a:spcPts val="500"/>
              </a:spcBef>
              <a:spcAft>
                <a:spcPts val="0"/>
              </a:spcAft>
              <a:buClr>
                <a:srgbClr val="1F3864"/>
              </a:buClr>
              <a:buSzPts val="2400"/>
              <a:buFont typeface="Arial"/>
              <a:buNone/>
              <a:defRPr b="0" i="0" sz="2400" u="none" cap="none" strike="noStrike">
                <a:solidFill>
                  <a:srgbClr val="1F3864"/>
                </a:solidFill>
                <a:latin typeface="Century Gothic"/>
                <a:ea typeface="Century Gothic"/>
                <a:cs typeface="Century Gothic"/>
                <a:sym typeface="Century Gothic"/>
              </a:defRPr>
            </a:lvl3pPr>
            <a:lvl4pPr lvl="3" marR="0" rtl="0" algn="l">
              <a:lnSpc>
                <a:spcPct val="90000"/>
              </a:lnSpc>
              <a:spcBef>
                <a:spcPts val="500"/>
              </a:spcBef>
              <a:spcAft>
                <a:spcPts val="0"/>
              </a:spcAft>
              <a:buClr>
                <a:srgbClr val="1F3864"/>
              </a:buClr>
              <a:buSzPts val="2000"/>
              <a:buFont typeface="Arial"/>
              <a:buNone/>
              <a:defRPr b="0" i="0" sz="2000" u="none" cap="none" strike="noStrike">
                <a:solidFill>
                  <a:srgbClr val="1F3864"/>
                </a:solidFill>
                <a:latin typeface="Century Gothic"/>
                <a:ea typeface="Century Gothic"/>
                <a:cs typeface="Century Gothic"/>
                <a:sym typeface="Century Gothic"/>
              </a:defRPr>
            </a:lvl4pPr>
            <a:lvl5pPr lvl="4" marR="0" rtl="0" algn="l">
              <a:lnSpc>
                <a:spcPct val="90000"/>
              </a:lnSpc>
              <a:spcBef>
                <a:spcPts val="500"/>
              </a:spcBef>
              <a:spcAft>
                <a:spcPts val="0"/>
              </a:spcAft>
              <a:buClr>
                <a:srgbClr val="1F3864"/>
              </a:buClr>
              <a:buSzPts val="2000"/>
              <a:buFont typeface="Arial"/>
              <a:buNone/>
              <a:defRPr b="0" i="0" sz="2000" u="none" cap="none" strike="noStrike">
                <a:solidFill>
                  <a:srgbClr val="1F3864"/>
                </a:solidFill>
                <a:latin typeface="Century Gothic"/>
                <a:ea typeface="Century Gothic"/>
                <a:cs typeface="Century Gothic"/>
                <a:sym typeface="Century Gothic"/>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entury Gothic"/>
                <a:ea typeface="Century Gothic"/>
                <a:cs typeface="Century Gothic"/>
                <a:sym typeface="Century Gothic"/>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entury Gothic"/>
                <a:ea typeface="Century Gothic"/>
                <a:cs typeface="Century Gothic"/>
                <a:sym typeface="Century Gothic"/>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entury Gothic"/>
                <a:ea typeface="Century Gothic"/>
                <a:cs typeface="Century Gothic"/>
                <a:sym typeface="Century Gothic"/>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entury Gothic"/>
                <a:ea typeface="Century Gothic"/>
                <a:cs typeface="Century Gothic"/>
                <a:sym typeface="Century Gothic"/>
              </a:defRPr>
            </a:lvl9pPr>
          </a:lstStyle>
          <a:p/>
        </p:txBody>
      </p:sp>
      <p:sp>
        <p:nvSpPr>
          <p:cNvPr id="139" name="Google Shape;139;p39"/>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1F3864"/>
              </a:buClr>
              <a:buSzPts val="1600"/>
              <a:buNone/>
              <a:defRPr sz="1600"/>
            </a:lvl1pPr>
            <a:lvl2pPr indent="-228600" lvl="1" marL="914400" algn="l">
              <a:lnSpc>
                <a:spcPct val="90000"/>
              </a:lnSpc>
              <a:spcBef>
                <a:spcPts val="500"/>
              </a:spcBef>
              <a:spcAft>
                <a:spcPts val="0"/>
              </a:spcAft>
              <a:buClr>
                <a:srgbClr val="1F3864"/>
              </a:buClr>
              <a:buSzPts val="1400"/>
              <a:buNone/>
              <a:defRPr sz="1400"/>
            </a:lvl2pPr>
            <a:lvl3pPr indent="-228600" lvl="2" marL="1371600" algn="l">
              <a:lnSpc>
                <a:spcPct val="90000"/>
              </a:lnSpc>
              <a:spcBef>
                <a:spcPts val="500"/>
              </a:spcBef>
              <a:spcAft>
                <a:spcPts val="0"/>
              </a:spcAft>
              <a:buClr>
                <a:srgbClr val="1F3864"/>
              </a:buClr>
              <a:buSzPts val="1200"/>
              <a:buNone/>
              <a:defRPr sz="1200"/>
            </a:lvl3pPr>
            <a:lvl4pPr indent="-228600" lvl="3" marL="1828800" algn="l">
              <a:lnSpc>
                <a:spcPct val="90000"/>
              </a:lnSpc>
              <a:spcBef>
                <a:spcPts val="500"/>
              </a:spcBef>
              <a:spcAft>
                <a:spcPts val="0"/>
              </a:spcAft>
              <a:buClr>
                <a:srgbClr val="1F3864"/>
              </a:buClr>
              <a:buSzPts val="1000"/>
              <a:buNone/>
              <a:defRPr sz="1000"/>
            </a:lvl4pPr>
            <a:lvl5pPr indent="-228600" lvl="4" marL="2286000" algn="l">
              <a:lnSpc>
                <a:spcPct val="90000"/>
              </a:lnSpc>
              <a:spcBef>
                <a:spcPts val="500"/>
              </a:spcBef>
              <a:spcAft>
                <a:spcPts val="0"/>
              </a:spcAft>
              <a:buClr>
                <a:srgbClr val="1F3864"/>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showMasterSp="0" type="vertTx">
  <p:cSld name="VERTICAL_TEXT">
    <p:spTree>
      <p:nvGrpSpPr>
        <p:cNvPr id="140" name="Shape 140"/>
        <p:cNvGrpSpPr/>
        <p:nvPr/>
      </p:nvGrpSpPr>
      <p:grpSpPr>
        <a:xfrm>
          <a:off x="0" y="0"/>
          <a:ext cx="0" cy="0"/>
          <a:chOff x="0" y="0"/>
          <a:chExt cx="0" cy="0"/>
        </a:xfrm>
      </p:grpSpPr>
      <p:sp>
        <p:nvSpPr>
          <p:cNvPr id="141" name="Google Shape;141;p40"/>
          <p:cNvSpPr txBox="1"/>
          <p:nvPr>
            <p:ph type="title"/>
          </p:nvPr>
        </p:nvSpPr>
        <p:spPr>
          <a:xfrm>
            <a:off x="838200" y="443073"/>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1F386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42" name="Google Shape;142;p40"/>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rgbClr val="1F3864"/>
              </a:buClr>
              <a:buSzPts val="1800"/>
              <a:buChar char="•"/>
              <a:defRPr/>
            </a:lvl1pPr>
            <a:lvl2pPr indent="-342900" lvl="1" marL="914400" algn="l">
              <a:lnSpc>
                <a:spcPct val="90000"/>
              </a:lnSpc>
              <a:spcBef>
                <a:spcPts val="500"/>
              </a:spcBef>
              <a:spcAft>
                <a:spcPts val="0"/>
              </a:spcAft>
              <a:buClr>
                <a:srgbClr val="1F3864"/>
              </a:buClr>
              <a:buSzPts val="1800"/>
              <a:buChar char="•"/>
              <a:defRPr/>
            </a:lvl2pPr>
            <a:lvl3pPr indent="-342900" lvl="2" marL="1371600" algn="l">
              <a:lnSpc>
                <a:spcPct val="90000"/>
              </a:lnSpc>
              <a:spcBef>
                <a:spcPts val="500"/>
              </a:spcBef>
              <a:spcAft>
                <a:spcPts val="0"/>
              </a:spcAft>
              <a:buClr>
                <a:srgbClr val="1F3864"/>
              </a:buClr>
              <a:buSzPts val="1800"/>
              <a:buChar char="•"/>
              <a:defRPr/>
            </a:lvl3pPr>
            <a:lvl4pPr indent="-342900" lvl="3" marL="1828800" algn="l">
              <a:lnSpc>
                <a:spcPct val="90000"/>
              </a:lnSpc>
              <a:spcBef>
                <a:spcPts val="500"/>
              </a:spcBef>
              <a:spcAft>
                <a:spcPts val="0"/>
              </a:spcAft>
              <a:buClr>
                <a:srgbClr val="1F3864"/>
              </a:buClr>
              <a:buSzPts val="1800"/>
              <a:buChar char="•"/>
              <a:defRPr/>
            </a:lvl4pPr>
            <a:lvl5pPr indent="-342900" lvl="4" marL="2286000" algn="l">
              <a:lnSpc>
                <a:spcPct val="90000"/>
              </a:lnSpc>
              <a:spcBef>
                <a:spcPts val="500"/>
              </a:spcBef>
              <a:spcAft>
                <a:spcPts val="0"/>
              </a:spcAft>
              <a:buClr>
                <a:srgbClr val="1F3864"/>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showMasterSp="0" type="vertTitleAndTx">
  <p:cSld name="VERTICAL_TITLE_AND_VERTICAL_TEXT">
    <p:spTree>
      <p:nvGrpSpPr>
        <p:cNvPr id="143" name="Shape 143"/>
        <p:cNvGrpSpPr/>
        <p:nvPr/>
      </p:nvGrpSpPr>
      <p:grpSpPr>
        <a:xfrm>
          <a:off x="0" y="0"/>
          <a:ext cx="0" cy="0"/>
          <a:chOff x="0" y="0"/>
          <a:chExt cx="0" cy="0"/>
        </a:xfrm>
      </p:grpSpPr>
      <p:sp>
        <p:nvSpPr>
          <p:cNvPr id="144" name="Google Shape;144;p41"/>
          <p:cNvSpPr txBox="1"/>
          <p:nvPr>
            <p:ph type="title"/>
          </p:nvPr>
        </p:nvSpPr>
        <p:spPr>
          <a:xfrm rot="5400000">
            <a:off x="7133432"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1F386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45" name="Google Shape;145;p41"/>
          <p:cNvSpPr txBox="1"/>
          <p:nvPr>
            <p:ph idx="1" type="body"/>
          </p:nvPr>
        </p:nvSpPr>
        <p:spPr>
          <a:xfrm rot="5400000">
            <a:off x="1799432"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rgbClr val="1F3864"/>
              </a:buClr>
              <a:buSzPts val="1800"/>
              <a:buChar char="•"/>
              <a:defRPr/>
            </a:lvl1pPr>
            <a:lvl2pPr indent="-342900" lvl="1" marL="914400" algn="l">
              <a:lnSpc>
                <a:spcPct val="90000"/>
              </a:lnSpc>
              <a:spcBef>
                <a:spcPts val="500"/>
              </a:spcBef>
              <a:spcAft>
                <a:spcPts val="0"/>
              </a:spcAft>
              <a:buClr>
                <a:srgbClr val="1F3864"/>
              </a:buClr>
              <a:buSzPts val="1800"/>
              <a:buChar char="•"/>
              <a:defRPr/>
            </a:lvl2pPr>
            <a:lvl3pPr indent="-342900" lvl="2" marL="1371600" algn="l">
              <a:lnSpc>
                <a:spcPct val="90000"/>
              </a:lnSpc>
              <a:spcBef>
                <a:spcPts val="500"/>
              </a:spcBef>
              <a:spcAft>
                <a:spcPts val="0"/>
              </a:spcAft>
              <a:buClr>
                <a:srgbClr val="1F3864"/>
              </a:buClr>
              <a:buSzPts val="1800"/>
              <a:buChar char="•"/>
              <a:defRPr/>
            </a:lvl3pPr>
            <a:lvl4pPr indent="-342900" lvl="3" marL="1828800" algn="l">
              <a:lnSpc>
                <a:spcPct val="90000"/>
              </a:lnSpc>
              <a:spcBef>
                <a:spcPts val="500"/>
              </a:spcBef>
              <a:spcAft>
                <a:spcPts val="0"/>
              </a:spcAft>
              <a:buClr>
                <a:srgbClr val="1F3864"/>
              </a:buClr>
              <a:buSzPts val="1800"/>
              <a:buChar char="•"/>
              <a:defRPr/>
            </a:lvl4pPr>
            <a:lvl5pPr indent="-342900" lvl="4" marL="2286000" algn="l">
              <a:lnSpc>
                <a:spcPct val="90000"/>
              </a:lnSpc>
              <a:spcBef>
                <a:spcPts val="500"/>
              </a:spcBef>
              <a:spcAft>
                <a:spcPts val="0"/>
              </a:spcAft>
              <a:buClr>
                <a:srgbClr val="1F3864"/>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showMasterSp="0" type="twoObj">
  <p:cSld name="TWO_OBJECTS">
    <p:spTree>
      <p:nvGrpSpPr>
        <p:cNvPr id="25" name="Shape 25"/>
        <p:cNvGrpSpPr/>
        <p:nvPr/>
      </p:nvGrpSpPr>
      <p:grpSpPr>
        <a:xfrm>
          <a:off x="0" y="0"/>
          <a:ext cx="0" cy="0"/>
          <a:chOff x="0" y="0"/>
          <a:chExt cx="0" cy="0"/>
        </a:xfrm>
      </p:grpSpPr>
      <p:sp>
        <p:nvSpPr>
          <p:cNvPr id="26" name="Google Shape;26;p14"/>
          <p:cNvSpPr txBox="1"/>
          <p:nvPr>
            <p:ph type="title"/>
          </p:nvPr>
        </p:nvSpPr>
        <p:spPr>
          <a:xfrm>
            <a:off x="838200" y="443073"/>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1F386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7" name="Google Shape;27;p14"/>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rgbClr val="1F3864"/>
              </a:buClr>
              <a:buSzPts val="1800"/>
              <a:buChar char="•"/>
              <a:defRPr/>
            </a:lvl1pPr>
            <a:lvl2pPr indent="-342900" lvl="1" marL="914400" algn="l">
              <a:lnSpc>
                <a:spcPct val="90000"/>
              </a:lnSpc>
              <a:spcBef>
                <a:spcPts val="500"/>
              </a:spcBef>
              <a:spcAft>
                <a:spcPts val="0"/>
              </a:spcAft>
              <a:buClr>
                <a:srgbClr val="1F3864"/>
              </a:buClr>
              <a:buSzPts val="1800"/>
              <a:buChar char="•"/>
              <a:defRPr/>
            </a:lvl2pPr>
            <a:lvl3pPr indent="-342900" lvl="2" marL="1371600" algn="l">
              <a:lnSpc>
                <a:spcPct val="90000"/>
              </a:lnSpc>
              <a:spcBef>
                <a:spcPts val="500"/>
              </a:spcBef>
              <a:spcAft>
                <a:spcPts val="0"/>
              </a:spcAft>
              <a:buClr>
                <a:srgbClr val="1F3864"/>
              </a:buClr>
              <a:buSzPts val="1800"/>
              <a:buChar char="•"/>
              <a:defRPr/>
            </a:lvl3pPr>
            <a:lvl4pPr indent="-342900" lvl="3" marL="1828800" algn="l">
              <a:lnSpc>
                <a:spcPct val="90000"/>
              </a:lnSpc>
              <a:spcBef>
                <a:spcPts val="500"/>
              </a:spcBef>
              <a:spcAft>
                <a:spcPts val="0"/>
              </a:spcAft>
              <a:buClr>
                <a:srgbClr val="1F3864"/>
              </a:buClr>
              <a:buSzPts val="1800"/>
              <a:buChar char="•"/>
              <a:defRPr/>
            </a:lvl4pPr>
            <a:lvl5pPr indent="-342900" lvl="4" marL="2286000" algn="l">
              <a:lnSpc>
                <a:spcPct val="90000"/>
              </a:lnSpc>
              <a:spcBef>
                <a:spcPts val="500"/>
              </a:spcBef>
              <a:spcAft>
                <a:spcPts val="0"/>
              </a:spcAft>
              <a:buClr>
                <a:srgbClr val="1F3864"/>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8" name="Google Shape;28;p14"/>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rgbClr val="1F3864"/>
              </a:buClr>
              <a:buSzPts val="1800"/>
              <a:buChar char="•"/>
              <a:defRPr/>
            </a:lvl1pPr>
            <a:lvl2pPr indent="-342900" lvl="1" marL="914400" algn="l">
              <a:lnSpc>
                <a:spcPct val="90000"/>
              </a:lnSpc>
              <a:spcBef>
                <a:spcPts val="500"/>
              </a:spcBef>
              <a:spcAft>
                <a:spcPts val="0"/>
              </a:spcAft>
              <a:buClr>
                <a:srgbClr val="1F3864"/>
              </a:buClr>
              <a:buSzPts val="1800"/>
              <a:buChar char="•"/>
              <a:defRPr/>
            </a:lvl2pPr>
            <a:lvl3pPr indent="-342900" lvl="2" marL="1371600" algn="l">
              <a:lnSpc>
                <a:spcPct val="90000"/>
              </a:lnSpc>
              <a:spcBef>
                <a:spcPts val="500"/>
              </a:spcBef>
              <a:spcAft>
                <a:spcPts val="0"/>
              </a:spcAft>
              <a:buClr>
                <a:srgbClr val="1F3864"/>
              </a:buClr>
              <a:buSzPts val="1800"/>
              <a:buChar char="•"/>
              <a:defRPr/>
            </a:lvl3pPr>
            <a:lvl4pPr indent="-342900" lvl="3" marL="1828800" algn="l">
              <a:lnSpc>
                <a:spcPct val="90000"/>
              </a:lnSpc>
              <a:spcBef>
                <a:spcPts val="500"/>
              </a:spcBef>
              <a:spcAft>
                <a:spcPts val="0"/>
              </a:spcAft>
              <a:buClr>
                <a:srgbClr val="1F3864"/>
              </a:buClr>
              <a:buSzPts val="1800"/>
              <a:buChar char="•"/>
              <a:defRPr/>
            </a:lvl4pPr>
            <a:lvl5pPr indent="-342900" lvl="4" marL="2286000" algn="l">
              <a:lnSpc>
                <a:spcPct val="90000"/>
              </a:lnSpc>
              <a:spcBef>
                <a:spcPts val="500"/>
              </a:spcBef>
              <a:spcAft>
                <a:spcPts val="0"/>
              </a:spcAft>
              <a:buClr>
                <a:srgbClr val="1F3864"/>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howMasterSp="0" type="twoTxTwoObj">
  <p:cSld name="TWO_OBJECTS_WITH_TEXT">
    <p:spTree>
      <p:nvGrpSpPr>
        <p:cNvPr id="29" name="Shape 29"/>
        <p:cNvGrpSpPr/>
        <p:nvPr/>
      </p:nvGrpSpPr>
      <p:grpSpPr>
        <a:xfrm>
          <a:off x="0" y="0"/>
          <a:ext cx="0" cy="0"/>
          <a:chOff x="0" y="0"/>
          <a:chExt cx="0" cy="0"/>
        </a:xfrm>
      </p:grpSpPr>
      <p:sp>
        <p:nvSpPr>
          <p:cNvPr id="30" name="Google Shape;30;p15"/>
          <p:cNvSpPr txBox="1"/>
          <p:nvPr>
            <p:ph type="title"/>
          </p:nvPr>
        </p:nvSpPr>
        <p:spPr>
          <a:xfrm>
            <a:off x="839788"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1F386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15"/>
          <p:cNvSpPr txBox="1"/>
          <p:nvPr>
            <p:ph idx="1" type="body"/>
          </p:nvPr>
        </p:nvSpPr>
        <p:spPr>
          <a:xfrm>
            <a:off x="839789"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rgbClr val="1F3864"/>
              </a:buClr>
              <a:buSzPts val="2400"/>
              <a:buNone/>
              <a:defRPr b="1" sz="2400"/>
            </a:lvl1pPr>
            <a:lvl2pPr indent="-228600" lvl="1" marL="914400" algn="l">
              <a:lnSpc>
                <a:spcPct val="90000"/>
              </a:lnSpc>
              <a:spcBef>
                <a:spcPts val="500"/>
              </a:spcBef>
              <a:spcAft>
                <a:spcPts val="0"/>
              </a:spcAft>
              <a:buClr>
                <a:srgbClr val="1F3864"/>
              </a:buClr>
              <a:buSzPts val="2000"/>
              <a:buNone/>
              <a:defRPr b="1" sz="2000"/>
            </a:lvl2pPr>
            <a:lvl3pPr indent="-228600" lvl="2" marL="1371600" algn="l">
              <a:lnSpc>
                <a:spcPct val="90000"/>
              </a:lnSpc>
              <a:spcBef>
                <a:spcPts val="500"/>
              </a:spcBef>
              <a:spcAft>
                <a:spcPts val="0"/>
              </a:spcAft>
              <a:buClr>
                <a:srgbClr val="1F3864"/>
              </a:buClr>
              <a:buSzPts val="1800"/>
              <a:buNone/>
              <a:defRPr b="1" sz="1800"/>
            </a:lvl3pPr>
            <a:lvl4pPr indent="-228600" lvl="3" marL="1828800" algn="l">
              <a:lnSpc>
                <a:spcPct val="90000"/>
              </a:lnSpc>
              <a:spcBef>
                <a:spcPts val="500"/>
              </a:spcBef>
              <a:spcAft>
                <a:spcPts val="0"/>
              </a:spcAft>
              <a:buClr>
                <a:srgbClr val="1F3864"/>
              </a:buClr>
              <a:buSzPts val="1600"/>
              <a:buNone/>
              <a:defRPr b="1" sz="1600"/>
            </a:lvl4pPr>
            <a:lvl5pPr indent="-228600" lvl="4" marL="2286000" algn="l">
              <a:lnSpc>
                <a:spcPct val="90000"/>
              </a:lnSpc>
              <a:spcBef>
                <a:spcPts val="500"/>
              </a:spcBef>
              <a:spcAft>
                <a:spcPts val="0"/>
              </a:spcAft>
              <a:buClr>
                <a:srgbClr val="1F3864"/>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2" name="Google Shape;32;p15"/>
          <p:cNvSpPr txBox="1"/>
          <p:nvPr>
            <p:ph idx="2" type="body"/>
          </p:nvPr>
        </p:nvSpPr>
        <p:spPr>
          <a:xfrm>
            <a:off x="839789"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rgbClr val="1F3864"/>
              </a:buClr>
              <a:buSzPts val="1800"/>
              <a:buChar char="•"/>
              <a:defRPr/>
            </a:lvl1pPr>
            <a:lvl2pPr indent="-342900" lvl="1" marL="914400" algn="l">
              <a:lnSpc>
                <a:spcPct val="90000"/>
              </a:lnSpc>
              <a:spcBef>
                <a:spcPts val="500"/>
              </a:spcBef>
              <a:spcAft>
                <a:spcPts val="0"/>
              </a:spcAft>
              <a:buClr>
                <a:srgbClr val="1F3864"/>
              </a:buClr>
              <a:buSzPts val="1800"/>
              <a:buChar char="•"/>
              <a:defRPr/>
            </a:lvl2pPr>
            <a:lvl3pPr indent="-342900" lvl="2" marL="1371600" algn="l">
              <a:lnSpc>
                <a:spcPct val="90000"/>
              </a:lnSpc>
              <a:spcBef>
                <a:spcPts val="500"/>
              </a:spcBef>
              <a:spcAft>
                <a:spcPts val="0"/>
              </a:spcAft>
              <a:buClr>
                <a:srgbClr val="1F3864"/>
              </a:buClr>
              <a:buSzPts val="1800"/>
              <a:buChar char="•"/>
              <a:defRPr/>
            </a:lvl3pPr>
            <a:lvl4pPr indent="-342900" lvl="3" marL="1828800" algn="l">
              <a:lnSpc>
                <a:spcPct val="90000"/>
              </a:lnSpc>
              <a:spcBef>
                <a:spcPts val="500"/>
              </a:spcBef>
              <a:spcAft>
                <a:spcPts val="0"/>
              </a:spcAft>
              <a:buClr>
                <a:srgbClr val="1F3864"/>
              </a:buClr>
              <a:buSzPts val="1800"/>
              <a:buChar char="•"/>
              <a:defRPr/>
            </a:lvl4pPr>
            <a:lvl5pPr indent="-342900" lvl="4" marL="2286000" algn="l">
              <a:lnSpc>
                <a:spcPct val="90000"/>
              </a:lnSpc>
              <a:spcBef>
                <a:spcPts val="500"/>
              </a:spcBef>
              <a:spcAft>
                <a:spcPts val="0"/>
              </a:spcAft>
              <a:buClr>
                <a:srgbClr val="1F3864"/>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15"/>
          <p:cNvSpPr txBox="1"/>
          <p:nvPr>
            <p:ph idx="3" type="body"/>
          </p:nvPr>
        </p:nvSpPr>
        <p:spPr>
          <a:xfrm>
            <a:off x="6172201"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rgbClr val="1F3864"/>
              </a:buClr>
              <a:buSzPts val="2400"/>
              <a:buNone/>
              <a:defRPr b="1" sz="2400"/>
            </a:lvl1pPr>
            <a:lvl2pPr indent="-228600" lvl="1" marL="914400" algn="l">
              <a:lnSpc>
                <a:spcPct val="90000"/>
              </a:lnSpc>
              <a:spcBef>
                <a:spcPts val="500"/>
              </a:spcBef>
              <a:spcAft>
                <a:spcPts val="0"/>
              </a:spcAft>
              <a:buClr>
                <a:srgbClr val="1F3864"/>
              </a:buClr>
              <a:buSzPts val="2000"/>
              <a:buNone/>
              <a:defRPr b="1" sz="2000"/>
            </a:lvl2pPr>
            <a:lvl3pPr indent="-228600" lvl="2" marL="1371600" algn="l">
              <a:lnSpc>
                <a:spcPct val="90000"/>
              </a:lnSpc>
              <a:spcBef>
                <a:spcPts val="500"/>
              </a:spcBef>
              <a:spcAft>
                <a:spcPts val="0"/>
              </a:spcAft>
              <a:buClr>
                <a:srgbClr val="1F3864"/>
              </a:buClr>
              <a:buSzPts val="1800"/>
              <a:buNone/>
              <a:defRPr b="1" sz="1800"/>
            </a:lvl3pPr>
            <a:lvl4pPr indent="-228600" lvl="3" marL="1828800" algn="l">
              <a:lnSpc>
                <a:spcPct val="90000"/>
              </a:lnSpc>
              <a:spcBef>
                <a:spcPts val="500"/>
              </a:spcBef>
              <a:spcAft>
                <a:spcPts val="0"/>
              </a:spcAft>
              <a:buClr>
                <a:srgbClr val="1F3864"/>
              </a:buClr>
              <a:buSzPts val="1600"/>
              <a:buNone/>
              <a:defRPr b="1" sz="1600"/>
            </a:lvl4pPr>
            <a:lvl5pPr indent="-228600" lvl="4" marL="2286000" algn="l">
              <a:lnSpc>
                <a:spcPct val="90000"/>
              </a:lnSpc>
              <a:spcBef>
                <a:spcPts val="500"/>
              </a:spcBef>
              <a:spcAft>
                <a:spcPts val="0"/>
              </a:spcAft>
              <a:buClr>
                <a:srgbClr val="1F3864"/>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4" name="Google Shape;34;p15"/>
          <p:cNvSpPr txBox="1"/>
          <p:nvPr>
            <p:ph idx="4" type="body"/>
          </p:nvPr>
        </p:nvSpPr>
        <p:spPr>
          <a:xfrm>
            <a:off x="6172201"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rgbClr val="1F3864"/>
              </a:buClr>
              <a:buSzPts val="1800"/>
              <a:buChar char="•"/>
              <a:defRPr/>
            </a:lvl1pPr>
            <a:lvl2pPr indent="-342900" lvl="1" marL="914400" algn="l">
              <a:lnSpc>
                <a:spcPct val="90000"/>
              </a:lnSpc>
              <a:spcBef>
                <a:spcPts val="500"/>
              </a:spcBef>
              <a:spcAft>
                <a:spcPts val="0"/>
              </a:spcAft>
              <a:buClr>
                <a:srgbClr val="1F3864"/>
              </a:buClr>
              <a:buSzPts val="1800"/>
              <a:buChar char="•"/>
              <a:defRPr/>
            </a:lvl2pPr>
            <a:lvl3pPr indent="-342900" lvl="2" marL="1371600" algn="l">
              <a:lnSpc>
                <a:spcPct val="90000"/>
              </a:lnSpc>
              <a:spcBef>
                <a:spcPts val="500"/>
              </a:spcBef>
              <a:spcAft>
                <a:spcPts val="0"/>
              </a:spcAft>
              <a:buClr>
                <a:srgbClr val="1F3864"/>
              </a:buClr>
              <a:buSzPts val="1800"/>
              <a:buChar char="•"/>
              <a:defRPr/>
            </a:lvl3pPr>
            <a:lvl4pPr indent="-342900" lvl="3" marL="1828800" algn="l">
              <a:lnSpc>
                <a:spcPct val="90000"/>
              </a:lnSpc>
              <a:spcBef>
                <a:spcPts val="500"/>
              </a:spcBef>
              <a:spcAft>
                <a:spcPts val="0"/>
              </a:spcAft>
              <a:buClr>
                <a:srgbClr val="1F3864"/>
              </a:buClr>
              <a:buSzPts val="1800"/>
              <a:buChar char="•"/>
              <a:defRPr/>
            </a:lvl4pPr>
            <a:lvl5pPr indent="-342900" lvl="4" marL="2286000" algn="l">
              <a:lnSpc>
                <a:spcPct val="90000"/>
              </a:lnSpc>
              <a:spcBef>
                <a:spcPts val="500"/>
              </a:spcBef>
              <a:spcAft>
                <a:spcPts val="0"/>
              </a:spcAft>
              <a:buClr>
                <a:srgbClr val="1F3864"/>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showMasterSp="0" type="titleOnly">
  <p:cSld name="TITLE_ONLY">
    <p:spTree>
      <p:nvGrpSpPr>
        <p:cNvPr id="35" name="Shape 35"/>
        <p:cNvGrpSpPr/>
        <p:nvPr/>
      </p:nvGrpSpPr>
      <p:grpSpPr>
        <a:xfrm>
          <a:off x="0" y="0"/>
          <a:ext cx="0" cy="0"/>
          <a:chOff x="0" y="0"/>
          <a:chExt cx="0" cy="0"/>
        </a:xfrm>
      </p:grpSpPr>
      <p:sp>
        <p:nvSpPr>
          <p:cNvPr id="36" name="Google Shape;36;p16"/>
          <p:cNvSpPr txBox="1"/>
          <p:nvPr>
            <p:ph type="title"/>
          </p:nvPr>
        </p:nvSpPr>
        <p:spPr>
          <a:xfrm>
            <a:off x="838200" y="443073"/>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1F386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howMasterSp="0" type="blank">
  <p:cSld name="BLANK">
    <p:spTree>
      <p:nvGrpSpPr>
        <p:cNvPr id="37" name="Shape 37"/>
        <p:cNvGrpSpPr/>
        <p:nvPr/>
      </p:nvGrpSpPr>
      <p:grpSpPr>
        <a:xfrm>
          <a:off x="0" y="0"/>
          <a:ext cx="0" cy="0"/>
          <a:chOff x="0" y="0"/>
          <a:chExt cx="0" cy="0"/>
        </a:xfrm>
      </p:grpSpPr>
      <p:sp>
        <p:nvSpPr>
          <p:cNvPr id="38" name="Google Shape;38;p17"/>
          <p:cNvSpPr txBox="1"/>
          <p:nvPr>
            <p:ph idx="10" type="dt"/>
          </p:nvPr>
        </p:nvSpPr>
        <p:spPr>
          <a:xfrm>
            <a:off x="838200" y="6356352"/>
            <a:ext cx="27432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entury Gothic"/>
                <a:ea typeface="Century Gothic"/>
                <a:cs typeface="Century Gothic"/>
                <a:sym typeface="Century Gothic"/>
              </a:defRPr>
            </a:lvl1pPr>
            <a:lvl2pPr lvl="1"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2pPr>
            <a:lvl3pPr lvl="2"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3pPr>
            <a:lvl4pPr lvl="3"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4pPr>
            <a:lvl5pPr lvl="4"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5pPr>
            <a:lvl6pPr lvl="5"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6pPr>
            <a:lvl7pPr lvl="6"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7pPr>
            <a:lvl8pPr lvl="7"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8pPr>
            <a:lvl9pPr lvl="8"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9pPr>
          </a:lstStyle>
          <a:p/>
        </p:txBody>
      </p:sp>
      <p:sp>
        <p:nvSpPr>
          <p:cNvPr id="39" name="Google Shape;39;p17"/>
          <p:cNvSpPr txBox="1"/>
          <p:nvPr>
            <p:ph idx="11" type="ftr"/>
          </p:nvPr>
        </p:nvSpPr>
        <p:spPr>
          <a:xfrm>
            <a:off x="4038600" y="6356352"/>
            <a:ext cx="41148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entury Gothic"/>
                <a:ea typeface="Century Gothic"/>
                <a:cs typeface="Century Gothic"/>
                <a:sym typeface="Century Gothic"/>
              </a:defRPr>
            </a:lvl1pPr>
            <a:lvl2pPr lvl="1"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2pPr>
            <a:lvl3pPr lvl="2"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3pPr>
            <a:lvl4pPr lvl="3"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4pPr>
            <a:lvl5pPr lvl="4"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5pPr>
            <a:lvl6pPr lvl="5"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6pPr>
            <a:lvl7pPr lvl="6"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7pPr>
            <a:lvl8pPr lvl="7"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8pPr>
            <a:lvl9pPr lvl="8"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9pPr>
          </a:lstStyle>
          <a:p/>
        </p:txBody>
      </p:sp>
      <p:sp>
        <p:nvSpPr>
          <p:cNvPr id="40" name="Google Shape;40;p17"/>
          <p:cNvSpPr txBox="1"/>
          <p:nvPr>
            <p:ph idx="12" type="sldNum"/>
          </p:nvPr>
        </p:nvSpPr>
        <p:spPr>
          <a:xfrm>
            <a:off x="8610600" y="6356352"/>
            <a:ext cx="27432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rgbClr val="000000"/>
                </a:solidFill>
                <a:latin typeface="Century Gothic"/>
                <a:ea typeface="Century Gothic"/>
                <a:cs typeface="Century Gothic"/>
                <a:sym typeface="Century Gothic"/>
              </a:defRPr>
            </a:lvl1pPr>
            <a:lvl2pPr indent="0" lvl="1" marL="0" marR="0" rtl="0" algn="l">
              <a:spcBef>
                <a:spcPts val="0"/>
              </a:spcBef>
              <a:buNone/>
              <a:defRPr sz="1800">
                <a:solidFill>
                  <a:srgbClr val="000000"/>
                </a:solidFill>
                <a:latin typeface="Century Gothic"/>
                <a:ea typeface="Century Gothic"/>
                <a:cs typeface="Century Gothic"/>
                <a:sym typeface="Century Gothic"/>
              </a:defRPr>
            </a:lvl2pPr>
            <a:lvl3pPr indent="0" lvl="2" marL="0" marR="0" rtl="0" algn="l">
              <a:spcBef>
                <a:spcPts val="0"/>
              </a:spcBef>
              <a:buNone/>
              <a:defRPr sz="1800">
                <a:solidFill>
                  <a:srgbClr val="000000"/>
                </a:solidFill>
                <a:latin typeface="Century Gothic"/>
                <a:ea typeface="Century Gothic"/>
                <a:cs typeface="Century Gothic"/>
                <a:sym typeface="Century Gothic"/>
              </a:defRPr>
            </a:lvl3pPr>
            <a:lvl4pPr indent="0" lvl="3" marL="0" marR="0" rtl="0" algn="l">
              <a:spcBef>
                <a:spcPts val="0"/>
              </a:spcBef>
              <a:buNone/>
              <a:defRPr sz="1800">
                <a:solidFill>
                  <a:srgbClr val="000000"/>
                </a:solidFill>
                <a:latin typeface="Century Gothic"/>
                <a:ea typeface="Century Gothic"/>
                <a:cs typeface="Century Gothic"/>
                <a:sym typeface="Century Gothic"/>
              </a:defRPr>
            </a:lvl4pPr>
            <a:lvl5pPr indent="0" lvl="4" marL="0" marR="0" rtl="0" algn="l">
              <a:spcBef>
                <a:spcPts val="0"/>
              </a:spcBef>
              <a:buNone/>
              <a:defRPr sz="1800">
                <a:solidFill>
                  <a:srgbClr val="000000"/>
                </a:solidFill>
                <a:latin typeface="Century Gothic"/>
                <a:ea typeface="Century Gothic"/>
                <a:cs typeface="Century Gothic"/>
                <a:sym typeface="Century Gothic"/>
              </a:defRPr>
            </a:lvl5pPr>
            <a:lvl6pPr indent="0" lvl="5" marL="0" marR="0" rtl="0" algn="l">
              <a:spcBef>
                <a:spcPts val="0"/>
              </a:spcBef>
              <a:buNone/>
              <a:defRPr sz="1800">
                <a:solidFill>
                  <a:srgbClr val="000000"/>
                </a:solidFill>
                <a:latin typeface="Century Gothic"/>
                <a:ea typeface="Century Gothic"/>
                <a:cs typeface="Century Gothic"/>
                <a:sym typeface="Century Gothic"/>
              </a:defRPr>
            </a:lvl6pPr>
            <a:lvl7pPr indent="0" lvl="6" marL="0" marR="0" rtl="0" algn="l">
              <a:spcBef>
                <a:spcPts val="0"/>
              </a:spcBef>
              <a:buNone/>
              <a:defRPr sz="1800">
                <a:solidFill>
                  <a:srgbClr val="000000"/>
                </a:solidFill>
                <a:latin typeface="Century Gothic"/>
                <a:ea typeface="Century Gothic"/>
                <a:cs typeface="Century Gothic"/>
                <a:sym typeface="Century Gothic"/>
              </a:defRPr>
            </a:lvl7pPr>
            <a:lvl8pPr indent="0" lvl="7" marL="0" marR="0" rtl="0" algn="l">
              <a:spcBef>
                <a:spcPts val="0"/>
              </a:spcBef>
              <a:buNone/>
              <a:defRPr sz="1800">
                <a:solidFill>
                  <a:srgbClr val="000000"/>
                </a:solidFill>
                <a:latin typeface="Century Gothic"/>
                <a:ea typeface="Century Gothic"/>
                <a:cs typeface="Century Gothic"/>
                <a:sym typeface="Century Gothic"/>
              </a:defRPr>
            </a:lvl8pPr>
            <a:lvl9pPr indent="0" lvl="8" marL="0" marR="0" rtl="0" algn="l">
              <a:spcBef>
                <a:spcPts val="0"/>
              </a:spcBef>
              <a:buNone/>
              <a:defRPr sz="1800">
                <a:solidFill>
                  <a:srgbClr val="000000"/>
                </a:solidFill>
                <a:latin typeface="Century Gothic"/>
                <a:ea typeface="Century Gothic"/>
                <a:cs typeface="Century Gothic"/>
                <a:sym typeface="Century Gothic"/>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showMasterSp="0" type="objTx">
  <p:cSld name="OBJECT_WITH_CAPTION_TEXT">
    <p:spTree>
      <p:nvGrpSpPr>
        <p:cNvPr id="41" name="Shape 41"/>
        <p:cNvGrpSpPr/>
        <p:nvPr/>
      </p:nvGrpSpPr>
      <p:grpSpPr>
        <a:xfrm>
          <a:off x="0" y="0"/>
          <a:ext cx="0" cy="0"/>
          <a:chOff x="0" y="0"/>
          <a:chExt cx="0" cy="0"/>
        </a:xfrm>
      </p:grpSpPr>
      <p:sp>
        <p:nvSpPr>
          <p:cNvPr id="42" name="Google Shape;42;p18"/>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rgbClr val="1F3864"/>
              </a:buClr>
              <a:buSzPts val="3200"/>
              <a:buFont typeface="Century Gothic"/>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3" name="Google Shape;43;p18"/>
          <p:cNvSpPr txBox="1"/>
          <p:nvPr>
            <p:ph idx="1" type="body"/>
          </p:nvPr>
        </p:nvSpPr>
        <p:spPr>
          <a:xfrm>
            <a:off x="5183188" y="987427"/>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rgbClr val="1F3864"/>
              </a:buClr>
              <a:buSzPts val="3200"/>
              <a:buChar char="•"/>
              <a:defRPr sz="3200"/>
            </a:lvl1pPr>
            <a:lvl2pPr indent="-406400" lvl="1" marL="914400" algn="l">
              <a:lnSpc>
                <a:spcPct val="90000"/>
              </a:lnSpc>
              <a:spcBef>
                <a:spcPts val="500"/>
              </a:spcBef>
              <a:spcAft>
                <a:spcPts val="0"/>
              </a:spcAft>
              <a:buClr>
                <a:srgbClr val="1F3864"/>
              </a:buClr>
              <a:buSzPts val="2800"/>
              <a:buChar char="•"/>
              <a:defRPr sz="2800"/>
            </a:lvl2pPr>
            <a:lvl3pPr indent="-381000" lvl="2" marL="1371600" algn="l">
              <a:lnSpc>
                <a:spcPct val="90000"/>
              </a:lnSpc>
              <a:spcBef>
                <a:spcPts val="500"/>
              </a:spcBef>
              <a:spcAft>
                <a:spcPts val="0"/>
              </a:spcAft>
              <a:buClr>
                <a:srgbClr val="1F3864"/>
              </a:buClr>
              <a:buSzPts val="2400"/>
              <a:buChar char="•"/>
              <a:defRPr sz="2400"/>
            </a:lvl3pPr>
            <a:lvl4pPr indent="-355600" lvl="3" marL="1828800" algn="l">
              <a:lnSpc>
                <a:spcPct val="90000"/>
              </a:lnSpc>
              <a:spcBef>
                <a:spcPts val="500"/>
              </a:spcBef>
              <a:spcAft>
                <a:spcPts val="0"/>
              </a:spcAft>
              <a:buClr>
                <a:srgbClr val="1F3864"/>
              </a:buClr>
              <a:buSzPts val="2000"/>
              <a:buChar char="•"/>
              <a:defRPr sz="2000"/>
            </a:lvl4pPr>
            <a:lvl5pPr indent="-355600" lvl="4" marL="2286000" algn="l">
              <a:lnSpc>
                <a:spcPct val="90000"/>
              </a:lnSpc>
              <a:spcBef>
                <a:spcPts val="500"/>
              </a:spcBef>
              <a:spcAft>
                <a:spcPts val="0"/>
              </a:spcAft>
              <a:buClr>
                <a:srgbClr val="1F3864"/>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44" name="Google Shape;44;p18"/>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1F3864"/>
              </a:buClr>
              <a:buSzPts val="1600"/>
              <a:buNone/>
              <a:defRPr sz="1600"/>
            </a:lvl1pPr>
            <a:lvl2pPr indent="-228600" lvl="1" marL="914400" algn="l">
              <a:lnSpc>
                <a:spcPct val="90000"/>
              </a:lnSpc>
              <a:spcBef>
                <a:spcPts val="500"/>
              </a:spcBef>
              <a:spcAft>
                <a:spcPts val="0"/>
              </a:spcAft>
              <a:buClr>
                <a:srgbClr val="1F3864"/>
              </a:buClr>
              <a:buSzPts val="1400"/>
              <a:buNone/>
              <a:defRPr sz="1400"/>
            </a:lvl2pPr>
            <a:lvl3pPr indent="-228600" lvl="2" marL="1371600" algn="l">
              <a:lnSpc>
                <a:spcPct val="90000"/>
              </a:lnSpc>
              <a:spcBef>
                <a:spcPts val="500"/>
              </a:spcBef>
              <a:spcAft>
                <a:spcPts val="0"/>
              </a:spcAft>
              <a:buClr>
                <a:srgbClr val="1F3864"/>
              </a:buClr>
              <a:buSzPts val="1200"/>
              <a:buNone/>
              <a:defRPr sz="1200"/>
            </a:lvl3pPr>
            <a:lvl4pPr indent="-228600" lvl="3" marL="1828800" algn="l">
              <a:lnSpc>
                <a:spcPct val="90000"/>
              </a:lnSpc>
              <a:spcBef>
                <a:spcPts val="500"/>
              </a:spcBef>
              <a:spcAft>
                <a:spcPts val="0"/>
              </a:spcAft>
              <a:buClr>
                <a:srgbClr val="1F3864"/>
              </a:buClr>
              <a:buSzPts val="1000"/>
              <a:buNone/>
              <a:defRPr sz="1000"/>
            </a:lvl4pPr>
            <a:lvl5pPr indent="-228600" lvl="4" marL="2286000" algn="l">
              <a:lnSpc>
                <a:spcPct val="90000"/>
              </a:lnSpc>
              <a:spcBef>
                <a:spcPts val="500"/>
              </a:spcBef>
              <a:spcAft>
                <a:spcPts val="0"/>
              </a:spcAft>
              <a:buClr>
                <a:srgbClr val="1F3864"/>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45" name="Google Shape;45;p18"/>
          <p:cNvSpPr txBox="1"/>
          <p:nvPr>
            <p:ph idx="10" type="dt"/>
          </p:nvPr>
        </p:nvSpPr>
        <p:spPr>
          <a:xfrm>
            <a:off x="838200" y="6356352"/>
            <a:ext cx="27432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entury Gothic"/>
                <a:ea typeface="Century Gothic"/>
                <a:cs typeface="Century Gothic"/>
                <a:sym typeface="Century Gothic"/>
              </a:defRPr>
            </a:lvl1pPr>
            <a:lvl2pPr lvl="1"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2pPr>
            <a:lvl3pPr lvl="2"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3pPr>
            <a:lvl4pPr lvl="3"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4pPr>
            <a:lvl5pPr lvl="4"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5pPr>
            <a:lvl6pPr lvl="5"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6pPr>
            <a:lvl7pPr lvl="6"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7pPr>
            <a:lvl8pPr lvl="7"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8pPr>
            <a:lvl9pPr lvl="8"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9pPr>
          </a:lstStyle>
          <a:p/>
        </p:txBody>
      </p:sp>
      <p:sp>
        <p:nvSpPr>
          <p:cNvPr id="46" name="Google Shape;46;p18"/>
          <p:cNvSpPr txBox="1"/>
          <p:nvPr>
            <p:ph idx="11" type="ftr"/>
          </p:nvPr>
        </p:nvSpPr>
        <p:spPr>
          <a:xfrm>
            <a:off x="4038600" y="6356352"/>
            <a:ext cx="41148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entury Gothic"/>
                <a:ea typeface="Century Gothic"/>
                <a:cs typeface="Century Gothic"/>
                <a:sym typeface="Century Gothic"/>
              </a:defRPr>
            </a:lvl1pPr>
            <a:lvl2pPr lvl="1"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2pPr>
            <a:lvl3pPr lvl="2"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3pPr>
            <a:lvl4pPr lvl="3"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4pPr>
            <a:lvl5pPr lvl="4"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5pPr>
            <a:lvl6pPr lvl="5"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6pPr>
            <a:lvl7pPr lvl="6"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7pPr>
            <a:lvl8pPr lvl="7"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8pPr>
            <a:lvl9pPr lvl="8"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9pPr>
          </a:lstStyle>
          <a:p/>
        </p:txBody>
      </p:sp>
      <p:sp>
        <p:nvSpPr>
          <p:cNvPr id="47" name="Google Shape;47;p18"/>
          <p:cNvSpPr txBox="1"/>
          <p:nvPr>
            <p:ph idx="12" type="sldNum"/>
          </p:nvPr>
        </p:nvSpPr>
        <p:spPr>
          <a:xfrm>
            <a:off x="8610600" y="6356352"/>
            <a:ext cx="27432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rgbClr val="000000"/>
                </a:solidFill>
                <a:latin typeface="Century Gothic"/>
                <a:ea typeface="Century Gothic"/>
                <a:cs typeface="Century Gothic"/>
                <a:sym typeface="Century Gothic"/>
              </a:defRPr>
            </a:lvl1pPr>
            <a:lvl2pPr indent="0" lvl="1" marL="0" marR="0" rtl="0" algn="l">
              <a:spcBef>
                <a:spcPts val="0"/>
              </a:spcBef>
              <a:buNone/>
              <a:defRPr sz="1800">
                <a:solidFill>
                  <a:srgbClr val="000000"/>
                </a:solidFill>
                <a:latin typeface="Century Gothic"/>
                <a:ea typeface="Century Gothic"/>
                <a:cs typeface="Century Gothic"/>
                <a:sym typeface="Century Gothic"/>
              </a:defRPr>
            </a:lvl2pPr>
            <a:lvl3pPr indent="0" lvl="2" marL="0" marR="0" rtl="0" algn="l">
              <a:spcBef>
                <a:spcPts val="0"/>
              </a:spcBef>
              <a:buNone/>
              <a:defRPr sz="1800">
                <a:solidFill>
                  <a:srgbClr val="000000"/>
                </a:solidFill>
                <a:latin typeface="Century Gothic"/>
                <a:ea typeface="Century Gothic"/>
                <a:cs typeface="Century Gothic"/>
                <a:sym typeface="Century Gothic"/>
              </a:defRPr>
            </a:lvl3pPr>
            <a:lvl4pPr indent="0" lvl="3" marL="0" marR="0" rtl="0" algn="l">
              <a:spcBef>
                <a:spcPts val="0"/>
              </a:spcBef>
              <a:buNone/>
              <a:defRPr sz="1800">
                <a:solidFill>
                  <a:srgbClr val="000000"/>
                </a:solidFill>
                <a:latin typeface="Century Gothic"/>
                <a:ea typeface="Century Gothic"/>
                <a:cs typeface="Century Gothic"/>
                <a:sym typeface="Century Gothic"/>
              </a:defRPr>
            </a:lvl4pPr>
            <a:lvl5pPr indent="0" lvl="4" marL="0" marR="0" rtl="0" algn="l">
              <a:spcBef>
                <a:spcPts val="0"/>
              </a:spcBef>
              <a:buNone/>
              <a:defRPr sz="1800">
                <a:solidFill>
                  <a:srgbClr val="000000"/>
                </a:solidFill>
                <a:latin typeface="Century Gothic"/>
                <a:ea typeface="Century Gothic"/>
                <a:cs typeface="Century Gothic"/>
                <a:sym typeface="Century Gothic"/>
              </a:defRPr>
            </a:lvl5pPr>
            <a:lvl6pPr indent="0" lvl="5" marL="0" marR="0" rtl="0" algn="l">
              <a:spcBef>
                <a:spcPts val="0"/>
              </a:spcBef>
              <a:buNone/>
              <a:defRPr sz="1800">
                <a:solidFill>
                  <a:srgbClr val="000000"/>
                </a:solidFill>
                <a:latin typeface="Century Gothic"/>
                <a:ea typeface="Century Gothic"/>
                <a:cs typeface="Century Gothic"/>
                <a:sym typeface="Century Gothic"/>
              </a:defRPr>
            </a:lvl6pPr>
            <a:lvl7pPr indent="0" lvl="6" marL="0" marR="0" rtl="0" algn="l">
              <a:spcBef>
                <a:spcPts val="0"/>
              </a:spcBef>
              <a:buNone/>
              <a:defRPr sz="1800">
                <a:solidFill>
                  <a:srgbClr val="000000"/>
                </a:solidFill>
                <a:latin typeface="Century Gothic"/>
                <a:ea typeface="Century Gothic"/>
                <a:cs typeface="Century Gothic"/>
                <a:sym typeface="Century Gothic"/>
              </a:defRPr>
            </a:lvl7pPr>
            <a:lvl8pPr indent="0" lvl="7" marL="0" marR="0" rtl="0" algn="l">
              <a:spcBef>
                <a:spcPts val="0"/>
              </a:spcBef>
              <a:buNone/>
              <a:defRPr sz="1800">
                <a:solidFill>
                  <a:srgbClr val="000000"/>
                </a:solidFill>
                <a:latin typeface="Century Gothic"/>
                <a:ea typeface="Century Gothic"/>
                <a:cs typeface="Century Gothic"/>
                <a:sym typeface="Century Gothic"/>
              </a:defRPr>
            </a:lvl8pPr>
            <a:lvl9pPr indent="0" lvl="8" marL="0" marR="0" rtl="0" algn="l">
              <a:spcBef>
                <a:spcPts val="0"/>
              </a:spcBef>
              <a:buNone/>
              <a:defRPr sz="1800">
                <a:solidFill>
                  <a:srgbClr val="000000"/>
                </a:solidFill>
                <a:latin typeface="Century Gothic"/>
                <a:ea typeface="Century Gothic"/>
                <a:cs typeface="Century Gothic"/>
                <a:sym typeface="Century Gothic"/>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showMasterSp="0" type="picTx">
  <p:cSld name="PICTURE_WITH_CAPTION_TEXT">
    <p:spTree>
      <p:nvGrpSpPr>
        <p:cNvPr id="48" name="Shape 48"/>
        <p:cNvGrpSpPr/>
        <p:nvPr/>
      </p:nvGrpSpPr>
      <p:grpSpPr>
        <a:xfrm>
          <a:off x="0" y="0"/>
          <a:ext cx="0" cy="0"/>
          <a:chOff x="0" y="0"/>
          <a:chExt cx="0" cy="0"/>
        </a:xfrm>
      </p:grpSpPr>
      <p:sp>
        <p:nvSpPr>
          <p:cNvPr id="49" name="Google Shape;49;p1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rgbClr val="1F3864"/>
              </a:buClr>
              <a:buSzPts val="3200"/>
              <a:buFont typeface="Century Gothic"/>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0" name="Google Shape;50;p19"/>
          <p:cNvSpPr/>
          <p:nvPr>
            <p:ph idx="2" type="pic"/>
          </p:nvPr>
        </p:nvSpPr>
        <p:spPr>
          <a:xfrm>
            <a:off x="5183188" y="987427"/>
            <a:ext cx="6172200" cy="4873625"/>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1000"/>
              </a:spcBef>
              <a:spcAft>
                <a:spcPts val="0"/>
              </a:spcAft>
              <a:buClr>
                <a:srgbClr val="1F3864"/>
              </a:buClr>
              <a:buSzPts val="3200"/>
              <a:buFont typeface="Arial"/>
              <a:buNone/>
              <a:defRPr b="0" i="0" sz="3200" u="none" cap="none" strike="noStrike">
                <a:solidFill>
                  <a:srgbClr val="1F3864"/>
                </a:solidFill>
                <a:latin typeface="Century Gothic"/>
                <a:ea typeface="Century Gothic"/>
                <a:cs typeface="Century Gothic"/>
                <a:sym typeface="Century Gothic"/>
              </a:defRPr>
            </a:lvl1pPr>
            <a:lvl2pPr lvl="1" marR="0" rtl="0" algn="l">
              <a:lnSpc>
                <a:spcPct val="90000"/>
              </a:lnSpc>
              <a:spcBef>
                <a:spcPts val="500"/>
              </a:spcBef>
              <a:spcAft>
                <a:spcPts val="0"/>
              </a:spcAft>
              <a:buClr>
                <a:srgbClr val="1F3864"/>
              </a:buClr>
              <a:buSzPts val="2800"/>
              <a:buFont typeface="Arial"/>
              <a:buNone/>
              <a:defRPr b="0" i="0" sz="2800" u="none" cap="none" strike="noStrike">
                <a:solidFill>
                  <a:srgbClr val="1F3864"/>
                </a:solidFill>
                <a:latin typeface="Century Gothic"/>
                <a:ea typeface="Century Gothic"/>
                <a:cs typeface="Century Gothic"/>
                <a:sym typeface="Century Gothic"/>
              </a:defRPr>
            </a:lvl2pPr>
            <a:lvl3pPr lvl="2" marR="0" rtl="0" algn="l">
              <a:lnSpc>
                <a:spcPct val="90000"/>
              </a:lnSpc>
              <a:spcBef>
                <a:spcPts val="500"/>
              </a:spcBef>
              <a:spcAft>
                <a:spcPts val="0"/>
              </a:spcAft>
              <a:buClr>
                <a:srgbClr val="1F3864"/>
              </a:buClr>
              <a:buSzPts val="2400"/>
              <a:buFont typeface="Arial"/>
              <a:buNone/>
              <a:defRPr b="0" i="0" sz="2400" u="none" cap="none" strike="noStrike">
                <a:solidFill>
                  <a:srgbClr val="1F3864"/>
                </a:solidFill>
                <a:latin typeface="Century Gothic"/>
                <a:ea typeface="Century Gothic"/>
                <a:cs typeface="Century Gothic"/>
                <a:sym typeface="Century Gothic"/>
              </a:defRPr>
            </a:lvl3pPr>
            <a:lvl4pPr lvl="3" marR="0" rtl="0" algn="l">
              <a:lnSpc>
                <a:spcPct val="90000"/>
              </a:lnSpc>
              <a:spcBef>
                <a:spcPts val="500"/>
              </a:spcBef>
              <a:spcAft>
                <a:spcPts val="0"/>
              </a:spcAft>
              <a:buClr>
                <a:srgbClr val="1F3864"/>
              </a:buClr>
              <a:buSzPts val="2000"/>
              <a:buFont typeface="Arial"/>
              <a:buNone/>
              <a:defRPr b="0" i="0" sz="2000" u="none" cap="none" strike="noStrike">
                <a:solidFill>
                  <a:srgbClr val="1F3864"/>
                </a:solidFill>
                <a:latin typeface="Century Gothic"/>
                <a:ea typeface="Century Gothic"/>
                <a:cs typeface="Century Gothic"/>
                <a:sym typeface="Century Gothic"/>
              </a:defRPr>
            </a:lvl4pPr>
            <a:lvl5pPr lvl="4" marR="0" rtl="0" algn="l">
              <a:lnSpc>
                <a:spcPct val="90000"/>
              </a:lnSpc>
              <a:spcBef>
                <a:spcPts val="500"/>
              </a:spcBef>
              <a:spcAft>
                <a:spcPts val="0"/>
              </a:spcAft>
              <a:buClr>
                <a:srgbClr val="1F3864"/>
              </a:buClr>
              <a:buSzPts val="2000"/>
              <a:buFont typeface="Arial"/>
              <a:buNone/>
              <a:defRPr b="0" i="0" sz="2000" u="none" cap="none" strike="noStrike">
                <a:solidFill>
                  <a:srgbClr val="1F3864"/>
                </a:solidFill>
                <a:latin typeface="Century Gothic"/>
                <a:ea typeface="Century Gothic"/>
                <a:cs typeface="Century Gothic"/>
                <a:sym typeface="Century Gothic"/>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Twentieth Century"/>
                <a:ea typeface="Twentieth Century"/>
                <a:cs typeface="Twentieth Century"/>
                <a:sym typeface="Twentieth Century"/>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Twentieth Century"/>
                <a:ea typeface="Twentieth Century"/>
                <a:cs typeface="Twentieth Century"/>
                <a:sym typeface="Twentieth Century"/>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Twentieth Century"/>
                <a:ea typeface="Twentieth Century"/>
                <a:cs typeface="Twentieth Century"/>
                <a:sym typeface="Twentieth Century"/>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Twentieth Century"/>
                <a:ea typeface="Twentieth Century"/>
                <a:cs typeface="Twentieth Century"/>
                <a:sym typeface="Twentieth Century"/>
              </a:defRPr>
            </a:lvl9pPr>
          </a:lstStyle>
          <a:p/>
        </p:txBody>
      </p:sp>
      <p:sp>
        <p:nvSpPr>
          <p:cNvPr id="51" name="Google Shape;51;p19"/>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1F3864"/>
              </a:buClr>
              <a:buSzPts val="1600"/>
              <a:buNone/>
              <a:defRPr sz="1600"/>
            </a:lvl1pPr>
            <a:lvl2pPr indent="-228600" lvl="1" marL="914400" algn="l">
              <a:lnSpc>
                <a:spcPct val="90000"/>
              </a:lnSpc>
              <a:spcBef>
                <a:spcPts val="500"/>
              </a:spcBef>
              <a:spcAft>
                <a:spcPts val="0"/>
              </a:spcAft>
              <a:buClr>
                <a:srgbClr val="1F3864"/>
              </a:buClr>
              <a:buSzPts val="1400"/>
              <a:buNone/>
              <a:defRPr sz="1400"/>
            </a:lvl2pPr>
            <a:lvl3pPr indent="-228600" lvl="2" marL="1371600" algn="l">
              <a:lnSpc>
                <a:spcPct val="90000"/>
              </a:lnSpc>
              <a:spcBef>
                <a:spcPts val="500"/>
              </a:spcBef>
              <a:spcAft>
                <a:spcPts val="0"/>
              </a:spcAft>
              <a:buClr>
                <a:srgbClr val="1F3864"/>
              </a:buClr>
              <a:buSzPts val="1200"/>
              <a:buNone/>
              <a:defRPr sz="1200"/>
            </a:lvl3pPr>
            <a:lvl4pPr indent="-228600" lvl="3" marL="1828800" algn="l">
              <a:lnSpc>
                <a:spcPct val="90000"/>
              </a:lnSpc>
              <a:spcBef>
                <a:spcPts val="500"/>
              </a:spcBef>
              <a:spcAft>
                <a:spcPts val="0"/>
              </a:spcAft>
              <a:buClr>
                <a:srgbClr val="1F3864"/>
              </a:buClr>
              <a:buSzPts val="1000"/>
              <a:buNone/>
              <a:defRPr sz="1000"/>
            </a:lvl4pPr>
            <a:lvl5pPr indent="-228600" lvl="4" marL="2286000" algn="l">
              <a:lnSpc>
                <a:spcPct val="90000"/>
              </a:lnSpc>
              <a:spcBef>
                <a:spcPts val="500"/>
              </a:spcBef>
              <a:spcAft>
                <a:spcPts val="0"/>
              </a:spcAft>
              <a:buClr>
                <a:srgbClr val="1F3864"/>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2" name="Google Shape;52;p19"/>
          <p:cNvSpPr txBox="1"/>
          <p:nvPr>
            <p:ph idx="10" type="dt"/>
          </p:nvPr>
        </p:nvSpPr>
        <p:spPr>
          <a:xfrm>
            <a:off x="838200" y="6356352"/>
            <a:ext cx="27432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entury Gothic"/>
                <a:ea typeface="Century Gothic"/>
                <a:cs typeface="Century Gothic"/>
                <a:sym typeface="Century Gothic"/>
              </a:defRPr>
            </a:lvl1pPr>
            <a:lvl2pPr lvl="1"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2pPr>
            <a:lvl3pPr lvl="2"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3pPr>
            <a:lvl4pPr lvl="3"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4pPr>
            <a:lvl5pPr lvl="4"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5pPr>
            <a:lvl6pPr lvl="5"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6pPr>
            <a:lvl7pPr lvl="6"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7pPr>
            <a:lvl8pPr lvl="7"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8pPr>
            <a:lvl9pPr lvl="8"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9pPr>
          </a:lstStyle>
          <a:p/>
        </p:txBody>
      </p:sp>
      <p:sp>
        <p:nvSpPr>
          <p:cNvPr id="53" name="Google Shape;53;p19"/>
          <p:cNvSpPr txBox="1"/>
          <p:nvPr>
            <p:ph idx="11" type="ftr"/>
          </p:nvPr>
        </p:nvSpPr>
        <p:spPr>
          <a:xfrm>
            <a:off x="4038600" y="6356352"/>
            <a:ext cx="41148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entury Gothic"/>
                <a:ea typeface="Century Gothic"/>
                <a:cs typeface="Century Gothic"/>
                <a:sym typeface="Century Gothic"/>
              </a:defRPr>
            </a:lvl1pPr>
            <a:lvl2pPr lvl="1"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2pPr>
            <a:lvl3pPr lvl="2"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3pPr>
            <a:lvl4pPr lvl="3"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4pPr>
            <a:lvl5pPr lvl="4"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5pPr>
            <a:lvl6pPr lvl="5"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6pPr>
            <a:lvl7pPr lvl="6"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7pPr>
            <a:lvl8pPr lvl="7"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8pPr>
            <a:lvl9pPr lvl="8"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9pPr>
          </a:lstStyle>
          <a:p/>
        </p:txBody>
      </p:sp>
      <p:sp>
        <p:nvSpPr>
          <p:cNvPr id="54" name="Google Shape;54;p19"/>
          <p:cNvSpPr txBox="1"/>
          <p:nvPr>
            <p:ph idx="12" type="sldNum"/>
          </p:nvPr>
        </p:nvSpPr>
        <p:spPr>
          <a:xfrm>
            <a:off x="8610600" y="6356352"/>
            <a:ext cx="27432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rgbClr val="000000"/>
                </a:solidFill>
                <a:latin typeface="Century Gothic"/>
                <a:ea typeface="Century Gothic"/>
                <a:cs typeface="Century Gothic"/>
                <a:sym typeface="Century Gothic"/>
              </a:defRPr>
            </a:lvl1pPr>
            <a:lvl2pPr indent="0" lvl="1" marL="0" marR="0" rtl="0" algn="l">
              <a:spcBef>
                <a:spcPts val="0"/>
              </a:spcBef>
              <a:buNone/>
              <a:defRPr sz="1800">
                <a:solidFill>
                  <a:srgbClr val="000000"/>
                </a:solidFill>
                <a:latin typeface="Century Gothic"/>
                <a:ea typeface="Century Gothic"/>
                <a:cs typeface="Century Gothic"/>
                <a:sym typeface="Century Gothic"/>
              </a:defRPr>
            </a:lvl2pPr>
            <a:lvl3pPr indent="0" lvl="2" marL="0" marR="0" rtl="0" algn="l">
              <a:spcBef>
                <a:spcPts val="0"/>
              </a:spcBef>
              <a:buNone/>
              <a:defRPr sz="1800">
                <a:solidFill>
                  <a:srgbClr val="000000"/>
                </a:solidFill>
                <a:latin typeface="Century Gothic"/>
                <a:ea typeface="Century Gothic"/>
                <a:cs typeface="Century Gothic"/>
                <a:sym typeface="Century Gothic"/>
              </a:defRPr>
            </a:lvl3pPr>
            <a:lvl4pPr indent="0" lvl="3" marL="0" marR="0" rtl="0" algn="l">
              <a:spcBef>
                <a:spcPts val="0"/>
              </a:spcBef>
              <a:buNone/>
              <a:defRPr sz="1800">
                <a:solidFill>
                  <a:srgbClr val="000000"/>
                </a:solidFill>
                <a:latin typeface="Century Gothic"/>
                <a:ea typeface="Century Gothic"/>
                <a:cs typeface="Century Gothic"/>
                <a:sym typeface="Century Gothic"/>
              </a:defRPr>
            </a:lvl4pPr>
            <a:lvl5pPr indent="0" lvl="4" marL="0" marR="0" rtl="0" algn="l">
              <a:spcBef>
                <a:spcPts val="0"/>
              </a:spcBef>
              <a:buNone/>
              <a:defRPr sz="1800">
                <a:solidFill>
                  <a:srgbClr val="000000"/>
                </a:solidFill>
                <a:latin typeface="Century Gothic"/>
                <a:ea typeface="Century Gothic"/>
                <a:cs typeface="Century Gothic"/>
                <a:sym typeface="Century Gothic"/>
              </a:defRPr>
            </a:lvl5pPr>
            <a:lvl6pPr indent="0" lvl="5" marL="0" marR="0" rtl="0" algn="l">
              <a:spcBef>
                <a:spcPts val="0"/>
              </a:spcBef>
              <a:buNone/>
              <a:defRPr sz="1800">
                <a:solidFill>
                  <a:srgbClr val="000000"/>
                </a:solidFill>
                <a:latin typeface="Century Gothic"/>
                <a:ea typeface="Century Gothic"/>
                <a:cs typeface="Century Gothic"/>
                <a:sym typeface="Century Gothic"/>
              </a:defRPr>
            </a:lvl6pPr>
            <a:lvl7pPr indent="0" lvl="6" marL="0" marR="0" rtl="0" algn="l">
              <a:spcBef>
                <a:spcPts val="0"/>
              </a:spcBef>
              <a:buNone/>
              <a:defRPr sz="1800">
                <a:solidFill>
                  <a:srgbClr val="000000"/>
                </a:solidFill>
                <a:latin typeface="Century Gothic"/>
                <a:ea typeface="Century Gothic"/>
                <a:cs typeface="Century Gothic"/>
                <a:sym typeface="Century Gothic"/>
              </a:defRPr>
            </a:lvl7pPr>
            <a:lvl8pPr indent="0" lvl="7" marL="0" marR="0" rtl="0" algn="l">
              <a:spcBef>
                <a:spcPts val="0"/>
              </a:spcBef>
              <a:buNone/>
              <a:defRPr sz="1800">
                <a:solidFill>
                  <a:srgbClr val="000000"/>
                </a:solidFill>
                <a:latin typeface="Century Gothic"/>
                <a:ea typeface="Century Gothic"/>
                <a:cs typeface="Century Gothic"/>
                <a:sym typeface="Century Gothic"/>
              </a:defRPr>
            </a:lvl8pPr>
            <a:lvl9pPr indent="0" lvl="8" marL="0" marR="0" rtl="0" algn="l">
              <a:spcBef>
                <a:spcPts val="0"/>
              </a:spcBef>
              <a:buNone/>
              <a:defRPr sz="1800">
                <a:solidFill>
                  <a:srgbClr val="000000"/>
                </a:solidFill>
                <a:latin typeface="Century Gothic"/>
                <a:ea typeface="Century Gothic"/>
                <a:cs typeface="Century Gothic"/>
                <a:sym typeface="Century Gothic"/>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7.xml"/><Relationship Id="rId10" Type="http://schemas.openxmlformats.org/officeDocument/2006/relationships/slideLayout" Target="../slideLayouts/slideLayout6.xml"/><Relationship Id="rId13" Type="http://schemas.openxmlformats.org/officeDocument/2006/relationships/slideLayout" Target="../slideLayouts/slideLayout9.xml"/><Relationship Id="rId12" Type="http://schemas.openxmlformats.org/officeDocument/2006/relationships/slideLayout" Target="../slideLayouts/slideLayout8.xml"/><Relationship Id="rId1" Type="http://schemas.openxmlformats.org/officeDocument/2006/relationships/image" Target="../media/image1.jpg"/><Relationship Id="rId2" Type="http://schemas.openxmlformats.org/officeDocument/2006/relationships/image" Target="../media/image2.png"/><Relationship Id="rId3" Type="http://schemas.openxmlformats.org/officeDocument/2006/relationships/image" Target="../media/image4.png"/><Relationship Id="rId4" Type="http://schemas.openxmlformats.org/officeDocument/2006/relationships/hyperlink" Target="https://creativecommons.org/licenses/by-nc-sa/4.0/" TargetMode="External"/><Relationship Id="rId9" Type="http://schemas.openxmlformats.org/officeDocument/2006/relationships/slideLayout" Target="../slideLayouts/slideLayout5.xml"/><Relationship Id="rId15" Type="http://schemas.openxmlformats.org/officeDocument/2006/relationships/slideLayout" Target="../slideLayouts/slideLayout11.xml"/><Relationship Id="rId14" Type="http://schemas.openxmlformats.org/officeDocument/2006/relationships/slideLayout" Target="../slideLayouts/slideLayout10.xml"/><Relationship Id="rId16" Type="http://schemas.openxmlformats.org/officeDocument/2006/relationships/theme" Target="../theme/theme4.xml"/><Relationship Id="rId5" Type="http://schemas.openxmlformats.org/officeDocument/2006/relationships/slideLayout" Target="../slideLayouts/slideLayout1.xml"/><Relationship Id="rId6" Type="http://schemas.openxmlformats.org/officeDocument/2006/relationships/slideLayout" Target="../slideLayouts/slideLayout2.xml"/><Relationship Id="rId7" Type="http://schemas.openxmlformats.org/officeDocument/2006/relationships/slideLayout" Target="../slideLayouts/slideLayout3.xml"/><Relationship Id="rId8"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1.xml"/><Relationship Id="rId10" Type="http://schemas.openxmlformats.org/officeDocument/2006/relationships/slideLayout" Target="../slideLayouts/slideLayout20.xml"/><Relationship Id="rId13" Type="http://schemas.openxmlformats.org/officeDocument/2006/relationships/theme" Target="../theme/theme3.xml"/><Relationship Id="rId12" Type="http://schemas.openxmlformats.org/officeDocument/2006/relationships/slideLayout" Target="../slideLayouts/slideLayout22.xml"/><Relationship Id="rId1" Type="http://schemas.openxmlformats.org/officeDocument/2006/relationships/image" Target="../media/image3.jpg"/><Relationship Id="rId2" Type="http://schemas.openxmlformats.org/officeDocument/2006/relationships/slideLayout" Target="../slideLayouts/slideLayout12.xml"/><Relationship Id="rId3" Type="http://schemas.openxmlformats.org/officeDocument/2006/relationships/slideLayout" Target="../slideLayouts/slideLayout13.xml"/><Relationship Id="rId4" Type="http://schemas.openxmlformats.org/officeDocument/2006/relationships/slideLayout" Target="../slideLayouts/slideLayout14.xml"/><Relationship Id="rId9" Type="http://schemas.openxmlformats.org/officeDocument/2006/relationships/slideLayout" Target="../slideLayouts/slideLayout19.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2.xml"/><Relationship Id="rId10" Type="http://schemas.openxmlformats.org/officeDocument/2006/relationships/slideLayout" Target="../slideLayouts/slideLayout31.xml"/><Relationship Id="rId13" Type="http://schemas.openxmlformats.org/officeDocument/2006/relationships/theme" Target="../theme/theme1.xml"/><Relationship Id="rId12" Type="http://schemas.openxmlformats.org/officeDocument/2006/relationships/slideLayout" Target="../slideLayouts/slideLayout33.xml"/><Relationship Id="rId1" Type="http://schemas.openxmlformats.org/officeDocument/2006/relationships/image" Target="../media/image5.jpg"/><Relationship Id="rId2" Type="http://schemas.openxmlformats.org/officeDocument/2006/relationships/slideLayout" Target="../slideLayouts/slideLayout23.xml"/><Relationship Id="rId3" Type="http://schemas.openxmlformats.org/officeDocument/2006/relationships/slideLayout" Target="../slideLayouts/slideLayout24.xml"/><Relationship Id="rId4" Type="http://schemas.openxmlformats.org/officeDocument/2006/relationships/slideLayout" Target="../slideLayouts/slideLayout25.xml"/><Relationship Id="rId9" Type="http://schemas.openxmlformats.org/officeDocument/2006/relationships/slideLayout" Target="../slideLayouts/slideLayout30.xml"/><Relationship Id="rId5" Type="http://schemas.openxmlformats.org/officeDocument/2006/relationships/slideLayout" Target="../slideLayouts/slideLayout26.xml"/><Relationship Id="rId6" Type="http://schemas.openxmlformats.org/officeDocument/2006/relationships/slideLayout" Target="../slideLayouts/slideLayout27.xml"/><Relationship Id="rId7" Type="http://schemas.openxmlformats.org/officeDocument/2006/relationships/slideLayout" Target="../slideLayouts/slideLayout28.xml"/><Relationship Id="rId8"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9" name="Shape 9"/>
        <p:cNvGrpSpPr/>
        <p:nvPr/>
      </p:nvGrpSpPr>
      <p:grpSpPr>
        <a:xfrm>
          <a:off x="0" y="0"/>
          <a:ext cx="0" cy="0"/>
          <a:chOff x="0" y="0"/>
          <a:chExt cx="0" cy="0"/>
        </a:xfrm>
      </p:grpSpPr>
      <p:sp>
        <p:nvSpPr>
          <p:cNvPr id="10" name="Google Shape;10;p6"/>
          <p:cNvSpPr txBox="1"/>
          <p:nvPr>
            <p:ph type="title"/>
          </p:nvPr>
        </p:nvSpPr>
        <p:spPr>
          <a:xfrm>
            <a:off x="838200" y="443073"/>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rgbClr val="1F3864"/>
              </a:buClr>
              <a:buSzPts val="4400"/>
              <a:buFont typeface="Century Gothic"/>
              <a:buNone/>
              <a:defRPr b="0" i="0" sz="4400" u="none" cap="none" strike="noStrike">
                <a:solidFill>
                  <a:srgbClr val="1F3864"/>
                </a:solidFill>
                <a:latin typeface="Century Gothic"/>
                <a:ea typeface="Century Gothic"/>
                <a:cs typeface="Century Gothic"/>
                <a:sym typeface="Century Gothic"/>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rgbClr val="1F3864"/>
              </a:buClr>
              <a:buSzPts val="2800"/>
              <a:buFont typeface="Arial"/>
              <a:buChar char="•"/>
              <a:defRPr b="0" i="0" sz="2800" u="none" cap="none" strike="noStrike">
                <a:solidFill>
                  <a:srgbClr val="1F3864"/>
                </a:solidFill>
                <a:latin typeface="Century Gothic"/>
                <a:ea typeface="Century Gothic"/>
                <a:cs typeface="Century Gothic"/>
                <a:sym typeface="Century Gothic"/>
              </a:defRPr>
            </a:lvl1pPr>
            <a:lvl2pPr indent="-381000" lvl="1" marL="914400" marR="0" rtl="0" algn="l">
              <a:lnSpc>
                <a:spcPct val="90000"/>
              </a:lnSpc>
              <a:spcBef>
                <a:spcPts val="500"/>
              </a:spcBef>
              <a:spcAft>
                <a:spcPts val="0"/>
              </a:spcAft>
              <a:buClr>
                <a:srgbClr val="1F3864"/>
              </a:buClr>
              <a:buSzPts val="2400"/>
              <a:buFont typeface="Arial"/>
              <a:buChar char="•"/>
              <a:defRPr b="0" i="0" sz="2400" u="none" cap="none" strike="noStrike">
                <a:solidFill>
                  <a:srgbClr val="1F3864"/>
                </a:solidFill>
                <a:latin typeface="Century Gothic"/>
                <a:ea typeface="Century Gothic"/>
                <a:cs typeface="Century Gothic"/>
                <a:sym typeface="Century Gothic"/>
              </a:defRPr>
            </a:lvl2pPr>
            <a:lvl3pPr indent="-355600" lvl="2" marL="1371600" marR="0" rtl="0" algn="l">
              <a:lnSpc>
                <a:spcPct val="90000"/>
              </a:lnSpc>
              <a:spcBef>
                <a:spcPts val="500"/>
              </a:spcBef>
              <a:spcAft>
                <a:spcPts val="0"/>
              </a:spcAft>
              <a:buClr>
                <a:srgbClr val="1F3864"/>
              </a:buClr>
              <a:buSzPts val="2000"/>
              <a:buFont typeface="Arial"/>
              <a:buChar char="•"/>
              <a:defRPr b="0" i="0" sz="2000" u="none" cap="none" strike="noStrike">
                <a:solidFill>
                  <a:srgbClr val="1F3864"/>
                </a:solidFill>
                <a:latin typeface="Century Gothic"/>
                <a:ea typeface="Century Gothic"/>
                <a:cs typeface="Century Gothic"/>
                <a:sym typeface="Century Gothic"/>
              </a:defRPr>
            </a:lvl3pPr>
            <a:lvl4pPr indent="-342900" lvl="3" marL="1828800" marR="0" rtl="0" algn="l">
              <a:lnSpc>
                <a:spcPct val="90000"/>
              </a:lnSpc>
              <a:spcBef>
                <a:spcPts val="500"/>
              </a:spcBef>
              <a:spcAft>
                <a:spcPts val="0"/>
              </a:spcAft>
              <a:buClr>
                <a:srgbClr val="1F3864"/>
              </a:buClr>
              <a:buSzPts val="1800"/>
              <a:buFont typeface="Arial"/>
              <a:buChar char="•"/>
              <a:defRPr b="0" i="0" sz="1800" u="none" cap="none" strike="noStrike">
                <a:solidFill>
                  <a:srgbClr val="1F3864"/>
                </a:solidFill>
                <a:latin typeface="Century Gothic"/>
                <a:ea typeface="Century Gothic"/>
                <a:cs typeface="Century Gothic"/>
                <a:sym typeface="Century Gothic"/>
              </a:defRPr>
            </a:lvl4pPr>
            <a:lvl5pPr indent="-342900" lvl="4" marL="2286000" marR="0" rtl="0" algn="l">
              <a:lnSpc>
                <a:spcPct val="90000"/>
              </a:lnSpc>
              <a:spcBef>
                <a:spcPts val="500"/>
              </a:spcBef>
              <a:spcAft>
                <a:spcPts val="0"/>
              </a:spcAft>
              <a:buClr>
                <a:srgbClr val="1F3864"/>
              </a:buClr>
              <a:buSzPts val="1800"/>
              <a:buFont typeface="Arial"/>
              <a:buChar char="•"/>
              <a:defRPr b="0" i="0" sz="1800" u="none" cap="none" strike="noStrike">
                <a:solidFill>
                  <a:srgbClr val="1F3864"/>
                </a:solidFill>
                <a:latin typeface="Century Gothic"/>
                <a:ea typeface="Century Gothic"/>
                <a:cs typeface="Century Gothic"/>
                <a:sym typeface="Century Gothic"/>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Twentieth Century"/>
                <a:ea typeface="Twentieth Century"/>
                <a:cs typeface="Twentieth Century"/>
                <a:sym typeface="Twentieth Century"/>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Twentieth Century"/>
                <a:ea typeface="Twentieth Century"/>
                <a:cs typeface="Twentieth Century"/>
                <a:sym typeface="Twentieth Century"/>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Twentieth Century"/>
                <a:ea typeface="Twentieth Century"/>
                <a:cs typeface="Twentieth Century"/>
                <a:sym typeface="Twentieth Century"/>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Twentieth Century"/>
                <a:ea typeface="Twentieth Century"/>
                <a:cs typeface="Twentieth Century"/>
                <a:sym typeface="Twentieth Century"/>
              </a:defRPr>
            </a:lvl9pPr>
          </a:lstStyle>
          <a:p/>
        </p:txBody>
      </p:sp>
      <p:pic>
        <p:nvPicPr>
          <p:cNvPr id="12" name="Google Shape;12;p6"/>
          <p:cNvPicPr preferRelativeResize="0"/>
          <p:nvPr/>
        </p:nvPicPr>
        <p:blipFill rotWithShape="1">
          <a:blip r:embed="rId2">
            <a:alphaModFix/>
          </a:blip>
          <a:srcRect b="0" l="0" r="0" t="0"/>
          <a:stretch/>
        </p:blipFill>
        <p:spPr>
          <a:xfrm>
            <a:off x="10485120" y="-61459"/>
            <a:ext cx="1627856" cy="563137"/>
          </a:xfrm>
          <a:prstGeom prst="rect">
            <a:avLst/>
          </a:prstGeom>
          <a:noFill/>
          <a:ln>
            <a:noFill/>
          </a:ln>
        </p:spPr>
      </p:pic>
      <p:pic>
        <p:nvPicPr>
          <p:cNvPr id="13" name="Google Shape;13;p6"/>
          <p:cNvPicPr preferRelativeResize="0"/>
          <p:nvPr/>
        </p:nvPicPr>
        <p:blipFill rotWithShape="1">
          <a:blip r:embed="rId3">
            <a:alphaModFix/>
          </a:blip>
          <a:srcRect b="0" l="0" r="0" t="0"/>
          <a:stretch/>
        </p:blipFill>
        <p:spPr>
          <a:xfrm>
            <a:off x="1" y="0"/>
            <a:ext cx="4775200" cy="417830"/>
          </a:xfrm>
          <a:prstGeom prst="rect">
            <a:avLst/>
          </a:prstGeom>
          <a:noFill/>
          <a:ln>
            <a:noFill/>
          </a:ln>
        </p:spPr>
      </p:pic>
      <p:sp>
        <p:nvSpPr>
          <p:cNvPr id="14" name="Google Shape;14;p6"/>
          <p:cNvSpPr/>
          <p:nvPr/>
        </p:nvSpPr>
        <p:spPr>
          <a:xfrm>
            <a:off x="9088583" y="6572243"/>
            <a:ext cx="8434647" cy="43088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GB" sz="1100" u="none" cap="none" strike="noStrike">
                <a:solidFill>
                  <a:srgbClr val="002060"/>
                </a:solidFill>
                <a:latin typeface="Century Gothic"/>
                <a:ea typeface="Century Gothic"/>
                <a:cs typeface="Century Gothic"/>
                <a:sym typeface="Century Gothic"/>
              </a:rPr>
              <a:t>Material</a:t>
            </a:r>
            <a:r>
              <a:rPr b="0" i="0" lang="en-GB" sz="1100" u="none" cap="none" strike="noStrike">
                <a:solidFill>
                  <a:srgbClr val="002060"/>
                </a:solidFill>
                <a:latin typeface="Arial"/>
                <a:ea typeface="Arial"/>
                <a:cs typeface="Arial"/>
                <a:sym typeface="Arial"/>
              </a:rPr>
              <a:t> </a:t>
            </a:r>
            <a:r>
              <a:rPr b="0" i="0" lang="en-GB" sz="1100" u="none" cap="none" strike="noStrike">
                <a:solidFill>
                  <a:srgbClr val="002060"/>
                </a:solidFill>
                <a:latin typeface="Century Gothic"/>
                <a:ea typeface="Century Gothic"/>
                <a:cs typeface="Century Gothic"/>
                <a:sym typeface="Century Gothic"/>
              </a:rPr>
              <a:t>licensed as </a:t>
            </a:r>
            <a:r>
              <a:rPr b="1" i="0" lang="en-GB" sz="1100" u="sng" cap="none" strike="noStrike">
                <a:solidFill>
                  <a:srgbClr val="FFFFFF"/>
                </a:solidFill>
                <a:latin typeface="Century Gothic"/>
                <a:ea typeface="Century Gothic"/>
                <a:cs typeface="Century Gothic"/>
                <a:sym typeface="Century Gothic"/>
                <a:hlinkClick r:id="rId4">
                  <a:extLst>
                    <a:ext uri="{A12FA001-AC4F-418D-AE19-62706E023703}">
                      <ahyp:hlinkClr val="tx"/>
                    </a:ext>
                  </a:extLst>
                </a:hlinkClick>
              </a:rPr>
              <a:t>CC BY-NC-SA 4.0</a:t>
            </a:r>
            <a:br>
              <a:rPr b="0" i="0" lang="en-GB" sz="1100" u="none" cap="none" strike="noStrike">
                <a:solidFill>
                  <a:srgbClr val="000000"/>
                </a:solidFill>
                <a:latin typeface="Century Gothic"/>
                <a:ea typeface="Century Gothic"/>
                <a:cs typeface="Century Gothic"/>
                <a:sym typeface="Century Gothic"/>
              </a:rPr>
            </a:br>
            <a:endParaRPr sz="1100">
              <a:solidFill>
                <a:srgbClr val="000000"/>
              </a:solidFill>
              <a:latin typeface="Century Gothic"/>
              <a:ea typeface="Century Gothic"/>
              <a:cs typeface="Century Gothic"/>
              <a:sym typeface="Century Gothic"/>
            </a:endParaRPr>
          </a:p>
        </p:txBody>
      </p:sp>
      <p:sp>
        <p:nvSpPr>
          <p:cNvPr id="15" name="Google Shape;15;p6"/>
          <p:cNvSpPr/>
          <p:nvPr/>
        </p:nvSpPr>
        <p:spPr>
          <a:xfrm>
            <a:off x="2" y="6572241"/>
            <a:ext cx="8434647" cy="26161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GB" sz="1050">
                <a:solidFill>
                  <a:srgbClr val="002060"/>
                </a:solidFill>
                <a:latin typeface="Century Gothic"/>
                <a:ea typeface="Century Gothic"/>
                <a:cs typeface="Century Gothic"/>
                <a:sym typeface="Century Gothic"/>
              </a:rPr>
              <a:t>Rachel Hawkes</a:t>
            </a:r>
            <a:endParaRPr sz="1050">
              <a:solidFill>
                <a:srgbClr val="000000"/>
              </a:solidFill>
              <a:latin typeface="Century Gothic"/>
              <a:ea typeface="Century Gothic"/>
              <a:cs typeface="Century Gothic"/>
              <a:sym typeface="Century Gothic"/>
            </a:endParaRPr>
          </a:p>
        </p:txBody>
      </p:sp>
    </p:spTree>
  </p:cSld>
  <p:clrMap accent1="accent1" accent2="accent2" accent3="accent3" accent4="accent4" accent5="accent5" accent6="accent6" bg1="lt1" bg2="dk2" tx1="dk1" tx2="lt2" folHlink="folHlink" hlink="hlink"/>
  <p:sldLayoutIdLst>
    <p:sldLayoutId id="2147483649" r:id="rId5"/>
    <p:sldLayoutId id="2147483650" r:id="rId6"/>
    <p:sldLayoutId id="2147483651" r:id="rId7"/>
    <p:sldLayoutId id="2147483652" r:id="rId8"/>
    <p:sldLayoutId id="2147483653" r:id="rId9"/>
    <p:sldLayoutId id="2147483654" r:id="rId10"/>
    <p:sldLayoutId id="2147483655" r:id="rId11"/>
    <p:sldLayoutId id="2147483656" r:id="rId12"/>
    <p:sldLayoutId id="2147483657" r:id="rId13"/>
    <p:sldLayoutId id="2147483658" r:id="rId14"/>
    <p:sldLayoutId id="2147483659" r:id="rId1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67" name="Shape 67"/>
        <p:cNvGrpSpPr/>
        <p:nvPr/>
      </p:nvGrpSpPr>
      <p:grpSpPr>
        <a:xfrm>
          <a:off x="0" y="0"/>
          <a:ext cx="0" cy="0"/>
          <a:chOff x="0" y="0"/>
          <a:chExt cx="0" cy="0"/>
        </a:xfrm>
      </p:grpSpPr>
      <p:sp>
        <p:nvSpPr>
          <p:cNvPr id="68" name="Google Shape;68;p8"/>
          <p:cNvSpPr txBox="1"/>
          <p:nvPr>
            <p:ph type="title"/>
          </p:nvPr>
        </p:nvSpPr>
        <p:spPr>
          <a:xfrm>
            <a:off x="838200" y="443073"/>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rgbClr val="1F3864"/>
              </a:buClr>
              <a:buSzPts val="4400"/>
              <a:buFont typeface="Century Gothic"/>
              <a:buNone/>
              <a:defRPr b="0" i="0" sz="4400" u="none" cap="none" strike="noStrike">
                <a:solidFill>
                  <a:srgbClr val="1F3864"/>
                </a:solidFill>
                <a:latin typeface="Century Gothic"/>
                <a:ea typeface="Century Gothic"/>
                <a:cs typeface="Century Gothic"/>
                <a:sym typeface="Century Gothic"/>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69" name="Google Shape;69;p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rgbClr val="1F3864"/>
              </a:buClr>
              <a:buSzPts val="2800"/>
              <a:buFont typeface="Arial"/>
              <a:buChar char="•"/>
              <a:defRPr b="0" i="0" sz="2800" u="none" cap="none" strike="noStrike">
                <a:solidFill>
                  <a:srgbClr val="1F3864"/>
                </a:solidFill>
                <a:latin typeface="Century Gothic"/>
                <a:ea typeface="Century Gothic"/>
                <a:cs typeface="Century Gothic"/>
                <a:sym typeface="Century Gothic"/>
              </a:defRPr>
            </a:lvl1pPr>
            <a:lvl2pPr indent="-381000" lvl="1" marL="914400" marR="0" rtl="0" algn="l">
              <a:lnSpc>
                <a:spcPct val="90000"/>
              </a:lnSpc>
              <a:spcBef>
                <a:spcPts val="500"/>
              </a:spcBef>
              <a:spcAft>
                <a:spcPts val="0"/>
              </a:spcAft>
              <a:buClr>
                <a:srgbClr val="1F3864"/>
              </a:buClr>
              <a:buSzPts val="2400"/>
              <a:buFont typeface="Arial"/>
              <a:buChar char="•"/>
              <a:defRPr b="0" i="0" sz="2400" u="none" cap="none" strike="noStrike">
                <a:solidFill>
                  <a:srgbClr val="1F3864"/>
                </a:solidFill>
                <a:latin typeface="Century Gothic"/>
                <a:ea typeface="Century Gothic"/>
                <a:cs typeface="Century Gothic"/>
                <a:sym typeface="Century Gothic"/>
              </a:defRPr>
            </a:lvl2pPr>
            <a:lvl3pPr indent="-355600" lvl="2" marL="1371600" marR="0" rtl="0" algn="l">
              <a:lnSpc>
                <a:spcPct val="90000"/>
              </a:lnSpc>
              <a:spcBef>
                <a:spcPts val="500"/>
              </a:spcBef>
              <a:spcAft>
                <a:spcPts val="0"/>
              </a:spcAft>
              <a:buClr>
                <a:srgbClr val="1F3864"/>
              </a:buClr>
              <a:buSzPts val="2000"/>
              <a:buFont typeface="Arial"/>
              <a:buChar char="•"/>
              <a:defRPr b="0" i="0" sz="2000" u="none" cap="none" strike="noStrike">
                <a:solidFill>
                  <a:srgbClr val="1F3864"/>
                </a:solidFill>
                <a:latin typeface="Century Gothic"/>
                <a:ea typeface="Century Gothic"/>
                <a:cs typeface="Century Gothic"/>
                <a:sym typeface="Century Gothic"/>
              </a:defRPr>
            </a:lvl3pPr>
            <a:lvl4pPr indent="-342900" lvl="3" marL="1828800" marR="0" rtl="0" algn="l">
              <a:lnSpc>
                <a:spcPct val="90000"/>
              </a:lnSpc>
              <a:spcBef>
                <a:spcPts val="500"/>
              </a:spcBef>
              <a:spcAft>
                <a:spcPts val="0"/>
              </a:spcAft>
              <a:buClr>
                <a:srgbClr val="1F3864"/>
              </a:buClr>
              <a:buSzPts val="1800"/>
              <a:buFont typeface="Arial"/>
              <a:buChar char="•"/>
              <a:defRPr b="0" i="0" sz="1800" u="none" cap="none" strike="noStrike">
                <a:solidFill>
                  <a:srgbClr val="1F3864"/>
                </a:solidFill>
                <a:latin typeface="Century Gothic"/>
                <a:ea typeface="Century Gothic"/>
                <a:cs typeface="Century Gothic"/>
                <a:sym typeface="Century Gothic"/>
              </a:defRPr>
            </a:lvl4pPr>
            <a:lvl5pPr indent="-342900" lvl="4" marL="2286000" marR="0" rtl="0" algn="l">
              <a:lnSpc>
                <a:spcPct val="90000"/>
              </a:lnSpc>
              <a:spcBef>
                <a:spcPts val="500"/>
              </a:spcBef>
              <a:spcAft>
                <a:spcPts val="0"/>
              </a:spcAft>
              <a:buClr>
                <a:srgbClr val="1F3864"/>
              </a:buClr>
              <a:buSzPts val="1800"/>
              <a:buFont typeface="Arial"/>
              <a:buChar char="•"/>
              <a:defRPr b="0" i="0" sz="1800" u="none" cap="none" strike="noStrike">
                <a:solidFill>
                  <a:srgbClr val="1F3864"/>
                </a:solidFill>
                <a:latin typeface="Century Gothic"/>
                <a:ea typeface="Century Gothic"/>
                <a:cs typeface="Century Gothic"/>
                <a:sym typeface="Century Gothic"/>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entury Gothic"/>
                <a:ea typeface="Century Gothic"/>
                <a:cs typeface="Century Gothic"/>
                <a:sym typeface="Century Gothic"/>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entury Gothic"/>
                <a:ea typeface="Century Gothic"/>
                <a:cs typeface="Century Gothic"/>
                <a:sym typeface="Century Gothic"/>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entury Gothic"/>
                <a:ea typeface="Century Gothic"/>
                <a:cs typeface="Century Gothic"/>
                <a:sym typeface="Century Gothic"/>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entury Gothic"/>
                <a:ea typeface="Century Gothic"/>
                <a:cs typeface="Century Gothic"/>
                <a:sym typeface="Century Gothic"/>
              </a:defRPr>
            </a:lvl9pPr>
          </a:lstStyle>
          <a:p/>
        </p:txBody>
      </p:sp>
    </p:spTree>
  </p:cSld>
  <p:clrMap accent1="accent1" accent2="accent2" accent3="accent3" accent4="accent4" accent5="accent5" accent6="accent6" bg1="lt1" bg2="dk2" tx1="dk1" tx2="lt2" folHlink="folHlink" hlink="hlink"/>
  <p:sldLayoutIdLst>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107" name="Shape 107"/>
        <p:cNvGrpSpPr/>
        <p:nvPr/>
      </p:nvGrpSpPr>
      <p:grpSpPr>
        <a:xfrm>
          <a:off x="0" y="0"/>
          <a:ext cx="0" cy="0"/>
          <a:chOff x="0" y="0"/>
          <a:chExt cx="0" cy="0"/>
        </a:xfrm>
      </p:grpSpPr>
      <p:sp>
        <p:nvSpPr>
          <p:cNvPr id="108" name="Google Shape;108;p10"/>
          <p:cNvSpPr txBox="1"/>
          <p:nvPr>
            <p:ph type="title"/>
          </p:nvPr>
        </p:nvSpPr>
        <p:spPr>
          <a:xfrm>
            <a:off x="838200" y="443073"/>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rgbClr val="1F3864"/>
              </a:buClr>
              <a:buSzPts val="4400"/>
              <a:buFont typeface="Century Gothic"/>
              <a:buNone/>
              <a:defRPr b="0" i="0" sz="4400" u="none" cap="none" strike="noStrike">
                <a:solidFill>
                  <a:srgbClr val="1F3864"/>
                </a:solidFill>
                <a:latin typeface="Century Gothic"/>
                <a:ea typeface="Century Gothic"/>
                <a:cs typeface="Century Gothic"/>
                <a:sym typeface="Century Gothic"/>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09" name="Google Shape;109;p1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rgbClr val="1F3864"/>
              </a:buClr>
              <a:buSzPts val="2800"/>
              <a:buFont typeface="Arial"/>
              <a:buChar char="•"/>
              <a:defRPr b="0" i="0" sz="2800" u="none" cap="none" strike="noStrike">
                <a:solidFill>
                  <a:srgbClr val="1F3864"/>
                </a:solidFill>
                <a:latin typeface="Century Gothic"/>
                <a:ea typeface="Century Gothic"/>
                <a:cs typeface="Century Gothic"/>
                <a:sym typeface="Century Gothic"/>
              </a:defRPr>
            </a:lvl1pPr>
            <a:lvl2pPr indent="-381000" lvl="1" marL="914400" marR="0" rtl="0" algn="l">
              <a:lnSpc>
                <a:spcPct val="90000"/>
              </a:lnSpc>
              <a:spcBef>
                <a:spcPts val="500"/>
              </a:spcBef>
              <a:spcAft>
                <a:spcPts val="0"/>
              </a:spcAft>
              <a:buClr>
                <a:srgbClr val="1F3864"/>
              </a:buClr>
              <a:buSzPts val="2400"/>
              <a:buFont typeface="Arial"/>
              <a:buChar char="•"/>
              <a:defRPr b="0" i="0" sz="2400" u="none" cap="none" strike="noStrike">
                <a:solidFill>
                  <a:srgbClr val="1F3864"/>
                </a:solidFill>
                <a:latin typeface="Century Gothic"/>
                <a:ea typeface="Century Gothic"/>
                <a:cs typeface="Century Gothic"/>
                <a:sym typeface="Century Gothic"/>
              </a:defRPr>
            </a:lvl2pPr>
            <a:lvl3pPr indent="-355600" lvl="2" marL="1371600" marR="0" rtl="0" algn="l">
              <a:lnSpc>
                <a:spcPct val="90000"/>
              </a:lnSpc>
              <a:spcBef>
                <a:spcPts val="500"/>
              </a:spcBef>
              <a:spcAft>
                <a:spcPts val="0"/>
              </a:spcAft>
              <a:buClr>
                <a:srgbClr val="1F3864"/>
              </a:buClr>
              <a:buSzPts val="2000"/>
              <a:buFont typeface="Arial"/>
              <a:buChar char="•"/>
              <a:defRPr b="0" i="0" sz="2000" u="none" cap="none" strike="noStrike">
                <a:solidFill>
                  <a:srgbClr val="1F3864"/>
                </a:solidFill>
                <a:latin typeface="Century Gothic"/>
                <a:ea typeface="Century Gothic"/>
                <a:cs typeface="Century Gothic"/>
                <a:sym typeface="Century Gothic"/>
              </a:defRPr>
            </a:lvl3pPr>
            <a:lvl4pPr indent="-342900" lvl="3" marL="1828800" marR="0" rtl="0" algn="l">
              <a:lnSpc>
                <a:spcPct val="90000"/>
              </a:lnSpc>
              <a:spcBef>
                <a:spcPts val="500"/>
              </a:spcBef>
              <a:spcAft>
                <a:spcPts val="0"/>
              </a:spcAft>
              <a:buClr>
                <a:srgbClr val="1F3864"/>
              </a:buClr>
              <a:buSzPts val="1800"/>
              <a:buFont typeface="Arial"/>
              <a:buChar char="•"/>
              <a:defRPr b="0" i="0" sz="1800" u="none" cap="none" strike="noStrike">
                <a:solidFill>
                  <a:srgbClr val="1F3864"/>
                </a:solidFill>
                <a:latin typeface="Century Gothic"/>
                <a:ea typeface="Century Gothic"/>
                <a:cs typeface="Century Gothic"/>
                <a:sym typeface="Century Gothic"/>
              </a:defRPr>
            </a:lvl4pPr>
            <a:lvl5pPr indent="-342900" lvl="4" marL="2286000" marR="0" rtl="0" algn="l">
              <a:lnSpc>
                <a:spcPct val="90000"/>
              </a:lnSpc>
              <a:spcBef>
                <a:spcPts val="500"/>
              </a:spcBef>
              <a:spcAft>
                <a:spcPts val="0"/>
              </a:spcAft>
              <a:buClr>
                <a:srgbClr val="1F3864"/>
              </a:buClr>
              <a:buSzPts val="1800"/>
              <a:buFont typeface="Arial"/>
              <a:buChar char="•"/>
              <a:defRPr b="0" i="0" sz="1800" u="none" cap="none" strike="noStrike">
                <a:solidFill>
                  <a:srgbClr val="1F3864"/>
                </a:solidFill>
                <a:latin typeface="Century Gothic"/>
                <a:ea typeface="Century Gothic"/>
                <a:cs typeface="Century Gothic"/>
                <a:sym typeface="Century Gothic"/>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entury Gothic"/>
                <a:ea typeface="Century Gothic"/>
                <a:cs typeface="Century Gothic"/>
                <a:sym typeface="Century Gothic"/>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entury Gothic"/>
                <a:ea typeface="Century Gothic"/>
                <a:cs typeface="Century Gothic"/>
                <a:sym typeface="Century Gothic"/>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entury Gothic"/>
                <a:ea typeface="Century Gothic"/>
                <a:cs typeface="Century Gothic"/>
                <a:sym typeface="Century Gothic"/>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entury Gothic"/>
                <a:ea typeface="Century Gothic"/>
                <a:cs typeface="Century Gothic"/>
                <a:sym typeface="Century Gothic"/>
              </a:defRPr>
            </a:lvl9pPr>
          </a:lstStyle>
          <a:p/>
        </p:txBody>
      </p:sp>
    </p:spTree>
  </p:cSld>
  <p:clrMap accent1="accent1" accent2="accent2" accent3="accent3" accent4="accent4" accent5="accent5" accent6="accent6" bg1="lt1" bg2="dk2" tx1="dk1" tx2="lt2" folHlink="folHlink" hlink="hlink"/>
  <p:sldLayoutIdLst>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6.png"/><Relationship Id="rId4" Type="http://schemas.openxmlformats.org/officeDocument/2006/relationships/image" Target="../media/image9.png"/><Relationship Id="rId9" Type="http://schemas.openxmlformats.org/officeDocument/2006/relationships/image" Target="../media/image13.png"/><Relationship Id="rId5" Type="http://schemas.openxmlformats.org/officeDocument/2006/relationships/image" Target="../media/image7.png"/><Relationship Id="rId6" Type="http://schemas.openxmlformats.org/officeDocument/2006/relationships/image" Target="../media/image8.png"/><Relationship Id="rId7" Type="http://schemas.openxmlformats.org/officeDocument/2006/relationships/image" Target="../media/image10.png"/><Relationship Id="rId8" Type="http://schemas.openxmlformats.org/officeDocument/2006/relationships/image" Target="../media/image1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6.png"/><Relationship Id="rId4" Type="http://schemas.openxmlformats.org/officeDocument/2006/relationships/image" Target="../media/image9.png"/><Relationship Id="rId9" Type="http://schemas.openxmlformats.org/officeDocument/2006/relationships/image" Target="../media/image13.png"/><Relationship Id="rId5" Type="http://schemas.openxmlformats.org/officeDocument/2006/relationships/image" Target="../media/image7.png"/><Relationship Id="rId6" Type="http://schemas.openxmlformats.org/officeDocument/2006/relationships/image" Target="../media/image10.png"/><Relationship Id="rId7" Type="http://schemas.openxmlformats.org/officeDocument/2006/relationships/image" Target="../media/image8.png"/><Relationship Id="rId8" Type="http://schemas.openxmlformats.org/officeDocument/2006/relationships/image" Target="../media/image1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7.png"/><Relationship Id="rId4" Type="http://schemas.openxmlformats.org/officeDocument/2006/relationships/image" Target="../media/image9.png"/><Relationship Id="rId9" Type="http://schemas.openxmlformats.org/officeDocument/2006/relationships/image" Target="../media/image13.png"/><Relationship Id="rId5" Type="http://schemas.openxmlformats.org/officeDocument/2006/relationships/image" Target="../media/image6.png"/><Relationship Id="rId6" Type="http://schemas.openxmlformats.org/officeDocument/2006/relationships/image" Target="../media/image10.png"/><Relationship Id="rId7" Type="http://schemas.openxmlformats.org/officeDocument/2006/relationships/image" Target="../media/image8.png"/><Relationship Id="rId8" Type="http://schemas.openxmlformats.org/officeDocument/2006/relationships/image" Target="../media/image1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 Id="rId3" Type="http://schemas.openxmlformats.org/officeDocument/2006/relationships/image" Target="../media/image1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5.xml"/><Relationship Id="rId3"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pic>
        <p:nvPicPr>
          <p:cNvPr id="151" name="Google Shape;151;p1"/>
          <p:cNvPicPr preferRelativeResize="0"/>
          <p:nvPr/>
        </p:nvPicPr>
        <p:blipFill rotWithShape="1">
          <a:blip r:embed="rId3">
            <a:alphaModFix/>
          </a:blip>
          <a:srcRect b="0" l="0" r="0" t="0"/>
          <a:stretch/>
        </p:blipFill>
        <p:spPr>
          <a:xfrm>
            <a:off x="0" y="294041"/>
            <a:ext cx="6807200" cy="869950"/>
          </a:xfrm>
          <a:prstGeom prst="rect">
            <a:avLst/>
          </a:prstGeom>
          <a:noFill/>
          <a:ln>
            <a:noFill/>
          </a:ln>
        </p:spPr>
      </p:pic>
      <p:sp>
        <p:nvSpPr>
          <p:cNvPr id="152" name="Google Shape;152;p1"/>
          <p:cNvSpPr txBox="1"/>
          <p:nvPr>
            <p:ph type="title"/>
          </p:nvPr>
        </p:nvSpPr>
        <p:spPr>
          <a:xfrm>
            <a:off x="300038" y="338225"/>
            <a:ext cx="5368070" cy="707849"/>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3600"/>
              <a:buFont typeface="Century Gothic"/>
              <a:buNone/>
            </a:pPr>
            <a:r>
              <a:rPr b="1" lang="en-GB" sz="3600">
                <a:solidFill>
                  <a:schemeClr val="lt1"/>
                </a:solidFill>
              </a:rPr>
              <a:t>Pirates!</a:t>
            </a:r>
            <a:endParaRPr/>
          </a:p>
        </p:txBody>
      </p:sp>
      <p:grpSp>
        <p:nvGrpSpPr>
          <p:cNvPr id="153" name="Google Shape;153;p1"/>
          <p:cNvGrpSpPr/>
          <p:nvPr/>
        </p:nvGrpSpPr>
        <p:grpSpPr>
          <a:xfrm>
            <a:off x="4244443" y="126803"/>
            <a:ext cx="7783689" cy="6119674"/>
            <a:chOff x="4244443" y="126803"/>
            <a:chExt cx="7783689" cy="6119674"/>
          </a:xfrm>
        </p:grpSpPr>
        <p:pic>
          <p:nvPicPr>
            <p:cNvPr descr="Skull And Crossbones Clip Art" id="154" name="Google Shape;154;p1"/>
            <p:cNvPicPr preferRelativeResize="0"/>
            <p:nvPr/>
          </p:nvPicPr>
          <p:blipFill rotWithShape="1">
            <a:blip r:embed="rId4">
              <a:alphaModFix/>
            </a:blip>
            <a:srcRect b="0" l="0" r="0" t="0"/>
            <a:stretch/>
          </p:blipFill>
          <p:spPr>
            <a:xfrm>
              <a:off x="8151934" y="126803"/>
              <a:ext cx="429569" cy="413818"/>
            </a:xfrm>
            <a:prstGeom prst="rect">
              <a:avLst/>
            </a:prstGeom>
            <a:noFill/>
            <a:ln>
              <a:noFill/>
            </a:ln>
          </p:spPr>
        </p:pic>
        <p:pic>
          <p:nvPicPr>
            <p:cNvPr descr="Skull And Crossbones Clip Art" id="155" name="Google Shape;155;p1"/>
            <p:cNvPicPr preferRelativeResize="0"/>
            <p:nvPr/>
          </p:nvPicPr>
          <p:blipFill rotWithShape="1">
            <a:blip r:embed="rId4">
              <a:alphaModFix/>
            </a:blip>
            <a:srcRect b="0" l="0" r="0" t="0"/>
            <a:stretch/>
          </p:blipFill>
          <p:spPr>
            <a:xfrm>
              <a:off x="11422340" y="3353160"/>
              <a:ext cx="429569" cy="413818"/>
            </a:xfrm>
            <a:prstGeom prst="rect">
              <a:avLst/>
            </a:prstGeom>
            <a:noFill/>
            <a:ln>
              <a:noFill/>
            </a:ln>
          </p:spPr>
        </p:pic>
        <p:pic>
          <p:nvPicPr>
            <p:cNvPr descr="Skull And Crossbones Clip Art" id="156" name="Google Shape;156;p1"/>
            <p:cNvPicPr preferRelativeResize="0"/>
            <p:nvPr/>
          </p:nvPicPr>
          <p:blipFill rotWithShape="1">
            <a:blip r:embed="rId4">
              <a:alphaModFix/>
            </a:blip>
            <a:srcRect b="0" l="0" r="0" t="0"/>
            <a:stretch/>
          </p:blipFill>
          <p:spPr>
            <a:xfrm>
              <a:off x="7040090" y="1259163"/>
              <a:ext cx="429569" cy="413818"/>
            </a:xfrm>
            <a:prstGeom prst="rect">
              <a:avLst/>
            </a:prstGeom>
            <a:noFill/>
            <a:ln>
              <a:noFill/>
            </a:ln>
          </p:spPr>
        </p:pic>
        <p:pic>
          <p:nvPicPr>
            <p:cNvPr descr="Skull And Crossbones Clip Art" id="157" name="Google Shape;157;p1"/>
            <p:cNvPicPr preferRelativeResize="0"/>
            <p:nvPr/>
          </p:nvPicPr>
          <p:blipFill rotWithShape="1">
            <a:blip r:embed="rId4">
              <a:alphaModFix/>
            </a:blip>
            <a:srcRect b="0" l="0" r="0" t="0"/>
            <a:stretch/>
          </p:blipFill>
          <p:spPr>
            <a:xfrm>
              <a:off x="9276192" y="5523923"/>
              <a:ext cx="429569" cy="413818"/>
            </a:xfrm>
            <a:prstGeom prst="rect">
              <a:avLst/>
            </a:prstGeom>
            <a:noFill/>
            <a:ln>
              <a:noFill/>
            </a:ln>
          </p:spPr>
        </p:pic>
        <p:pic>
          <p:nvPicPr>
            <p:cNvPr descr="Skull And Crossbones Clip Art" id="158" name="Google Shape;158;p1"/>
            <p:cNvPicPr preferRelativeResize="0"/>
            <p:nvPr/>
          </p:nvPicPr>
          <p:blipFill rotWithShape="1">
            <a:blip r:embed="rId4">
              <a:alphaModFix/>
            </a:blip>
            <a:srcRect b="0" l="0" r="0" t="0"/>
            <a:stretch/>
          </p:blipFill>
          <p:spPr>
            <a:xfrm>
              <a:off x="6950211" y="5594836"/>
              <a:ext cx="429569" cy="413818"/>
            </a:xfrm>
            <a:prstGeom prst="rect">
              <a:avLst/>
            </a:prstGeom>
            <a:noFill/>
            <a:ln>
              <a:noFill/>
            </a:ln>
          </p:spPr>
        </p:pic>
        <p:pic>
          <p:nvPicPr>
            <p:cNvPr descr="Skull And Crossbones Clip Art" id="159" name="Google Shape;159;p1"/>
            <p:cNvPicPr preferRelativeResize="0"/>
            <p:nvPr/>
          </p:nvPicPr>
          <p:blipFill rotWithShape="1">
            <a:blip r:embed="rId4">
              <a:alphaModFix/>
            </a:blip>
            <a:srcRect b="0" l="0" r="0" t="0"/>
            <a:stretch/>
          </p:blipFill>
          <p:spPr>
            <a:xfrm>
              <a:off x="4683336" y="3394514"/>
              <a:ext cx="429569" cy="413818"/>
            </a:xfrm>
            <a:prstGeom prst="rect">
              <a:avLst/>
            </a:prstGeom>
            <a:noFill/>
            <a:ln>
              <a:noFill/>
            </a:ln>
          </p:spPr>
        </p:pic>
        <p:pic>
          <p:nvPicPr>
            <p:cNvPr descr="Coins Money Clip Art" id="160" name="Google Shape;160;p1"/>
            <p:cNvPicPr preferRelativeResize="0"/>
            <p:nvPr/>
          </p:nvPicPr>
          <p:blipFill rotWithShape="1">
            <a:blip r:embed="rId5">
              <a:alphaModFix/>
            </a:blip>
            <a:srcRect b="0" l="0" r="0" t="0"/>
            <a:stretch/>
          </p:blipFill>
          <p:spPr>
            <a:xfrm>
              <a:off x="10408318" y="4503167"/>
              <a:ext cx="495184" cy="457220"/>
            </a:xfrm>
            <a:prstGeom prst="rect">
              <a:avLst/>
            </a:prstGeom>
            <a:noFill/>
            <a:ln>
              <a:noFill/>
            </a:ln>
          </p:spPr>
        </p:pic>
        <p:grpSp>
          <p:nvGrpSpPr>
            <p:cNvPr id="161" name="Google Shape;161;p1"/>
            <p:cNvGrpSpPr/>
            <p:nvPr/>
          </p:nvGrpSpPr>
          <p:grpSpPr>
            <a:xfrm>
              <a:off x="4397441" y="839366"/>
              <a:ext cx="7498344" cy="5407111"/>
              <a:chOff x="3744601" y="369525"/>
              <a:chExt cx="8137106" cy="5867727"/>
            </a:xfrm>
          </p:grpSpPr>
          <p:grpSp>
            <p:nvGrpSpPr>
              <p:cNvPr id="162" name="Google Shape;162;p1"/>
              <p:cNvGrpSpPr/>
              <p:nvPr/>
            </p:nvGrpSpPr>
            <p:grpSpPr>
              <a:xfrm>
                <a:off x="3744601" y="369525"/>
                <a:ext cx="7532550" cy="5867727"/>
                <a:chOff x="1353398" y="449681"/>
                <a:chExt cx="7492861" cy="5950533"/>
              </a:xfrm>
            </p:grpSpPr>
            <p:grpSp>
              <p:nvGrpSpPr>
                <p:cNvPr id="163" name="Google Shape;163;p1"/>
                <p:cNvGrpSpPr/>
                <p:nvPr/>
              </p:nvGrpSpPr>
              <p:grpSpPr>
                <a:xfrm>
                  <a:off x="2580254" y="4142015"/>
                  <a:ext cx="1171396" cy="1016826"/>
                  <a:chOff x="4896319" y="1831217"/>
                  <a:chExt cx="1171396" cy="1016826"/>
                </a:xfrm>
              </p:grpSpPr>
              <p:grpSp>
                <p:nvGrpSpPr>
                  <p:cNvPr id="164" name="Google Shape;164;p1"/>
                  <p:cNvGrpSpPr/>
                  <p:nvPr/>
                </p:nvGrpSpPr>
                <p:grpSpPr>
                  <a:xfrm>
                    <a:off x="4896319" y="1831217"/>
                    <a:ext cx="1171396" cy="1016826"/>
                    <a:chOff x="4892832" y="1814762"/>
                    <a:chExt cx="1209517" cy="1028404"/>
                  </a:xfrm>
                </p:grpSpPr>
                <p:sp>
                  <p:nvSpPr>
                    <p:cNvPr id="165" name="Google Shape;165;p1"/>
                    <p:cNvSpPr/>
                    <p:nvPr/>
                  </p:nvSpPr>
                  <p:spPr>
                    <a:xfrm>
                      <a:off x="4950554" y="1853166"/>
                      <a:ext cx="1012168" cy="990000"/>
                    </a:xfrm>
                    <a:prstGeom prst="rtTriangle">
                      <a:avLst/>
                    </a:prstGeom>
                    <a:solidFill>
                      <a:srgbClr val="115076"/>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wentieth Century"/>
                        <a:buNone/>
                      </a:pPr>
                      <a:r>
                        <a:t/>
                      </a:r>
                      <a:endParaRPr b="0" i="0" sz="1800" u="none" cap="none" strike="noStrike">
                        <a:solidFill>
                          <a:srgbClr val="FFFFFF"/>
                        </a:solidFill>
                        <a:latin typeface="Twentieth Century"/>
                        <a:ea typeface="Twentieth Century"/>
                        <a:cs typeface="Twentieth Century"/>
                        <a:sym typeface="Twentieth Century"/>
                      </a:endParaRPr>
                    </a:p>
                  </p:txBody>
                </p:sp>
                <p:sp>
                  <p:nvSpPr>
                    <p:cNvPr id="166" name="Google Shape;166;p1"/>
                    <p:cNvSpPr txBox="1"/>
                    <p:nvPr/>
                  </p:nvSpPr>
                  <p:spPr>
                    <a:xfrm>
                      <a:off x="4892832" y="2497348"/>
                      <a:ext cx="1014935" cy="34240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FFFF"/>
                        </a:buClr>
                        <a:buSzPts val="1600"/>
                        <a:buFont typeface="Century Gothic"/>
                        <a:buNone/>
                      </a:pPr>
                      <a:r>
                        <a:rPr b="0" i="0" lang="en-GB" sz="1600" u="none" cap="none" strike="noStrike">
                          <a:solidFill>
                            <a:srgbClr val="FFFFFF"/>
                          </a:solidFill>
                          <a:latin typeface="Century Gothic"/>
                          <a:ea typeface="Century Gothic"/>
                          <a:cs typeface="Century Gothic"/>
                          <a:sym typeface="Century Gothic"/>
                        </a:rPr>
                        <a:t>Lieder</a:t>
                      </a:r>
                      <a:endParaRPr/>
                    </a:p>
                  </p:txBody>
                </p:sp>
                <p:sp>
                  <p:nvSpPr>
                    <p:cNvPr id="167" name="Google Shape;167;p1"/>
                    <p:cNvSpPr txBox="1"/>
                    <p:nvPr/>
                  </p:nvSpPr>
                  <p:spPr>
                    <a:xfrm>
                      <a:off x="5186552" y="1814762"/>
                      <a:ext cx="915797" cy="37682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115076"/>
                        </a:buClr>
                        <a:buSzPts val="1600"/>
                        <a:buFont typeface="Century Gothic"/>
                        <a:buNone/>
                      </a:pPr>
                      <a:r>
                        <a:rPr b="0" i="0" lang="en-GB" sz="1600" u="none" cap="none" strike="noStrike">
                          <a:solidFill>
                            <a:srgbClr val="115076"/>
                          </a:solidFill>
                          <a:latin typeface="Century Gothic"/>
                          <a:ea typeface="Century Gothic"/>
                          <a:cs typeface="Century Gothic"/>
                          <a:sym typeface="Century Gothic"/>
                        </a:rPr>
                        <a:t>leider</a:t>
                      </a:r>
                      <a:endParaRPr b="0" i="0" sz="1600" u="none" cap="none" strike="noStrike">
                        <a:solidFill>
                          <a:srgbClr val="115076"/>
                        </a:solidFill>
                        <a:latin typeface="Century Gothic"/>
                        <a:ea typeface="Century Gothic"/>
                        <a:cs typeface="Century Gothic"/>
                        <a:sym typeface="Century Gothic"/>
                      </a:endParaRPr>
                    </a:p>
                  </p:txBody>
                </p:sp>
              </p:grpSp>
              <p:sp>
                <p:nvSpPr>
                  <p:cNvPr id="168" name="Google Shape;168;p1"/>
                  <p:cNvSpPr/>
                  <p:nvPr/>
                </p:nvSpPr>
                <p:spPr>
                  <a:xfrm>
                    <a:off x="4949547" y="1858996"/>
                    <a:ext cx="990000" cy="989045"/>
                  </a:xfrm>
                  <a:prstGeom prst="rect">
                    <a:avLst/>
                  </a:prstGeom>
                  <a:no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wentieth Century"/>
                      <a:buNone/>
                    </a:pPr>
                    <a:r>
                      <a:t/>
                    </a:r>
                    <a:endParaRPr b="0" i="0" sz="1800" u="none" cap="none" strike="noStrike">
                      <a:solidFill>
                        <a:srgbClr val="FFFFFF"/>
                      </a:solidFill>
                      <a:latin typeface="Twentieth Century"/>
                      <a:ea typeface="Twentieth Century"/>
                      <a:cs typeface="Twentieth Century"/>
                      <a:sym typeface="Twentieth Century"/>
                    </a:endParaRPr>
                  </a:p>
                </p:txBody>
              </p:sp>
            </p:grpSp>
            <p:grpSp>
              <p:nvGrpSpPr>
                <p:cNvPr id="169" name="Google Shape;169;p1"/>
                <p:cNvGrpSpPr/>
                <p:nvPr/>
              </p:nvGrpSpPr>
              <p:grpSpPr>
                <a:xfrm>
                  <a:off x="3616738" y="449681"/>
                  <a:ext cx="5229521" cy="4964526"/>
                  <a:chOff x="3245263" y="930992"/>
                  <a:chExt cx="5229521" cy="4964526"/>
                </a:xfrm>
              </p:grpSpPr>
              <p:grpSp>
                <p:nvGrpSpPr>
                  <p:cNvPr id="170" name="Google Shape;170;p1"/>
                  <p:cNvGrpSpPr/>
                  <p:nvPr/>
                </p:nvGrpSpPr>
                <p:grpSpPr>
                  <a:xfrm>
                    <a:off x="3479672" y="2190064"/>
                    <a:ext cx="1244405" cy="1237376"/>
                    <a:chOff x="4947142" y="1858996"/>
                    <a:chExt cx="1244405" cy="1237376"/>
                  </a:xfrm>
                </p:grpSpPr>
                <p:grpSp>
                  <p:nvGrpSpPr>
                    <p:cNvPr id="171" name="Google Shape;171;p1"/>
                    <p:cNvGrpSpPr/>
                    <p:nvPr/>
                  </p:nvGrpSpPr>
                  <p:grpSpPr>
                    <a:xfrm>
                      <a:off x="4947142" y="1865242"/>
                      <a:ext cx="985351" cy="982800"/>
                      <a:chOff x="4945306" y="1849175"/>
                      <a:chExt cx="1017417" cy="993991"/>
                    </a:xfrm>
                  </p:grpSpPr>
                  <p:sp>
                    <p:nvSpPr>
                      <p:cNvPr id="172" name="Google Shape;172;p1"/>
                      <p:cNvSpPr/>
                      <p:nvPr/>
                    </p:nvSpPr>
                    <p:spPr>
                      <a:xfrm>
                        <a:off x="4950554" y="1853166"/>
                        <a:ext cx="1012168" cy="990000"/>
                      </a:xfrm>
                      <a:prstGeom prst="rtTriangle">
                        <a:avLst/>
                      </a:prstGeom>
                      <a:solidFill>
                        <a:srgbClr val="C00000"/>
                      </a:solidFill>
                      <a:ln cap="flat" cmpd="sng" w="12700">
                        <a:solidFill>
                          <a:srgbClr val="C0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wentieth Century"/>
                          <a:buNone/>
                        </a:pPr>
                        <a:r>
                          <a:t/>
                        </a:r>
                        <a:endParaRPr b="0" i="0" sz="1800" u="none" cap="none" strike="noStrike">
                          <a:solidFill>
                            <a:srgbClr val="FFFFFF"/>
                          </a:solidFill>
                          <a:latin typeface="Twentieth Century"/>
                          <a:ea typeface="Twentieth Century"/>
                          <a:cs typeface="Twentieth Century"/>
                          <a:sym typeface="Twentieth Century"/>
                        </a:endParaRPr>
                      </a:p>
                    </p:txBody>
                  </p:sp>
                  <p:sp>
                    <p:nvSpPr>
                      <p:cNvPr id="173" name="Google Shape;173;p1"/>
                      <p:cNvSpPr txBox="1"/>
                      <p:nvPr/>
                    </p:nvSpPr>
                    <p:spPr>
                      <a:xfrm>
                        <a:off x="4945306" y="2497349"/>
                        <a:ext cx="1014935" cy="34240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FFFF"/>
                          </a:buClr>
                          <a:buSzPts val="1600"/>
                          <a:buFont typeface="Century Gothic"/>
                          <a:buNone/>
                        </a:pPr>
                        <a:r>
                          <a:rPr b="0" i="0" lang="en-GB" sz="1600" u="none" cap="none" strike="noStrike">
                            <a:solidFill>
                              <a:srgbClr val="FFFFFF"/>
                            </a:solidFill>
                            <a:latin typeface="Century Gothic"/>
                            <a:ea typeface="Century Gothic"/>
                            <a:cs typeface="Century Gothic"/>
                            <a:sym typeface="Century Gothic"/>
                          </a:rPr>
                          <a:t>Wein</a:t>
                        </a:r>
                        <a:endParaRPr/>
                      </a:p>
                    </p:txBody>
                  </p:sp>
                  <p:sp>
                    <p:nvSpPr>
                      <p:cNvPr id="174" name="Google Shape;174;p1"/>
                      <p:cNvSpPr txBox="1"/>
                      <p:nvPr/>
                    </p:nvSpPr>
                    <p:spPr>
                      <a:xfrm>
                        <a:off x="5187787" y="1849175"/>
                        <a:ext cx="774936" cy="37682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C00000"/>
                          </a:buClr>
                          <a:buSzPts val="1600"/>
                          <a:buFont typeface="Century Gothic"/>
                          <a:buNone/>
                        </a:pPr>
                        <a:r>
                          <a:rPr b="0" i="0" lang="en-GB" sz="1600" u="none" cap="none" strike="noStrike">
                            <a:solidFill>
                              <a:srgbClr val="C00000"/>
                            </a:solidFill>
                            <a:latin typeface="Century Gothic"/>
                            <a:ea typeface="Century Gothic"/>
                            <a:cs typeface="Century Gothic"/>
                            <a:sym typeface="Century Gothic"/>
                          </a:rPr>
                          <a:t>Wien</a:t>
                        </a:r>
                        <a:endParaRPr/>
                      </a:p>
                    </p:txBody>
                  </p:sp>
                </p:grpSp>
                <p:sp>
                  <p:nvSpPr>
                    <p:cNvPr id="175" name="Google Shape;175;p1"/>
                    <p:cNvSpPr/>
                    <p:nvPr/>
                  </p:nvSpPr>
                  <p:spPr>
                    <a:xfrm>
                      <a:off x="4949547" y="1858996"/>
                      <a:ext cx="990000" cy="989045"/>
                    </a:xfrm>
                    <a:prstGeom prst="rect">
                      <a:avLst/>
                    </a:prstGeom>
                    <a:noFill/>
                    <a:ln cap="flat" cmpd="sng" w="12700">
                      <a:solidFill>
                        <a:srgbClr val="C0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wentieth Century"/>
                        <a:buNone/>
                      </a:pPr>
                      <a:r>
                        <a:t/>
                      </a:r>
                      <a:endParaRPr b="0" i="0" sz="1800" u="none" cap="none" strike="noStrike">
                        <a:solidFill>
                          <a:srgbClr val="FFFFFF"/>
                        </a:solidFill>
                        <a:latin typeface="Twentieth Century"/>
                        <a:ea typeface="Twentieth Century"/>
                        <a:cs typeface="Twentieth Century"/>
                        <a:sym typeface="Twentieth Century"/>
                      </a:endParaRPr>
                    </a:p>
                  </p:txBody>
                </p:sp>
                <p:cxnSp>
                  <p:nvCxnSpPr>
                    <p:cNvPr id="176" name="Google Shape;176;p1"/>
                    <p:cNvCxnSpPr>
                      <a:stCxn id="175" idx="3"/>
                    </p:cNvCxnSpPr>
                    <p:nvPr/>
                  </p:nvCxnSpPr>
                  <p:spPr>
                    <a:xfrm flipH="1" rot="10800000">
                      <a:off x="5939547" y="2353219"/>
                      <a:ext cx="252000" cy="300"/>
                    </a:xfrm>
                    <a:prstGeom prst="straightConnector1">
                      <a:avLst/>
                    </a:prstGeom>
                    <a:noFill/>
                    <a:ln cap="flat" cmpd="sng" w="9525">
                      <a:solidFill>
                        <a:srgbClr val="C00000"/>
                      </a:solidFill>
                      <a:prstDash val="solid"/>
                      <a:miter lim="800000"/>
                      <a:headEnd len="sm" w="sm" type="none"/>
                      <a:tailEnd len="med" w="med" type="triangle"/>
                    </a:ln>
                  </p:spPr>
                </p:cxnSp>
                <p:cxnSp>
                  <p:nvCxnSpPr>
                    <p:cNvPr id="177" name="Google Shape;177;p1"/>
                    <p:cNvCxnSpPr/>
                    <p:nvPr/>
                  </p:nvCxnSpPr>
                  <p:spPr>
                    <a:xfrm flipH="1">
                      <a:off x="5442359" y="2844372"/>
                      <a:ext cx="1" cy="252000"/>
                    </a:xfrm>
                    <a:prstGeom prst="straightConnector1">
                      <a:avLst/>
                    </a:prstGeom>
                    <a:noFill/>
                    <a:ln cap="flat" cmpd="sng" w="9525">
                      <a:solidFill>
                        <a:srgbClr val="C00000"/>
                      </a:solidFill>
                      <a:prstDash val="solid"/>
                      <a:miter lim="800000"/>
                      <a:headEnd len="sm" w="sm" type="none"/>
                      <a:tailEnd len="med" w="med" type="triangle"/>
                    </a:ln>
                  </p:spPr>
                </p:cxnSp>
              </p:grpSp>
              <p:grpSp>
                <p:nvGrpSpPr>
                  <p:cNvPr id="178" name="Google Shape;178;p1"/>
                  <p:cNvGrpSpPr/>
                  <p:nvPr/>
                </p:nvGrpSpPr>
                <p:grpSpPr>
                  <a:xfrm>
                    <a:off x="4728711" y="2188134"/>
                    <a:ext cx="1244405" cy="1237376"/>
                    <a:chOff x="4947142" y="1858996"/>
                    <a:chExt cx="1244405" cy="1237376"/>
                  </a:xfrm>
                </p:grpSpPr>
                <p:grpSp>
                  <p:nvGrpSpPr>
                    <p:cNvPr id="179" name="Google Shape;179;p1"/>
                    <p:cNvGrpSpPr/>
                    <p:nvPr/>
                  </p:nvGrpSpPr>
                  <p:grpSpPr>
                    <a:xfrm>
                      <a:off x="4947142" y="1864242"/>
                      <a:ext cx="1062667" cy="983801"/>
                      <a:chOff x="4945306" y="1848163"/>
                      <a:chExt cx="1097249" cy="995003"/>
                    </a:xfrm>
                  </p:grpSpPr>
                  <p:sp>
                    <p:nvSpPr>
                      <p:cNvPr id="180" name="Google Shape;180;p1"/>
                      <p:cNvSpPr/>
                      <p:nvPr/>
                    </p:nvSpPr>
                    <p:spPr>
                      <a:xfrm>
                        <a:off x="4950554" y="1853166"/>
                        <a:ext cx="1012168" cy="990000"/>
                      </a:xfrm>
                      <a:prstGeom prst="rtTriangle">
                        <a:avLst/>
                      </a:prstGeom>
                      <a:solidFill>
                        <a:srgbClr val="115076"/>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wentieth Century"/>
                          <a:buNone/>
                        </a:pPr>
                        <a:r>
                          <a:t/>
                        </a:r>
                        <a:endParaRPr b="0" i="0" sz="1800" u="none" cap="none" strike="noStrike">
                          <a:solidFill>
                            <a:srgbClr val="FFFFFF"/>
                          </a:solidFill>
                          <a:latin typeface="Twentieth Century"/>
                          <a:ea typeface="Twentieth Century"/>
                          <a:cs typeface="Twentieth Century"/>
                          <a:sym typeface="Twentieth Century"/>
                        </a:endParaRPr>
                      </a:p>
                    </p:txBody>
                  </p:sp>
                  <p:sp>
                    <p:nvSpPr>
                      <p:cNvPr id="181" name="Google Shape;181;p1"/>
                      <p:cNvSpPr txBox="1"/>
                      <p:nvPr/>
                    </p:nvSpPr>
                    <p:spPr>
                      <a:xfrm>
                        <a:off x="4945306" y="2497349"/>
                        <a:ext cx="1014935" cy="34240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FFFF"/>
                          </a:buClr>
                          <a:buSzPts val="1600"/>
                          <a:buFont typeface="Century Gothic"/>
                          <a:buNone/>
                        </a:pPr>
                        <a:r>
                          <a:rPr b="0" i="0" lang="en-GB" sz="1600" u="none" cap="none" strike="noStrike">
                            <a:solidFill>
                              <a:srgbClr val="FFFFFF"/>
                            </a:solidFill>
                            <a:latin typeface="Century Gothic"/>
                            <a:ea typeface="Century Gothic"/>
                            <a:cs typeface="Century Gothic"/>
                            <a:sym typeface="Century Gothic"/>
                          </a:rPr>
                          <a:t>Beine</a:t>
                        </a:r>
                        <a:endParaRPr/>
                      </a:p>
                    </p:txBody>
                  </p:sp>
                  <p:sp>
                    <p:nvSpPr>
                      <p:cNvPr id="182" name="Google Shape;182;p1"/>
                      <p:cNvSpPr txBox="1"/>
                      <p:nvPr/>
                    </p:nvSpPr>
                    <p:spPr>
                      <a:xfrm>
                        <a:off x="5221946" y="1848163"/>
                        <a:ext cx="820609" cy="37682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115076"/>
                          </a:buClr>
                          <a:buSzPts val="1600"/>
                          <a:buFont typeface="Century Gothic"/>
                          <a:buNone/>
                        </a:pPr>
                        <a:r>
                          <a:rPr b="0" i="0" lang="en-GB" sz="1600" u="none" cap="none" strike="noStrike">
                            <a:solidFill>
                              <a:srgbClr val="115076"/>
                            </a:solidFill>
                            <a:latin typeface="Century Gothic"/>
                            <a:ea typeface="Century Gothic"/>
                            <a:cs typeface="Century Gothic"/>
                            <a:sym typeface="Century Gothic"/>
                          </a:rPr>
                          <a:t>Biene</a:t>
                        </a:r>
                        <a:endParaRPr/>
                      </a:p>
                    </p:txBody>
                  </p:sp>
                </p:grpSp>
                <p:sp>
                  <p:nvSpPr>
                    <p:cNvPr id="183" name="Google Shape;183;p1"/>
                    <p:cNvSpPr/>
                    <p:nvPr/>
                  </p:nvSpPr>
                  <p:spPr>
                    <a:xfrm>
                      <a:off x="4949547" y="1858996"/>
                      <a:ext cx="990000" cy="989045"/>
                    </a:xfrm>
                    <a:prstGeom prst="rect">
                      <a:avLst/>
                    </a:prstGeom>
                    <a:no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wentieth Century"/>
                        <a:buNone/>
                      </a:pPr>
                      <a:r>
                        <a:t/>
                      </a:r>
                      <a:endParaRPr b="0" i="0" sz="1800" u="none" cap="none" strike="noStrike">
                        <a:solidFill>
                          <a:srgbClr val="FFFFFF"/>
                        </a:solidFill>
                        <a:latin typeface="Twentieth Century"/>
                        <a:ea typeface="Twentieth Century"/>
                        <a:cs typeface="Twentieth Century"/>
                        <a:sym typeface="Twentieth Century"/>
                      </a:endParaRPr>
                    </a:p>
                  </p:txBody>
                </p:sp>
                <p:cxnSp>
                  <p:nvCxnSpPr>
                    <p:cNvPr id="184" name="Google Shape;184;p1"/>
                    <p:cNvCxnSpPr>
                      <a:stCxn id="183" idx="3"/>
                    </p:cNvCxnSpPr>
                    <p:nvPr/>
                  </p:nvCxnSpPr>
                  <p:spPr>
                    <a:xfrm flipH="1" rot="10800000">
                      <a:off x="5939547" y="2353219"/>
                      <a:ext cx="252000" cy="300"/>
                    </a:xfrm>
                    <a:prstGeom prst="straightConnector1">
                      <a:avLst/>
                    </a:prstGeom>
                    <a:noFill/>
                    <a:ln cap="flat" cmpd="sng" w="9525">
                      <a:solidFill>
                        <a:srgbClr val="1F4E79"/>
                      </a:solidFill>
                      <a:prstDash val="solid"/>
                      <a:miter lim="800000"/>
                      <a:headEnd len="sm" w="sm" type="none"/>
                      <a:tailEnd len="med" w="med" type="triangle"/>
                    </a:ln>
                  </p:spPr>
                </p:cxnSp>
                <p:cxnSp>
                  <p:nvCxnSpPr>
                    <p:cNvPr id="185" name="Google Shape;185;p1"/>
                    <p:cNvCxnSpPr/>
                    <p:nvPr/>
                  </p:nvCxnSpPr>
                  <p:spPr>
                    <a:xfrm flipH="1">
                      <a:off x="5442359" y="2844372"/>
                      <a:ext cx="1" cy="252000"/>
                    </a:xfrm>
                    <a:prstGeom prst="straightConnector1">
                      <a:avLst/>
                    </a:prstGeom>
                    <a:noFill/>
                    <a:ln cap="flat" cmpd="sng" w="9525">
                      <a:solidFill>
                        <a:srgbClr val="1F4E79"/>
                      </a:solidFill>
                      <a:prstDash val="solid"/>
                      <a:miter lim="800000"/>
                      <a:headEnd len="sm" w="sm" type="none"/>
                      <a:tailEnd len="med" w="med" type="triangle"/>
                    </a:ln>
                  </p:spPr>
                </p:cxnSp>
              </p:grpSp>
              <p:grpSp>
                <p:nvGrpSpPr>
                  <p:cNvPr id="186" name="Google Shape;186;p1"/>
                  <p:cNvGrpSpPr/>
                  <p:nvPr/>
                </p:nvGrpSpPr>
                <p:grpSpPr>
                  <a:xfrm>
                    <a:off x="4510489" y="953664"/>
                    <a:ext cx="1286285" cy="1001783"/>
                    <a:chOff x="4712733" y="1846260"/>
                    <a:chExt cx="1286285" cy="1001783"/>
                  </a:xfrm>
                </p:grpSpPr>
                <p:grpSp>
                  <p:nvGrpSpPr>
                    <p:cNvPr id="187" name="Google Shape;187;p1"/>
                    <p:cNvGrpSpPr/>
                    <p:nvPr/>
                  </p:nvGrpSpPr>
                  <p:grpSpPr>
                    <a:xfrm>
                      <a:off x="4925237" y="1846260"/>
                      <a:ext cx="1073781" cy="1001783"/>
                      <a:chOff x="4922691" y="1829976"/>
                      <a:chExt cx="1108725" cy="1013190"/>
                    </a:xfrm>
                  </p:grpSpPr>
                  <p:sp>
                    <p:nvSpPr>
                      <p:cNvPr id="188" name="Google Shape;188;p1"/>
                      <p:cNvSpPr/>
                      <p:nvPr/>
                    </p:nvSpPr>
                    <p:spPr>
                      <a:xfrm>
                        <a:off x="4950554" y="1853166"/>
                        <a:ext cx="1012168" cy="990000"/>
                      </a:xfrm>
                      <a:prstGeom prst="rtTriangle">
                        <a:avLst/>
                      </a:prstGeom>
                      <a:solidFill>
                        <a:srgbClr val="115076"/>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wentieth Century"/>
                          <a:buNone/>
                        </a:pPr>
                        <a:r>
                          <a:t/>
                        </a:r>
                        <a:endParaRPr b="0" i="0" sz="1800" u="none" cap="none" strike="noStrike">
                          <a:solidFill>
                            <a:srgbClr val="FFFFFF"/>
                          </a:solidFill>
                          <a:latin typeface="Twentieth Century"/>
                          <a:ea typeface="Twentieth Century"/>
                          <a:cs typeface="Twentieth Century"/>
                          <a:sym typeface="Twentieth Century"/>
                        </a:endParaRPr>
                      </a:p>
                    </p:txBody>
                  </p:sp>
                  <p:sp>
                    <p:nvSpPr>
                      <p:cNvPr id="189" name="Google Shape;189;p1"/>
                      <p:cNvSpPr txBox="1"/>
                      <p:nvPr/>
                    </p:nvSpPr>
                    <p:spPr>
                      <a:xfrm>
                        <a:off x="4922691" y="2474344"/>
                        <a:ext cx="1014935" cy="34724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FFFF"/>
                          </a:buClr>
                          <a:buSzPts val="1600"/>
                          <a:buFont typeface="Century Gothic"/>
                          <a:buNone/>
                        </a:pPr>
                        <a:r>
                          <a:rPr b="0" i="0" lang="en-GB" sz="1600" u="none" cap="none" strike="noStrike">
                            <a:solidFill>
                              <a:srgbClr val="FFFFFF"/>
                            </a:solidFill>
                            <a:latin typeface="Century Gothic"/>
                            <a:ea typeface="Century Gothic"/>
                            <a:cs typeface="Century Gothic"/>
                            <a:sym typeface="Century Gothic"/>
                          </a:rPr>
                          <a:t>Reise</a:t>
                        </a:r>
                        <a:endParaRPr b="0" i="0" sz="1600" u="none" cap="none" strike="noStrike">
                          <a:solidFill>
                            <a:srgbClr val="FFFFFF"/>
                          </a:solidFill>
                          <a:latin typeface="Century Gothic"/>
                          <a:ea typeface="Century Gothic"/>
                          <a:cs typeface="Century Gothic"/>
                          <a:sym typeface="Century Gothic"/>
                        </a:endParaRPr>
                      </a:p>
                    </p:txBody>
                  </p:sp>
                  <p:sp>
                    <p:nvSpPr>
                      <p:cNvPr id="190" name="Google Shape;190;p1"/>
                      <p:cNvSpPr txBox="1"/>
                      <p:nvPr/>
                    </p:nvSpPr>
                    <p:spPr>
                      <a:xfrm>
                        <a:off x="5211680" y="1829976"/>
                        <a:ext cx="819736" cy="34724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115076"/>
                          </a:buClr>
                          <a:buSzPts val="1600"/>
                          <a:buFont typeface="Century Gothic"/>
                          <a:buNone/>
                        </a:pPr>
                        <a:r>
                          <a:rPr b="0" i="0" lang="en-GB" sz="1600" u="none" cap="none" strike="noStrike">
                            <a:solidFill>
                              <a:srgbClr val="115076"/>
                            </a:solidFill>
                            <a:latin typeface="Century Gothic"/>
                            <a:ea typeface="Century Gothic"/>
                            <a:cs typeface="Century Gothic"/>
                            <a:sym typeface="Century Gothic"/>
                          </a:rPr>
                          <a:t>Riese</a:t>
                        </a:r>
                        <a:endParaRPr b="0" i="0" sz="1600" u="none" cap="none" strike="noStrike">
                          <a:solidFill>
                            <a:srgbClr val="115076"/>
                          </a:solidFill>
                          <a:latin typeface="Century Gothic"/>
                          <a:ea typeface="Century Gothic"/>
                          <a:cs typeface="Century Gothic"/>
                          <a:sym typeface="Century Gothic"/>
                        </a:endParaRPr>
                      </a:p>
                    </p:txBody>
                  </p:sp>
                </p:grpSp>
                <p:sp>
                  <p:nvSpPr>
                    <p:cNvPr id="191" name="Google Shape;191;p1"/>
                    <p:cNvSpPr/>
                    <p:nvPr/>
                  </p:nvSpPr>
                  <p:spPr>
                    <a:xfrm>
                      <a:off x="4949547" y="1858996"/>
                      <a:ext cx="990000" cy="989045"/>
                    </a:xfrm>
                    <a:prstGeom prst="rect">
                      <a:avLst/>
                    </a:prstGeom>
                    <a:no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wentieth Century"/>
                        <a:buNone/>
                      </a:pPr>
                      <a:r>
                        <a:t/>
                      </a:r>
                      <a:endParaRPr b="0" i="0" sz="1800" u="none" cap="none" strike="noStrike">
                        <a:solidFill>
                          <a:srgbClr val="FFFFFF"/>
                        </a:solidFill>
                        <a:latin typeface="Twentieth Century"/>
                        <a:ea typeface="Twentieth Century"/>
                        <a:cs typeface="Twentieth Century"/>
                        <a:sym typeface="Twentieth Century"/>
                      </a:endParaRPr>
                    </a:p>
                  </p:txBody>
                </p:sp>
                <p:cxnSp>
                  <p:nvCxnSpPr>
                    <p:cNvPr id="192" name="Google Shape;192;p1"/>
                    <p:cNvCxnSpPr/>
                    <p:nvPr/>
                  </p:nvCxnSpPr>
                  <p:spPr>
                    <a:xfrm rot="10800000">
                      <a:off x="4712733" y="2353165"/>
                      <a:ext cx="252000" cy="1"/>
                    </a:xfrm>
                    <a:prstGeom prst="straightConnector1">
                      <a:avLst/>
                    </a:prstGeom>
                    <a:noFill/>
                    <a:ln cap="flat" cmpd="sng" w="9525">
                      <a:solidFill>
                        <a:srgbClr val="115076"/>
                      </a:solidFill>
                      <a:prstDash val="solid"/>
                      <a:miter lim="800000"/>
                      <a:headEnd len="sm" w="sm" type="none"/>
                      <a:tailEnd len="med" w="med" type="triangle"/>
                    </a:ln>
                  </p:spPr>
                </p:cxnSp>
              </p:grpSp>
              <p:grpSp>
                <p:nvGrpSpPr>
                  <p:cNvPr id="193" name="Google Shape;193;p1"/>
                  <p:cNvGrpSpPr/>
                  <p:nvPr/>
                </p:nvGrpSpPr>
                <p:grpSpPr>
                  <a:xfrm>
                    <a:off x="5961567" y="1948406"/>
                    <a:ext cx="1013671" cy="1482554"/>
                    <a:chOff x="4925876" y="1613818"/>
                    <a:chExt cx="1013671" cy="1482554"/>
                  </a:xfrm>
                </p:grpSpPr>
                <p:grpSp>
                  <p:nvGrpSpPr>
                    <p:cNvPr id="194" name="Google Shape;194;p1"/>
                    <p:cNvGrpSpPr/>
                    <p:nvPr/>
                  </p:nvGrpSpPr>
                  <p:grpSpPr>
                    <a:xfrm>
                      <a:off x="4925876" y="1865242"/>
                      <a:ext cx="1006617" cy="982800"/>
                      <a:chOff x="4923348" y="1849175"/>
                      <a:chExt cx="1039375" cy="993991"/>
                    </a:xfrm>
                  </p:grpSpPr>
                  <p:sp>
                    <p:nvSpPr>
                      <p:cNvPr id="195" name="Google Shape;195;p1"/>
                      <p:cNvSpPr/>
                      <p:nvPr/>
                    </p:nvSpPr>
                    <p:spPr>
                      <a:xfrm>
                        <a:off x="4950554" y="1853166"/>
                        <a:ext cx="1012168" cy="990000"/>
                      </a:xfrm>
                      <a:prstGeom prst="rtTriangle">
                        <a:avLst/>
                      </a:prstGeom>
                      <a:solidFill>
                        <a:srgbClr val="115076"/>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wentieth Century"/>
                          <a:buNone/>
                        </a:pPr>
                        <a:r>
                          <a:t/>
                        </a:r>
                        <a:endParaRPr b="0" i="0" sz="1800" u="none" cap="none" strike="noStrike">
                          <a:solidFill>
                            <a:srgbClr val="FFFFFF"/>
                          </a:solidFill>
                          <a:latin typeface="Twentieth Century"/>
                          <a:ea typeface="Twentieth Century"/>
                          <a:cs typeface="Twentieth Century"/>
                          <a:sym typeface="Twentieth Century"/>
                        </a:endParaRPr>
                      </a:p>
                    </p:txBody>
                  </p:sp>
                  <p:sp>
                    <p:nvSpPr>
                      <p:cNvPr id="196" name="Google Shape;196;p1"/>
                      <p:cNvSpPr txBox="1"/>
                      <p:nvPr/>
                    </p:nvSpPr>
                    <p:spPr>
                      <a:xfrm>
                        <a:off x="4923348" y="2494888"/>
                        <a:ext cx="1014935" cy="34240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FFFF"/>
                          </a:buClr>
                          <a:buSzPts val="1600"/>
                          <a:buFont typeface="Century Gothic"/>
                          <a:buNone/>
                        </a:pPr>
                        <a:r>
                          <a:rPr b="0" i="0" lang="en-GB" sz="1600" u="none" cap="none" strike="noStrike">
                            <a:solidFill>
                              <a:srgbClr val="FFFFFF"/>
                            </a:solidFill>
                            <a:latin typeface="Century Gothic"/>
                            <a:ea typeface="Century Gothic"/>
                            <a:cs typeface="Century Gothic"/>
                            <a:sym typeface="Century Gothic"/>
                          </a:rPr>
                          <a:t>viele</a:t>
                        </a:r>
                        <a:endParaRPr b="0" i="0" sz="1600" u="none" cap="none" strike="noStrike">
                          <a:solidFill>
                            <a:srgbClr val="FFFFFF"/>
                          </a:solidFill>
                          <a:latin typeface="Century Gothic"/>
                          <a:ea typeface="Century Gothic"/>
                          <a:cs typeface="Century Gothic"/>
                          <a:sym typeface="Century Gothic"/>
                        </a:endParaRPr>
                      </a:p>
                    </p:txBody>
                  </p:sp>
                  <p:sp>
                    <p:nvSpPr>
                      <p:cNvPr id="197" name="Google Shape;197;p1"/>
                      <p:cNvSpPr txBox="1"/>
                      <p:nvPr/>
                    </p:nvSpPr>
                    <p:spPr>
                      <a:xfrm>
                        <a:off x="5187787" y="1849175"/>
                        <a:ext cx="774936" cy="34240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115076"/>
                          </a:buClr>
                          <a:buSzPts val="1600"/>
                          <a:buFont typeface="Century Gothic"/>
                          <a:buNone/>
                        </a:pPr>
                        <a:r>
                          <a:rPr b="0" i="0" lang="en-GB" sz="1600" u="none" cap="none" strike="noStrike">
                            <a:solidFill>
                              <a:srgbClr val="115076"/>
                            </a:solidFill>
                            <a:latin typeface="Century Gothic"/>
                            <a:ea typeface="Century Gothic"/>
                            <a:cs typeface="Century Gothic"/>
                            <a:sym typeface="Century Gothic"/>
                          </a:rPr>
                          <a:t>Feile</a:t>
                        </a:r>
                        <a:endParaRPr b="0" i="0" sz="1600" u="none" cap="none" strike="noStrike">
                          <a:solidFill>
                            <a:srgbClr val="115076"/>
                          </a:solidFill>
                          <a:latin typeface="Century Gothic"/>
                          <a:ea typeface="Century Gothic"/>
                          <a:cs typeface="Century Gothic"/>
                          <a:sym typeface="Century Gothic"/>
                        </a:endParaRPr>
                      </a:p>
                    </p:txBody>
                  </p:sp>
                </p:grpSp>
                <p:sp>
                  <p:nvSpPr>
                    <p:cNvPr id="198" name="Google Shape;198;p1"/>
                    <p:cNvSpPr/>
                    <p:nvPr/>
                  </p:nvSpPr>
                  <p:spPr>
                    <a:xfrm>
                      <a:off x="4949547" y="1858996"/>
                      <a:ext cx="990000" cy="989045"/>
                    </a:xfrm>
                    <a:prstGeom prst="rect">
                      <a:avLst/>
                    </a:prstGeom>
                    <a:no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wentieth Century"/>
                        <a:buNone/>
                      </a:pPr>
                      <a:r>
                        <a:t/>
                      </a:r>
                      <a:endParaRPr b="0" i="0" sz="1800" u="none" cap="none" strike="noStrike">
                        <a:solidFill>
                          <a:srgbClr val="FFFFFF"/>
                        </a:solidFill>
                        <a:latin typeface="Twentieth Century"/>
                        <a:ea typeface="Twentieth Century"/>
                        <a:cs typeface="Twentieth Century"/>
                        <a:sym typeface="Twentieth Century"/>
                      </a:endParaRPr>
                    </a:p>
                  </p:txBody>
                </p:sp>
                <p:cxnSp>
                  <p:nvCxnSpPr>
                    <p:cNvPr id="199" name="Google Shape;199;p1"/>
                    <p:cNvCxnSpPr/>
                    <p:nvPr/>
                  </p:nvCxnSpPr>
                  <p:spPr>
                    <a:xfrm flipH="1" rot="10800000">
                      <a:off x="5438615" y="1613818"/>
                      <a:ext cx="1" cy="252000"/>
                    </a:xfrm>
                    <a:prstGeom prst="straightConnector1">
                      <a:avLst/>
                    </a:prstGeom>
                    <a:noFill/>
                    <a:ln cap="flat" cmpd="sng" w="9525">
                      <a:solidFill>
                        <a:srgbClr val="1F4E79"/>
                      </a:solidFill>
                      <a:prstDash val="solid"/>
                      <a:miter lim="800000"/>
                      <a:headEnd len="sm" w="sm" type="none"/>
                      <a:tailEnd len="med" w="med" type="triangle"/>
                    </a:ln>
                  </p:spPr>
                </p:cxnSp>
                <p:cxnSp>
                  <p:nvCxnSpPr>
                    <p:cNvPr id="200" name="Google Shape;200;p1"/>
                    <p:cNvCxnSpPr/>
                    <p:nvPr/>
                  </p:nvCxnSpPr>
                  <p:spPr>
                    <a:xfrm flipH="1">
                      <a:off x="5442359" y="2844372"/>
                      <a:ext cx="1" cy="252000"/>
                    </a:xfrm>
                    <a:prstGeom prst="straightConnector1">
                      <a:avLst/>
                    </a:prstGeom>
                    <a:noFill/>
                    <a:ln cap="flat" cmpd="sng" w="9525">
                      <a:solidFill>
                        <a:srgbClr val="1F4E79"/>
                      </a:solidFill>
                      <a:prstDash val="solid"/>
                      <a:miter lim="800000"/>
                      <a:headEnd len="sm" w="sm" type="none"/>
                      <a:tailEnd len="med" w="med" type="triangle"/>
                    </a:ln>
                  </p:spPr>
                </p:cxnSp>
              </p:grpSp>
              <p:grpSp>
                <p:nvGrpSpPr>
                  <p:cNvPr id="201" name="Google Shape;201;p1"/>
                  <p:cNvGrpSpPr/>
                  <p:nvPr/>
                </p:nvGrpSpPr>
                <p:grpSpPr>
                  <a:xfrm>
                    <a:off x="5738642" y="930992"/>
                    <a:ext cx="1478814" cy="1006552"/>
                    <a:chOff x="4712733" y="1841491"/>
                    <a:chExt cx="1478814" cy="1006552"/>
                  </a:xfrm>
                </p:grpSpPr>
                <p:grpSp>
                  <p:nvGrpSpPr>
                    <p:cNvPr id="202" name="Google Shape;202;p1"/>
                    <p:cNvGrpSpPr/>
                    <p:nvPr/>
                  </p:nvGrpSpPr>
                  <p:grpSpPr>
                    <a:xfrm>
                      <a:off x="4892568" y="1841491"/>
                      <a:ext cx="1196959" cy="1006552"/>
                      <a:chOff x="4888951" y="1825153"/>
                      <a:chExt cx="1235910" cy="1018013"/>
                    </a:xfrm>
                  </p:grpSpPr>
                  <p:sp>
                    <p:nvSpPr>
                      <p:cNvPr id="203" name="Google Shape;203;p1"/>
                      <p:cNvSpPr/>
                      <p:nvPr/>
                    </p:nvSpPr>
                    <p:spPr>
                      <a:xfrm>
                        <a:off x="4950554" y="1853166"/>
                        <a:ext cx="1012168" cy="990000"/>
                      </a:xfrm>
                      <a:prstGeom prst="rtTriangle">
                        <a:avLst/>
                      </a:prstGeom>
                      <a:solidFill>
                        <a:srgbClr val="115076"/>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wentieth Century"/>
                          <a:buNone/>
                        </a:pPr>
                        <a:r>
                          <a:t/>
                        </a:r>
                        <a:endParaRPr b="0" i="0" sz="1800" u="none" cap="none" strike="noStrike">
                          <a:solidFill>
                            <a:srgbClr val="FFFFFF"/>
                          </a:solidFill>
                          <a:latin typeface="Twentieth Century"/>
                          <a:ea typeface="Twentieth Century"/>
                          <a:cs typeface="Twentieth Century"/>
                          <a:sym typeface="Twentieth Century"/>
                        </a:endParaRPr>
                      </a:p>
                    </p:txBody>
                  </p:sp>
                  <p:sp>
                    <p:nvSpPr>
                      <p:cNvPr id="204" name="Google Shape;204;p1"/>
                      <p:cNvSpPr txBox="1"/>
                      <p:nvPr/>
                    </p:nvSpPr>
                    <p:spPr>
                      <a:xfrm>
                        <a:off x="4888951" y="2497282"/>
                        <a:ext cx="1014935" cy="34240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FFFF"/>
                          </a:buClr>
                          <a:buSzPts val="1600"/>
                          <a:buFont typeface="Century Gothic"/>
                          <a:buNone/>
                        </a:pPr>
                        <a:r>
                          <a:rPr b="0" i="0" lang="en-GB" sz="1600" u="none" cap="none" strike="noStrike">
                            <a:solidFill>
                              <a:srgbClr val="FFFFFF"/>
                            </a:solidFill>
                            <a:latin typeface="Century Gothic"/>
                            <a:ea typeface="Century Gothic"/>
                            <a:cs typeface="Century Gothic"/>
                            <a:sym typeface="Century Gothic"/>
                          </a:rPr>
                          <a:t>Lieder</a:t>
                        </a:r>
                        <a:endParaRPr/>
                      </a:p>
                    </p:txBody>
                  </p:sp>
                  <p:sp>
                    <p:nvSpPr>
                      <p:cNvPr id="205" name="Google Shape;205;p1"/>
                      <p:cNvSpPr txBox="1"/>
                      <p:nvPr/>
                    </p:nvSpPr>
                    <p:spPr>
                      <a:xfrm>
                        <a:off x="5197885" y="1825153"/>
                        <a:ext cx="926976" cy="37682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115076"/>
                          </a:buClr>
                          <a:buSzPts val="1600"/>
                          <a:buFont typeface="Century Gothic"/>
                          <a:buNone/>
                        </a:pPr>
                        <a:r>
                          <a:rPr b="0" i="0" lang="en-GB" sz="1600" u="none" cap="none" strike="noStrike">
                            <a:solidFill>
                              <a:srgbClr val="115076"/>
                            </a:solidFill>
                            <a:latin typeface="Century Gothic"/>
                            <a:ea typeface="Century Gothic"/>
                            <a:cs typeface="Century Gothic"/>
                            <a:sym typeface="Century Gothic"/>
                          </a:rPr>
                          <a:t>leider</a:t>
                        </a:r>
                        <a:endParaRPr b="0" i="0" sz="1600" u="none" cap="none" strike="noStrike">
                          <a:solidFill>
                            <a:srgbClr val="115076"/>
                          </a:solidFill>
                          <a:latin typeface="Century Gothic"/>
                          <a:ea typeface="Century Gothic"/>
                          <a:cs typeface="Century Gothic"/>
                          <a:sym typeface="Century Gothic"/>
                        </a:endParaRPr>
                      </a:p>
                    </p:txBody>
                  </p:sp>
                </p:grpSp>
                <p:sp>
                  <p:nvSpPr>
                    <p:cNvPr id="206" name="Google Shape;206;p1"/>
                    <p:cNvSpPr/>
                    <p:nvPr/>
                  </p:nvSpPr>
                  <p:spPr>
                    <a:xfrm>
                      <a:off x="4949547" y="1858996"/>
                      <a:ext cx="990000" cy="989045"/>
                    </a:xfrm>
                    <a:prstGeom prst="rect">
                      <a:avLst/>
                    </a:prstGeom>
                    <a:no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wentieth Century"/>
                        <a:buNone/>
                      </a:pPr>
                      <a:r>
                        <a:t/>
                      </a:r>
                      <a:endParaRPr b="0" i="0" sz="1800" u="none" cap="none" strike="noStrike">
                        <a:solidFill>
                          <a:srgbClr val="FFFFFF"/>
                        </a:solidFill>
                        <a:latin typeface="Twentieth Century"/>
                        <a:ea typeface="Twentieth Century"/>
                        <a:cs typeface="Twentieth Century"/>
                        <a:sym typeface="Twentieth Century"/>
                      </a:endParaRPr>
                    </a:p>
                  </p:txBody>
                </p:sp>
                <p:cxnSp>
                  <p:nvCxnSpPr>
                    <p:cNvPr id="207" name="Google Shape;207;p1"/>
                    <p:cNvCxnSpPr/>
                    <p:nvPr/>
                  </p:nvCxnSpPr>
                  <p:spPr>
                    <a:xfrm rot="10800000">
                      <a:off x="4712733" y="2353165"/>
                      <a:ext cx="252000" cy="1"/>
                    </a:xfrm>
                    <a:prstGeom prst="straightConnector1">
                      <a:avLst/>
                    </a:prstGeom>
                    <a:noFill/>
                    <a:ln cap="flat" cmpd="sng" w="9525">
                      <a:solidFill>
                        <a:srgbClr val="115076"/>
                      </a:solidFill>
                      <a:prstDash val="solid"/>
                      <a:miter lim="800000"/>
                      <a:headEnd len="sm" w="sm" type="none"/>
                      <a:tailEnd len="med" w="med" type="triangle"/>
                    </a:ln>
                  </p:spPr>
                </p:cxnSp>
                <p:cxnSp>
                  <p:nvCxnSpPr>
                    <p:cNvPr id="208" name="Google Shape;208;p1"/>
                    <p:cNvCxnSpPr>
                      <a:stCxn id="206" idx="3"/>
                    </p:cNvCxnSpPr>
                    <p:nvPr/>
                  </p:nvCxnSpPr>
                  <p:spPr>
                    <a:xfrm flipH="1" rot="10800000">
                      <a:off x="5939547" y="2353219"/>
                      <a:ext cx="252000" cy="300"/>
                    </a:xfrm>
                    <a:prstGeom prst="straightConnector1">
                      <a:avLst/>
                    </a:prstGeom>
                    <a:noFill/>
                    <a:ln cap="flat" cmpd="sng" w="9525">
                      <a:solidFill>
                        <a:srgbClr val="1F4E79"/>
                      </a:solidFill>
                      <a:prstDash val="solid"/>
                      <a:miter lim="800000"/>
                      <a:headEnd len="sm" w="sm" type="none"/>
                      <a:tailEnd len="med" w="med" type="triangle"/>
                    </a:ln>
                  </p:spPr>
                </p:cxnSp>
              </p:grpSp>
              <p:grpSp>
                <p:nvGrpSpPr>
                  <p:cNvPr id="209" name="Google Shape;209;p1"/>
                  <p:cNvGrpSpPr/>
                  <p:nvPr/>
                </p:nvGrpSpPr>
                <p:grpSpPr>
                  <a:xfrm>
                    <a:off x="7188224" y="947246"/>
                    <a:ext cx="1286560" cy="1249064"/>
                    <a:chOff x="4904987" y="1847308"/>
                    <a:chExt cx="1286560" cy="1249064"/>
                  </a:xfrm>
                </p:grpSpPr>
                <p:grpSp>
                  <p:nvGrpSpPr>
                    <p:cNvPr id="210" name="Google Shape;210;p1"/>
                    <p:cNvGrpSpPr/>
                    <p:nvPr/>
                  </p:nvGrpSpPr>
                  <p:grpSpPr>
                    <a:xfrm>
                      <a:off x="4904987" y="1847308"/>
                      <a:ext cx="1104348" cy="1000733"/>
                      <a:chOff x="4901785" y="1831037"/>
                      <a:chExt cx="1140288" cy="1012129"/>
                    </a:xfrm>
                  </p:grpSpPr>
                  <p:sp>
                    <p:nvSpPr>
                      <p:cNvPr id="211" name="Google Shape;211;p1"/>
                      <p:cNvSpPr/>
                      <p:nvPr/>
                    </p:nvSpPr>
                    <p:spPr>
                      <a:xfrm>
                        <a:off x="4950554" y="1853166"/>
                        <a:ext cx="1012168" cy="990000"/>
                      </a:xfrm>
                      <a:prstGeom prst="rtTriangle">
                        <a:avLst/>
                      </a:prstGeom>
                      <a:solidFill>
                        <a:srgbClr val="115076"/>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wentieth Century"/>
                          <a:buNone/>
                        </a:pPr>
                        <a:r>
                          <a:t/>
                        </a:r>
                        <a:endParaRPr b="0" i="0" sz="1800" u="none" cap="none" strike="noStrike">
                          <a:solidFill>
                            <a:srgbClr val="FFFFFF"/>
                          </a:solidFill>
                          <a:latin typeface="Twentieth Century"/>
                          <a:ea typeface="Twentieth Century"/>
                          <a:cs typeface="Twentieth Century"/>
                          <a:sym typeface="Twentieth Century"/>
                        </a:endParaRPr>
                      </a:p>
                    </p:txBody>
                  </p:sp>
                  <p:sp>
                    <p:nvSpPr>
                      <p:cNvPr id="212" name="Google Shape;212;p1"/>
                      <p:cNvSpPr txBox="1"/>
                      <p:nvPr/>
                    </p:nvSpPr>
                    <p:spPr>
                      <a:xfrm>
                        <a:off x="4901785" y="2478219"/>
                        <a:ext cx="1014935" cy="34724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FFFF"/>
                          </a:buClr>
                          <a:buSzPts val="1600"/>
                          <a:buFont typeface="Century Gothic"/>
                          <a:buNone/>
                        </a:pPr>
                        <a:r>
                          <a:rPr b="0" i="0" lang="en-GB" sz="1600" u="none" cap="none" strike="noStrike">
                            <a:solidFill>
                              <a:srgbClr val="FFFFFF"/>
                            </a:solidFill>
                            <a:latin typeface="Century Gothic"/>
                            <a:ea typeface="Century Gothic"/>
                            <a:cs typeface="Century Gothic"/>
                            <a:sym typeface="Century Gothic"/>
                          </a:rPr>
                          <a:t>Reise</a:t>
                        </a:r>
                        <a:endParaRPr b="0" i="0" sz="1600" u="none" cap="none" strike="noStrike">
                          <a:solidFill>
                            <a:srgbClr val="FFFFFF"/>
                          </a:solidFill>
                          <a:latin typeface="Century Gothic"/>
                          <a:ea typeface="Century Gothic"/>
                          <a:cs typeface="Century Gothic"/>
                          <a:sym typeface="Century Gothic"/>
                        </a:endParaRPr>
                      </a:p>
                    </p:txBody>
                  </p:sp>
                  <p:sp>
                    <p:nvSpPr>
                      <p:cNvPr id="213" name="Google Shape;213;p1"/>
                      <p:cNvSpPr txBox="1"/>
                      <p:nvPr/>
                    </p:nvSpPr>
                    <p:spPr>
                      <a:xfrm>
                        <a:off x="5239055" y="1831037"/>
                        <a:ext cx="803018" cy="34724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115076"/>
                          </a:buClr>
                          <a:buSzPts val="1600"/>
                          <a:buFont typeface="Century Gothic"/>
                          <a:buNone/>
                        </a:pPr>
                        <a:r>
                          <a:rPr b="0" i="0" lang="en-GB" sz="1600" u="none" cap="none" strike="noStrike">
                            <a:solidFill>
                              <a:srgbClr val="115076"/>
                            </a:solidFill>
                            <a:latin typeface="Century Gothic"/>
                            <a:ea typeface="Century Gothic"/>
                            <a:cs typeface="Century Gothic"/>
                            <a:sym typeface="Century Gothic"/>
                          </a:rPr>
                          <a:t>Riese</a:t>
                        </a:r>
                        <a:endParaRPr b="0" i="0" sz="1600" u="none" cap="none" strike="noStrike">
                          <a:solidFill>
                            <a:srgbClr val="115076"/>
                          </a:solidFill>
                          <a:latin typeface="Century Gothic"/>
                          <a:ea typeface="Century Gothic"/>
                          <a:cs typeface="Century Gothic"/>
                          <a:sym typeface="Century Gothic"/>
                        </a:endParaRPr>
                      </a:p>
                    </p:txBody>
                  </p:sp>
                </p:grpSp>
                <p:sp>
                  <p:nvSpPr>
                    <p:cNvPr id="214" name="Google Shape;214;p1"/>
                    <p:cNvSpPr/>
                    <p:nvPr/>
                  </p:nvSpPr>
                  <p:spPr>
                    <a:xfrm>
                      <a:off x="4949547" y="1858996"/>
                      <a:ext cx="990000" cy="989045"/>
                    </a:xfrm>
                    <a:prstGeom prst="rect">
                      <a:avLst/>
                    </a:prstGeom>
                    <a:no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wentieth Century"/>
                        <a:buNone/>
                      </a:pPr>
                      <a:r>
                        <a:t/>
                      </a:r>
                      <a:endParaRPr b="0" i="0" sz="1800" u="none" cap="none" strike="noStrike">
                        <a:solidFill>
                          <a:srgbClr val="FFFFFF"/>
                        </a:solidFill>
                        <a:latin typeface="Twentieth Century"/>
                        <a:ea typeface="Twentieth Century"/>
                        <a:cs typeface="Twentieth Century"/>
                        <a:sym typeface="Twentieth Century"/>
                      </a:endParaRPr>
                    </a:p>
                  </p:txBody>
                </p:sp>
                <p:cxnSp>
                  <p:nvCxnSpPr>
                    <p:cNvPr id="215" name="Google Shape;215;p1"/>
                    <p:cNvCxnSpPr>
                      <a:stCxn id="214" idx="3"/>
                    </p:cNvCxnSpPr>
                    <p:nvPr/>
                  </p:nvCxnSpPr>
                  <p:spPr>
                    <a:xfrm flipH="1" rot="10800000">
                      <a:off x="5939547" y="2353219"/>
                      <a:ext cx="252000" cy="300"/>
                    </a:xfrm>
                    <a:prstGeom prst="straightConnector1">
                      <a:avLst/>
                    </a:prstGeom>
                    <a:noFill/>
                    <a:ln cap="flat" cmpd="sng" w="9525">
                      <a:solidFill>
                        <a:srgbClr val="1F4E79"/>
                      </a:solidFill>
                      <a:prstDash val="solid"/>
                      <a:miter lim="800000"/>
                      <a:headEnd len="sm" w="sm" type="none"/>
                      <a:tailEnd len="med" w="med" type="triangle"/>
                    </a:ln>
                  </p:spPr>
                </p:cxnSp>
                <p:cxnSp>
                  <p:nvCxnSpPr>
                    <p:cNvPr id="216" name="Google Shape;216;p1"/>
                    <p:cNvCxnSpPr/>
                    <p:nvPr/>
                  </p:nvCxnSpPr>
                  <p:spPr>
                    <a:xfrm flipH="1">
                      <a:off x="5442359" y="2844372"/>
                      <a:ext cx="1" cy="252000"/>
                    </a:xfrm>
                    <a:prstGeom prst="straightConnector1">
                      <a:avLst/>
                    </a:prstGeom>
                    <a:noFill/>
                    <a:ln cap="flat" cmpd="sng" w="9525">
                      <a:solidFill>
                        <a:srgbClr val="1F4E79"/>
                      </a:solidFill>
                      <a:prstDash val="solid"/>
                      <a:miter lim="800000"/>
                      <a:headEnd len="sm" w="sm" type="none"/>
                      <a:tailEnd len="med" w="med" type="triangle"/>
                    </a:ln>
                  </p:spPr>
                </p:cxnSp>
              </p:grpSp>
              <p:grpSp>
                <p:nvGrpSpPr>
                  <p:cNvPr id="217" name="Google Shape;217;p1"/>
                  <p:cNvGrpSpPr/>
                  <p:nvPr/>
                </p:nvGrpSpPr>
                <p:grpSpPr>
                  <a:xfrm>
                    <a:off x="3479673" y="3427441"/>
                    <a:ext cx="1244404" cy="1237376"/>
                    <a:chOff x="4947143" y="1858996"/>
                    <a:chExt cx="1244404" cy="1237376"/>
                  </a:xfrm>
                </p:grpSpPr>
                <p:grpSp>
                  <p:nvGrpSpPr>
                    <p:cNvPr id="218" name="Google Shape;218;p1"/>
                    <p:cNvGrpSpPr/>
                    <p:nvPr/>
                  </p:nvGrpSpPr>
                  <p:grpSpPr>
                    <a:xfrm>
                      <a:off x="4947143" y="1865242"/>
                      <a:ext cx="1111867" cy="982800"/>
                      <a:chOff x="4945306" y="1849175"/>
                      <a:chExt cx="1148050" cy="993991"/>
                    </a:xfrm>
                  </p:grpSpPr>
                  <p:sp>
                    <p:nvSpPr>
                      <p:cNvPr id="219" name="Google Shape;219;p1"/>
                      <p:cNvSpPr/>
                      <p:nvPr/>
                    </p:nvSpPr>
                    <p:spPr>
                      <a:xfrm>
                        <a:off x="4950554" y="1853166"/>
                        <a:ext cx="1012168" cy="990000"/>
                      </a:xfrm>
                      <a:prstGeom prst="rtTriangle">
                        <a:avLst/>
                      </a:prstGeom>
                      <a:solidFill>
                        <a:srgbClr val="115076"/>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wentieth Century"/>
                          <a:buNone/>
                        </a:pPr>
                        <a:r>
                          <a:t/>
                        </a:r>
                        <a:endParaRPr b="0" i="0" sz="1800" u="none" cap="none" strike="noStrike">
                          <a:solidFill>
                            <a:srgbClr val="FFFFFF"/>
                          </a:solidFill>
                          <a:latin typeface="Twentieth Century"/>
                          <a:ea typeface="Twentieth Century"/>
                          <a:cs typeface="Twentieth Century"/>
                          <a:sym typeface="Twentieth Century"/>
                        </a:endParaRPr>
                      </a:p>
                    </p:txBody>
                  </p:sp>
                  <p:sp>
                    <p:nvSpPr>
                      <p:cNvPr id="220" name="Google Shape;220;p1"/>
                      <p:cNvSpPr txBox="1"/>
                      <p:nvPr/>
                    </p:nvSpPr>
                    <p:spPr>
                      <a:xfrm>
                        <a:off x="4945306" y="2485373"/>
                        <a:ext cx="1014935" cy="34240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FFFF"/>
                          </a:buClr>
                          <a:buSzPts val="1600"/>
                          <a:buFont typeface="Century Gothic"/>
                          <a:buNone/>
                        </a:pPr>
                        <a:r>
                          <a:rPr b="0" i="0" lang="en-GB" sz="1600" u="none" cap="none" strike="noStrike">
                            <a:solidFill>
                              <a:srgbClr val="FFFFFF"/>
                            </a:solidFill>
                            <a:latin typeface="Century Gothic"/>
                            <a:ea typeface="Century Gothic"/>
                            <a:cs typeface="Century Gothic"/>
                            <a:sym typeface="Century Gothic"/>
                          </a:rPr>
                          <a:t>Beine</a:t>
                        </a:r>
                        <a:endParaRPr/>
                      </a:p>
                    </p:txBody>
                  </p:sp>
                  <p:sp>
                    <p:nvSpPr>
                      <p:cNvPr id="221" name="Google Shape;221;p1"/>
                      <p:cNvSpPr txBox="1"/>
                      <p:nvPr/>
                    </p:nvSpPr>
                    <p:spPr>
                      <a:xfrm>
                        <a:off x="5187787" y="1849175"/>
                        <a:ext cx="905569" cy="37682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115076"/>
                          </a:buClr>
                          <a:buSzPts val="1600"/>
                          <a:buFont typeface="Century Gothic"/>
                          <a:buNone/>
                        </a:pPr>
                        <a:r>
                          <a:rPr b="0" i="0" lang="en-GB" sz="1600" u="none" cap="none" strike="noStrike">
                            <a:solidFill>
                              <a:srgbClr val="115076"/>
                            </a:solidFill>
                            <a:latin typeface="Century Gothic"/>
                            <a:ea typeface="Century Gothic"/>
                            <a:cs typeface="Century Gothic"/>
                            <a:sym typeface="Century Gothic"/>
                          </a:rPr>
                          <a:t>Biene</a:t>
                        </a:r>
                        <a:endParaRPr/>
                      </a:p>
                    </p:txBody>
                  </p:sp>
                </p:grpSp>
                <p:sp>
                  <p:nvSpPr>
                    <p:cNvPr id="222" name="Google Shape;222;p1"/>
                    <p:cNvSpPr/>
                    <p:nvPr/>
                  </p:nvSpPr>
                  <p:spPr>
                    <a:xfrm>
                      <a:off x="4949547" y="1858996"/>
                      <a:ext cx="990000" cy="989045"/>
                    </a:xfrm>
                    <a:prstGeom prst="rect">
                      <a:avLst/>
                    </a:prstGeom>
                    <a:no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wentieth Century"/>
                        <a:buNone/>
                      </a:pPr>
                      <a:r>
                        <a:t/>
                      </a:r>
                      <a:endParaRPr b="0" i="0" sz="1800" u="none" cap="none" strike="noStrike">
                        <a:solidFill>
                          <a:srgbClr val="FFFFFF"/>
                        </a:solidFill>
                        <a:latin typeface="Twentieth Century"/>
                        <a:ea typeface="Twentieth Century"/>
                        <a:cs typeface="Twentieth Century"/>
                        <a:sym typeface="Twentieth Century"/>
                      </a:endParaRPr>
                    </a:p>
                  </p:txBody>
                </p:sp>
                <p:cxnSp>
                  <p:nvCxnSpPr>
                    <p:cNvPr id="223" name="Google Shape;223;p1"/>
                    <p:cNvCxnSpPr>
                      <a:stCxn id="222" idx="3"/>
                    </p:cNvCxnSpPr>
                    <p:nvPr/>
                  </p:nvCxnSpPr>
                  <p:spPr>
                    <a:xfrm flipH="1" rot="10800000">
                      <a:off x="5939547" y="2353219"/>
                      <a:ext cx="252000" cy="300"/>
                    </a:xfrm>
                    <a:prstGeom prst="straightConnector1">
                      <a:avLst/>
                    </a:prstGeom>
                    <a:noFill/>
                    <a:ln cap="flat" cmpd="sng" w="9525">
                      <a:solidFill>
                        <a:srgbClr val="1F4E79"/>
                      </a:solidFill>
                      <a:prstDash val="solid"/>
                      <a:miter lim="800000"/>
                      <a:headEnd len="sm" w="sm" type="none"/>
                      <a:tailEnd len="med" w="med" type="triangle"/>
                    </a:ln>
                  </p:spPr>
                </p:cxnSp>
                <p:cxnSp>
                  <p:nvCxnSpPr>
                    <p:cNvPr id="224" name="Google Shape;224;p1"/>
                    <p:cNvCxnSpPr/>
                    <p:nvPr/>
                  </p:nvCxnSpPr>
                  <p:spPr>
                    <a:xfrm flipH="1">
                      <a:off x="5442359" y="2844372"/>
                      <a:ext cx="1" cy="252000"/>
                    </a:xfrm>
                    <a:prstGeom prst="straightConnector1">
                      <a:avLst/>
                    </a:prstGeom>
                    <a:noFill/>
                    <a:ln cap="flat" cmpd="sng" w="9525">
                      <a:solidFill>
                        <a:srgbClr val="1F4E79"/>
                      </a:solidFill>
                      <a:prstDash val="solid"/>
                      <a:miter lim="800000"/>
                      <a:headEnd len="sm" w="sm" type="none"/>
                      <a:tailEnd len="med" w="med" type="triangle"/>
                    </a:ln>
                  </p:spPr>
                </p:cxnSp>
              </p:grpSp>
              <p:grpSp>
                <p:nvGrpSpPr>
                  <p:cNvPr id="225" name="Google Shape;225;p1"/>
                  <p:cNvGrpSpPr/>
                  <p:nvPr/>
                </p:nvGrpSpPr>
                <p:grpSpPr>
                  <a:xfrm>
                    <a:off x="4725401" y="3425511"/>
                    <a:ext cx="1242000" cy="1237376"/>
                    <a:chOff x="4949547" y="1858996"/>
                    <a:chExt cx="1242000" cy="1237376"/>
                  </a:xfrm>
                </p:grpSpPr>
                <p:grpSp>
                  <p:nvGrpSpPr>
                    <p:cNvPr id="226" name="Google Shape;226;p1"/>
                    <p:cNvGrpSpPr/>
                    <p:nvPr/>
                  </p:nvGrpSpPr>
                  <p:grpSpPr>
                    <a:xfrm>
                      <a:off x="4952225" y="1865242"/>
                      <a:ext cx="999766" cy="982800"/>
                      <a:chOff x="4950554" y="1849175"/>
                      <a:chExt cx="1032301" cy="993991"/>
                    </a:xfrm>
                  </p:grpSpPr>
                  <p:sp>
                    <p:nvSpPr>
                      <p:cNvPr id="227" name="Google Shape;227;p1"/>
                      <p:cNvSpPr/>
                      <p:nvPr/>
                    </p:nvSpPr>
                    <p:spPr>
                      <a:xfrm>
                        <a:off x="4950554" y="1853166"/>
                        <a:ext cx="1012168" cy="990000"/>
                      </a:xfrm>
                      <a:prstGeom prst="rtTriangle">
                        <a:avLst/>
                      </a:prstGeom>
                      <a:solidFill>
                        <a:srgbClr val="115076"/>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wentieth Century"/>
                          <a:buNone/>
                        </a:pPr>
                        <a:r>
                          <a:t/>
                        </a:r>
                        <a:endParaRPr b="0" i="0" sz="1800" u="none" cap="none" strike="noStrike">
                          <a:solidFill>
                            <a:srgbClr val="FFFFFF"/>
                          </a:solidFill>
                          <a:latin typeface="Twentieth Century"/>
                          <a:ea typeface="Twentieth Century"/>
                          <a:cs typeface="Twentieth Century"/>
                          <a:sym typeface="Twentieth Century"/>
                        </a:endParaRPr>
                      </a:p>
                    </p:txBody>
                  </p:sp>
                  <p:sp>
                    <p:nvSpPr>
                      <p:cNvPr id="228" name="Google Shape;228;p1"/>
                      <p:cNvSpPr txBox="1"/>
                      <p:nvPr/>
                    </p:nvSpPr>
                    <p:spPr>
                      <a:xfrm>
                        <a:off x="4967920" y="2486763"/>
                        <a:ext cx="1014935" cy="34240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FFFF"/>
                          </a:buClr>
                          <a:buSzPts val="1600"/>
                          <a:buFont typeface="Century Gothic"/>
                          <a:buNone/>
                        </a:pPr>
                        <a:r>
                          <a:rPr b="0" i="0" lang="en-GB" sz="1600" u="none" cap="none" strike="noStrike">
                            <a:solidFill>
                              <a:srgbClr val="FFFFFF"/>
                            </a:solidFill>
                            <a:latin typeface="Century Gothic"/>
                            <a:ea typeface="Century Gothic"/>
                            <a:cs typeface="Century Gothic"/>
                            <a:sym typeface="Century Gothic"/>
                          </a:rPr>
                          <a:t>viele</a:t>
                        </a:r>
                        <a:endParaRPr b="0" i="0" sz="1600" u="none" cap="none" strike="noStrike">
                          <a:solidFill>
                            <a:srgbClr val="FFFFFF"/>
                          </a:solidFill>
                          <a:latin typeface="Century Gothic"/>
                          <a:ea typeface="Century Gothic"/>
                          <a:cs typeface="Century Gothic"/>
                          <a:sym typeface="Century Gothic"/>
                        </a:endParaRPr>
                      </a:p>
                    </p:txBody>
                  </p:sp>
                  <p:sp>
                    <p:nvSpPr>
                      <p:cNvPr id="229" name="Google Shape;229;p1"/>
                      <p:cNvSpPr txBox="1"/>
                      <p:nvPr/>
                    </p:nvSpPr>
                    <p:spPr>
                      <a:xfrm>
                        <a:off x="5187787" y="1849175"/>
                        <a:ext cx="774936" cy="34240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115076"/>
                          </a:buClr>
                          <a:buSzPts val="1600"/>
                          <a:buFont typeface="Century Gothic"/>
                          <a:buNone/>
                        </a:pPr>
                        <a:r>
                          <a:rPr b="0" i="0" lang="en-GB" sz="1600" u="none" cap="none" strike="noStrike">
                            <a:solidFill>
                              <a:srgbClr val="115076"/>
                            </a:solidFill>
                            <a:latin typeface="Century Gothic"/>
                            <a:ea typeface="Century Gothic"/>
                            <a:cs typeface="Century Gothic"/>
                            <a:sym typeface="Century Gothic"/>
                          </a:rPr>
                          <a:t>Feile</a:t>
                        </a:r>
                        <a:endParaRPr b="0" i="0" sz="1600" u="none" cap="none" strike="noStrike">
                          <a:solidFill>
                            <a:srgbClr val="115076"/>
                          </a:solidFill>
                          <a:latin typeface="Century Gothic"/>
                          <a:ea typeface="Century Gothic"/>
                          <a:cs typeface="Century Gothic"/>
                          <a:sym typeface="Century Gothic"/>
                        </a:endParaRPr>
                      </a:p>
                    </p:txBody>
                  </p:sp>
                </p:grpSp>
                <p:sp>
                  <p:nvSpPr>
                    <p:cNvPr id="230" name="Google Shape;230;p1"/>
                    <p:cNvSpPr/>
                    <p:nvPr/>
                  </p:nvSpPr>
                  <p:spPr>
                    <a:xfrm>
                      <a:off x="4949547" y="1858996"/>
                      <a:ext cx="990000" cy="989045"/>
                    </a:xfrm>
                    <a:prstGeom prst="rect">
                      <a:avLst/>
                    </a:prstGeom>
                    <a:no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wentieth Century"/>
                        <a:buNone/>
                      </a:pPr>
                      <a:r>
                        <a:t/>
                      </a:r>
                      <a:endParaRPr b="0" i="0" sz="1800" u="none" cap="none" strike="noStrike">
                        <a:solidFill>
                          <a:srgbClr val="FFFFFF"/>
                        </a:solidFill>
                        <a:latin typeface="Twentieth Century"/>
                        <a:ea typeface="Twentieth Century"/>
                        <a:cs typeface="Twentieth Century"/>
                        <a:sym typeface="Twentieth Century"/>
                      </a:endParaRPr>
                    </a:p>
                  </p:txBody>
                </p:sp>
                <p:cxnSp>
                  <p:nvCxnSpPr>
                    <p:cNvPr id="231" name="Google Shape;231;p1"/>
                    <p:cNvCxnSpPr>
                      <a:stCxn id="230" idx="3"/>
                    </p:cNvCxnSpPr>
                    <p:nvPr/>
                  </p:nvCxnSpPr>
                  <p:spPr>
                    <a:xfrm flipH="1" rot="10800000">
                      <a:off x="5939547" y="2353219"/>
                      <a:ext cx="252000" cy="300"/>
                    </a:xfrm>
                    <a:prstGeom prst="straightConnector1">
                      <a:avLst/>
                    </a:prstGeom>
                    <a:noFill/>
                    <a:ln cap="flat" cmpd="sng" w="9525">
                      <a:solidFill>
                        <a:srgbClr val="1F4E79"/>
                      </a:solidFill>
                      <a:prstDash val="solid"/>
                      <a:miter lim="800000"/>
                      <a:headEnd len="sm" w="sm" type="none"/>
                      <a:tailEnd len="med" w="med" type="triangle"/>
                    </a:ln>
                  </p:spPr>
                </p:cxnSp>
                <p:cxnSp>
                  <p:nvCxnSpPr>
                    <p:cNvPr id="232" name="Google Shape;232;p1"/>
                    <p:cNvCxnSpPr/>
                    <p:nvPr/>
                  </p:nvCxnSpPr>
                  <p:spPr>
                    <a:xfrm flipH="1">
                      <a:off x="5442359" y="2844372"/>
                      <a:ext cx="1" cy="252000"/>
                    </a:xfrm>
                    <a:prstGeom prst="straightConnector1">
                      <a:avLst/>
                    </a:prstGeom>
                    <a:noFill/>
                    <a:ln cap="flat" cmpd="sng" w="9525">
                      <a:solidFill>
                        <a:srgbClr val="1F4E79"/>
                      </a:solidFill>
                      <a:prstDash val="solid"/>
                      <a:miter lim="800000"/>
                      <a:headEnd len="sm" w="sm" type="none"/>
                      <a:tailEnd len="med" w="med" type="triangle"/>
                    </a:ln>
                  </p:spPr>
                </p:cxnSp>
              </p:grpSp>
              <p:grpSp>
                <p:nvGrpSpPr>
                  <p:cNvPr id="233" name="Google Shape;233;p1"/>
                  <p:cNvGrpSpPr/>
                  <p:nvPr/>
                </p:nvGrpSpPr>
                <p:grpSpPr>
                  <a:xfrm>
                    <a:off x="5942339" y="3409477"/>
                    <a:ext cx="1280200" cy="1253410"/>
                    <a:chOff x="4911347" y="1842962"/>
                    <a:chExt cx="1280200" cy="1253410"/>
                  </a:xfrm>
                </p:grpSpPr>
                <p:grpSp>
                  <p:nvGrpSpPr>
                    <p:cNvPr id="234" name="Google Shape;234;p1"/>
                    <p:cNvGrpSpPr/>
                    <p:nvPr/>
                  </p:nvGrpSpPr>
                  <p:grpSpPr>
                    <a:xfrm>
                      <a:off x="4911347" y="1842962"/>
                      <a:ext cx="1125161" cy="1022993"/>
                      <a:chOff x="4908342" y="1826642"/>
                      <a:chExt cx="1161776" cy="1034642"/>
                    </a:xfrm>
                  </p:grpSpPr>
                  <p:sp>
                    <p:nvSpPr>
                      <p:cNvPr id="235" name="Google Shape;235;p1"/>
                      <p:cNvSpPr/>
                      <p:nvPr/>
                    </p:nvSpPr>
                    <p:spPr>
                      <a:xfrm>
                        <a:off x="4950554" y="1853166"/>
                        <a:ext cx="1012168" cy="990000"/>
                      </a:xfrm>
                      <a:prstGeom prst="rtTriangle">
                        <a:avLst/>
                      </a:prstGeom>
                      <a:solidFill>
                        <a:srgbClr val="115076"/>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wentieth Century"/>
                          <a:buNone/>
                        </a:pPr>
                        <a:r>
                          <a:t/>
                        </a:r>
                        <a:endParaRPr b="0" i="0" sz="1800" u="none" cap="none" strike="noStrike">
                          <a:solidFill>
                            <a:srgbClr val="FFFFFF"/>
                          </a:solidFill>
                          <a:latin typeface="Twentieth Century"/>
                          <a:ea typeface="Twentieth Century"/>
                          <a:cs typeface="Twentieth Century"/>
                          <a:sym typeface="Twentieth Century"/>
                        </a:endParaRPr>
                      </a:p>
                    </p:txBody>
                  </p:sp>
                  <p:sp>
                    <p:nvSpPr>
                      <p:cNvPr id="236" name="Google Shape;236;p1"/>
                      <p:cNvSpPr txBox="1"/>
                      <p:nvPr/>
                    </p:nvSpPr>
                    <p:spPr>
                      <a:xfrm>
                        <a:off x="4908342" y="2518875"/>
                        <a:ext cx="1014935" cy="34240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FFFF"/>
                          </a:buClr>
                          <a:buSzPts val="1600"/>
                          <a:buFont typeface="Century Gothic"/>
                          <a:buNone/>
                        </a:pPr>
                        <a:r>
                          <a:rPr b="0" i="0" lang="en-GB" sz="1600" u="none" cap="none" strike="noStrike">
                            <a:solidFill>
                              <a:srgbClr val="FFFFFF"/>
                            </a:solidFill>
                            <a:latin typeface="Century Gothic"/>
                            <a:ea typeface="Century Gothic"/>
                            <a:cs typeface="Century Gothic"/>
                            <a:sym typeface="Century Gothic"/>
                          </a:rPr>
                          <a:t>Lieder</a:t>
                        </a:r>
                        <a:endParaRPr/>
                      </a:p>
                    </p:txBody>
                  </p:sp>
                  <p:sp>
                    <p:nvSpPr>
                      <p:cNvPr id="237" name="Google Shape;237;p1"/>
                      <p:cNvSpPr txBox="1"/>
                      <p:nvPr/>
                    </p:nvSpPr>
                    <p:spPr>
                      <a:xfrm>
                        <a:off x="5148392" y="1826642"/>
                        <a:ext cx="921726" cy="37682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115076"/>
                          </a:buClr>
                          <a:buSzPts val="1600"/>
                          <a:buFont typeface="Century Gothic"/>
                          <a:buNone/>
                        </a:pPr>
                        <a:r>
                          <a:rPr b="0" i="0" lang="en-GB" sz="1600" u="none" cap="none" strike="noStrike">
                            <a:solidFill>
                              <a:srgbClr val="115076"/>
                            </a:solidFill>
                            <a:latin typeface="Century Gothic"/>
                            <a:ea typeface="Century Gothic"/>
                            <a:cs typeface="Century Gothic"/>
                            <a:sym typeface="Century Gothic"/>
                          </a:rPr>
                          <a:t>leider</a:t>
                        </a:r>
                        <a:endParaRPr b="0" i="0" sz="1600" u="none" cap="none" strike="noStrike">
                          <a:solidFill>
                            <a:srgbClr val="115076"/>
                          </a:solidFill>
                          <a:latin typeface="Century Gothic"/>
                          <a:ea typeface="Century Gothic"/>
                          <a:cs typeface="Century Gothic"/>
                          <a:sym typeface="Century Gothic"/>
                        </a:endParaRPr>
                      </a:p>
                    </p:txBody>
                  </p:sp>
                </p:grpSp>
                <p:sp>
                  <p:nvSpPr>
                    <p:cNvPr id="238" name="Google Shape;238;p1"/>
                    <p:cNvSpPr/>
                    <p:nvPr/>
                  </p:nvSpPr>
                  <p:spPr>
                    <a:xfrm>
                      <a:off x="4949547" y="1858996"/>
                      <a:ext cx="990000" cy="989045"/>
                    </a:xfrm>
                    <a:prstGeom prst="rect">
                      <a:avLst/>
                    </a:prstGeom>
                    <a:no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wentieth Century"/>
                        <a:buNone/>
                      </a:pPr>
                      <a:r>
                        <a:t/>
                      </a:r>
                      <a:endParaRPr b="0" i="0" sz="1800" u="none" cap="none" strike="noStrike">
                        <a:solidFill>
                          <a:srgbClr val="FFFFFF"/>
                        </a:solidFill>
                        <a:latin typeface="Twentieth Century"/>
                        <a:ea typeface="Twentieth Century"/>
                        <a:cs typeface="Twentieth Century"/>
                        <a:sym typeface="Twentieth Century"/>
                      </a:endParaRPr>
                    </a:p>
                  </p:txBody>
                </p:sp>
                <p:cxnSp>
                  <p:nvCxnSpPr>
                    <p:cNvPr id="239" name="Google Shape;239;p1"/>
                    <p:cNvCxnSpPr>
                      <a:stCxn id="238" idx="3"/>
                    </p:cNvCxnSpPr>
                    <p:nvPr/>
                  </p:nvCxnSpPr>
                  <p:spPr>
                    <a:xfrm flipH="1" rot="10800000">
                      <a:off x="5939547" y="2353219"/>
                      <a:ext cx="252000" cy="300"/>
                    </a:xfrm>
                    <a:prstGeom prst="straightConnector1">
                      <a:avLst/>
                    </a:prstGeom>
                    <a:noFill/>
                    <a:ln cap="flat" cmpd="sng" w="9525">
                      <a:solidFill>
                        <a:srgbClr val="1F4E79"/>
                      </a:solidFill>
                      <a:prstDash val="solid"/>
                      <a:miter lim="800000"/>
                      <a:headEnd len="sm" w="sm" type="none"/>
                      <a:tailEnd len="med" w="med" type="triangle"/>
                    </a:ln>
                  </p:spPr>
                </p:cxnSp>
                <p:cxnSp>
                  <p:nvCxnSpPr>
                    <p:cNvPr id="240" name="Google Shape;240;p1"/>
                    <p:cNvCxnSpPr/>
                    <p:nvPr/>
                  </p:nvCxnSpPr>
                  <p:spPr>
                    <a:xfrm flipH="1">
                      <a:off x="5442359" y="2844372"/>
                      <a:ext cx="1" cy="252000"/>
                    </a:xfrm>
                    <a:prstGeom prst="straightConnector1">
                      <a:avLst/>
                    </a:prstGeom>
                    <a:noFill/>
                    <a:ln cap="flat" cmpd="sng" w="9525">
                      <a:solidFill>
                        <a:srgbClr val="1F4E79"/>
                      </a:solidFill>
                      <a:prstDash val="solid"/>
                      <a:miter lim="800000"/>
                      <a:headEnd len="sm" w="sm" type="none"/>
                      <a:tailEnd len="med" w="med" type="triangle"/>
                    </a:ln>
                  </p:spPr>
                </p:cxnSp>
              </p:grpSp>
              <p:grpSp>
                <p:nvGrpSpPr>
                  <p:cNvPr id="241" name="Google Shape;241;p1"/>
                  <p:cNvGrpSpPr/>
                  <p:nvPr/>
                </p:nvGrpSpPr>
                <p:grpSpPr>
                  <a:xfrm>
                    <a:off x="7212725" y="3397731"/>
                    <a:ext cx="1079847" cy="1263226"/>
                    <a:chOff x="4933344" y="1833146"/>
                    <a:chExt cx="1079847" cy="1263226"/>
                  </a:xfrm>
                </p:grpSpPr>
                <p:grpSp>
                  <p:nvGrpSpPr>
                    <p:cNvPr id="242" name="Google Shape;242;p1"/>
                    <p:cNvGrpSpPr/>
                    <p:nvPr/>
                  </p:nvGrpSpPr>
                  <p:grpSpPr>
                    <a:xfrm>
                      <a:off x="4933344" y="1833146"/>
                      <a:ext cx="1079847" cy="1014895"/>
                      <a:chOff x="4931059" y="1816714"/>
                      <a:chExt cx="1114988" cy="1026452"/>
                    </a:xfrm>
                  </p:grpSpPr>
                  <p:sp>
                    <p:nvSpPr>
                      <p:cNvPr id="243" name="Google Shape;243;p1"/>
                      <p:cNvSpPr/>
                      <p:nvPr/>
                    </p:nvSpPr>
                    <p:spPr>
                      <a:xfrm>
                        <a:off x="4950554" y="1853166"/>
                        <a:ext cx="1012168" cy="990000"/>
                      </a:xfrm>
                      <a:prstGeom prst="rtTriangle">
                        <a:avLst/>
                      </a:prstGeom>
                      <a:solidFill>
                        <a:srgbClr val="115076"/>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wentieth Century"/>
                          <a:buNone/>
                        </a:pPr>
                        <a:r>
                          <a:t/>
                        </a:r>
                        <a:endParaRPr b="0" i="0" sz="1800" u="none" cap="none" strike="noStrike">
                          <a:solidFill>
                            <a:srgbClr val="FFFFFF"/>
                          </a:solidFill>
                          <a:latin typeface="Twentieth Century"/>
                          <a:ea typeface="Twentieth Century"/>
                          <a:cs typeface="Twentieth Century"/>
                          <a:sym typeface="Twentieth Century"/>
                        </a:endParaRPr>
                      </a:p>
                    </p:txBody>
                  </p:sp>
                  <p:sp>
                    <p:nvSpPr>
                      <p:cNvPr id="244" name="Google Shape;244;p1"/>
                      <p:cNvSpPr txBox="1"/>
                      <p:nvPr/>
                    </p:nvSpPr>
                    <p:spPr>
                      <a:xfrm>
                        <a:off x="4931059" y="2467701"/>
                        <a:ext cx="1014936" cy="34724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FFFF"/>
                          </a:buClr>
                          <a:buSzPts val="1600"/>
                          <a:buFont typeface="Century Gothic"/>
                          <a:buNone/>
                        </a:pPr>
                        <a:r>
                          <a:rPr b="0" i="0" lang="en-GB" sz="1600" u="none" cap="none" strike="noStrike">
                            <a:solidFill>
                              <a:srgbClr val="FFFFFF"/>
                            </a:solidFill>
                            <a:latin typeface="Century Gothic"/>
                            <a:ea typeface="Century Gothic"/>
                            <a:cs typeface="Century Gothic"/>
                            <a:sym typeface="Century Gothic"/>
                          </a:rPr>
                          <a:t>Reise</a:t>
                        </a:r>
                        <a:endParaRPr b="0" i="0" sz="1600" u="none" cap="none" strike="noStrike">
                          <a:solidFill>
                            <a:srgbClr val="FFFFFF"/>
                          </a:solidFill>
                          <a:latin typeface="Century Gothic"/>
                          <a:ea typeface="Century Gothic"/>
                          <a:cs typeface="Century Gothic"/>
                          <a:sym typeface="Century Gothic"/>
                        </a:endParaRPr>
                      </a:p>
                    </p:txBody>
                  </p:sp>
                  <p:sp>
                    <p:nvSpPr>
                      <p:cNvPr id="245" name="Google Shape;245;p1"/>
                      <p:cNvSpPr txBox="1"/>
                      <p:nvPr/>
                    </p:nvSpPr>
                    <p:spPr>
                      <a:xfrm>
                        <a:off x="5194696" y="1816714"/>
                        <a:ext cx="851351" cy="37682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115076"/>
                          </a:buClr>
                          <a:buSzPts val="1600"/>
                          <a:buFont typeface="Century Gothic"/>
                          <a:buNone/>
                        </a:pPr>
                        <a:r>
                          <a:rPr b="0" i="0" lang="en-GB" sz="1600" u="none" cap="none" strike="noStrike">
                            <a:solidFill>
                              <a:srgbClr val="115076"/>
                            </a:solidFill>
                            <a:latin typeface="Century Gothic"/>
                            <a:ea typeface="Century Gothic"/>
                            <a:cs typeface="Century Gothic"/>
                            <a:sym typeface="Century Gothic"/>
                          </a:rPr>
                          <a:t>Riese</a:t>
                        </a:r>
                        <a:endParaRPr b="0" i="0" sz="1600" u="none" cap="none" strike="noStrike">
                          <a:solidFill>
                            <a:srgbClr val="115076"/>
                          </a:solidFill>
                          <a:latin typeface="Century Gothic"/>
                          <a:ea typeface="Century Gothic"/>
                          <a:cs typeface="Century Gothic"/>
                          <a:sym typeface="Century Gothic"/>
                        </a:endParaRPr>
                      </a:p>
                    </p:txBody>
                  </p:sp>
                </p:grpSp>
                <p:sp>
                  <p:nvSpPr>
                    <p:cNvPr id="246" name="Google Shape;246;p1"/>
                    <p:cNvSpPr/>
                    <p:nvPr/>
                  </p:nvSpPr>
                  <p:spPr>
                    <a:xfrm>
                      <a:off x="4949547" y="1858996"/>
                      <a:ext cx="990000" cy="989045"/>
                    </a:xfrm>
                    <a:prstGeom prst="rect">
                      <a:avLst/>
                    </a:prstGeom>
                    <a:no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wentieth Century"/>
                        <a:buNone/>
                      </a:pPr>
                      <a:r>
                        <a:t/>
                      </a:r>
                      <a:endParaRPr b="0" i="0" sz="1800" u="none" cap="none" strike="noStrike">
                        <a:solidFill>
                          <a:srgbClr val="FFFFFF"/>
                        </a:solidFill>
                        <a:latin typeface="Twentieth Century"/>
                        <a:ea typeface="Twentieth Century"/>
                        <a:cs typeface="Twentieth Century"/>
                        <a:sym typeface="Twentieth Century"/>
                      </a:endParaRPr>
                    </a:p>
                  </p:txBody>
                </p:sp>
                <p:cxnSp>
                  <p:nvCxnSpPr>
                    <p:cNvPr id="247" name="Google Shape;247;p1"/>
                    <p:cNvCxnSpPr/>
                    <p:nvPr/>
                  </p:nvCxnSpPr>
                  <p:spPr>
                    <a:xfrm flipH="1">
                      <a:off x="5442359" y="2844372"/>
                      <a:ext cx="1" cy="252000"/>
                    </a:xfrm>
                    <a:prstGeom prst="straightConnector1">
                      <a:avLst/>
                    </a:prstGeom>
                    <a:noFill/>
                    <a:ln cap="flat" cmpd="sng" w="9525">
                      <a:solidFill>
                        <a:srgbClr val="1F4E79"/>
                      </a:solidFill>
                      <a:prstDash val="solid"/>
                      <a:miter lim="800000"/>
                      <a:headEnd len="sm" w="sm" type="none"/>
                      <a:tailEnd len="med" w="med" type="triangle"/>
                    </a:ln>
                  </p:spPr>
                </p:cxnSp>
              </p:grpSp>
              <p:grpSp>
                <p:nvGrpSpPr>
                  <p:cNvPr id="248" name="Google Shape;248;p1"/>
                  <p:cNvGrpSpPr/>
                  <p:nvPr/>
                </p:nvGrpSpPr>
                <p:grpSpPr>
                  <a:xfrm>
                    <a:off x="5928752" y="4657078"/>
                    <a:ext cx="1267763" cy="1237382"/>
                    <a:chOff x="4923784" y="1858990"/>
                    <a:chExt cx="1267763" cy="1237382"/>
                  </a:xfrm>
                </p:grpSpPr>
                <p:grpSp>
                  <p:nvGrpSpPr>
                    <p:cNvPr id="249" name="Google Shape;249;p1"/>
                    <p:cNvGrpSpPr/>
                    <p:nvPr/>
                  </p:nvGrpSpPr>
                  <p:grpSpPr>
                    <a:xfrm>
                      <a:off x="4923784" y="1858990"/>
                      <a:ext cx="1081936" cy="989054"/>
                      <a:chOff x="4921193" y="1842850"/>
                      <a:chExt cx="1117146" cy="1000316"/>
                    </a:xfrm>
                  </p:grpSpPr>
                  <p:sp>
                    <p:nvSpPr>
                      <p:cNvPr id="250" name="Google Shape;250;p1"/>
                      <p:cNvSpPr/>
                      <p:nvPr/>
                    </p:nvSpPr>
                    <p:spPr>
                      <a:xfrm>
                        <a:off x="4950554" y="1853166"/>
                        <a:ext cx="1012168" cy="990000"/>
                      </a:xfrm>
                      <a:prstGeom prst="rtTriangle">
                        <a:avLst/>
                      </a:prstGeom>
                      <a:solidFill>
                        <a:srgbClr val="115076"/>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wentieth Century"/>
                          <a:buNone/>
                        </a:pPr>
                        <a:r>
                          <a:t/>
                        </a:r>
                        <a:endParaRPr b="0" i="0" sz="1800" u="none" cap="none" strike="noStrike">
                          <a:solidFill>
                            <a:srgbClr val="FFFFFF"/>
                          </a:solidFill>
                          <a:latin typeface="Twentieth Century"/>
                          <a:ea typeface="Twentieth Century"/>
                          <a:cs typeface="Twentieth Century"/>
                          <a:sym typeface="Twentieth Century"/>
                        </a:endParaRPr>
                      </a:p>
                    </p:txBody>
                  </p:sp>
                  <p:sp>
                    <p:nvSpPr>
                      <p:cNvPr id="251" name="Google Shape;251;p1"/>
                      <p:cNvSpPr txBox="1"/>
                      <p:nvPr/>
                    </p:nvSpPr>
                    <p:spPr>
                      <a:xfrm>
                        <a:off x="4921193" y="2440115"/>
                        <a:ext cx="1014935" cy="34724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FFFF"/>
                          </a:buClr>
                          <a:buSzPts val="1600"/>
                          <a:buFont typeface="Century Gothic"/>
                          <a:buNone/>
                        </a:pPr>
                        <a:r>
                          <a:rPr b="0" i="0" lang="en-GB" sz="1600" u="none" cap="none" strike="noStrike">
                            <a:solidFill>
                              <a:srgbClr val="FFFFFF"/>
                            </a:solidFill>
                            <a:latin typeface="Century Gothic"/>
                            <a:ea typeface="Century Gothic"/>
                            <a:cs typeface="Century Gothic"/>
                            <a:sym typeface="Century Gothic"/>
                          </a:rPr>
                          <a:t>Reise</a:t>
                        </a:r>
                        <a:endParaRPr b="0" i="0" sz="1600" u="none" cap="none" strike="noStrike">
                          <a:solidFill>
                            <a:srgbClr val="FFFFFF"/>
                          </a:solidFill>
                          <a:latin typeface="Century Gothic"/>
                          <a:ea typeface="Century Gothic"/>
                          <a:cs typeface="Century Gothic"/>
                          <a:sym typeface="Century Gothic"/>
                        </a:endParaRPr>
                      </a:p>
                    </p:txBody>
                  </p:sp>
                  <p:sp>
                    <p:nvSpPr>
                      <p:cNvPr id="252" name="Google Shape;252;p1"/>
                      <p:cNvSpPr txBox="1"/>
                      <p:nvPr/>
                    </p:nvSpPr>
                    <p:spPr>
                      <a:xfrm>
                        <a:off x="5239179" y="1842850"/>
                        <a:ext cx="799160" cy="37682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115076"/>
                          </a:buClr>
                          <a:buSzPts val="1600"/>
                          <a:buFont typeface="Century Gothic"/>
                          <a:buNone/>
                        </a:pPr>
                        <a:r>
                          <a:rPr b="0" i="0" lang="en-GB" sz="1600" u="none" cap="none" strike="noStrike">
                            <a:solidFill>
                              <a:srgbClr val="115076"/>
                            </a:solidFill>
                            <a:latin typeface="Century Gothic"/>
                            <a:ea typeface="Century Gothic"/>
                            <a:cs typeface="Century Gothic"/>
                            <a:sym typeface="Century Gothic"/>
                          </a:rPr>
                          <a:t>Riese</a:t>
                        </a:r>
                        <a:endParaRPr b="0" i="0" sz="1600" u="none" cap="none" strike="noStrike">
                          <a:solidFill>
                            <a:srgbClr val="115076"/>
                          </a:solidFill>
                          <a:latin typeface="Century Gothic"/>
                          <a:ea typeface="Century Gothic"/>
                          <a:cs typeface="Century Gothic"/>
                          <a:sym typeface="Century Gothic"/>
                        </a:endParaRPr>
                      </a:p>
                    </p:txBody>
                  </p:sp>
                </p:grpSp>
                <p:sp>
                  <p:nvSpPr>
                    <p:cNvPr id="253" name="Google Shape;253;p1"/>
                    <p:cNvSpPr/>
                    <p:nvPr/>
                  </p:nvSpPr>
                  <p:spPr>
                    <a:xfrm>
                      <a:off x="4949547" y="1858996"/>
                      <a:ext cx="990000" cy="989045"/>
                    </a:xfrm>
                    <a:prstGeom prst="rect">
                      <a:avLst/>
                    </a:prstGeom>
                    <a:no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wentieth Century"/>
                        <a:buNone/>
                      </a:pPr>
                      <a:r>
                        <a:t/>
                      </a:r>
                      <a:endParaRPr b="0" i="0" sz="1800" u="none" cap="none" strike="noStrike">
                        <a:solidFill>
                          <a:srgbClr val="FFFFFF"/>
                        </a:solidFill>
                        <a:latin typeface="Twentieth Century"/>
                        <a:ea typeface="Twentieth Century"/>
                        <a:cs typeface="Twentieth Century"/>
                        <a:sym typeface="Twentieth Century"/>
                      </a:endParaRPr>
                    </a:p>
                  </p:txBody>
                </p:sp>
                <p:cxnSp>
                  <p:nvCxnSpPr>
                    <p:cNvPr id="254" name="Google Shape;254;p1"/>
                    <p:cNvCxnSpPr>
                      <a:stCxn id="253" idx="3"/>
                    </p:cNvCxnSpPr>
                    <p:nvPr/>
                  </p:nvCxnSpPr>
                  <p:spPr>
                    <a:xfrm flipH="1" rot="10800000">
                      <a:off x="5939547" y="2353219"/>
                      <a:ext cx="252000" cy="300"/>
                    </a:xfrm>
                    <a:prstGeom prst="straightConnector1">
                      <a:avLst/>
                    </a:prstGeom>
                    <a:noFill/>
                    <a:ln cap="flat" cmpd="sng" w="9525">
                      <a:solidFill>
                        <a:srgbClr val="1F4E79"/>
                      </a:solidFill>
                      <a:prstDash val="solid"/>
                      <a:miter lim="800000"/>
                      <a:headEnd len="sm" w="sm" type="none"/>
                      <a:tailEnd len="med" w="med" type="triangle"/>
                    </a:ln>
                  </p:spPr>
                </p:cxnSp>
                <p:cxnSp>
                  <p:nvCxnSpPr>
                    <p:cNvPr id="255" name="Google Shape;255;p1"/>
                    <p:cNvCxnSpPr/>
                    <p:nvPr/>
                  </p:nvCxnSpPr>
                  <p:spPr>
                    <a:xfrm flipH="1">
                      <a:off x="5442359" y="2844372"/>
                      <a:ext cx="1" cy="252000"/>
                    </a:xfrm>
                    <a:prstGeom prst="straightConnector1">
                      <a:avLst/>
                    </a:prstGeom>
                    <a:noFill/>
                    <a:ln cap="flat" cmpd="sng" w="9525">
                      <a:solidFill>
                        <a:srgbClr val="1F4E79"/>
                      </a:solidFill>
                      <a:prstDash val="solid"/>
                      <a:miter lim="800000"/>
                      <a:headEnd len="sm" w="sm" type="none"/>
                      <a:tailEnd len="med" w="med" type="triangle"/>
                    </a:ln>
                  </p:spPr>
                </p:cxnSp>
              </p:grpSp>
              <p:grpSp>
                <p:nvGrpSpPr>
                  <p:cNvPr id="256" name="Google Shape;256;p1"/>
                  <p:cNvGrpSpPr/>
                  <p:nvPr/>
                </p:nvGrpSpPr>
                <p:grpSpPr>
                  <a:xfrm>
                    <a:off x="4652626" y="4655562"/>
                    <a:ext cx="1170280" cy="1239956"/>
                    <a:chOff x="4883375" y="1856416"/>
                    <a:chExt cx="1170280" cy="1239956"/>
                  </a:xfrm>
                </p:grpSpPr>
                <p:grpSp>
                  <p:nvGrpSpPr>
                    <p:cNvPr id="257" name="Google Shape;257;p1"/>
                    <p:cNvGrpSpPr/>
                    <p:nvPr/>
                  </p:nvGrpSpPr>
                  <p:grpSpPr>
                    <a:xfrm>
                      <a:off x="4883375" y="1856416"/>
                      <a:ext cx="1170280" cy="991627"/>
                      <a:chOff x="4879463" y="1840248"/>
                      <a:chExt cx="1208364" cy="1002918"/>
                    </a:xfrm>
                  </p:grpSpPr>
                  <p:sp>
                    <p:nvSpPr>
                      <p:cNvPr id="258" name="Google Shape;258;p1"/>
                      <p:cNvSpPr/>
                      <p:nvPr/>
                    </p:nvSpPr>
                    <p:spPr>
                      <a:xfrm>
                        <a:off x="4950554" y="1853166"/>
                        <a:ext cx="1012168" cy="990000"/>
                      </a:xfrm>
                      <a:prstGeom prst="rtTriangle">
                        <a:avLst/>
                      </a:prstGeom>
                      <a:solidFill>
                        <a:srgbClr val="115076"/>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wentieth Century"/>
                          <a:buNone/>
                        </a:pPr>
                        <a:r>
                          <a:t/>
                        </a:r>
                        <a:endParaRPr b="0" i="0" sz="1800" u="none" cap="none" strike="noStrike">
                          <a:solidFill>
                            <a:srgbClr val="FFFFFF"/>
                          </a:solidFill>
                          <a:latin typeface="Twentieth Century"/>
                          <a:ea typeface="Twentieth Century"/>
                          <a:cs typeface="Twentieth Century"/>
                          <a:sym typeface="Twentieth Century"/>
                        </a:endParaRPr>
                      </a:p>
                    </p:txBody>
                  </p:sp>
                  <p:sp>
                    <p:nvSpPr>
                      <p:cNvPr id="259" name="Google Shape;259;p1"/>
                      <p:cNvSpPr txBox="1"/>
                      <p:nvPr/>
                    </p:nvSpPr>
                    <p:spPr>
                      <a:xfrm>
                        <a:off x="4879463" y="2462992"/>
                        <a:ext cx="1014935" cy="34240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FFFF"/>
                          </a:buClr>
                          <a:buSzPts val="1600"/>
                          <a:buFont typeface="Century Gothic"/>
                          <a:buNone/>
                        </a:pPr>
                        <a:r>
                          <a:rPr b="0" i="0" lang="en-GB" sz="1600" u="none" cap="none" strike="noStrike">
                            <a:solidFill>
                              <a:srgbClr val="FFFFFF"/>
                            </a:solidFill>
                            <a:latin typeface="Century Gothic"/>
                            <a:ea typeface="Century Gothic"/>
                            <a:cs typeface="Century Gothic"/>
                            <a:sym typeface="Century Gothic"/>
                          </a:rPr>
                          <a:t>Lieder</a:t>
                        </a:r>
                        <a:endParaRPr/>
                      </a:p>
                    </p:txBody>
                  </p:sp>
                  <p:sp>
                    <p:nvSpPr>
                      <p:cNvPr id="260" name="Google Shape;260;p1"/>
                      <p:cNvSpPr txBox="1"/>
                      <p:nvPr/>
                    </p:nvSpPr>
                    <p:spPr>
                      <a:xfrm>
                        <a:off x="5187386" y="1840248"/>
                        <a:ext cx="900441" cy="37682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115076"/>
                          </a:buClr>
                          <a:buSzPts val="1600"/>
                          <a:buFont typeface="Century Gothic"/>
                          <a:buNone/>
                        </a:pPr>
                        <a:r>
                          <a:rPr b="0" i="0" lang="en-GB" sz="1600" u="none" cap="none" strike="noStrike">
                            <a:solidFill>
                              <a:srgbClr val="115076"/>
                            </a:solidFill>
                            <a:latin typeface="Century Gothic"/>
                            <a:ea typeface="Century Gothic"/>
                            <a:cs typeface="Century Gothic"/>
                            <a:sym typeface="Century Gothic"/>
                          </a:rPr>
                          <a:t>leider</a:t>
                        </a:r>
                        <a:endParaRPr b="0" i="0" sz="1600" u="none" cap="none" strike="noStrike">
                          <a:solidFill>
                            <a:srgbClr val="115076"/>
                          </a:solidFill>
                          <a:latin typeface="Century Gothic"/>
                          <a:ea typeface="Century Gothic"/>
                          <a:cs typeface="Century Gothic"/>
                          <a:sym typeface="Century Gothic"/>
                        </a:endParaRPr>
                      </a:p>
                    </p:txBody>
                  </p:sp>
                </p:grpSp>
                <p:sp>
                  <p:nvSpPr>
                    <p:cNvPr id="261" name="Google Shape;261;p1"/>
                    <p:cNvSpPr/>
                    <p:nvPr/>
                  </p:nvSpPr>
                  <p:spPr>
                    <a:xfrm>
                      <a:off x="4949547" y="1858996"/>
                      <a:ext cx="990000" cy="989045"/>
                    </a:xfrm>
                    <a:prstGeom prst="rect">
                      <a:avLst/>
                    </a:prstGeom>
                    <a:no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wentieth Century"/>
                        <a:buNone/>
                      </a:pPr>
                      <a:r>
                        <a:t/>
                      </a:r>
                      <a:endParaRPr b="0" i="0" sz="1800" u="none" cap="none" strike="noStrike">
                        <a:solidFill>
                          <a:srgbClr val="FFFFFF"/>
                        </a:solidFill>
                        <a:latin typeface="Twentieth Century"/>
                        <a:ea typeface="Twentieth Century"/>
                        <a:cs typeface="Twentieth Century"/>
                        <a:sym typeface="Twentieth Century"/>
                      </a:endParaRPr>
                    </a:p>
                  </p:txBody>
                </p:sp>
                <p:cxnSp>
                  <p:nvCxnSpPr>
                    <p:cNvPr id="262" name="Google Shape;262;p1"/>
                    <p:cNvCxnSpPr/>
                    <p:nvPr/>
                  </p:nvCxnSpPr>
                  <p:spPr>
                    <a:xfrm flipH="1">
                      <a:off x="5442359" y="2844372"/>
                      <a:ext cx="1" cy="252000"/>
                    </a:xfrm>
                    <a:prstGeom prst="straightConnector1">
                      <a:avLst/>
                    </a:prstGeom>
                    <a:noFill/>
                    <a:ln cap="flat" cmpd="sng" w="9525">
                      <a:solidFill>
                        <a:srgbClr val="1F4E79"/>
                      </a:solidFill>
                      <a:prstDash val="solid"/>
                      <a:miter lim="800000"/>
                      <a:headEnd len="sm" w="sm" type="none"/>
                      <a:tailEnd len="med" w="med" type="triangle"/>
                    </a:ln>
                  </p:spPr>
                </p:cxnSp>
              </p:grpSp>
              <p:grpSp>
                <p:nvGrpSpPr>
                  <p:cNvPr id="263" name="Google Shape;263;p1"/>
                  <p:cNvGrpSpPr/>
                  <p:nvPr/>
                </p:nvGrpSpPr>
                <p:grpSpPr>
                  <a:xfrm>
                    <a:off x="3245263" y="4651105"/>
                    <a:ext cx="1226814" cy="989046"/>
                    <a:chOff x="4712733" y="1858996"/>
                    <a:chExt cx="1226814" cy="989046"/>
                  </a:xfrm>
                </p:grpSpPr>
                <p:grpSp>
                  <p:nvGrpSpPr>
                    <p:cNvPr id="264" name="Google Shape;264;p1"/>
                    <p:cNvGrpSpPr/>
                    <p:nvPr/>
                  </p:nvGrpSpPr>
                  <p:grpSpPr>
                    <a:xfrm>
                      <a:off x="4928791" y="1865242"/>
                      <a:ext cx="1003703" cy="982800"/>
                      <a:chOff x="4926357" y="1849175"/>
                      <a:chExt cx="1036366" cy="993991"/>
                    </a:xfrm>
                  </p:grpSpPr>
                  <p:sp>
                    <p:nvSpPr>
                      <p:cNvPr id="265" name="Google Shape;265;p1"/>
                      <p:cNvSpPr/>
                      <p:nvPr/>
                    </p:nvSpPr>
                    <p:spPr>
                      <a:xfrm>
                        <a:off x="4950554" y="1853166"/>
                        <a:ext cx="1012168" cy="990000"/>
                      </a:xfrm>
                      <a:prstGeom prst="rtTriangle">
                        <a:avLst/>
                      </a:prstGeom>
                      <a:solidFill>
                        <a:srgbClr val="115076"/>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wentieth Century"/>
                          <a:buNone/>
                        </a:pPr>
                        <a:r>
                          <a:t/>
                        </a:r>
                        <a:endParaRPr b="0" i="0" sz="1800" u="none" cap="none" strike="noStrike">
                          <a:solidFill>
                            <a:srgbClr val="FFFFFF"/>
                          </a:solidFill>
                          <a:latin typeface="Twentieth Century"/>
                          <a:ea typeface="Twentieth Century"/>
                          <a:cs typeface="Twentieth Century"/>
                          <a:sym typeface="Twentieth Century"/>
                        </a:endParaRPr>
                      </a:p>
                    </p:txBody>
                  </p:sp>
                  <p:sp>
                    <p:nvSpPr>
                      <p:cNvPr id="266" name="Google Shape;266;p1"/>
                      <p:cNvSpPr txBox="1"/>
                      <p:nvPr/>
                    </p:nvSpPr>
                    <p:spPr>
                      <a:xfrm>
                        <a:off x="4926357" y="2471663"/>
                        <a:ext cx="1014935" cy="34240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FFFF"/>
                          </a:buClr>
                          <a:buSzPts val="1600"/>
                          <a:buFont typeface="Century Gothic"/>
                          <a:buNone/>
                        </a:pPr>
                        <a:r>
                          <a:rPr b="0" i="0" lang="en-GB" sz="1600" u="none" cap="none" strike="noStrike">
                            <a:solidFill>
                              <a:srgbClr val="FFFFFF"/>
                            </a:solidFill>
                            <a:latin typeface="Century Gothic"/>
                            <a:ea typeface="Century Gothic"/>
                            <a:cs typeface="Century Gothic"/>
                            <a:sym typeface="Century Gothic"/>
                          </a:rPr>
                          <a:t>viele</a:t>
                        </a:r>
                        <a:endParaRPr b="0" i="0" sz="1600" u="none" cap="none" strike="noStrike">
                          <a:solidFill>
                            <a:srgbClr val="FFFFFF"/>
                          </a:solidFill>
                          <a:latin typeface="Century Gothic"/>
                          <a:ea typeface="Century Gothic"/>
                          <a:cs typeface="Century Gothic"/>
                          <a:sym typeface="Century Gothic"/>
                        </a:endParaRPr>
                      </a:p>
                    </p:txBody>
                  </p:sp>
                  <p:sp>
                    <p:nvSpPr>
                      <p:cNvPr id="267" name="Google Shape;267;p1"/>
                      <p:cNvSpPr txBox="1"/>
                      <p:nvPr/>
                    </p:nvSpPr>
                    <p:spPr>
                      <a:xfrm>
                        <a:off x="5187787" y="1849175"/>
                        <a:ext cx="774936" cy="34240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115076"/>
                          </a:buClr>
                          <a:buSzPts val="1600"/>
                          <a:buFont typeface="Century Gothic"/>
                          <a:buNone/>
                        </a:pPr>
                        <a:r>
                          <a:rPr b="0" i="0" lang="en-GB" sz="1600" u="none" cap="none" strike="noStrike">
                            <a:solidFill>
                              <a:srgbClr val="115076"/>
                            </a:solidFill>
                            <a:latin typeface="Century Gothic"/>
                            <a:ea typeface="Century Gothic"/>
                            <a:cs typeface="Century Gothic"/>
                            <a:sym typeface="Century Gothic"/>
                          </a:rPr>
                          <a:t>Feile</a:t>
                        </a:r>
                        <a:endParaRPr b="0" i="0" sz="1600" u="none" cap="none" strike="noStrike">
                          <a:solidFill>
                            <a:srgbClr val="115076"/>
                          </a:solidFill>
                          <a:latin typeface="Century Gothic"/>
                          <a:ea typeface="Century Gothic"/>
                          <a:cs typeface="Century Gothic"/>
                          <a:sym typeface="Century Gothic"/>
                        </a:endParaRPr>
                      </a:p>
                    </p:txBody>
                  </p:sp>
                </p:grpSp>
                <p:sp>
                  <p:nvSpPr>
                    <p:cNvPr id="268" name="Google Shape;268;p1"/>
                    <p:cNvSpPr/>
                    <p:nvPr/>
                  </p:nvSpPr>
                  <p:spPr>
                    <a:xfrm>
                      <a:off x="4949547" y="1858996"/>
                      <a:ext cx="990000" cy="989045"/>
                    </a:xfrm>
                    <a:prstGeom prst="rect">
                      <a:avLst/>
                    </a:prstGeom>
                    <a:no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wentieth Century"/>
                        <a:buNone/>
                      </a:pPr>
                      <a:r>
                        <a:t/>
                      </a:r>
                      <a:endParaRPr b="0" i="0" sz="1800" u="none" cap="none" strike="noStrike">
                        <a:solidFill>
                          <a:srgbClr val="FFFFFF"/>
                        </a:solidFill>
                        <a:latin typeface="Twentieth Century"/>
                        <a:ea typeface="Twentieth Century"/>
                        <a:cs typeface="Twentieth Century"/>
                        <a:sym typeface="Twentieth Century"/>
                      </a:endParaRPr>
                    </a:p>
                  </p:txBody>
                </p:sp>
                <p:cxnSp>
                  <p:nvCxnSpPr>
                    <p:cNvPr id="269" name="Google Shape;269;p1"/>
                    <p:cNvCxnSpPr/>
                    <p:nvPr/>
                  </p:nvCxnSpPr>
                  <p:spPr>
                    <a:xfrm rot="10800000">
                      <a:off x="4712733" y="2353165"/>
                      <a:ext cx="252000" cy="1"/>
                    </a:xfrm>
                    <a:prstGeom prst="straightConnector1">
                      <a:avLst/>
                    </a:prstGeom>
                    <a:noFill/>
                    <a:ln cap="flat" cmpd="sng" w="9525">
                      <a:solidFill>
                        <a:srgbClr val="115076"/>
                      </a:solidFill>
                      <a:prstDash val="solid"/>
                      <a:miter lim="800000"/>
                      <a:headEnd len="sm" w="sm" type="none"/>
                      <a:tailEnd len="med" w="med" type="triangle"/>
                    </a:ln>
                  </p:spPr>
                </p:cxnSp>
              </p:grpSp>
            </p:grpSp>
            <p:grpSp>
              <p:nvGrpSpPr>
                <p:cNvPr id="270" name="Google Shape;270;p1"/>
                <p:cNvGrpSpPr/>
                <p:nvPr/>
              </p:nvGrpSpPr>
              <p:grpSpPr>
                <a:xfrm>
                  <a:off x="1353398" y="4159027"/>
                  <a:ext cx="1271652" cy="994713"/>
                  <a:chOff x="2462918" y="617883"/>
                  <a:chExt cx="1271652" cy="994713"/>
                </a:xfrm>
              </p:grpSpPr>
              <p:grpSp>
                <p:nvGrpSpPr>
                  <p:cNvPr id="271" name="Google Shape;271;p1"/>
                  <p:cNvGrpSpPr/>
                  <p:nvPr/>
                </p:nvGrpSpPr>
                <p:grpSpPr>
                  <a:xfrm>
                    <a:off x="2462918" y="617883"/>
                    <a:ext cx="1064343" cy="994713"/>
                    <a:chOff x="2380239" y="587613"/>
                    <a:chExt cx="1098980" cy="1006040"/>
                  </a:xfrm>
                </p:grpSpPr>
                <p:sp>
                  <p:nvSpPr>
                    <p:cNvPr id="272" name="Google Shape;272;p1"/>
                    <p:cNvSpPr/>
                    <p:nvPr/>
                  </p:nvSpPr>
                  <p:spPr>
                    <a:xfrm>
                      <a:off x="2407828" y="603653"/>
                      <a:ext cx="1012168" cy="990000"/>
                    </a:xfrm>
                    <a:prstGeom prst="rtTriangle">
                      <a:avLst/>
                    </a:prstGeom>
                    <a:solidFill>
                      <a:srgbClr val="115076"/>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wentieth Century"/>
                        <a:buNone/>
                      </a:pPr>
                      <a:r>
                        <a:t/>
                      </a:r>
                      <a:endParaRPr b="0" i="0" sz="1800" u="none" cap="none" strike="noStrike">
                        <a:solidFill>
                          <a:srgbClr val="FFFFFF"/>
                        </a:solidFill>
                        <a:latin typeface="Twentieth Century"/>
                        <a:ea typeface="Twentieth Century"/>
                        <a:cs typeface="Twentieth Century"/>
                        <a:sym typeface="Twentieth Century"/>
                      </a:endParaRPr>
                    </a:p>
                  </p:txBody>
                </p:sp>
                <p:sp>
                  <p:nvSpPr>
                    <p:cNvPr id="273" name="Google Shape;273;p1"/>
                    <p:cNvSpPr txBox="1"/>
                    <p:nvPr/>
                  </p:nvSpPr>
                  <p:spPr>
                    <a:xfrm>
                      <a:off x="2380239" y="1212356"/>
                      <a:ext cx="1014935" cy="34724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FFFF"/>
                        </a:buClr>
                        <a:buSzPts val="1600"/>
                        <a:buFont typeface="Century Gothic"/>
                        <a:buNone/>
                      </a:pPr>
                      <a:r>
                        <a:rPr b="0" i="0" lang="en-GB" sz="1600" u="none" cap="none" strike="noStrike">
                          <a:solidFill>
                            <a:srgbClr val="FFFFFF"/>
                          </a:solidFill>
                          <a:latin typeface="Century Gothic"/>
                          <a:ea typeface="Century Gothic"/>
                          <a:cs typeface="Century Gothic"/>
                          <a:sym typeface="Century Gothic"/>
                        </a:rPr>
                        <a:t>Reise</a:t>
                      </a:r>
                      <a:endParaRPr b="0" i="0" sz="1600" u="none" cap="none" strike="noStrike">
                        <a:solidFill>
                          <a:srgbClr val="FFFFFF"/>
                        </a:solidFill>
                        <a:latin typeface="Century Gothic"/>
                        <a:ea typeface="Century Gothic"/>
                        <a:cs typeface="Century Gothic"/>
                        <a:sym typeface="Century Gothic"/>
                      </a:endParaRPr>
                    </a:p>
                  </p:txBody>
                </p:sp>
                <p:sp>
                  <p:nvSpPr>
                    <p:cNvPr id="274" name="Google Shape;274;p1"/>
                    <p:cNvSpPr txBox="1"/>
                    <p:nvPr/>
                  </p:nvSpPr>
                  <p:spPr>
                    <a:xfrm>
                      <a:off x="2674206" y="587613"/>
                      <a:ext cx="805013" cy="37682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115076"/>
                        </a:buClr>
                        <a:buSzPts val="1600"/>
                        <a:buFont typeface="Century Gothic"/>
                        <a:buNone/>
                      </a:pPr>
                      <a:r>
                        <a:rPr b="0" i="0" lang="en-GB" sz="1600" u="none" cap="none" strike="noStrike">
                          <a:solidFill>
                            <a:srgbClr val="115076"/>
                          </a:solidFill>
                          <a:latin typeface="Century Gothic"/>
                          <a:ea typeface="Century Gothic"/>
                          <a:cs typeface="Century Gothic"/>
                          <a:sym typeface="Century Gothic"/>
                        </a:rPr>
                        <a:t>Riese</a:t>
                      </a:r>
                      <a:endParaRPr b="0" i="0" sz="1600" u="none" cap="none" strike="noStrike">
                        <a:solidFill>
                          <a:srgbClr val="115076"/>
                        </a:solidFill>
                        <a:latin typeface="Century Gothic"/>
                        <a:ea typeface="Century Gothic"/>
                        <a:cs typeface="Century Gothic"/>
                        <a:sym typeface="Century Gothic"/>
                      </a:endParaRPr>
                    </a:p>
                  </p:txBody>
                </p:sp>
              </p:grpSp>
              <p:sp>
                <p:nvSpPr>
                  <p:cNvPr id="275" name="Google Shape;275;p1"/>
                  <p:cNvSpPr/>
                  <p:nvPr/>
                </p:nvSpPr>
                <p:spPr>
                  <a:xfrm>
                    <a:off x="2486962" y="623552"/>
                    <a:ext cx="989999" cy="989044"/>
                  </a:xfrm>
                  <a:prstGeom prst="rect">
                    <a:avLst/>
                  </a:prstGeom>
                  <a:no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wentieth Century"/>
                      <a:buNone/>
                    </a:pPr>
                    <a:r>
                      <a:t/>
                    </a:r>
                    <a:endParaRPr b="0" i="0" sz="1800" u="none" cap="none" strike="noStrike">
                      <a:solidFill>
                        <a:srgbClr val="FFFFFF"/>
                      </a:solidFill>
                      <a:latin typeface="Twentieth Century"/>
                      <a:ea typeface="Twentieth Century"/>
                      <a:cs typeface="Twentieth Century"/>
                      <a:sym typeface="Twentieth Century"/>
                    </a:endParaRPr>
                  </a:p>
                </p:txBody>
              </p:sp>
              <p:cxnSp>
                <p:nvCxnSpPr>
                  <p:cNvPr id="276" name="Google Shape;276;p1"/>
                  <p:cNvCxnSpPr/>
                  <p:nvPr/>
                </p:nvCxnSpPr>
                <p:spPr>
                  <a:xfrm rot="10800000">
                    <a:off x="3482570" y="1160738"/>
                    <a:ext cx="252000" cy="1"/>
                  </a:xfrm>
                  <a:prstGeom prst="straightConnector1">
                    <a:avLst/>
                  </a:prstGeom>
                  <a:noFill/>
                  <a:ln cap="flat" cmpd="sng" w="9525">
                    <a:solidFill>
                      <a:srgbClr val="115076"/>
                    </a:solidFill>
                    <a:prstDash val="solid"/>
                    <a:miter lim="800000"/>
                    <a:headEnd len="sm" w="sm" type="none"/>
                    <a:tailEnd len="med" w="med" type="triangle"/>
                  </a:ln>
                </p:spPr>
              </p:cxnSp>
            </p:grpSp>
            <p:grpSp>
              <p:nvGrpSpPr>
                <p:cNvPr id="277" name="Google Shape;277;p1"/>
                <p:cNvGrpSpPr/>
                <p:nvPr/>
              </p:nvGrpSpPr>
              <p:grpSpPr>
                <a:xfrm>
                  <a:off x="4843552" y="5403739"/>
                  <a:ext cx="1478814" cy="996475"/>
                  <a:chOff x="3467109" y="1862595"/>
                  <a:chExt cx="1478814" cy="996475"/>
                </a:xfrm>
              </p:grpSpPr>
              <p:grpSp>
                <p:nvGrpSpPr>
                  <p:cNvPr id="278" name="Google Shape;278;p1"/>
                  <p:cNvGrpSpPr/>
                  <p:nvPr/>
                </p:nvGrpSpPr>
                <p:grpSpPr>
                  <a:xfrm>
                    <a:off x="3690543" y="1862595"/>
                    <a:ext cx="1038336" cy="996474"/>
                    <a:chOff x="3647813" y="1846500"/>
                    <a:chExt cx="1072126" cy="1007821"/>
                  </a:xfrm>
                </p:grpSpPr>
                <p:sp>
                  <p:nvSpPr>
                    <p:cNvPr id="279" name="Google Shape;279;p1"/>
                    <p:cNvSpPr/>
                    <p:nvPr/>
                  </p:nvSpPr>
                  <p:spPr>
                    <a:xfrm>
                      <a:off x="3664394" y="1864321"/>
                      <a:ext cx="1012168" cy="990000"/>
                    </a:xfrm>
                    <a:prstGeom prst="rtTriangle">
                      <a:avLst/>
                    </a:prstGeom>
                    <a:solidFill>
                      <a:srgbClr val="115076"/>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wentieth Century"/>
                        <a:buNone/>
                      </a:pPr>
                      <a:r>
                        <a:t/>
                      </a:r>
                      <a:endParaRPr b="0" i="0" sz="1800" u="none" cap="none" strike="noStrike">
                        <a:solidFill>
                          <a:srgbClr val="FFFFFF"/>
                        </a:solidFill>
                        <a:latin typeface="Twentieth Century"/>
                        <a:ea typeface="Twentieth Century"/>
                        <a:cs typeface="Twentieth Century"/>
                        <a:sym typeface="Twentieth Century"/>
                      </a:endParaRPr>
                    </a:p>
                  </p:txBody>
                </p:sp>
                <p:sp>
                  <p:nvSpPr>
                    <p:cNvPr id="280" name="Google Shape;280;p1"/>
                    <p:cNvSpPr txBox="1"/>
                    <p:nvPr/>
                  </p:nvSpPr>
                  <p:spPr>
                    <a:xfrm>
                      <a:off x="3647813" y="2456636"/>
                      <a:ext cx="1014935" cy="34724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FFFF"/>
                        </a:buClr>
                        <a:buSzPts val="1600"/>
                        <a:buFont typeface="Century Gothic"/>
                        <a:buNone/>
                      </a:pPr>
                      <a:r>
                        <a:rPr b="0" i="0" lang="en-GB" sz="1600" u="none" cap="none" strike="noStrike">
                          <a:solidFill>
                            <a:srgbClr val="FFFFFF"/>
                          </a:solidFill>
                          <a:latin typeface="Century Gothic"/>
                          <a:ea typeface="Century Gothic"/>
                          <a:cs typeface="Century Gothic"/>
                          <a:sym typeface="Century Gothic"/>
                        </a:rPr>
                        <a:t>Reise</a:t>
                      </a:r>
                      <a:endParaRPr b="0" i="0" sz="1600" u="none" cap="none" strike="noStrike">
                        <a:solidFill>
                          <a:srgbClr val="FFFFFF"/>
                        </a:solidFill>
                        <a:latin typeface="Century Gothic"/>
                        <a:ea typeface="Century Gothic"/>
                        <a:cs typeface="Century Gothic"/>
                        <a:sym typeface="Century Gothic"/>
                      </a:endParaRPr>
                    </a:p>
                  </p:txBody>
                </p:sp>
                <p:sp>
                  <p:nvSpPr>
                    <p:cNvPr id="281" name="Google Shape;281;p1"/>
                    <p:cNvSpPr txBox="1"/>
                    <p:nvPr/>
                  </p:nvSpPr>
                  <p:spPr>
                    <a:xfrm>
                      <a:off x="3934133" y="1846500"/>
                      <a:ext cx="785806" cy="37682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115076"/>
                        </a:buClr>
                        <a:buSzPts val="1600"/>
                        <a:buFont typeface="Century Gothic"/>
                        <a:buNone/>
                      </a:pPr>
                      <a:r>
                        <a:rPr b="0" i="0" lang="en-GB" sz="1600" u="none" cap="none" strike="noStrike">
                          <a:solidFill>
                            <a:srgbClr val="115076"/>
                          </a:solidFill>
                          <a:latin typeface="Century Gothic"/>
                          <a:ea typeface="Century Gothic"/>
                          <a:cs typeface="Century Gothic"/>
                          <a:sym typeface="Century Gothic"/>
                        </a:rPr>
                        <a:t>Riese</a:t>
                      </a:r>
                      <a:endParaRPr b="0" i="0" sz="1600" u="none" cap="none" strike="noStrike">
                        <a:solidFill>
                          <a:srgbClr val="115076"/>
                        </a:solidFill>
                        <a:latin typeface="Century Gothic"/>
                        <a:ea typeface="Century Gothic"/>
                        <a:cs typeface="Century Gothic"/>
                        <a:sym typeface="Century Gothic"/>
                      </a:endParaRPr>
                    </a:p>
                  </p:txBody>
                </p:sp>
              </p:grpSp>
              <p:sp>
                <p:nvSpPr>
                  <p:cNvPr id="282" name="Google Shape;282;p1"/>
                  <p:cNvSpPr/>
                  <p:nvPr/>
                </p:nvSpPr>
                <p:spPr>
                  <a:xfrm>
                    <a:off x="3703923" y="1870025"/>
                    <a:ext cx="990000" cy="989045"/>
                  </a:xfrm>
                  <a:prstGeom prst="rect">
                    <a:avLst/>
                  </a:prstGeom>
                  <a:no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wentieth Century"/>
                      <a:buNone/>
                    </a:pPr>
                    <a:r>
                      <a:t/>
                    </a:r>
                    <a:endParaRPr b="0" i="0" sz="1800" u="none" cap="none" strike="noStrike">
                      <a:solidFill>
                        <a:srgbClr val="FFFFFF"/>
                      </a:solidFill>
                      <a:latin typeface="Twentieth Century"/>
                      <a:ea typeface="Twentieth Century"/>
                      <a:cs typeface="Twentieth Century"/>
                      <a:sym typeface="Twentieth Century"/>
                    </a:endParaRPr>
                  </a:p>
                </p:txBody>
              </p:sp>
              <p:cxnSp>
                <p:nvCxnSpPr>
                  <p:cNvPr id="283" name="Google Shape;283;p1"/>
                  <p:cNvCxnSpPr/>
                  <p:nvPr/>
                </p:nvCxnSpPr>
                <p:spPr>
                  <a:xfrm rot="10800000">
                    <a:off x="3467109" y="2364194"/>
                    <a:ext cx="252000" cy="1"/>
                  </a:xfrm>
                  <a:prstGeom prst="straightConnector1">
                    <a:avLst/>
                  </a:prstGeom>
                  <a:noFill/>
                  <a:ln cap="flat" cmpd="sng" w="9525">
                    <a:solidFill>
                      <a:srgbClr val="115076"/>
                    </a:solidFill>
                    <a:prstDash val="solid"/>
                    <a:miter lim="800000"/>
                    <a:headEnd len="sm" w="sm" type="none"/>
                    <a:tailEnd len="med" w="med" type="triangle"/>
                  </a:ln>
                </p:spPr>
              </p:cxnSp>
              <p:cxnSp>
                <p:nvCxnSpPr>
                  <p:cNvPr id="284" name="Google Shape;284;p1"/>
                  <p:cNvCxnSpPr>
                    <a:stCxn id="282" idx="3"/>
                  </p:cNvCxnSpPr>
                  <p:nvPr/>
                </p:nvCxnSpPr>
                <p:spPr>
                  <a:xfrm flipH="1" rot="10800000">
                    <a:off x="4693923" y="2364247"/>
                    <a:ext cx="252000" cy="300"/>
                  </a:xfrm>
                  <a:prstGeom prst="straightConnector1">
                    <a:avLst/>
                  </a:prstGeom>
                  <a:noFill/>
                  <a:ln cap="flat" cmpd="sng" w="9525">
                    <a:solidFill>
                      <a:srgbClr val="1F4E79"/>
                    </a:solidFill>
                    <a:prstDash val="solid"/>
                    <a:miter lim="800000"/>
                    <a:headEnd len="sm" w="sm" type="none"/>
                    <a:tailEnd len="med" w="med" type="triangle"/>
                  </a:ln>
                </p:spPr>
              </p:cxnSp>
            </p:grpSp>
          </p:grpSp>
          <p:pic>
            <p:nvPicPr>
              <p:cNvPr descr="Skull And Crossbones Clip Art" id="285" name="Google Shape;285;p1"/>
              <p:cNvPicPr preferRelativeResize="0"/>
              <p:nvPr/>
            </p:nvPicPr>
            <p:blipFill rotWithShape="1">
              <a:blip r:embed="rId4">
                <a:alphaModFix/>
              </a:blip>
              <a:srcRect b="0" l="0" r="0" t="0"/>
              <a:stretch/>
            </p:blipFill>
            <p:spPr>
              <a:xfrm>
                <a:off x="11415544" y="673297"/>
                <a:ext cx="466163" cy="449070"/>
              </a:xfrm>
              <a:prstGeom prst="rect">
                <a:avLst/>
              </a:prstGeom>
              <a:noFill/>
              <a:ln>
                <a:noFill/>
              </a:ln>
            </p:spPr>
          </p:pic>
        </p:grpSp>
        <p:cxnSp>
          <p:nvCxnSpPr>
            <p:cNvPr id="286" name="Google Shape;286;p1"/>
            <p:cNvCxnSpPr/>
            <p:nvPr/>
          </p:nvCxnSpPr>
          <p:spPr>
            <a:xfrm flipH="1" rot="10800000">
              <a:off x="11120663" y="3562580"/>
              <a:ext cx="233448" cy="322"/>
            </a:xfrm>
            <a:prstGeom prst="straightConnector1">
              <a:avLst/>
            </a:prstGeom>
            <a:noFill/>
            <a:ln cap="flat" cmpd="sng" w="9525">
              <a:solidFill>
                <a:srgbClr val="1F4E79"/>
              </a:solidFill>
              <a:prstDash val="solid"/>
              <a:miter lim="800000"/>
              <a:headEnd len="sm" w="sm" type="none"/>
              <a:tailEnd len="med" w="med" type="triangle"/>
            </a:ln>
          </p:spPr>
        </p:cxnSp>
        <p:pic>
          <p:nvPicPr>
            <p:cNvPr descr="Skull And Crossbones Clip Art" id="287" name="Google Shape;287;p1"/>
            <p:cNvPicPr preferRelativeResize="0"/>
            <p:nvPr/>
          </p:nvPicPr>
          <p:blipFill rotWithShape="1">
            <a:blip r:embed="rId4">
              <a:alphaModFix/>
            </a:blip>
            <a:srcRect b="0" l="0" r="0" t="0"/>
            <a:stretch/>
          </p:blipFill>
          <p:spPr>
            <a:xfrm>
              <a:off x="10248266" y="2220312"/>
              <a:ext cx="429569" cy="413818"/>
            </a:xfrm>
            <a:prstGeom prst="rect">
              <a:avLst/>
            </a:prstGeom>
            <a:noFill/>
            <a:ln>
              <a:noFill/>
            </a:ln>
          </p:spPr>
        </p:pic>
        <p:cxnSp>
          <p:nvCxnSpPr>
            <p:cNvPr id="288" name="Google Shape;288;p1"/>
            <p:cNvCxnSpPr/>
            <p:nvPr/>
          </p:nvCxnSpPr>
          <p:spPr>
            <a:xfrm flipH="1" rot="10800000">
              <a:off x="8770509" y="4689435"/>
              <a:ext cx="233448" cy="322"/>
            </a:xfrm>
            <a:prstGeom prst="straightConnector1">
              <a:avLst/>
            </a:prstGeom>
            <a:noFill/>
            <a:ln cap="flat" cmpd="sng" w="9525">
              <a:solidFill>
                <a:srgbClr val="1F4E79"/>
              </a:solidFill>
              <a:prstDash val="solid"/>
              <a:miter lim="800000"/>
              <a:headEnd len="sm" w="sm" type="none"/>
              <a:tailEnd len="med" w="med" type="triangle"/>
            </a:ln>
          </p:spPr>
        </p:cxnSp>
        <p:cxnSp>
          <p:nvCxnSpPr>
            <p:cNvPr id="289" name="Google Shape;289;p1"/>
            <p:cNvCxnSpPr/>
            <p:nvPr/>
          </p:nvCxnSpPr>
          <p:spPr>
            <a:xfrm flipH="1" rot="10800000">
              <a:off x="7622345" y="4668785"/>
              <a:ext cx="233448" cy="322"/>
            </a:xfrm>
            <a:prstGeom prst="straightConnector1">
              <a:avLst/>
            </a:prstGeom>
            <a:noFill/>
            <a:ln cap="flat" cmpd="sng" w="9525">
              <a:solidFill>
                <a:srgbClr val="1F4E79"/>
              </a:solidFill>
              <a:prstDash val="solid"/>
              <a:miter lim="800000"/>
              <a:headEnd len="sm" w="sm" type="none"/>
              <a:tailEnd len="med" w="med" type="triangle"/>
            </a:ln>
          </p:spPr>
        </p:cxnSp>
        <p:cxnSp>
          <p:nvCxnSpPr>
            <p:cNvPr id="290" name="Google Shape;290;p1"/>
            <p:cNvCxnSpPr/>
            <p:nvPr/>
          </p:nvCxnSpPr>
          <p:spPr>
            <a:xfrm flipH="1" rot="10800000">
              <a:off x="6045068" y="3986128"/>
              <a:ext cx="1" cy="228986"/>
            </a:xfrm>
            <a:prstGeom prst="straightConnector1">
              <a:avLst/>
            </a:prstGeom>
            <a:noFill/>
            <a:ln cap="flat" cmpd="sng" w="9525">
              <a:solidFill>
                <a:srgbClr val="1F4E79"/>
              </a:solidFill>
              <a:prstDash val="solid"/>
              <a:miter lim="800000"/>
              <a:headEnd len="sm" w="sm" type="none"/>
              <a:tailEnd len="med" w="med" type="triangle"/>
            </a:ln>
          </p:spPr>
        </p:cxnSp>
        <p:cxnSp>
          <p:nvCxnSpPr>
            <p:cNvPr id="291" name="Google Shape;291;p1"/>
            <p:cNvCxnSpPr/>
            <p:nvPr/>
          </p:nvCxnSpPr>
          <p:spPr>
            <a:xfrm flipH="1" rot="10800000">
              <a:off x="8366718" y="638634"/>
              <a:ext cx="1" cy="236069"/>
            </a:xfrm>
            <a:prstGeom prst="straightConnector1">
              <a:avLst/>
            </a:prstGeom>
            <a:noFill/>
            <a:ln cap="flat" cmpd="sng" w="9525">
              <a:solidFill>
                <a:srgbClr val="1F4E79"/>
              </a:solidFill>
              <a:prstDash val="solid"/>
              <a:miter lim="800000"/>
              <a:headEnd len="sm" w="sm" type="none"/>
              <a:tailEnd len="med" w="med" type="triangle"/>
            </a:ln>
          </p:spPr>
        </p:cxnSp>
        <p:cxnSp>
          <p:nvCxnSpPr>
            <p:cNvPr id="292" name="Google Shape;292;p1"/>
            <p:cNvCxnSpPr/>
            <p:nvPr/>
          </p:nvCxnSpPr>
          <p:spPr>
            <a:xfrm flipH="1">
              <a:off x="4876320" y="5122246"/>
              <a:ext cx="1" cy="228987"/>
            </a:xfrm>
            <a:prstGeom prst="straightConnector1">
              <a:avLst/>
            </a:prstGeom>
            <a:noFill/>
            <a:ln cap="flat" cmpd="sng" w="9525">
              <a:solidFill>
                <a:srgbClr val="1F4E79"/>
              </a:solidFill>
              <a:prstDash val="solid"/>
              <a:miter lim="800000"/>
              <a:headEnd len="sm" w="sm" type="none"/>
              <a:tailEnd len="med" w="med" type="triangle"/>
            </a:ln>
          </p:spPr>
        </p:cxnSp>
        <p:cxnSp>
          <p:nvCxnSpPr>
            <p:cNvPr id="293" name="Google Shape;293;p1"/>
            <p:cNvCxnSpPr/>
            <p:nvPr/>
          </p:nvCxnSpPr>
          <p:spPr>
            <a:xfrm flipH="1" rot="10800000">
              <a:off x="4899284" y="3986847"/>
              <a:ext cx="1" cy="236069"/>
            </a:xfrm>
            <a:prstGeom prst="straightConnector1">
              <a:avLst/>
            </a:prstGeom>
            <a:noFill/>
            <a:ln cap="flat" cmpd="sng" w="9525">
              <a:solidFill>
                <a:srgbClr val="1F4E79"/>
              </a:solidFill>
              <a:prstDash val="solid"/>
              <a:miter lim="800000"/>
              <a:headEnd len="sm" w="sm" type="none"/>
              <a:tailEnd len="med" w="med" type="triangle"/>
            </a:ln>
          </p:spPr>
        </p:cxnSp>
        <p:pic>
          <p:nvPicPr>
            <p:cNvPr descr="Skull And Crossbones Clip Art" id="294" name="Google Shape;294;p1"/>
            <p:cNvPicPr preferRelativeResize="0"/>
            <p:nvPr/>
          </p:nvPicPr>
          <p:blipFill rotWithShape="1">
            <a:blip r:embed="rId4">
              <a:alphaModFix/>
            </a:blip>
            <a:srcRect b="0" l="0" r="0" t="0"/>
            <a:stretch/>
          </p:blipFill>
          <p:spPr>
            <a:xfrm>
              <a:off x="4661184" y="5492943"/>
              <a:ext cx="429569" cy="413818"/>
            </a:xfrm>
            <a:prstGeom prst="rect">
              <a:avLst/>
            </a:prstGeom>
            <a:noFill/>
            <a:ln>
              <a:noFill/>
            </a:ln>
          </p:spPr>
        </p:pic>
        <p:sp>
          <p:nvSpPr>
            <p:cNvPr id="295" name="Google Shape;295;p1"/>
            <p:cNvSpPr/>
            <p:nvPr/>
          </p:nvSpPr>
          <p:spPr>
            <a:xfrm>
              <a:off x="5611734" y="3120773"/>
              <a:ext cx="908102" cy="889462"/>
            </a:xfrm>
            <a:prstGeom prst="rtTriangle">
              <a:avLst/>
            </a:prstGeom>
            <a:solidFill>
              <a:srgbClr val="115076"/>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wentieth Century"/>
                <a:buNone/>
              </a:pPr>
              <a:r>
                <a:t/>
              </a:r>
              <a:endParaRPr b="0" i="0" sz="1800" u="none" cap="none" strike="noStrike">
                <a:solidFill>
                  <a:srgbClr val="FFFFFF"/>
                </a:solidFill>
                <a:latin typeface="Twentieth Century"/>
                <a:ea typeface="Twentieth Century"/>
                <a:cs typeface="Twentieth Century"/>
                <a:sym typeface="Twentieth Century"/>
              </a:endParaRPr>
            </a:p>
          </p:txBody>
        </p:sp>
        <p:sp>
          <p:nvSpPr>
            <p:cNvPr id="296" name="Google Shape;296;p1"/>
            <p:cNvSpPr txBox="1"/>
            <p:nvPr/>
          </p:nvSpPr>
          <p:spPr>
            <a:xfrm>
              <a:off x="5586982" y="3667660"/>
              <a:ext cx="910584" cy="31197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FFFF"/>
                </a:buClr>
                <a:buSzPts val="1600"/>
                <a:buFont typeface="Century Gothic"/>
                <a:buNone/>
              </a:pPr>
              <a:r>
                <a:rPr b="0" i="0" lang="en-GB" sz="1600" u="none" cap="none" strike="noStrike">
                  <a:solidFill>
                    <a:srgbClr val="FFFFFF"/>
                  </a:solidFill>
                  <a:latin typeface="Century Gothic"/>
                  <a:ea typeface="Century Gothic"/>
                  <a:cs typeface="Century Gothic"/>
                  <a:sym typeface="Century Gothic"/>
                </a:rPr>
                <a:t>Reise</a:t>
              </a:r>
              <a:endParaRPr b="0" i="0" sz="1600" u="none" cap="none" strike="noStrike">
                <a:solidFill>
                  <a:srgbClr val="FFFFFF"/>
                </a:solidFill>
                <a:latin typeface="Century Gothic"/>
                <a:ea typeface="Century Gothic"/>
                <a:cs typeface="Century Gothic"/>
                <a:sym typeface="Century Gothic"/>
              </a:endParaRPr>
            </a:p>
          </p:txBody>
        </p:sp>
        <p:sp>
          <p:nvSpPr>
            <p:cNvPr id="297" name="Google Shape;297;p1"/>
            <p:cNvSpPr txBox="1"/>
            <p:nvPr/>
          </p:nvSpPr>
          <p:spPr>
            <a:xfrm>
              <a:off x="5850725" y="3106362"/>
              <a:ext cx="722245" cy="338553"/>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115076"/>
                </a:buClr>
                <a:buSzPts val="1600"/>
                <a:buFont typeface="Century Gothic"/>
                <a:buNone/>
              </a:pPr>
              <a:r>
                <a:rPr b="0" i="0" lang="en-GB" sz="1600" u="none" cap="none" strike="noStrike">
                  <a:solidFill>
                    <a:srgbClr val="115076"/>
                  </a:solidFill>
                  <a:latin typeface="Century Gothic"/>
                  <a:ea typeface="Century Gothic"/>
                  <a:cs typeface="Century Gothic"/>
                  <a:sym typeface="Century Gothic"/>
                </a:rPr>
                <a:t>Riese</a:t>
              </a:r>
              <a:endParaRPr b="0" i="0" sz="1600" u="none" cap="none" strike="noStrike">
                <a:solidFill>
                  <a:srgbClr val="115076"/>
                </a:solidFill>
                <a:latin typeface="Century Gothic"/>
                <a:ea typeface="Century Gothic"/>
                <a:cs typeface="Century Gothic"/>
                <a:sym typeface="Century Gothic"/>
              </a:endParaRPr>
            </a:p>
          </p:txBody>
        </p:sp>
        <p:sp>
          <p:nvSpPr>
            <p:cNvPr id="298" name="Google Shape;298;p1"/>
            <p:cNvSpPr/>
            <p:nvPr/>
          </p:nvSpPr>
          <p:spPr>
            <a:xfrm>
              <a:off x="5609256" y="3111513"/>
              <a:ext cx="917117" cy="898722"/>
            </a:xfrm>
            <a:prstGeom prst="rect">
              <a:avLst/>
            </a:prstGeom>
            <a:no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wentieth Century"/>
                <a:buNone/>
              </a:pPr>
              <a:r>
                <a:t/>
              </a:r>
              <a:endParaRPr b="0" i="0" sz="1800" u="none" cap="none" strike="noStrike">
                <a:solidFill>
                  <a:srgbClr val="FFFFFF"/>
                </a:solidFill>
                <a:latin typeface="Twentieth Century"/>
                <a:ea typeface="Twentieth Century"/>
                <a:cs typeface="Twentieth Century"/>
                <a:sym typeface="Twentieth Century"/>
              </a:endParaRPr>
            </a:p>
          </p:txBody>
        </p:sp>
        <p:pic>
          <p:nvPicPr>
            <p:cNvPr descr="Skull And Crossbones Clip Art" id="299" name="Google Shape;299;p1"/>
            <p:cNvPicPr preferRelativeResize="0"/>
            <p:nvPr/>
          </p:nvPicPr>
          <p:blipFill rotWithShape="1">
            <a:blip r:embed="rId4">
              <a:alphaModFix/>
            </a:blip>
            <a:srcRect b="0" l="0" r="0" t="0"/>
            <a:stretch/>
          </p:blipFill>
          <p:spPr>
            <a:xfrm>
              <a:off x="5864268" y="2347779"/>
              <a:ext cx="429569" cy="413818"/>
            </a:xfrm>
            <a:prstGeom prst="rect">
              <a:avLst/>
            </a:prstGeom>
            <a:noFill/>
            <a:ln>
              <a:noFill/>
            </a:ln>
          </p:spPr>
        </p:pic>
        <p:cxnSp>
          <p:nvCxnSpPr>
            <p:cNvPr id="300" name="Google Shape;300;p1"/>
            <p:cNvCxnSpPr/>
            <p:nvPr/>
          </p:nvCxnSpPr>
          <p:spPr>
            <a:xfrm flipH="1" rot="10800000">
              <a:off x="6054771" y="2884702"/>
              <a:ext cx="1" cy="236069"/>
            </a:xfrm>
            <a:prstGeom prst="straightConnector1">
              <a:avLst/>
            </a:prstGeom>
            <a:noFill/>
            <a:ln cap="flat" cmpd="sng" w="9525">
              <a:solidFill>
                <a:srgbClr val="1F4E79"/>
              </a:solidFill>
              <a:prstDash val="solid"/>
              <a:miter lim="800000"/>
              <a:headEnd len="sm" w="sm" type="none"/>
              <a:tailEnd len="med" w="med" type="triangle"/>
            </a:ln>
          </p:spPr>
        </p:cxnSp>
        <p:cxnSp>
          <p:nvCxnSpPr>
            <p:cNvPr id="301" name="Google Shape;301;p1"/>
            <p:cNvCxnSpPr/>
            <p:nvPr/>
          </p:nvCxnSpPr>
          <p:spPr>
            <a:xfrm rot="10800000">
              <a:off x="5392489" y="3591670"/>
              <a:ext cx="233448" cy="1"/>
            </a:xfrm>
            <a:prstGeom prst="straightConnector1">
              <a:avLst/>
            </a:prstGeom>
            <a:noFill/>
            <a:ln cap="flat" cmpd="sng" w="9525">
              <a:solidFill>
                <a:srgbClr val="115076"/>
              </a:solidFill>
              <a:prstDash val="solid"/>
              <a:miter lim="800000"/>
              <a:headEnd len="sm" w="sm" type="none"/>
              <a:tailEnd len="med" w="med" type="triangle"/>
            </a:ln>
          </p:spPr>
        </p:cxnSp>
        <p:sp>
          <p:nvSpPr>
            <p:cNvPr id="302" name="Google Shape;302;p1"/>
            <p:cNvSpPr txBox="1"/>
            <p:nvPr/>
          </p:nvSpPr>
          <p:spPr>
            <a:xfrm>
              <a:off x="7648297" y="244277"/>
              <a:ext cx="403474" cy="369332"/>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115076"/>
                </a:buClr>
                <a:buSzPts val="1800"/>
                <a:buFont typeface="Century Gothic"/>
                <a:buNone/>
              </a:pPr>
              <a:r>
                <a:rPr b="1" i="0" lang="en-GB" sz="1800" u="none" cap="none" strike="noStrike">
                  <a:solidFill>
                    <a:srgbClr val="115076"/>
                  </a:solidFill>
                  <a:latin typeface="Century Gothic"/>
                  <a:ea typeface="Century Gothic"/>
                  <a:cs typeface="Century Gothic"/>
                  <a:sym typeface="Century Gothic"/>
                </a:rPr>
                <a:t>c</a:t>
              </a:r>
              <a:endParaRPr/>
            </a:p>
          </p:txBody>
        </p:sp>
        <p:sp>
          <p:nvSpPr>
            <p:cNvPr id="303" name="Google Shape;303;p1"/>
            <p:cNvSpPr txBox="1"/>
            <p:nvPr/>
          </p:nvSpPr>
          <p:spPr>
            <a:xfrm>
              <a:off x="11624658" y="1615514"/>
              <a:ext cx="403474" cy="369332"/>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115076"/>
                </a:buClr>
                <a:buSzPts val="1800"/>
                <a:buFont typeface="Century Gothic"/>
                <a:buNone/>
              </a:pPr>
              <a:r>
                <a:rPr b="1" i="0" lang="en-GB" sz="1800" u="none" cap="none" strike="noStrike">
                  <a:solidFill>
                    <a:srgbClr val="115076"/>
                  </a:solidFill>
                  <a:latin typeface="Century Gothic"/>
                  <a:ea typeface="Century Gothic"/>
                  <a:cs typeface="Century Gothic"/>
                  <a:sym typeface="Century Gothic"/>
                </a:rPr>
                <a:t>h</a:t>
              </a:r>
              <a:endParaRPr/>
            </a:p>
          </p:txBody>
        </p:sp>
        <p:sp>
          <p:nvSpPr>
            <p:cNvPr id="304" name="Google Shape;304;p1"/>
            <p:cNvSpPr txBox="1"/>
            <p:nvPr/>
          </p:nvSpPr>
          <p:spPr>
            <a:xfrm>
              <a:off x="7026011" y="767544"/>
              <a:ext cx="403474" cy="369332"/>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115076"/>
                </a:buClr>
                <a:buSzPts val="1800"/>
                <a:buFont typeface="Century Gothic"/>
                <a:buNone/>
              </a:pPr>
              <a:r>
                <a:rPr b="1" i="0" lang="en-GB" sz="1800" u="none" cap="none" strike="noStrike">
                  <a:solidFill>
                    <a:srgbClr val="115076"/>
                  </a:solidFill>
                  <a:latin typeface="Century Gothic"/>
                  <a:ea typeface="Century Gothic"/>
                  <a:cs typeface="Century Gothic"/>
                  <a:sym typeface="Century Gothic"/>
                </a:rPr>
                <a:t>w</a:t>
              </a:r>
              <a:endParaRPr/>
            </a:p>
          </p:txBody>
        </p:sp>
        <p:sp>
          <p:nvSpPr>
            <p:cNvPr id="305" name="Google Shape;305;p1"/>
            <p:cNvSpPr txBox="1"/>
            <p:nvPr/>
          </p:nvSpPr>
          <p:spPr>
            <a:xfrm>
              <a:off x="4244443" y="3480765"/>
              <a:ext cx="403474" cy="369332"/>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115076"/>
                </a:buClr>
                <a:buSzPts val="1800"/>
                <a:buFont typeface="Century Gothic"/>
                <a:buNone/>
              </a:pPr>
              <a:r>
                <a:rPr b="1" i="0" lang="en-GB" sz="1800" u="none" cap="none" strike="noStrike">
                  <a:solidFill>
                    <a:srgbClr val="115076"/>
                  </a:solidFill>
                  <a:latin typeface="Century Gothic"/>
                  <a:ea typeface="Century Gothic"/>
                  <a:cs typeface="Century Gothic"/>
                  <a:sym typeface="Century Gothic"/>
                </a:rPr>
                <a:t>i</a:t>
              </a:r>
              <a:endParaRPr/>
            </a:p>
          </p:txBody>
        </p:sp>
        <p:sp>
          <p:nvSpPr>
            <p:cNvPr id="306" name="Google Shape;306;p1"/>
            <p:cNvSpPr txBox="1"/>
            <p:nvPr/>
          </p:nvSpPr>
          <p:spPr>
            <a:xfrm>
              <a:off x="5857342" y="1897838"/>
              <a:ext cx="403474" cy="369332"/>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115076"/>
                </a:buClr>
                <a:buSzPts val="1800"/>
                <a:buFont typeface="Century Gothic"/>
                <a:buNone/>
              </a:pPr>
              <a:r>
                <a:rPr b="1" i="0" lang="en-GB" sz="1800" u="none" cap="none" strike="noStrike">
                  <a:solidFill>
                    <a:srgbClr val="115076"/>
                  </a:solidFill>
                  <a:latin typeface="Century Gothic"/>
                  <a:ea typeface="Century Gothic"/>
                  <a:cs typeface="Century Gothic"/>
                  <a:sym typeface="Century Gothic"/>
                </a:rPr>
                <a:t>z</a:t>
              </a:r>
              <a:endParaRPr/>
            </a:p>
          </p:txBody>
        </p:sp>
        <p:sp>
          <p:nvSpPr>
            <p:cNvPr id="307" name="Google Shape;307;p1"/>
            <p:cNvSpPr txBox="1"/>
            <p:nvPr/>
          </p:nvSpPr>
          <p:spPr>
            <a:xfrm>
              <a:off x="10935213" y="2286432"/>
              <a:ext cx="403474" cy="369332"/>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115076"/>
                </a:buClr>
                <a:buSzPts val="1800"/>
                <a:buFont typeface="Century Gothic"/>
                <a:buNone/>
              </a:pPr>
              <a:r>
                <a:rPr b="1" i="0" lang="en-GB" sz="1800" u="none" cap="none" strike="noStrike">
                  <a:solidFill>
                    <a:srgbClr val="115076"/>
                  </a:solidFill>
                  <a:latin typeface="Century Gothic"/>
                  <a:ea typeface="Century Gothic"/>
                  <a:cs typeface="Century Gothic"/>
                  <a:sym typeface="Century Gothic"/>
                </a:rPr>
                <a:t>v</a:t>
              </a:r>
              <a:endParaRPr/>
            </a:p>
          </p:txBody>
        </p:sp>
        <p:sp>
          <p:nvSpPr>
            <p:cNvPr id="308" name="Google Shape;308;p1"/>
            <p:cNvSpPr txBox="1"/>
            <p:nvPr/>
          </p:nvSpPr>
          <p:spPr>
            <a:xfrm>
              <a:off x="11435387" y="2943946"/>
              <a:ext cx="403474" cy="369332"/>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115076"/>
                </a:buClr>
                <a:buSzPts val="1800"/>
                <a:buFont typeface="Century Gothic"/>
                <a:buNone/>
              </a:pPr>
              <a:r>
                <a:rPr b="1" i="0" lang="en-GB" sz="1800" u="none" cap="none" strike="noStrike">
                  <a:solidFill>
                    <a:srgbClr val="115076"/>
                  </a:solidFill>
                  <a:latin typeface="Century Gothic"/>
                  <a:ea typeface="Century Gothic"/>
                  <a:cs typeface="Century Gothic"/>
                  <a:sym typeface="Century Gothic"/>
                </a:rPr>
                <a:t>k</a:t>
              </a:r>
              <a:endParaRPr/>
            </a:p>
          </p:txBody>
        </p:sp>
        <p:sp>
          <p:nvSpPr>
            <p:cNvPr id="309" name="Google Shape;309;p1"/>
            <p:cNvSpPr txBox="1"/>
            <p:nvPr/>
          </p:nvSpPr>
          <p:spPr>
            <a:xfrm>
              <a:off x="9679420" y="5512857"/>
              <a:ext cx="403474" cy="369332"/>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115076"/>
                </a:buClr>
                <a:buSzPts val="1800"/>
                <a:buFont typeface="Century Gothic"/>
                <a:buNone/>
              </a:pPr>
              <a:r>
                <a:rPr b="1" i="0" lang="en-GB" sz="1800" u="none" cap="none" strike="noStrike">
                  <a:solidFill>
                    <a:srgbClr val="115076"/>
                  </a:solidFill>
                  <a:latin typeface="Century Gothic"/>
                  <a:ea typeface="Century Gothic"/>
                  <a:cs typeface="Century Gothic"/>
                  <a:sym typeface="Century Gothic"/>
                </a:rPr>
                <a:t>j</a:t>
              </a:r>
              <a:endParaRPr/>
            </a:p>
          </p:txBody>
        </p:sp>
        <p:sp>
          <p:nvSpPr>
            <p:cNvPr id="310" name="Google Shape;310;p1"/>
            <p:cNvSpPr txBox="1"/>
            <p:nvPr/>
          </p:nvSpPr>
          <p:spPr>
            <a:xfrm>
              <a:off x="5107657" y="5480650"/>
              <a:ext cx="403474" cy="369332"/>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115076"/>
                </a:buClr>
                <a:buSzPts val="1800"/>
                <a:buFont typeface="Century Gothic"/>
                <a:buNone/>
              </a:pPr>
              <a:r>
                <a:rPr b="1" i="0" lang="en-GB" sz="1800" u="none" cap="none" strike="noStrike">
                  <a:solidFill>
                    <a:srgbClr val="115076"/>
                  </a:solidFill>
                  <a:latin typeface="Century Gothic"/>
                  <a:ea typeface="Century Gothic"/>
                  <a:cs typeface="Century Gothic"/>
                  <a:sym typeface="Century Gothic"/>
                </a:rPr>
                <a:t>y</a:t>
              </a:r>
              <a:endParaRPr/>
            </a:p>
          </p:txBody>
        </p:sp>
        <p:sp>
          <p:nvSpPr>
            <p:cNvPr id="311" name="Google Shape;311;p1"/>
            <p:cNvSpPr txBox="1"/>
            <p:nvPr/>
          </p:nvSpPr>
          <p:spPr>
            <a:xfrm>
              <a:off x="10903502" y="4447164"/>
              <a:ext cx="403474" cy="369332"/>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115076"/>
                </a:buClr>
                <a:buSzPts val="1800"/>
                <a:buFont typeface="Century Gothic"/>
                <a:buNone/>
              </a:pPr>
              <a:r>
                <a:rPr b="1" i="0" lang="en-GB" sz="1800" u="none" cap="none" strike="noStrike">
                  <a:solidFill>
                    <a:srgbClr val="115076"/>
                  </a:solidFill>
                  <a:latin typeface="Century Gothic"/>
                  <a:ea typeface="Century Gothic"/>
                  <a:cs typeface="Century Gothic"/>
                  <a:sym typeface="Century Gothic"/>
                </a:rPr>
                <a:t>r</a:t>
              </a:r>
              <a:endParaRPr/>
            </a:p>
          </p:txBody>
        </p:sp>
        <p:sp>
          <p:nvSpPr>
            <p:cNvPr id="312" name="Google Shape;312;p1"/>
            <p:cNvSpPr txBox="1"/>
            <p:nvPr/>
          </p:nvSpPr>
          <p:spPr>
            <a:xfrm>
              <a:off x="6509572" y="5647618"/>
              <a:ext cx="403474" cy="369332"/>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115076"/>
                </a:buClr>
                <a:buSzPts val="1800"/>
                <a:buFont typeface="Century Gothic"/>
                <a:buNone/>
              </a:pPr>
              <a:r>
                <a:rPr b="1" i="0" lang="en-GB" sz="1800" u="none" cap="none" strike="noStrike">
                  <a:solidFill>
                    <a:srgbClr val="115076"/>
                  </a:solidFill>
                  <a:latin typeface="Century Gothic"/>
                  <a:ea typeface="Century Gothic"/>
                  <a:cs typeface="Century Gothic"/>
                  <a:sym typeface="Century Gothic"/>
                </a:rPr>
                <a:t>q</a:t>
              </a:r>
              <a:endParaRPr/>
            </a:p>
          </p:txBody>
        </p:sp>
      </p:grpSp>
      <p:pic>
        <p:nvPicPr>
          <p:cNvPr descr="Play Audio Button Set Clip Art" id="313" name="Google Shape;313;p1"/>
          <p:cNvPicPr preferRelativeResize="0"/>
          <p:nvPr/>
        </p:nvPicPr>
        <p:blipFill rotWithShape="1">
          <a:blip r:embed="rId6">
            <a:alphaModFix/>
          </a:blip>
          <a:srcRect b="0" l="0" r="0" t="0"/>
          <a:stretch/>
        </p:blipFill>
        <p:spPr>
          <a:xfrm>
            <a:off x="1974468" y="5113835"/>
            <a:ext cx="693899" cy="679235"/>
          </a:xfrm>
          <a:prstGeom prst="rect">
            <a:avLst/>
          </a:prstGeom>
          <a:noFill/>
          <a:ln>
            <a:noFill/>
          </a:ln>
        </p:spPr>
      </p:pic>
      <p:sp>
        <p:nvSpPr>
          <p:cNvPr id="314" name="Google Shape;314;p1"/>
          <p:cNvSpPr txBox="1"/>
          <p:nvPr/>
        </p:nvSpPr>
        <p:spPr>
          <a:xfrm>
            <a:off x="382044" y="1550694"/>
            <a:ext cx="3736244" cy="313932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115076"/>
              </a:buClr>
              <a:buSzPts val="2200"/>
              <a:buFont typeface="Century Gothic"/>
              <a:buNone/>
            </a:pPr>
            <a:r>
              <a:rPr b="0" i="0" lang="en-GB" sz="2200" u="none" cap="none" strike="noStrike">
                <a:solidFill>
                  <a:srgbClr val="115076"/>
                </a:solidFill>
                <a:latin typeface="Century Gothic"/>
                <a:ea typeface="Century Gothic"/>
                <a:cs typeface="Century Gothic"/>
                <a:sym typeface="Century Gothic"/>
              </a:rPr>
              <a:t>One of the chests contains buried treasure. All the others contain poison!</a:t>
            </a:r>
            <a:endParaRPr/>
          </a:p>
          <a:p>
            <a:pPr indent="0" lvl="0" marL="0" marR="0" rtl="0" algn="l">
              <a:lnSpc>
                <a:spcPct val="100000"/>
              </a:lnSpc>
              <a:spcBef>
                <a:spcPts val="0"/>
              </a:spcBef>
              <a:spcAft>
                <a:spcPts val="0"/>
              </a:spcAft>
              <a:buClr>
                <a:schemeClr val="dk1"/>
              </a:buClr>
              <a:buSzPts val="2200"/>
              <a:buFont typeface="Twentieth Century"/>
              <a:buNone/>
            </a:pPr>
            <a:r>
              <a:t/>
            </a:r>
            <a:endParaRPr b="0" i="0" sz="2200" u="none" cap="none" strike="noStrike">
              <a:solidFill>
                <a:srgbClr val="115076"/>
              </a:solidFill>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115076"/>
              </a:buClr>
              <a:buSzPts val="2200"/>
              <a:buFont typeface="Century Gothic"/>
              <a:buNone/>
            </a:pPr>
            <a:r>
              <a:rPr b="0" i="0" lang="en-GB" sz="2200" u="none" cap="none" strike="noStrike">
                <a:solidFill>
                  <a:srgbClr val="115076"/>
                </a:solidFill>
                <a:latin typeface="Century Gothic"/>
                <a:ea typeface="Century Gothic"/>
                <a:cs typeface="Century Gothic"/>
                <a:sym typeface="Century Gothic"/>
              </a:rPr>
              <a:t>Listen carefully to the secret code and follow the arrows to find the treasure. </a:t>
            </a:r>
            <a:endParaRPr/>
          </a:p>
        </p:txBody>
      </p:sp>
      <p:pic>
        <p:nvPicPr>
          <p:cNvPr descr="Chest3 Clip Art" id="315" name="Google Shape;315;p1"/>
          <p:cNvPicPr preferRelativeResize="0"/>
          <p:nvPr/>
        </p:nvPicPr>
        <p:blipFill rotWithShape="1">
          <a:blip r:embed="rId7">
            <a:alphaModFix/>
          </a:blip>
          <a:srcRect b="0" l="0" r="0" t="0"/>
          <a:stretch/>
        </p:blipFill>
        <p:spPr>
          <a:xfrm>
            <a:off x="8094521" y="50620"/>
            <a:ext cx="607323" cy="583030"/>
          </a:xfrm>
          <a:prstGeom prst="rect">
            <a:avLst/>
          </a:prstGeom>
          <a:noFill/>
          <a:ln>
            <a:noFill/>
          </a:ln>
        </p:spPr>
      </p:pic>
      <p:pic>
        <p:nvPicPr>
          <p:cNvPr descr="Chest3 Clip Art" id="316" name="Google Shape;316;p1"/>
          <p:cNvPicPr preferRelativeResize="0"/>
          <p:nvPr/>
        </p:nvPicPr>
        <p:blipFill rotWithShape="1">
          <a:blip r:embed="rId7">
            <a:alphaModFix/>
          </a:blip>
          <a:srcRect b="0" l="0" r="0" t="0"/>
          <a:stretch/>
        </p:blipFill>
        <p:spPr>
          <a:xfrm>
            <a:off x="11404512" y="1046074"/>
            <a:ext cx="607323" cy="583030"/>
          </a:xfrm>
          <a:prstGeom prst="rect">
            <a:avLst/>
          </a:prstGeom>
          <a:noFill/>
          <a:ln>
            <a:noFill/>
          </a:ln>
        </p:spPr>
      </p:pic>
      <p:pic>
        <p:nvPicPr>
          <p:cNvPr descr="Chest3 Clip Art" id="317" name="Google Shape;317;p1"/>
          <p:cNvPicPr preferRelativeResize="0"/>
          <p:nvPr/>
        </p:nvPicPr>
        <p:blipFill rotWithShape="1">
          <a:blip r:embed="rId7">
            <a:alphaModFix/>
          </a:blip>
          <a:srcRect b="0" l="0" r="0" t="0"/>
          <a:stretch/>
        </p:blipFill>
        <p:spPr>
          <a:xfrm>
            <a:off x="10180656" y="2151154"/>
            <a:ext cx="607323" cy="583030"/>
          </a:xfrm>
          <a:prstGeom prst="rect">
            <a:avLst/>
          </a:prstGeom>
          <a:noFill/>
          <a:ln>
            <a:noFill/>
          </a:ln>
        </p:spPr>
      </p:pic>
      <p:pic>
        <p:nvPicPr>
          <p:cNvPr descr="Chest3 Clip Art" id="318" name="Google Shape;318;p1"/>
          <p:cNvPicPr preferRelativeResize="0"/>
          <p:nvPr/>
        </p:nvPicPr>
        <p:blipFill rotWithShape="1">
          <a:blip r:embed="rId7">
            <a:alphaModFix/>
          </a:blip>
          <a:srcRect b="0" l="0" r="0" t="0"/>
          <a:stretch/>
        </p:blipFill>
        <p:spPr>
          <a:xfrm>
            <a:off x="11404512" y="3286542"/>
            <a:ext cx="607323" cy="583030"/>
          </a:xfrm>
          <a:prstGeom prst="rect">
            <a:avLst/>
          </a:prstGeom>
          <a:noFill/>
          <a:ln>
            <a:noFill/>
          </a:ln>
        </p:spPr>
      </p:pic>
      <p:pic>
        <p:nvPicPr>
          <p:cNvPr descr="Chest3 Clip Art" id="319" name="Google Shape;319;p1"/>
          <p:cNvPicPr preferRelativeResize="0"/>
          <p:nvPr/>
        </p:nvPicPr>
        <p:blipFill rotWithShape="1">
          <a:blip r:embed="rId7">
            <a:alphaModFix/>
          </a:blip>
          <a:srcRect b="0" l="0" r="0" t="0"/>
          <a:stretch/>
        </p:blipFill>
        <p:spPr>
          <a:xfrm>
            <a:off x="10369626" y="4447791"/>
            <a:ext cx="607323" cy="583030"/>
          </a:xfrm>
          <a:prstGeom prst="rect">
            <a:avLst/>
          </a:prstGeom>
          <a:noFill/>
          <a:ln>
            <a:noFill/>
          </a:ln>
        </p:spPr>
      </p:pic>
      <p:pic>
        <p:nvPicPr>
          <p:cNvPr descr="Chest3 Clip Art" id="320" name="Google Shape;320;p1"/>
          <p:cNvPicPr preferRelativeResize="0"/>
          <p:nvPr/>
        </p:nvPicPr>
        <p:blipFill rotWithShape="1">
          <a:blip r:embed="rId7">
            <a:alphaModFix/>
          </a:blip>
          <a:srcRect b="0" l="0" r="0" t="0"/>
          <a:stretch/>
        </p:blipFill>
        <p:spPr>
          <a:xfrm>
            <a:off x="9144308" y="5462135"/>
            <a:ext cx="607323" cy="583030"/>
          </a:xfrm>
          <a:prstGeom prst="rect">
            <a:avLst/>
          </a:prstGeom>
          <a:noFill/>
          <a:ln>
            <a:noFill/>
          </a:ln>
        </p:spPr>
      </p:pic>
      <p:pic>
        <p:nvPicPr>
          <p:cNvPr descr="Chest3 Clip Art" id="321" name="Google Shape;321;p1"/>
          <p:cNvPicPr preferRelativeResize="0"/>
          <p:nvPr/>
        </p:nvPicPr>
        <p:blipFill rotWithShape="1">
          <a:blip r:embed="rId7">
            <a:alphaModFix/>
          </a:blip>
          <a:srcRect b="0" l="0" r="0" t="0"/>
          <a:stretch/>
        </p:blipFill>
        <p:spPr>
          <a:xfrm>
            <a:off x="6858586" y="5558467"/>
            <a:ext cx="607323" cy="583030"/>
          </a:xfrm>
          <a:prstGeom prst="rect">
            <a:avLst/>
          </a:prstGeom>
          <a:noFill/>
          <a:ln>
            <a:noFill/>
          </a:ln>
        </p:spPr>
      </p:pic>
      <p:pic>
        <p:nvPicPr>
          <p:cNvPr descr="Chest3 Clip Art" id="322" name="Google Shape;322;p1"/>
          <p:cNvPicPr preferRelativeResize="0"/>
          <p:nvPr/>
        </p:nvPicPr>
        <p:blipFill rotWithShape="1">
          <a:blip r:embed="rId7">
            <a:alphaModFix/>
          </a:blip>
          <a:srcRect b="0" l="0" r="0" t="0"/>
          <a:stretch/>
        </p:blipFill>
        <p:spPr>
          <a:xfrm>
            <a:off x="4535367" y="5457946"/>
            <a:ext cx="607323" cy="583030"/>
          </a:xfrm>
          <a:prstGeom prst="rect">
            <a:avLst/>
          </a:prstGeom>
          <a:noFill/>
          <a:ln>
            <a:noFill/>
          </a:ln>
        </p:spPr>
      </p:pic>
      <p:pic>
        <p:nvPicPr>
          <p:cNvPr descr="Chest3 Clip Art" id="323" name="Google Shape;323;p1"/>
          <p:cNvPicPr preferRelativeResize="0"/>
          <p:nvPr/>
        </p:nvPicPr>
        <p:blipFill rotWithShape="1">
          <a:blip r:embed="rId7">
            <a:alphaModFix/>
          </a:blip>
          <a:srcRect b="0" l="0" r="0" t="0"/>
          <a:stretch/>
        </p:blipFill>
        <p:spPr>
          <a:xfrm>
            <a:off x="4623839" y="3337993"/>
            <a:ext cx="607323" cy="583030"/>
          </a:xfrm>
          <a:prstGeom prst="rect">
            <a:avLst/>
          </a:prstGeom>
          <a:noFill/>
          <a:ln>
            <a:noFill/>
          </a:ln>
        </p:spPr>
      </p:pic>
      <p:pic>
        <p:nvPicPr>
          <p:cNvPr descr="Chest3 Clip Art" id="324" name="Google Shape;324;p1"/>
          <p:cNvPicPr preferRelativeResize="0"/>
          <p:nvPr/>
        </p:nvPicPr>
        <p:blipFill rotWithShape="1">
          <a:blip r:embed="rId7">
            <a:alphaModFix/>
          </a:blip>
          <a:srcRect b="0" l="0" r="0" t="0"/>
          <a:stretch/>
        </p:blipFill>
        <p:spPr>
          <a:xfrm>
            <a:off x="5738259" y="2296949"/>
            <a:ext cx="607323" cy="583030"/>
          </a:xfrm>
          <a:prstGeom prst="rect">
            <a:avLst/>
          </a:prstGeom>
          <a:noFill/>
          <a:ln>
            <a:noFill/>
          </a:ln>
        </p:spPr>
      </p:pic>
      <p:pic>
        <p:nvPicPr>
          <p:cNvPr descr="Chest3 Clip Art" id="325" name="Google Shape;325;p1"/>
          <p:cNvPicPr preferRelativeResize="0"/>
          <p:nvPr/>
        </p:nvPicPr>
        <p:blipFill rotWithShape="1">
          <a:blip r:embed="rId7">
            <a:alphaModFix/>
          </a:blip>
          <a:srcRect b="0" l="0" r="0" t="0"/>
          <a:stretch/>
        </p:blipFill>
        <p:spPr>
          <a:xfrm>
            <a:off x="6974862" y="1224160"/>
            <a:ext cx="607323" cy="583030"/>
          </a:xfrm>
          <a:prstGeom prst="rect">
            <a:avLst/>
          </a:prstGeom>
          <a:noFill/>
          <a:ln>
            <a:noFill/>
          </a:ln>
        </p:spPr>
      </p:pic>
      <p:sp>
        <p:nvSpPr>
          <p:cNvPr id="326" name="Google Shape;326;p1"/>
          <p:cNvSpPr/>
          <p:nvPr/>
        </p:nvSpPr>
        <p:spPr>
          <a:xfrm>
            <a:off x="11685557" y="-137518"/>
            <a:ext cx="551753" cy="92333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D5DBE5"/>
              </a:buClr>
              <a:buSzPts val="5400"/>
              <a:buFont typeface="Twentieth Century"/>
              <a:buNone/>
            </a:pPr>
            <a:r>
              <a:rPr b="1" i="0" lang="en-GB" sz="5400" u="none" cap="none" strike="noStrike">
                <a:solidFill>
                  <a:srgbClr val="D5DBE5"/>
                </a:solidFill>
                <a:latin typeface="Twentieth Century"/>
                <a:ea typeface="Twentieth Century"/>
                <a:cs typeface="Twentieth Century"/>
                <a:sym typeface="Twentieth Century"/>
              </a:rPr>
              <a:t>1</a:t>
            </a:r>
            <a:endParaRPr/>
          </a:p>
        </p:txBody>
      </p:sp>
      <p:pic>
        <p:nvPicPr>
          <p:cNvPr id="327" name="Google Shape;327;p1"/>
          <p:cNvPicPr preferRelativeResize="0"/>
          <p:nvPr/>
        </p:nvPicPr>
        <p:blipFill rotWithShape="1">
          <a:blip r:embed="rId8">
            <a:alphaModFix/>
          </a:blip>
          <a:srcRect b="0" l="0" r="0" t="0"/>
          <a:stretch/>
        </p:blipFill>
        <p:spPr>
          <a:xfrm>
            <a:off x="10990463" y="4960387"/>
            <a:ext cx="1207412" cy="1207412"/>
          </a:xfrm>
          <a:prstGeom prst="rect">
            <a:avLst/>
          </a:prstGeom>
          <a:noFill/>
          <a:ln>
            <a:noFill/>
          </a:ln>
        </p:spPr>
      </p:pic>
      <p:pic>
        <p:nvPicPr>
          <p:cNvPr descr="Treasure Map Clip Art" id="328" name="Google Shape;328;p1"/>
          <p:cNvPicPr preferRelativeResize="0"/>
          <p:nvPr/>
        </p:nvPicPr>
        <p:blipFill rotWithShape="1">
          <a:blip r:embed="rId9">
            <a:alphaModFix/>
          </a:blip>
          <a:srcRect b="0" l="0" r="0" t="0"/>
          <a:stretch/>
        </p:blipFill>
        <p:spPr>
          <a:xfrm>
            <a:off x="999807" y="5082093"/>
            <a:ext cx="765174" cy="754972"/>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 presetSubtype="0">
                                  <p:stCondLst>
                                    <p:cond delay="0"/>
                                  </p:stCondLst>
                                  <p:childTnLst>
                                    <p:set>
                                      <p:cBhvr>
                                        <p:cTn dur="1" fill="hold">
                                          <p:stCondLst>
                                            <p:cond delay="0"/>
                                          </p:stCondLst>
                                        </p:cTn>
                                        <p:tgtEl>
                                          <p:spTgt spid="32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500"/>
                                        <p:tgtEl>
                                          <p:spTgt spid="315"/>
                                        </p:tgtEl>
                                      </p:cBhvr>
                                    </p:animEffect>
                                    <p:set>
                                      <p:cBhvr>
                                        <p:cTn dur="1" fill="hold">
                                          <p:stCondLst>
                                            <p:cond delay="500"/>
                                          </p:stCondLst>
                                        </p:cTn>
                                        <p:tgtEl>
                                          <p:spTgt spid="315"/>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500"/>
                                        <p:tgtEl>
                                          <p:spTgt spid="316"/>
                                        </p:tgtEl>
                                      </p:cBhvr>
                                    </p:animEffect>
                                    <p:set>
                                      <p:cBhvr>
                                        <p:cTn dur="1" fill="hold">
                                          <p:stCondLst>
                                            <p:cond delay="500"/>
                                          </p:stCondLst>
                                        </p:cTn>
                                        <p:tgtEl>
                                          <p:spTgt spid="316"/>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500"/>
                                        <p:tgtEl>
                                          <p:spTgt spid="317"/>
                                        </p:tgtEl>
                                      </p:cBhvr>
                                    </p:animEffect>
                                    <p:set>
                                      <p:cBhvr>
                                        <p:cTn dur="1" fill="hold">
                                          <p:stCondLst>
                                            <p:cond delay="500"/>
                                          </p:stCondLst>
                                        </p:cTn>
                                        <p:tgtEl>
                                          <p:spTgt spid="317"/>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500"/>
                                        <p:tgtEl>
                                          <p:spTgt spid="318"/>
                                        </p:tgtEl>
                                      </p:cBhvr>
                                    </p:animEffect>
                                    <p:set>
                                      <p:cBhvr>
                                        <p:cTn dur="1" fill="hold">
                                          <p:stCondLst>
                                            <p:cond delay="500"/>
                                          </p:stCondLst>
                                        </p:cTn>
                                        <p:tgtEl>
                                          <p:spTgt spid="318"/>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500"/>
                                        <p:tgtEl>
                                          <p:spTgt spid="319"/>
                                        </p:tgtEl>
                                      </p:cBhvr>
                                    </p:animEffect>
                                    <p:set>
                                      <p:cBhvr>
                                        <p:cTn dur="1" fill="hold">
                                          <p:stCondLst>
                                            <p:cond delay="500"/>
                                          </p:stCondLst>
                                        </p:cTn>
                                        <p:tgtEl>
                                          <p:spTgt spid="319"/>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500"/>
                                        <p:tgtEl>
                                          <p:spTgt spid="320"/>
                                        </p:tgtEl>
                                      </p:cBhvr>
                                    </p:animEffect>
                                    <p:set>
                                      <p:cBhvr>
                                        <p:cTn dur="1" fill="hold">
                                          <p:stCondLst>
                                            <p:cond delay="500"/>
                                          </p:stCondLst>
                                        </p:cTn>
                                        <p:tgtEl>
                                          <p:spTgt spid="320"/>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500"/>
                                        <p:tgtEl>
                                          <p:spTgt spid="321"/>
                                        </p:tgtEl>
                                      </p:cBhvr>
                                    </p:animEffect>
                                    <p:set>
                                      <p:cBhvr>
                                        <p:cTn dur="1" fill="hold">
                                          <p:stCondLst>
                                            <p:cond delay="500"/>
                                          </p:stCondLst>
                                        </p:cTn>
                                        <p:tgtEl>
                                          <p:spTgt spid="321"/>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500"/>
                                        <p:tgtEl>
                                          <p:spTgt spid="322"/>
                                        </p:tgtEl>
                                      </p:cBhvr>
                                    </p:animEffect>
                                    <p:set>
                                      <p:cBhvr>
                                        <p:cTn dur="1" fill="hold">
                                          <p:stCondLst>
                                            <p:cond delay="500"/>
                                          </p:stCondLst>
                                        </p:cTn>
                                        <p:tgtEl>
                                          <p:spTgt spid="322"/>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500"/>
                                        <p:tgtEl>
                                          <p:spTgt spid="323"/>
                                        </p:tgtEl>
                                      </p:cBhvr>
                                    </p:animEffect>
                                    <p:set>
                                      <p:cBhvr>
                                        <p:cTn dur="1" fill="hold">
                                          <p:stCondLst>
                                            <p:cond delay="500"/>
                                          </p:stCondLst>
                                        </p:cTn>
                                        <p:tgtEl>
                                          <p:spTgt spid="323"/>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500"/>
                                        <p:tgtEl>
                                          <p:spTgt spid="324"/>
                                        </p:tgtEl>
                                      </p:cBhvr>
                                    </p:animEffect>
                                    <p:set>
                                      <p:cBhvr>
                                        <p:cTn dur="1" fill="hold">
                                          <p:stCondLst>
                                            <p:cond delay="500"/>
                                          </p:stCondLst>
                                        </p:cTn>
                                        <p:tgtEl>
                                          <p:spTgt spid="324"/>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500"/>
                                        <p:tgtEl>
                                          <p:spTgt spid="325"/>
                                        </p:tgtEl>
                                      </p:cBhvr>
                                    </p:animEffect>
                                    <p:set>
                                      <p:cBhvr>
                                        <p:cTn dur="1" fill="hold">
                                          <p:stCondLst>
                                            <p:cond delay="500"/>
                                          </p:stCondLst>
                                        </p:cTn>
                                        <p:tgtEl>
                                          <p:spTgt spid="325"/>
                                        </p:tgtEl>
                                        <p:attrNameLst>
                                          <p:attrName>style.visibility</p:attrName>
                                        </p:attrNameLst>
                                      </p:cBhvr>
                                      <p:to>
                                        <p:strVal val="hidden"/>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3" name="Shape 333"/>
        <p:cNvGrpSpPr/>
        <p:nvPr/>
      </p:nvGrpSpPr>
      <p:grpSpPr>
        <a:xfrm>
          <a:off x="0" y="0"/>
          <a:ext cx="0" cy="0"/>
          <a:chOff x="0" y="0"/>
          <a:chExt cx="0" cy="0"/>
        </a:xfrm>
      </p:grpSpPr>
      <p:pic>
        <p:nvPicPr>
          <p:cNvPr id="334" name="Google Shape;334;p2"/>
          <p:cNvPicPr preferRelativeResize="0"/>
          <p:nvPr/>
        </p:nvPicPr>
        <p:blipFill rotWithShape="1">
          <a:blip r:embed="rId3">
            <a:alphaModFix/>
          </a:blip>
          <a:srcRect b="0" l="0" r="0" t="0"/>
          <a:stretch/>
        </p:blipFill>
        <p:spPr>
          <a:xfrm>
            <a:off x="0" y="294041"/>
            <a:ext cx="6807200" cy="869950"/>
          </a:xfrm>
          <a:prstGeom prst="rect">
            <a:avLst/>
          </a:prstGeom>
          <a:noFill/>
          <a:ln>
            <a:noFill/>
          </a:ln>
        </p:spPr>
      </p:pic>
      <p:sp>
        <p:nvSpPr>
          <p:cNvPr id="335" name="Google Shape;335;p2"/>
          <p:cNvSpPr txBox="1"/>
          <p:nvPr>
            <p:ph type="title"/>
          </p:nvPr>
        </p:nvSpPr>
        <p:spPr>
          <a:xfrm>
            <a:off x="300038" y="338225"/>
            <a:ext cx="5368070" cy="707849"/>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3600"/>
              <a:buFont typeface="Century Gothic"/>
              <a:buNone/>
            </a:pPr>
            <a:r>
              <a:rPr b="1" lang="en-GB" sz="3600">
                <a:solidFill>
                  <a:schemeClr val="lt1"/>
                </a:solidFill>
              </a:rPr>
              <a:t>Pirates!</a:t>
            </a:r>
            <a:endParaRPr/>
          </a:p>
        </p:txBody>
      </p:sp>
      <p:pic>
        <p:nvPicPr>
          <p:cNvPr descr="Skull And Crossbones Clip Art" id="336" name="Google Shape;336;p2"/>
          <p:cNvPicPr preferRelativeResize="0"/>
          <p:nvPr/>
        </p:nvPicPr>
        <p:blipFill rotWithShape="1">
          <a:blip r:embed="rId4">
            <a:alphaModFix/>
          </a:blip>
          <a:srcRect b="0" l="0" r="0" t="0"/>
          <a:stretch/>
        </p:blipFill>
        <p:spPr>
          <a:xfrm>
            <a:off x="8143777" y="93621"/>
            <a:ext cx="429569" cy="413818"/>
          </a:xfrm>
          <a:prstGeom prst="rect">
            <a:avLst/>
          </a:prstGeom>
          <a:noFill/>
          <a:ln>
            <a:noFill/>
          </a:ln>
        </p:spPr>
      </p:pic>
      <p:pic>
        <p:nvPicPr>
          <p:cNvPr descr="Skull And Crossbones Clip Art" id="337" name="Google Shape;337;p2"/>
          <p:cNvPicPr preferRelativeResize="0"/>
          <p:nvPr/>
        </p:nvPicPr>
        <p:blipFill rotWithShape="1">
          <a:blip r:embed="rId4">
            <a:alphaModFix/>
          </a:blip>
          <a:srcRect b="0" l="0" r="0" t="0"/>
          <a:stretch/>
        </p:blipFill>
        <p:spPr>
          <a:xfrm>
            <a:off x="11414183" y="3319978"/>
            <a:ext cx="429569" cy="413818"/>
          </a:xfrm>
          <a:prstGeom prst="rect">
            <a:avLst/>
          </a:prstGeom>
          <a:noFill/>
          <a:ln>
            <a:noFill/>
          </a:ln>
        </p:spPr>
      </p:pic>
      <p:pic>
        <p:nvPicPr>
          <p:cNvPr descr="Skull And Crossbones Clip Art" id="338" name="Google Shape;338;p2"/>
          <p:cNvPicPr preferRelativeResize="0"/>
          <p:nvPr/>
        </p:nvPicPr>
        <p:blipFill rotWithShape="1">
          <a:blip r:embed="rId4">
            <a:alphaModFix/>
          </a:blip>
          <a:srcRect b="0" l="0" r="0" t="0"/>
          <a:stretch/>
        </p:blipFill>
        <p:spPr>
          <a:xfrm>
            <a:off x="10427316" y="4431716"/>
            <a:ext cx="429569" cy="413818"/>
          </a:xfrm>
          <a:prstGeom prst="rect">
            <a:avLst/>
          </a:prstGeom>
          <a:noFill/>
          <a:ln>
            <a:noFill/>
          </a:ln>
        </p:spPr>
      </p:pic>
      <p:pic>
        <p:nvPicPr>
          <p:cNvPr descr="Skull And Crossbones Clip Art" id="339" name="Google Shape;339;p2"/>
          <p:cNvPicPr preferRelativeResize="0"/>
          <p:nvPr/>
        </p:nvPicPr>
        <p:blipFill rotWithShape="1">
          <a:blip r:embed="rId4">
            <a:alphaModFix/>
          </a:blip>
          <a:srcRect b="0" l="0" r="0" t="0"/>
          <a:stretch/>
        </p:blipFill>
        <p:spPr>
          <a:xfrm>
            <a:off x="9268035" y="5490741"/>
            <a:ext cx="429569" cy="413818"/>
          </a:xfrm>
          <a:prstGeom prst="rect">
            <a:avLst/>
          </a:prstGeom>
          <a:noFill/>
          <a:ln>
            <a:noFill/>
          </a:ln>
        </p:spPr>
      </p:pic>
      <p:pic>
        <p:nvPicPr>
          <p:cNvPr descr="Skull And Crossbones Clip Art" id="340" name="Google Shape;340;p2"/>
          <p:cNvPicPr preferRelativeResize="0"/>
          <p:nvPr/>
        </p:nvPicPr>
        <p:blipFill rotWithShape="1">
          <a:blip r:embed="rId4">
            <a:alphaModFix/>
          </a:blip>
          <a:srcRect b="0" l="0" r="0" t="0"/>
          <a:stretch/>
        </p:blipFill>
        <p:spPr>
          <a:xfrm>
            <a:off x="4625089" y="5485726"/>
            <a:ext cx="429569" cy="413818"/>
          </a:xfrm>
          <a:prstGeom prst="rect">
            <a:avLst/>
          </a:prstGeom>
          <a:noFill/>
          <a:ln>
            <a:noFill/>
          </a:ln>
        </p:spPr>
      </p:pic>
      <p:pic>
        <p:nvPicPr>
          <p:cNvPr descr="Skull And Crossbones Clip Art" id="341" name="Google Shape;341;p2"/>
          <p:cNvPicPr preferRelativeResize="0"/>
          <p:nvPr/>
        </p:nvPicPr>
        <p:blipFill rotWithShape="1">
          <a:blip r:embed="rId4">
            <a:alphaModFix/>
          </a:blip>
          <a:srcRect b="0" l="0" r="0" t="0"/>
          <a:stretch/>
        </p:blipFill>
        <p:spPr>
          <a:xfrm>
            <a:off x="4675179" y="3361332"/>
            <a:ext cx="429569" cy="413818"/>
          </a:xfrm>
          <a:prstGeom prst="rect">
            <a:avLst/>
          </a:prstGeom>
          <a:noFill/>
          <a:ln>
            <a:noFill/>
          </a:ln>
        </p:spPr>
      </p:pic>
      <p:pic>
        <p:nvPicPr>
          <p:cNvPr descr="Coins Money Clip Art" id="342" name="Google Shape;342;p2"/>
          <p:cNvPicPr preferRelativeResize="0"/>
          <p:nvPr/>
        </p:nvPicPr>
        <p:blipFill rotWithShape="1">
          <a:blip r:embed="rId5">
            <a:alphaModFix/>
          </a:blip>
          <a:srcRect b="0" l="0" r="0" t="0"/>
          <a:stretch/>
        </p:blipFill>
        <p:spPr>
          <a:xfrm>
            <a:off x="6878666" y="5477097"/>
            <a:ext cx="495184" cy="457220"/>
          </a:xfrm>
          <a:prstGeom prst="rect">
            <a:avLst/>
          </a:prstGeom>
          <a:noFill/>
          <a:ln>
            <a:noFill/>
          </a:ln>
        </p:spPr>
      </p:pic>
      <p:grpSp>
        <p:nvGrpSpPr>
          <p:cNvPr id="343" name="Google Shape;343;p2"/>
          <p:cNvGrpSpPr/>
          <p:nvPr/>
        </p:nvGrpSpPr>
        <p:grpSpPr>
          <a:xfrm>
            <a:off x="4389284" y="806184"/>
            <a:ext cx="7498344" cy="5407111"/>
            <a:chOff x="3744601" y="369525"/>
            <a:chExt cx="8137106" cy="5867727"/>
          </a:xfrm>
        </p:grpSpPr>
        <p:grpSp>
          <p:nvGrpSpPr>
            <p:cNvPr id="344" name="Google Shape;344;p2"/>
            <p:cNvGrpSpPr/>
            <p:nvPr/>
          </p:nvGrpSpPr>
          <p:grpSpPr>
            <a:xfrm>
              <a:off x="3744601" y="369525"/>
              <a:ext cx="7532550" cy="5867727"/>
              <a:chOff x="1353398" y="449681"/>
              <a:chExt cx="7492861" cy="5950533"/>
            </a:xfrm>
          </p:grpSpPr>
          <p:grpSp>
            <p:nvGrpSpPr>
              <p:cNvPr id="345" name="Google Shape;345;p2"/>
              <p:cNvGrpSpPr/>
              <p:nvPr/>
            </p:nvGrpSpPr>
            <p:grpSpPr>
              <a:xfrm>
                <a:off x="2580254" y="4142015"/>
                <a:ext cx="1171396" cy="1016826"/>
                <a:chOff x="4896319" y="1831217"/>
                <a:chExt cx="1171396" cy="1016826"/>
              </a:xfrm>
            </p:grpSpPr>
            <p:grpSp>
              <p:nvGrpSpPr>
                <p:cNvPr id="346" name="Google Shape;346;p2"/>
                <p:cNvGrpSpPr/>
                <p:nvPr/>
              </p:nvGrpSpPr>
              <p:grpSpPr>
                <a:xfrm>
                  <a:off x="4896319" y="1831217"/>
                  <a:ext cx="1171396" cy="1016826"/>
                  <a:chOff x="4892832" y="1814762"/>
                  <a:chExt cx="1209517" cy="1028404"/>
                </a:xfrm>
              </p:grpSpPr>
              <p:sp>
                <p:nvSpPr>
                  <p:cNvPr id="347" name="Google Shape;347;p2"/>
                  <p:cNvSpPr/>
                  <p:nvPr/>
                </p:nvSpPr>
                <p:spPr>
                  <a:xfrm>
                    <a:off x="4950554" y="1853166"/>
                    <a:ext cx="1012168" cy="990000"/>
                  </a:xfrm>
                  <a:prstGeom prst="rtTriangle">
                    <a:avLst/>
                  </a:prstGeom>
                  <a:solidFill>
                    <a:srgbClr val="115076"/>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wentieth Century"/>
                      <a:buNone/>
                    </a:pPr>
                    <a:r>
                      <a:t/>
                    </a:r>
                    <a:endParaRPr b="0" i="0" sz="1800" u="none" cap="none" strike="noStrike">
                      <a:solidFill>
                        <a:srgbClr val="FFFFFF"/>
                      </a:solidFill>
                      <a:latin typeface="Twentieth Century"/>
                      <a:ea typeface="Twentieth Century"/>
                      <a:cs typeface="Twentieth Century"/>
                      <a:sym typeface="Twentieth Century"/>
                    </a:endParaRPr>
                  </a:p>
                </p:txBody>
              </p:sp>
              <p:sp>
                <p:nvSpPr>
                  <p:cNvPr id="348" name="Google Shape;348;p2"/>
                  <p:cNvSpPr txBox="1"/>
                  <p:nvPr/>
                </p:nvSpPr>
                <p:spPr>
                  <a:xfrm>
                    <a:off x="4892832" y="2497348"/>
                    <a:ext cx="1014935" cy="34240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FFFF"/>
                      </a:buClr>
                      <a:buSzPts val="1600"/>
                      <a:buFont typeface="Century Gothic"/>
                      <a:buNone/>
                    </a:pPr>
                    <a:r>
                      <a:rPr b="0" i="0" lang="en-GB" sz="1600" u="none" cap="none" strike="noStrike">
                        <a:solidFill>
                          <a:srgbClr val="FFFFFF"/>
                        </a:solidFill>
                        <a:latin typeface="Century Gothic"/>
                        <a:ea typeface="Century Gothic"/>
                        <a:cs typeface="Century Gothic"/>
                        <a:sym typeface="Century Gothic"/>
                      </a:rPr>
                      <a:t>Lieder</a:t>
                    </a:r>
                    <a:endParaRPr/>
                  </a:p>
                </p:txBody>
              </p:sp>
              <p:sp>
                <p:nvSpPr>
                  <p:cNvPr id="349" name="Google Shape;349;p2"/>
                  <p:cNvSpPr txBox="1"/>
                  <p:nvPr/>
                </p:nvSpPr>
                <p:spPr>
                  <a:xfrm>
                    <a:off x="5186552" y="1814762"/>
                    <a:ext cx="915797" cy="37682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115076"/>
                      </a:buClr>
                      <a:buSzPts val="1600"/>
                      <a:buFont typeface="Century Gothic"/>
                      <a:buNone/>
                    </a:pPr>
                    <a:r>
                      <a:rPr b="0" i="0" lang="en-GB" sz="1600" u="none" cap="none" strike="noStrike">
                        <a:solidFill>
                          <a:srgbClr val="115076"/>
                        </a:solidFill>
                        <a:latin typeface="Century Gothic"/>
                        <a:ea typeface="Century Gothic"/>
                        <a:cs typeface="Century Gothic"/>
                        <a:sym typeface="Century Gothic"/>
                      </a:rPr>
                      <a:t>leider</a:t>
                    </a:r>
                    <a:endParaRPr b="0" i="0" sz="1600" u="none" cap="none" strike="noStrike">
                      <a:solidFill>
                        <a:srgbClr val="115076"/>
                      </a:solidFill>
                      <a:latin typeface="Century Gothic"/>
                      <a:ea typeface="Century Gothic"/>
                      <a:cs typeface="Century Gothic"/>
                      <a:sym typeface="Century Gothic"/>
                    </a:endParaRPr>
                  </a:p>
                </p:txBody>
              </p:sp>
            </p:grpSp>
            <p:sp>
              <p:nvSpPr>
                <p:cNvPr id="350" name="Google Shape;350;p2"/>
                <p:cNvSpPr/>
                <p:nvPr/>
              </p:nvSpPr>
              <p:spPr>
                <a:xfrm>
                  <a:off x="4949547" y="1858996"/>
                  <a:ext cx="990000" cy="989045"/>
                </a:xfrm>
                <a:prstGeom prst="rect">
                  <a:avLst/>
                </a:prstGeom>
                <a:no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wentieth Century"/>
                    <a:buNone/>
                  </a:pPr>
                  <a:r>
                    <a:t/>
                  </a:r>
                  <a:endParaRPr b="0" i="0" sz="1800" u="none" cap="none" strike="noStrike">
                    <a:solidFill>
                      <a:srgbClr val="FFFFFF"/>
                    </a:solidFill>
                    <a:latin typeface="Twentieth Century"/>
                    <a:ea typeface="Twentieth Century"/>
                    <a:cs typeface="Twentieth Century"/>
                    <a:sym typeface="Twentieth Century"/>
                  </a:endParaRPr>
                </a:p>
              </p:txBody>
            </p:sp>
          </p:grpSp>
          <p:grpSp>
            <p:nvGrpSpPr>
              <p:cNvPr id="351" name="Google Shape;351;p2"/>
              <p:cNvGrpSpPr/>
              <p:nvPr/>
            </p:nvGrpSpPr>
            <p:grpSpPr>
              <a:xfrm>
                <a:off x="3616738" y="449681"/>
                <a:ext cx="5229521" cy="4964526"/>
                <a:chOff x="3245263" y="930992"/>
                <a:chExt cx="5229521" cy="4964526"/>
              </a:xfrm>
            </p:grpSpPr>
            <p:grpSp>
              <p:nvGrpSpPr>
                <p:cNvPr id="352" name="Google Shape;352;p2"/>
                <p:cNvGrpSpPr/>
                <p:nvPr/>
              </p:nvGrpSpPr>
              <p:grpSpPr>
                <a:xfrm>
                  <a:off x="3479672" y="2190064"/>
                  <a:ext cx="1244405" cy="1237376"/>
                  <a:chOff x="4947142" y="1858996"/>
                  <a:chExt cx="1244405" cy="1237376"/>
                </a:xfrm>
              </p:grpSpPr>
              <p:grpSp>
                <p:nvGrpSpPr>
                  <p:cNvPr id="353" name="Google Shape;353;p2"/>
                  <p:cNvGrpSpPr/>
                  <p:nvPr/>
                </p:nvGrpSpPr>
                <p:grpSpPr>
                  <a:xfrm>
                    <a:off x="4947142" y="1865242"/>
                    <a:ext cx="985351" cy="982800"/>
                    <a:chOff x="4945306" y="1849175"/>
                    <a:chExt cx="1017417" cy="993991"/>
                  </a:xfrm>
                </p:grpSpPr>
                <p:sp>
                  <p:nvSpPr>
                    <p:cNvPr id="354" name="Google Shape;354;p2"/>
                    <p:cNvSpPr/>
                    <p:nvPr/>
                  </p:nvSpPr>
                  <p:spPr>
                    <a:xfrm>
                      <a:off x="4950554" y="1853166"/>
                      <a:ext cx="1012168" cy="990000"/>
                    </a:xfrm>
                    <a:prstGeom prst="rtTriangle">
                      <a:avLst/>
                    </a:prstGeom>
                    <a:solidFill>
                      <a:srgbClr val="C00000"/>
                    </a:solidFill>
                    <a:ln cap="flat" cmpd="sng" w="12700">
                      <a:solidFill>
                        <a:srgbClr val="C0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wentieth Century"/>
                        <a:buNone/>
                      </a:pPr>
                      <a:r>
                        <a:t/>
                      </a:r>
                      <a:endParaRPr b="0" i="0" sz="1800" u="none" cap="none" strike="noStrike">
                        <a:solidFill>
                          <a:srgbClr val="FFFFFF"/>
                        </a:solidFill>
                        <a:latin typeface="Twentieth Century"/>
                        <a:ea typeface="Twentieth Century"/>
                        <a:cs typeface="Twentieth Century"/>
                        <a:sym typeface="Twentieth Century"/>
                      </a:endParaRPr>
                    </a:p>
                  </p:txBody>
                </p:sp>
                <p:sp>
                  <p:nvSpPr>
                    <p:cNvPr id="355" name="Google Shape;355;p2"/>
                    <p:cNvSpPr txBox="1"/>
                    <p:nvPr/>
                  </p:nvSpPr>
                  <p:spPr>
                    <a:xfrm>
                      <a:off x="4945306" y="2497349"/>
                      <a:ext cx="1014935" cy="34240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FFFF"/>
                        </a:buClr>
                        <a:buSzPts val="1600"/>
                        <a:buFont typeface="Century Gothic"/>
                        <a:buNone/>
                      </a:pPr>
                      <a:r>
                        <a:rPr b="0" i="0" lang="en-GB" sz="1600" u="none" cap="none" strike="noStrike">
                          <a:solidFill>
                            <a:srgbClr val="FFFFFF"/>
                          </a:solidFill>
                          <a:latin typeface="Century Gothic"/>
                          <a:ea typeface="Century Gothic"/>
                          <a:cs typeface="Century Gothic"/>
                          <a:sym typeface="Century Gothic"/>
                        </a:rPr>
                        <a:t>Wein</a:t>
                      </a:r>
                      <a:endParaRPr/>
                    </a:p>
                  </p:txBody>
                </p:sp>
                <p:sp>
                  <p:nvSpPr>
                    <p:cNvPr id="356" name="Google Shape;356;p2"/>
                    <p:cNvSpPr txBox="1"/>
                    <p:nvPr/>
                  </p:nvSpPr>
                  <p:spPr>
                    <a:xfrm>
                      <a:off x="5187787" y="1849175"/>
                      <a:ext cx="774936" cy="37682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C00000"/>
                        </a:buClr>
                        <a:buSzPts val="1600"/>
                        <a:buFont typeface="Century Gothic"/>
                        <a:buNone/>
                      </a:pPr>
                      <a:r>
                        <a:rPr b="0" i="0" lang="en-GB" sz="1600" u="none" cap="none" strike="noStrike">
                          <a:solidFill>
                            <a:srgbClr val="C00000"/>
                          </a:solidFill>
                          <a:latin typeface="Century Gothic"/>
                          <a:ea typeface="Century Gothic"/>
                          <a:cs typeface="Century Gothic"/>
                          <a:sym typeface="Century Gothic"/>
                        </a:rPr>
                        <a:t>Wien</a:t>
                      </a:r>
                      <a:endParaRPr/>
                    </a:p>
                  </p:txBody>
                </p:sp>
              </p:grpSp>
              <p:sp>
                <p:nvSpPr>
                  <p:cNvPr id="357" name="Google Shape;357;p2"/>
                  <p:cNvSpPr/>
                  <p:nvPr/>
                </p:nvSpPr>
                <p:spPr>
                  <a:xfrm>
                    <a:off x="4949547" y="1858996"/>
                    <a:ext cx="990000" cy="989045"/>
                  </a:xfrm>
                  <a:prstGeom prst="rect">
                    <a:avLst/>
                  </a:prstGeom>
                  <a:noFill/>
                  <a:ln cap="flat" cmpd="sng" w="12700">
                    <a:solidFill>
                      <a:srgbClr val="C0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wentieth Century"/>
                      <a:buNone/>
                    </a:pPr>
                    <a:r>
                      <a:t/>
                    </a:r>
                    <a:endParaRPr b="0" i="0" sz="1800" u="none" cap="none" strike="noStrike">
                      <a:solidFill>
                        <a:srgbClr val="FFFFFF"/>
                      </a:solidFill>
                      <a:latin typeface="Twentieth Century"/>
                      <a:ea typeface="Twentieth Century"/>
                      <a:cs typeface="Twentieth Century"/>
                      <a:sym typeface="Twentieth Century"/>
                    </a:endParaRPr>
                  </a:p>
                </p:txBody>
              </p:sp>
              <p:cxnSp>
                <p:nvCxnSpPr>
                  <p:cNvPr id="358" name="Google Shape;358;p2"/>
                  <p:cNvCxnSpPr>
                    <a:stCxn id="357" idx="3"/>
                  </p:cNvCxnSpPr>
                  <p:nvPr/>
                </p:nvCxnSpPr>
                <p:spPr>
                  <a:xfrm flipH="1" rot="10800000">
                    <a:off x="5939547" y="2353219"/>
                    <a:ext cx="252000" cy="300"/>
                  </a:xfrm>
                  <a:prstGeom prst="straightConnector1">
                    <a:avLst/>
                  </a:prstGeom>
                  <a:noFill/>
                  <a:ln cap="flat" cmpd="sng" w="9525">
                    <a:solidFill>
                      <a:srgbClr val="C00000"/>
                    </a:solidFill>
                    <a:prstDash val="solid"/>
                    <a:miter lim="800000"/>
                    <a:headEnd len="sm" w="sm" type="none"/>
                    <a:tailEnd len="med" w="med" type="triangle"/>
                  </a:ln>
                </p:spPr>
              </p:cxnSp>
              <p:cxnSp>
                <p:nvCxnSpPr>
                  <p:cNvPr id="359" name="Google Shape;359;p2"/>
                  <p:cNvCxnSpPr/>
                  <p:nvPr/>
                </p:nvCxnSpPr>
                <p:spPr>
                  <a:xfrm flipH="1">
                    <a:off x="5442359" y="2844372"/>
                    <a:ext cx="1" cy="252000"/>
                  </a:xfrm>
                  <a:prstGeom prst="straightConnector1">
                    <a:avLst/>
                  </a:prstGeom>
                  <a:noFill/>
                  <a:ln cap="flat" cmpd="sng" w="9525">
                    <a:solidFill>
                      <a:srgbClr val="C00000"/>
                    </a:solidFill>
                    <a:prstDash val="solid"/>
                    <a:miter lim="800000"/>
                    <a:headEnd len="sm" w="sm" type="none"/>
                    <a:tailEnd len="med" w="med" type="triangle"/>
                  </a:ln>
                </p:spPr>
              </p:cxnSp>
            </p:grpSp>
            <p:grpSp>
              <p:nvGrpSpPr>
                <p:cNvPr id="360" name="Google Shape;360;p2"/>
                <p:cNvGrpSpPr/>
                <p:nvPr/>
              </p:nvGrpSpPr>
              <p:grpSpPr>
                <a:xfrm>
                  <a:off x="4728711" y="2188134"/>
                  <a:ext cx="1244405" cy="1237376"/>
                  <a:chOff x="4947142" y="1858996"/>
                  <a:chExt cx="1244405" cy="1237376"/>
                </a:xfrm>
              </p:grpSpPr>
              <p:grpSp>
                <p:nvGrpSpPr>
                  <p:cNvPr id="361" name="Google Shape;361;p2"/>
                  <p:cNvGrpSpPr/>
                  <p:nvPr/>
                </p:nvGrpSpPr>
                <p:grpSpPr>
                  <a:xfrm>
                    <a:off x="4947142" y="1864242"/>
                    <a:ext cx="1062667" cy="983801"/>
                    <a:chOff x="4945306" y="1848163"/>
                    <a:chExt cx="1097249" cy="995003"/>
                  </a:xfrm>
                </p:grpSpPr>
                <p:sp>
                  <p:nvSpPr>
                    <p:cNvPr id="362" name="Google Shape;362;p2"/>
                    <p:cNvSpPr/>
                    <p:nvPr/>
                  </p:nvSpPr>
                  <p:spPr>
                    <a:xfrm>
                      <a:off x="4950554" y="1853166"/>
                      <a:ext cx="1012168" cy="990000"/>
                    </a:xfrm>
                    <a:prstGeom prst="rtTriangle">
                      <a:avLst/>
                    </a:prstGeom>
                    <a:solidFill>
                      <a:srgbClr val="115076"/>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wentieth Century"/>
                        <a:buNone/>
                      </a:pPr>
                      <a:r>
                        <a:t/>
                      </a:r>
                      <a:endParaRPr b="0" i="0" sz="1800" u="none" cap="none" strike="noStrike">
                        <a:solidFill>
                          <a:srgbClr val="FFFFFF"/>
                        </a:solidFill>
                        <a:latin typeface="Twentieth Century"/>
                        <a:ea typeface="Twentieth Century"/>
                        <a:cs typeface="Twentieth Century"/>
                        <a:sym typeface="Twentieth Century"/>
                      </a:endParaRPr>
                    </a:p>
                  </p:txBody>
                </p:sp>
                <p:sp>
                  <p:nvSpPr>
                    <p:cNvPr id="363" name="Google Shape;363;p2"/>
                    <p:cNvSpPr txBox="1"/>
                    <p:nvPr/>
                  </p:nvSpPr>
                  <p:spPr>
                    <a:xfrm>
                      <a:off x="4945306" y="2497349"/>
                      <a:ext cx="1014935" cy="34240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FFFF"/>
                        </a:buClr>
                        <a:buSzPts val="1600"/>
                        <a:buFont typeface="Century Gothic"/>
                        <a:buNone/>
                      </a:pPr>
                      <a:r>
                        <a:rPr b="0" i="0" lang="en-GB" sz="1600" u="none" cap="none" strike="noStrike">
                          <a:solidFill>
                            <a:srgbClr val="FFFFFF"/>
                          </a:solidFill>
                          <a:latin typeface="Century Gothic"/>
                          <a:ea typeface="Century Gothic"/>
                          <a:cs typeface="Century Gothic"/>
                          <a:sym typeface="Century Gothic"/>
                        </a:rPr>
                        <a:t>Beine</a:t>
                      </a:r>
                      <a:endParaRPr/>
                    </a:p>
                  </p:txBody>
                </p:sp>
                <p:sp>
                  <p:nvSpPr>
                    <p:cNvPr id="364" name="Google Shape;364;p2"/>
                    <p:cNvSpPr txBox="1"/>
                    <p:nvPr/>
                  </p:nvSpPr>
                  <p:spPr>
                    <a:xfrm>
                      <a:off x="5221946" y="1848163"/>
                      <a:ext cx="820609" cy="37682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115076"/>
                        </a:buClr>
                        <a:buSzPts val="1600"/>
                        <a:buFont typeface="Century Gothic"/>
                        <a:buNone/>
                      </a:pPr>
                      <a:r>
                        <a:rPr b="0" i="0" lang="en-GB" sz="1600" u="none" cap="none" strike="noStrike">
                          <a:solidFill>
                            <a:srgbClr val="115076"/>
                          </a:solidFill>
                          <a:latin typeface="Century Gothic"/>
                          <a:ea typeface="Century Gothic"/>
                          <a:cs typeface="Century Gothic"/>
                          <a:sym typeface="Century Gothic"/>
                        </a:rPr>
                        <a:t>Biene</a:t>
                      </a:r>
                      <a:endParaRPr/>
                    </a:p>
                  </p:txBody>
                </p:sp>
              </p:grpSp>
              <p:sp>
                <p:nvSpPr>
                  <p:cNvPr id="365" name="Google Shape;365;p2"/>
                  <p:cNvSpPr/>
                  <p:nvPr/>
                </p:nvSpPr>
                <p:spPr>
                  <a:xfrm>
                    <a:off x="4949547" y="1858996"/>
                    <a:ext cx="990000" cy="989045"/>
                  </a:xfrm>
                  <a:prstGeom prst="rect">
                    <a:avLst/>
                  </a:prstGeom>
                  <a:no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wentieth Century"/>
                      <a:buNone/>
                    </a:pPr>
                    <a:r>
                      <a:t/>
                    </a:r>
                    <a:endParaRPr b="0" i="0" sz="1800" u="none" cap="none" strike="noStrike">
                      <a:solidFill>
                        <a:srgbClr val="FFFFFF"/>
                      </a:solidFill>
                      <a:latin typeface="Twentieth Century"/>
                      <a:ea typeface="Twentieth Century"/>
                      <a:cs typeface="Twentieth Century"/>
                      <a:sym typeface="Twentieth Century"/>
                    </a:endParaRPr>
                  </a:p>
                </p:txBody>
              </p:sp>
              <p:cxnSp>
                <p:nvCxnSpPr>
                  <p:cNvPr id="366" name="Google Shape;366;p2"/>
                  <p:cNvCxnSpPr>
                    <a:stCxn id="365" idx="3"/>
                  </p:cNvCxnSpPr>
                  <p:nvPr/>
                </p:nvCxnSpPr>
                <p:spPr>
                  <a:xfrm flipH="1" rot="10800000">
                    <a:off x="5939547" y="2353219"/>
                    <a:ext cx="252000" cy="300"/>
                  </a:xfrm>
                  <a:prstGeom prst="straightConnector1">
                    <a:avLst/>
                  </a:prstGeom>
                  <a:noFill/>
                  <a:ln cap="flat" cmpd="sng" w="9525">
                    <a:solidFill>
                      <a:srgbClr val="1F4E79"/>
                    </a:solidFill>
                    <a:prstDash val="solid"/>
                    <a:miter lim="800000"/>
                    <a:headEnd len="sm" w="sm" type="none"/>
                    <a:tailEnd len="med" w="med" type="triangle"/>
                  </a:ln>
                </p:spPr>
              </p:cxnSp>
              <p:cxnSp>
                <p:nvCxnSpPr>
                  <p:cNvPr id="367" name="Google Shape;367;p2"/>
                  <p:cNvCxnSpPr/>
                  <p:nvPr/>
                </p:nvCxnSpPr>
                <p:spPr>
                  <a:xfrm flipH="1">
                    <a:off x="5442359" y="2844372"/>
                    <a:ext cx="1" cy="252000"/>
                  </a:xfrm>
                  <a:prstGeom prst="straightConnector1">
                    <a:avLst/>
                  </a:prstGeom>
                  <a:noFill/>
                  <a:ln cap="flat" cmpd="sng" w="9525">
                    <a:solidFill>
                      <a:srgbClr val="1F4E79"/>
                    </a:solidFill>
                    <a:prstDash val="solid"/>
                    <a:miter lim="800000"/>
                    <a:headEnd len="sm" w="sm" type="none"/>
                    <a:tailEnd len="med" w="med" type="triangle"/>
                  </a:ln>
                </p:spPr>
              </p:cxnSp>
            </p:grpSp>
            <p:grpSp>
              <p:nvGrpSpPr>
                <p:cNvPr id="368" name="Google Shape;368;p2"/>
                <p:cNvGrpSpPr/>
                <p:nvPr/>
              </p:nvGrpSpPr>
              <p:grpSpPr>
                <a:xfrm>
                  <a:off x="4510489" y="953664"/>
                  <a:ext cx="1286285" cy="1001783"/>
                  <a:chOff x="4712733" y="1846260"/>
                  <a:chExt cx="1286285" cy="1001783"/>
                </a:xfrm>
              </p:grpSpPr>
              <p:grpSp>
                <p:nvGrpSpPr>
                  <p:cNvPr id="369" name="Google Shape;369;p2"/>
                  <p:cNvGrpSpPr/>
                  <p:nvPr/>
                </p:nvGrpSpPr>
                <p:grpSpPr>
                  <a:xfrm>
                    <a:off x="4925237" y="1846260"/>
                    <a:ext cx="1073781" cy="1001783"/>
                    <a:chOff x="4922691" y="1829976"/>
                    <a:chExt cx="1108725" cy="1013190"/>
                  </a:xfrm>
                </p:grpSpPr>
                <p:sp>
                  <p:nvSpPr>
                    <p:cNvPr id="370" name="Google Shape;370;p2"/>
                    <p:cNvSpPr/>
                    <p:nvPr/>
                  </p:nvSpPr>
                  <p:spPr>
                    <a:xfrm>
                      <a:off x="4950554" y="1853166"/>
                      <a:ext cx="1012168" cy="990000"/>
                    </a:xfrm>
                    <a:prstGeom prst="rtTriangle">
                      <a:avLst/>
                    </a:prstGeom>
                    <a:solidFill>
                      <a:srgbClr val="115076"/>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wentieth Century"/>
                        <a:buNone/>
                      </a:pPr>
                      <a:r>
                        <a:t/>
                      </a:r>
                      <a:endParaRPr b="0" i="0" sz="1800" u="none" cap="none" strike="noStrike">
                        <a:solidFill>
                          <a:srgbClr val="FFFFFF"/>
                        </a:solidFill>
                        <a:latin typeface="Twentieth Century"/>
                        <a:ea typeface="Twentieth Century"/>
                        <a:cs typeface="Twentieth Century"/>
                        <a:sym typeface="Twentieth Century"/>
                      </a:endParaRPr>
                    </a:p>
                  </p:txBody>
                </p:sp>
                <p:sp>
                  <p:nvSpPr>
                    <p:cNvPr id="371" name="Google Shape;371;p2"/>
                    <p:cNvSpPr txBox="1"/>
                    <p:nvPr/>
                  </p:nvSpPr>
                  <p:spPr>
                    <a:xfrm>
                      <a:off x="4922691" y="2474344"/>
                      <a:ext cx="1014935" cy="34724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FFFF"/>
                        </a:buClr>
                        <a:buSzPts val="1600"/>
                        <a:buFont typeface="Century Gothic"/>
                        <a:buNone/>
                      </a:pPr>
                      <a:r>
                        <a:rPr b="0" i="0" lang="en-GB" sz="1600" u="none" cap="none" strike="noStrike">
                          <a:solidFill>
                            <a:srgbClr val="FFFFFF"/>
                          </a:solidFill>
                          <a:latin typeface="Century Gothic"/>
                          <a:ea typeface="Century Gothic"/>
                          <a:cs typeface="Century Gothic"/>
                          <a:sym typeface="Century Gothic"/>
                        </a:rPr>
                        <a:t>Reise</a:t>
                      </a:r>
                      <a:endParaRPr b="0" i="0" sz="1600" u="none" cap="none" strike="noStrike">
                        <a:solidFill>
                          <a:srgbClr val="FFFFFF"/>
                        </a:solidFill>
                        <a:latin typeface="Century Gothic"/>
                        <a:ea typeface="Century Gothic"/>
                        <a:cs typeface="Century Gothic"/>
                        <a:sym typeface="Century Gothic"/>
                      </a:endParaRPr>
                    </a:p>
                  </p:txBody>
                </p:sp>
                <p:sp>
                  <p:nvSpPr>
                    <p:cNvPr id="372" name="Google Shape;372;p2"/>
                    <p:cNvSpPr txBox="1"/>
                    <p:nvPr/>
                  </p:nvSpPr>
                  <p:spPr>
                    <a:xfrm>
                      <a:off x="5211680" y="1829976"/>
                      <a:ext cx="819736" cy="34724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115076"/>
                        </a:buClr>
                        <a:buSzPts val="1600"/>
                        <a:buFont typeface="Century Gothic"/>
                        <a:buNone/>
                      </a:pPr>
                      <a:r>
                        <a:rPr b="0" i="0" lang="en-GB" sz="1600" u="none" cap="none" strike="noStrike">
                          <a:solidFill>
                            <a:srgbClr val="115076"/>
                          </a:solidFill>
                          <a:latin typeface="Century Gothic"/>
                          <a:ea typeface="Century Gothic"/>
                          <a:cs typeface="Century Gothic"/>
                          <a:sym typeface="Century Gothic"/>
                        </a:rPr>
                        <a:t>Riese</a:t>
                      </a:r>
                      <a:endParaRPr b="0" i="0" sz="1600" u="none" cap="none" strike="noStrike">
                        <a:solidFill>
                          <a:srgbClr val="115076"/>
                        </a:solidFill>
                        <a:latin typeface="Century Gothic"/>
                        <a:ea typeface="Century Gothic"/>
                        <a:cs typeface="Century Gothic"/>
                        <a:sym typeface="Century Gothic"/>
                      </a:endParaRPr>
                    </a:p>
                  </p:txBody>
                </p:sp>
              </p:grpSp>
              <p:sp>
                <p:nvSpPr>
                  <p:cNvPr id="373" name="Google Shape;373;p2"/>
                  <p:cNvSpPr/>
                  <p:nvPr/>
                </p:nvSpPr>
                <p:spPr>
                  <a:xfrm>
                    <a:off x="4949547" y="1858996"/>
                    <a:ext cx="990000" cy="989045"/>
                  </a:xfrm>
                  <a:prstGeom prst="rect">
                    <a:avLst/>
                  </a:prstGeom>
                  <a:no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wentieth Century"/>
                      <a:buNone/>
                    </a:pPr>
                    <a:r>
                      <a:t/>
                    </a:r>
                    <a:endParaRPr b="0" i="0" sz="1800" u="none" cap="none" strike="noStrike">
                      <a:solidFill>
                        <a:srgbClr val="FFFFFF"/>
                      </a:solidFill>
                      <a:latin typeface="Twentieth Century"/>
                      <a:ea typeface="Twentieth Century"/>
                      <a:cs typeface="Twentieth Century"/>
                      <a:sym typeface="Twentieth Century"/>
                    </a:endParaRPr>
                  </a:p>
                </p:txBody>
              </p:sp>
              <p:cxnSp>
                <p:nvCxnSpPr>
                  <p:cNvPr id="374" name="Google Shape;374;p2"/>
                  <p:cNvCxnSpPr/>
                  <p:nvPr/>
                </p:nvCxnSpPr>
                <p:spPr>
                  <a:xfrm rot="10800000">
                    <a:off x="4712733" y="2353165"/>
                    <a:ext cx="252000" cy="1"/>
                  </a:xfrm>
                  <a:prstGeom prst="straightConnector1">
                    <a:avLst/>
                  </a:prstGeom>
                  <a:noFill/>
                  <a:ln cap="flat" cmpd="sng" w="9525">
                    <a:solidFill>
                      <a:srgbClr val="115076"/>
                    </a:solidFill>
                    <a:prstDash val="solid"/>
                    <a:miter lim="800000"/>
                    <a:headEnd len="sm" w="sm" type="none"/>
                    <a:tailEnd len="med" w="med" type="triangle"/>
                  </a:ln>
                </p:spPr>
              </p:cxnSp>
            </p:grpSp>
            <p:grpSp>
              <p:nvGrpSpPr>
                <p:cNvPr id="375" name="Google Shape;375;p2"/>
                <p:cNvGrpSpPr/>
                <p:nvPr/>
              </p:nvGrpSpPr>
              <p:grpSpPr>
                <a:xfrm>
                  <a:off x="5961567" y="1948406"/>
                  <a:ext cx="1013671" cy="1482554"/>
                  <a:chOff x="4925876" y="1613818"/>
                  <a:chExt cx="1013671" cy="1482554"/>
                </a:xfrm>
              </p:grpSpPr>
              <p:grpSp>
                <p:nvGrpSpPr>
                  <p:cNvPr id="376" name="Google Shape;376;p2"/>
                  <p:cNvGrpSpPr/>
                  <p:nvPr/>
                </p:nvGrpSpPr>
                <p:grpSpPr>
                  <a:xfrm>
                    <a:off x="4925876" y="1865242"/>
                    <a:ext cx="1006617" cy="982800"/>
                    <a:chOff x="4923348" y="1849175"/>
                    <a:chExt cx="1039375" cy="993991"/>
                  </a:xfrm>
                </p:grpSpPr>
                <p:sp>
                  <p:nvSpPr>
                    <p:cNvPr id="377" name="Google Shape;377;p2"/>
                    <p:cNvSpPr/>
                    <p:nvPr/>
                  </p:nvSpPr>
                  <p:spPr>
                    <a:xfrm>
                      <a:off x="4950554" y="1853166"/>
                      <a:ext cx="1012168" cy="990000"/>
                    </a:xfrm>
                    <a:prstGeom prst="rtTriangle">
                      <a:avLst/>
                    </a:prstGeom>
                    <a:solidFill>
                      <a:srgbClr val="115076"/>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wentieth Century"/>
                        <a:buNone/>
                      </a:pPr>
                      <a:r>
                        <a:t/>
                      </a:r>
                      <a:endParaRPr b="0" i="0" sz="1800" u="none" cap="none" strike="noStrike">
                        <a:solidFill>
                          <a:srgbClr val="FFFFFF"/>
                        </a:solidFill>
                        <a:latin typeface="Twentieth Century"/>
                        <a:ea typeface="Twentieth Century"/>
                        <a:cs typeface="Twentieth Century"/>
                        <a:sym typeface="Twentieth Century"/>
                      </a:endParaRPr>
                    </a:p>
                  </p:txBody>
                </p:sp>
                <p:sp>
                  <p:nvSpPr>
                    <p:cNvPr id="378" name="Google Shape;378;p2"/>
                    <p:cNvSpPr txBox="1"/>
                    <p:nvPr/>
                  </p:nvSpPr>
                  <p:spPr>
                    <a:xfrm>
                      <a:off x="4923348" y="2494888"/>
                      <a:ext cx="1014935" cy="34240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FFFF"/>
                        </a:buClr>
                        <a:buSzPts val="1600"/>
                        <a:buFont typeface="Century Gothic"/>
                        <a:buNone/>
                      </a:pPr>
                      <a:r>
                        <a:rPr b="0" i="0" lang="en-GB" sz="1600" u="none" cap="none" strike="noStrike">
                          <a:solidFill>
                            <a:srgbClr val="FFFFFF"/>
                          </a:solidFill>
                          <a:latin typeface="Century Gothic"/>
                          <a:ea typeface="Century Gothic"/>
                          <a:cs typeface="Century Gothic"/>
                          <a:sym typeface="Century Gothic"/>
                        </a:rPr>
                        <a:t>viele</a:t>
                      </a:r>
                      <a:endParaRPr b="0" i="0" sz="1600" u="none" cap="none" strike="noStrike">
                        <a:solidFill>
                          <a:srgbClr val="FFFFFF"/>
                        </a:solidFill>
                        <a:latin typeface="Century Gothic"/>
                        <a:ea typeface="Century Gothic"/>
                        <a:cs typeface="Century Gothic"/>
                        <a:sym typeface="Century Gothic"/>
                      </a:endParaRPr>
                    </a:p>
                  </p:txBody>
                </p:sp>
                <p:sp>
                  <p:nvSpPr>
                    <p:cNvPr id="379" name="Google Shape;379;p2"/>
                    <p:cNvSpPr txBox="1"/>
                    <p:nvPr/>
                  </p:nvSpPr>
                  <p:spPr>
                    <a:xfrm>
                      <a:off x="5187787" y="1849175"/>
                      <a:ext cx="774936" cy="34240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115076"/>
                        </a:buClr>
                        <a:buSzPts val="1600"/>
                        <a:buFont typeface="Century Gothic"/>
                        <a:buNone/>
                      </a:pPr>
                      <a:r>
                        <a:rPr b="0" i="0" lang="en-GB" sz="1600" u="none" cap="none" strike="noStrike">
                          <a:solidFill>
                            <a:srgbClr val="115076"/>
                          </a:solidFill>
                          <a:latin typeface="Century Gothic"/>
                          <a:ea typeface="Century Gothic"/>
                          <a:cs typeface="Century Gothic"/>
                          <a:sym typeface="Century Gothic"/>
                        </a:rPr>
                        <a:t>Feile</a:t>
                      </a:r>
                      <a:endParaRPr b="0" i="0" sz="1600" u="none" cap="none" strike="noStrike">
                        <a:solidFill>
                          <a:srgbClr val="115076"/>
                        </a:solidFill>
                        <a:latin typeface="Century Gothic"/>
                        <a:ea typeface="Century Gothic"/>
                        <a:cs typeface="Century Gothic"/>
                        <a:sym typeface="Century Gothic"/>
                      </a:endParaRPr>
                    </a:p>
                  </p:txBody>
                </p:sp>
              </p:grpSp>
              <p:sp>
                <p:nvSpPr>
                  <p:cNvPr id="380" name="Google Shape;380;p2"/>
                  <p:cNvSpPr/>
                  <p:nvPr/>
                </p:nvSpPr>
                <p:spPr>
                  <a:xfrm>
                    <a:off x="4949547" y="1858996"/>
                    <a:ext cx="990000" cy="989045"/>
                  </a:xfrm>
                  <a:prstGeom prst="rect">
                    <a:avLst/>
                  </a:prstGeom>
                  <a:no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wentieth Century"/>
                      <a:buNone/>
                    </a:pPr>
                    <a:r>
                      <a:t/>
                    </a:r>
                    <a:endParaRPr b="0" i="0" sz="1800" u="none" cap="none" strike="noStrike">
                      <a:solidFill>
                        <a:srgbClr val="FFFFFF"/>
                      </a:solidFill>
                      <a:latin typeface="Twentieth Century"/>
                      <a:ea typeface="Twentieth Century"/>
                      <a:cs typeface="Twentieth Century"/>
                      <a:sym typeface="Twentieth Century"/>
                    </a:endParaRPr>
                  </a:p>
                </p:txBody>
              </p:sp>
              <p:cxnSp>
                <p:nvCxnSpPr>
                  <p:cNvPr id="381" name="Google Shape;381;p2"/>
                  <p:cNvCxnSpPr/>
                  <p:nvPr/>
                </p:nvCxnSpPr>
                <p:spPr>
                  <a:xfrm flipH="1" rot="10800000">
                    <a:off x="5438615" y="1613818"/>
                    <a:ext cx="1" cy="252000"/>
                  </a:xfrm>
                  <a:prstGeom prst="straightConnector1">
                    <a:avLst/>
                  </a:prstGeom>
                  <a:noFill/>
                  <a:ln cap="flat" cmpd="sng" w="9525">
                    <a:solidFill>
                      <a:srgbClr val="1F4E79"/>
                    </a:solidFill>
                    <a:prstDash val="solid"/>
                    <a:miter lim="800000"/>
                    <a:headEnd len="sm" w="sm" type="none"/>
                    <a:tailEnd len="med" w="med" type="triangle"/>
                  </a:ln>
                </p:spPr>
              </p:cxnSp>
              <p:cxnSp>
                <p:nvCxnSpPr>
                  <p:cNvPr id="382" name="Google Shape;382;p2"/>
                  <p:cNvCxnSpPr/>
                  <p:nvPr/>
                </p:nvCxnSpPr>
                <p:spPr>
                  <a:xfrm flipH="1">
                    <a:off x="5442359" y="2844372"/>
                    <a:ext cx="1" cy="252000"/>
                  </a:xfrm>
                  <a:prstGeom prst="straightConnector1">
                    <a:avLst/>
                  </a:prstGeom>
                  <a:noFill/>
                  <a:ln cap="flat" cmpd="sng" w="9525">
                    <a:solidFill>
                      <a:srgbClr val="1F4E79"/>
                    </a:solidFill>
                    <a:prstDash val="solid"/>
                    <a:miter lim="800000"/>
                    <a:headEnd len="sm" w="sm" type="none"/>
                    <a:tailEnd len="med" w="med" type="triangle"/>
                  </a:ln>
                </p:spPr>
              </p:cxnSp>
            </p:grpSp>
            <p:grpSp>
              <p:nvGrpSpPr>
                <p:cNvPr id="383" name="Google Shape;383;p2"/>
                <p:cNvGrpSpPr/>
                <p:nvPr/>
              </p:nvGrpSpPr>
              <p:grpSpPr>
                <a:xfrm>
                  <a:off x="5738642" y="930992"/>
                  <a:ext cx="1478814" cy="1006552"/>
                  <a:chOff x="4712733" y="1841491"/>
                  <a:chExt cx="1478814" cy="1006552"/>
                </a:xfrm>
              </p:grpSpPr>
              <p:grpSp>
                <p:nvGrpSpPr>
                  <p:cNvPr id="384" name="Google Shape;384;p2"/>
                  <p:cNvGrpSpPr/>
                  <p:nvPr/>
                </p:nvGrpSpPr>
                <p:grpSpPr>
                  <a:xfrm>
                    <a:off x="4892568" y="1841491"/>
                    <a:ext cx="1196959" cy="1006552"/>
                    <a:chOff x="4888951" y="1825153"/>
                    <a:chExt cx="1235910" cy="1018013"/>
                  </a:xfrm>
                </p:grpSpPr>
                <p:sp>
                  <p:nvSpPr>
                    <p:cNvPr id="385" name="Google Shape;385;p2"/>
                    <p:cNvSpPr/>
                    <p:nvPr/>
                  </p:nvSpPr>
                  <p:spPr>
                    <a:xfrm>
                      <a:off x="4950554" y="1853166"/>
                      <a:ext cx="1012168" cy="990000"/>
                    </a:xfrm>
                    <a:prstGeom prst="rtTriangle">
                      <a:avLst/>
                    </a:prstGeom>
                    <a:solidFill>
                      <a:srgbClr val="115076"/>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wentieth Century"/>
                        <a:buNone/>
                      </a:pPr>
                      <a:r>
                        <a:t/>
                      </a:r>
                      <a:endParaRPr b="0" i="0" sz="1800" u="none" cap="none" strike="noStrike">
                        <a:solidFill>
                          <a:srgbClr val="FFFFFF"/>
                        </a:solidFill>
                        <a:latin typeface="Twentieth Century"/>
                        <a:ea typeface="Twentieth Century"/>
                        <a:cs typeface="Twentieth Century"/>
                        <a:sym typeface="Twentieth Century"/>
                      </a:endParaRPr>
                    </a:p>
                  </p:txBody>
                </p:sp>
                <p:sp>
                  <p:nvSpPr>
                    <p:cNvPr id="386" name="Google Shape;386;p2"/>
                    <p:cNvSpPr txBox="1"/>
                    <p:nvPr/>
                  </p:nvSpPr>
                  <p:spPr>
                    <a:xfrm>
                      <a:off x="4888951" y="2497282"/>
                      <a:ext cx="1014935" cy="34240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FFFF"/>
                        </a:buClr>
                        <a:buSzPts val="1600"/>
                        <a:buFont typeface="Century Gothic"/>
                        <a:buNone/>
                      </a:pPr>
                      <a:r>
                        <a:rPr b="0" i="0" lang="en-GB" sz="1600" u="none" cap="none" strike="noStrike">
                          <a:solidFill>
                            <a:srgbClr val="FFFFFF"/>
                          </a:solidFill>
                          <a:latin typeface="Century Gothic"/>
                          <a:ea typeface="Century Gothic"/>
                          <a:cs typeface="Century Gothic"/>
                          <a:sym typeface="Century Gothic"/>
                        </a:rPr>
                        <a:t>Lieder</a:t>
                      </a:r>
                      <a:endParaRPr/>
                    </a:p>
                  </p:txBody>
                </p:sp>
                <p:sp>
                  <p:nvSpPr>
                    <p:cNvPr id="387" name="Google Shape;387;p2"/>
                    <p:cNvSpPr txBox="1"/>
                    <p:nvPr/>
                  </p:nvSpPr>
                  <p:spPr>
                    <a:xfrm>
                      <a:off x="5197885" y="1825153"/>
                      <a:ext cx="926976" cy="37682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115076"/>
                        </a:buClr>
                        <a:buSzPts val="1600"/>
                        <a:buFont typeface="Century Gothic"/>
                        <a:buNone/>
                      </a:pPr>
                      <a:r>
                        <a:rPr b="0" i="0" lang="en-GB" sz="1600" u="none" cap="none" strike="noStrike">
                          <a:solidFill>
                            <a:srgbClr val="115076"/>
                          </a:solidFill>
                          <a:latin typeface="Century Gothic"/>
                          <a:ea typeface="Century Gothic"/>
                          <a:cs typeface="Century Gothic"/>
                          <a:sym typeface="Century Gothic"/>
                        </a:rPr>
                        <a:t>leider</a:t>
                      </a:r>
                      <a:endParaRPr b="0" i="0" sz="1600" u="none" cap="none" strike="noStrike">
                        <a:solidFill>
                          <a:srgbClr val="115076"/>
                        </a:solidFill>
                        <a:latin typeface="Century Gothic"/>
                        <a:ea typeface="Century Gothic"/>
                        <a:cs typeface="Century Gothic"/>
                        <a:sym typeface="Century Gothic"/>
                      </a:endParaRPr>
                    </a:p>
                  </p:txBody>
                </p:sp>
              </p:grpSp>
              <p:sp>
                <p:nvSpPr>
                  <p:cNvPr id="388" name="Google Shape;388;p2"/>
                  <p:cNvSpPr/>
                  <p:nvPr/>
                </p:nvSpPr>
                <p:spPr>
                  <a:xfrm>
                    <a:off x="4949547" y="1858996"/>
                    <a:ext cx="990000" cy="989045"/>
                  </a:xfrm>
                  <a:prstGeom prst="rect">
                    <a:avLst/>
                  </a:prstGeom>
                  <a:no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wentieth Century"/>
                      <a:buNone/>
                    </a:pPr>
                    <a:r>
                      <a:t/>
                    </a:r>
                    <a:endParaRPr b="0" i="0" sz="1800" u="none" cap="none" strike="noStrike">
                      <a:solidFill>
                        <a:srgbClr val="FFFFFF"/>
                      </a:solidFill>
                      <a:latin typeface="Twentieth Century"/>
                      <a:ea typeface="Twentieth Century"/>
                      <a:cs typeface="Twentieth Century"/>
                      <a:sym typeface="Twentieth Century"/>
                    </a:endParaRPr>
                  </a:p>
                </p:txBody>
              </p:sp>
              <p:cxnSp>
                <p:nvCxnSpPr>
                  <p:cNvPr id="389" name="Google Shape;389;p2"/>
                  <p:cNvCxnSpPr/>
                  <p:nvPr/>
                </p:nvCxnSpPr>
                <p:spPr>
                  <a:xfrm rot="10800000">
                    <a:off x="4712733" y="2353165"/>
                    <a:ext cx="252000" cy="1"/>
                  </a:xfrm>
                  <a:prstGeom prst="straightConnector1">
                    <a:avLst/>
                  </a:prstGeom>
                  <a:noFill/>
                  <a:ln cap="flat" cmpd="sng" w="9525">
                    <a:solidFill>
                      <a:srgbClr val="115076"/>
                    </a:solidFill>
                    <a:prstDash val="solid"/>
                    <a:miter lim="800000"/>
                    <a:headEnd len="sm" w="sm" type="none"/>
                    <a:tailEnd len="med" w="med" type="triangle"/>
                  </a:ln>
                </p:spPr>
              </p:cxnSp>
              <p:cxnSp>
                <p:nvCxnSpPr>
                  <p:cNvPr id="390" name="Google Shape;390;p2"/>
                  <p:cNvCxnSpPr>
                    <a:stCxn id="388" idx="3"/>
                  </p:cNvCxnSpPr>
                  <p:nvPr/>
                </p:nvCxnSpPr>
                <p:spPr>
                  <a:xfrm flipH="1" rot="10800000">
                    <a:off x="5939547" y="2353219"/>
                    <a:ext cx="252000" cy="300"/>
                  </a:xfrm>
                  <a:prstGeom prst="straightConnector1">
                    <a:avLst/>
                  </a:prstGeom>
                  <a:noFill/>
                  <a:ln cap="flat" cmpd="sng" w="9525">
                    <a:solidFill>
                      <a:srgbClr val="1F4E79"/>
                    </a:solidFill>
                    <a:prstDash val="solid"/>
                    <a:miter lim="800000"/>
                    <a:headEnd len="sm" w="sm" type="none"/>
                    <a:tailEnd len="med" w="med" type="triangle"/>
                  </a:ln>
                </p:spPr>
              </p:cxnSp>
            </p:grpSp>
            <p:grpSp>
              <p:nvGrpSpPr>
                <p:cNvPr id="391" name="Google Shape;391;p2"/>
                <p:cNvGrpSpPr/>
                <p:nvPr/>
              </p:nvGrpSpPr>
              <p:grpSpPr>
                <a:xfrm>
                  <a:off x="7188224" y="947246"/>
                  <a:ext cx="1286560" cy="1249064"/>
                  <a:chOff x="4904987" y="1847308"/>
                  <a:chExt cx="1286560" cy="1249064"/>
                </a:xfrm>
              </p:grpSpPr>
              <p:grpSp>
                <p:nvGrpSpPr>
                  <p:cNvPr id="392" name="Google Shape;392;p2"/>
                  <p:cNvGrpSpPr/>
                  <p:nvPr/>
                </p:nvGrpSpPr>
                <p:grpSpPr>
                  <a:xfrm>
                    <a:off x="4904987" y="1847308"/>
                    <a:ext cx="1104348" cy="1000733"/>
                    <a:chOff x="4901785" y="1831037"/>
                    <a:chExt cx="1140288" cy="1012129"/>
                  </a:xfrm>
                </p:grpSpPr>
                <p:sp>
                  <p:nvSpPr>
                    <p:cNvPr id="393" name="Google Shape;393;p2"/>
                    <p:cNvSpPr/>
                    <p:nvPr/>
                  </p:nvSpPr>
                  <p:spPr>
                    <a:xfrm>
                      <a:off x="4950554" y="1853166"/>
                      <a:ext cx="1012168" cy="990000"/>
                    </a:xfrm>
                    <a:prstGeom prst="rtTriangle">
                      <a:avLst/>
                    </a:prstGeom>
                    <a:solidFill>
                      <a:srgbClr val="115076"/>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wentieth Century"/>
                        <a:buNone/>
                      </a:pPr>
                      <a:r>
                        <a:t/>
                      </a:r>
                      <a:endParaRPr b="0" i="0" sz="1800" u="none" cap="none" strike="noStrike">
                        <a:solidFill>
                          <a:srgbClr val="FFFFFF"/>
                        </a:solidFill>
                        <a:latin typeface="Twentieth Century"/>
                        <a:ea typeface="Twentieth Century"/>
                        <a:cs typeface="Twentieth Century"/>
                        <a:sym typeface="Twentieth Century"/>
                      </a:endParaRPr>
                    </a:p>
                  </p:txBody>
                </p:sp>
                <p:sp>
                  <p:nvSpPr>
                    <p:cNvPr id="394" name="Google Shape;394;p2"/>
                    <p:cNvSpPr txBox="1"/>
                    <p:nvPr/>
                  </p:nvSpPr>
                  <p:spPr>
                    <a:xfrm>
                      <a:off x="4901785" y="2478219"/>
                      <a:ext cx="1014935" cy="34724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FFFF"/>
                        </a:buClr>
                        <a:buSzPts val="1600"/>
                        <a:buFont typeface="Century Gothic"/>
                        <a:buNone/>
                      </a:pPr>
                      <a:r>
                        <a:rPr b="0" i="0" lang="en-GB" sz="1600" u="none" cap="none" strike="noStrike">
                          <a:solidFill>
                            <a:srgbClr val="FFFFFF"/>
                          </a:solidFill>
                          <a:latin typeface="Century Gothic"/>
                          <a:ea typeface="Century Gothic"/>
                          <a:cs typeface="Century Gothic"/>
                          <a:sym typeface="Century Gothic"/>
                        </a:rPr>
                        <a:t>Reise</a:t>
                      </a:r>
                      <a:endParaRPr b="0" i="0" sz="1600" u="none" cap="none" strike="noStrike">
                        <a:solidFill>
                          <a:srgbClr val="FFFFFF"/>
                        </a:solidFill>
                        <a:latin typeface="Century Gothic"/>
                        <a:ea typeface="Century Gothic"/>
                        <a:cs typeface="Century Gothic"/>
                        <a:sym typeface="Century Gothic"/>
                      </a:endParaRPr>
                    </a:p>
                  </p:txBody>
                </p:sp>
                <p:sp>
                  <p:nvSpPr>
                    <p:cNvPr id="395" name="Google Shape;395;p2"/>
                    <p:cNvSpPr txBox="1"/>
                    <p:nvPr/>
                  </p:nvSpPr>
                  <p:spPr>
                    <a:xfrm>
                      <a:off x="5239055" y="1831037"/>
                      <a:ext cx="803018" cy="34724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115076"/>
                        </a:buClr>
                        <a:buSzPts val="1600"/>
                        <a:buFont typeface="Century Gothic"/>
                        <a:buNone/>
                      </a:pPr>
                      <a:r>
                        <a:rPr b="0" i="0" lang="en-GB" sz="1600" u="none" cap="none" strike="noStrike">
                          <a:solidFill>
                            <a:srgbClr val="115076"/>
                          </a:solidFill>
                          <a:latin typeface="Century Gothic"/>
                          <a:ea typeface="Century Gothic"/>
                          <a:cs typeface="Century Gothic"/>
                          <a:sym typeface="Century Gothic"/>
                        </a:rPr>
                        <a:t>Riese</a:t>
                      </a:r>
                      <a:endParaRPr b="0" i="0" sz="1600" u="none" cap="none" strike="noStrike">
                        <a:solidFill>
                          <a:srgbClr val="115076"/>
                        </a:solidFill>
                        <a:latin typeface="Century Gothic"/>
                        <a:ea typeface="Century Gothic"/>
                        <a:cs typeface="Century Gothic"/>
                        <a:sym typeface="Century Gothic"/>
                      </a:endParaRPr>
                    </a:p>
                  </p:txBody>
                </p:sp>
              </p:grpSp>
              <p:sp>
                <p:nvSpPr>
                  <p:cNvPr id="396" name="Google Shape;396;p2"/>
                  <p:cNvSpPr/>
                  <p:nvPr/>
                </p:nvSpPr>
                <p:spPr>
                  <a:xfrm>
                    <a:off x="4949547" y="1858996"/>
                    <a:ext cx="990000" cy="989045"/>
                  </a:xfrm>
                  <a:prstGeom prst="rect">
                    <a:avLst/>
                  </a:prstGeom>
                  <a:no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wentieth Century"/>
                      <a:buNone/>
                    </a:pPr>
                    <a:r>
                      <a:t/>
                    </a:r>
                    <a:endParaRPr b="0" i="0" sz="1800" u="none" cap="none" strike="noStrike">
                      <a:solidFill>
                        <a:srgbClr val="FFFFFF"/>
                      </a:solidFill>
                      <a:latin typeface="Twentieth Century"/>
                      <a:ea typeface="Twentieth Century"/>
                      <a:cs typeface="Twentieth Century"/>
                      <a:sym typeface="Twentieth Century"/>
                    </a:endParaRPr>
                  </a:p>
                </p:txBody>
              </p:sp>
              <p:cxnSp>
                <p:nvCxnSpPr>
                  <p:cNvPr id="397" name="Google Shape;397;p2"/>
                  <p:cNvCxnSpPr>
                    <a:stCxn id="396" idx="3"/>
                  </p:cNvCxnSpPr>
                  <p:nvPr/>
                </p:nvCxnSpPr>
                <p:spPr>
                  <a:xfrm flipH="1" rot="10800000">
                    <a:off x="5939547" y="2353219"/>
                    <a:ext cx="252000" cy="300"/>
                  </a:xfrm>
                  <a:prstGeom prst="straightConnector1">
                    <a:avLst/>
                  </a:prstGeom>
                  <a:noFill/>
                  <a:ln cap="flat" cmpd="sng" w="9525">
                    <a:solidFill>
                      <a:srgbClr val="1F4E79"/>
                    </a:solidFill>
                    <a:prstDash val="solid"/>
                    <a:miter lim="800000"/>
                    <a:headEnd len="sm" w="sm" type="none"/>
                    <a:tailEnd len="med" w="med" type="triangle"/>
                  </a:ln>
                </p:spPr>
              </p:cxnSp>
              <p:cxnSp>
                <p:nvCxnSpPr>
                  <p:cNvPr id="398" name="Google Shape;398;p2"/>
                  <p:cNvCxnSpPr/>
                  <p:nvPr/>
                </p:nvCxnSpPr>
                <p:spPr>
                  <a:xfrm flipH="1">
                    <a:off x="5442359" y="2844372"/>
                    <a:ext cx="1" cy="252000"/>
                  </a:xfrm>
                  <a:prstGeom prst="straightConnector1">
                    <a:avLst/>
                  </a:prstGeom>
                  <a:noFill/>
                  <a:ln cap="flat" cmpd="sng" w="9525">
                    <a:solidFill>
                      <a:srgbClr val="1F4E79"/>
                    </a:solidFill>
                    <a:prstDash val="solid"/>
                    <a:miter lim="800000"/>
                    <a:headEnd len="sm" w="sm" type="none"/>
                    <a:tailEnd len="med" w="med" type="triangle"/>
                  </a:ln>
                </p:spPr>
              </p:cxnSp>
            </p:grpSp>
            <p:grpSp>
              <p:nvGrpSpPr>
                <p:cNvPr id="399" name="Google Shape;399;p2"/>
                <p:cNvGrpSpPr/>
                <p:nvPr/>
              </p:nvGrpSpPr>
              <p:grpSpPr>
                <a:xfrm>
                  <a:off x="3479673" y="3427441"/>
                  <a:ext cx="1244404" cy="1237376"/>
                  <a:chOff x="4947143" y="1858996"/>
                  <a:chExt cx="1244404" cy="1237376"/>
                </a:xfrm>
              </p:grpSpPr>
              <p:grpSp>
                <p:nvGrpSpPr>
                  <p:cNvPr id="400" name="Google Shape;400;p2"/>
                  <p:cNvGrpSpPr/>
                  <p:nvPr/>
                </p:nvGrpSpPr>
                <p:grpSpPr>
                  <a:xfrm>
                    <a:off x="4947143" y="1865242"/>
                    <a:ext cx="1111867" cy="982800"/>
                    <a:chOff x="4945306" y="1849175"/>
                    <a:chExt cx="1148050" cy="993991"/>
                  </a:xfrm>
                </p:grpSpPr>
                <p:sp>
                  <p:nvSpPr>
                    <p:cNvPr id="401" name="Google Shape;401;p2"/>
                    <p:cNvSpPr/>
                    <p:nvPr/>
                  </p:nvSpPr>
                  <p:spPr>
                    <a:xfrm>
                      <a:off x="4950554" y="1853166"/>
                      <a:ext cx="1012168" cy="990000"/>
                    </a:xfrm>
                    <a:prstGeom prst="rtTriangle">
                      <a:avLst/>
                    </a:prstGeom>
                    <a:solidFill>
                      <a:srgbClr val="115076"/>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wentieth Century"/>
                        <a:buNone/>
                      </a:pPr>
                      <a:r>
                        <a:t/>
                      </a:r>
                      <a:endParaRPr b="0" i="0" sz="1800" u="none" cap="none" strike="noStrike">
                        <a:solidFill>
                          <a:srgbClr val="FFFFFF"/>
                        </a:solidFill>
                        <a:latin typeface="Twentieth Century"/>
                        <a:ea typeface="Twentieth Century"/>
                        <a:cs typeface="Twentieth Century"/>
                        <a:sym typeface="Twentieth Century"/>
                      </a:endParaRPr>
                    </a:p>
                  </p:txBody>
                </p:sp>
                <p:sp>
                  <p:nvSpPr>
                    <p:cNvPr id="402" name="Google Shape;402;p2"/>
                    <p:cNvSpPr txBox="1"/>
                    <p:nvPr/>
                  </p:nvSpPr>
                  <p:spPr>
                    <a:xfrm>
                      <a:off x="4945306" y="2485373"/>
                      <a:ext cx="1014935" cy="34240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FFFF"/>
                        </a:buClr>
                        <a:buSzPts val="1600"/>
                        <a:buFont typeface="Century Gothic"/>
                        <a:buNone/>
                      </a:pPr>
                      <a:r>
                        <a:rPr b="0" i="0" lang="en-GB" sz="1600" u="none" cap="none" strike="noStrike">
                          <a:solidFill>
                            <a:srgbClr val="FFFFFF"/>
                          </a:solidFill>
                          <a:latin typeface="Century Gothic"/>
                          <a:ea typeface="Century Gothic"/>
                          <a:cs typeface="Century Gothic"/>
                          <a:sym typeface="Century Gothic"/>
                        </a:rPr>
                        <a:t>Beine</a:t>
                      </a:r>
                      <a:endParaRPr/>
                    </a:p>
                  </p:txBody>
                </p:sp>
                <p:sp>
                  <p:nvSpPr>
                    <p:cNvPr id="403" name="Google Shape;403;p2"/>
                    <p:cNvSpPr txBox="1"/>
                    <p:nvPr/>
                  </p:nvSpPr>
                  <p:spPr>
                    <a:xfrm>
                      <a:off x="5187787" y="1849175"/>
                      <a:ext cx="905569" cy="37682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115076"/>
                        </a:buClr>
                        <a:buSzPts val="1600"/>
                        <a:buFont typeface="Century Gothic"/>
                        <a:buNone/>
                      </a:pPr>
                      <a:r>
                        <a:rPr b="0" i="0" lang="en-GB" sz="1600" u="none" cap="none" strike="noStrike">
                          <a:solidFill>
                            <a:srgbClr val="115076"/>
                          </a:solidFill>
                          <a:latin typeface="Century Gothic"/>
                          <a:ea typeface="Century Gothic"/>
                          <a:cs typeface="Century Gothic"/>
                          <a:sym typeface="Century Gothic"/>
                        </a:rPr>
                        <a:t>Biene</a:t>
                      </a:r>
                      <a:endParaRPr/>
                    </a:p>
                  </p:txBody>
                </p:sp>
              </p:grpSp>
              <p:sp>
                <p:nvSpPr>
                  <p:cNvPr id="404" name="Google Shape;404;p2"/>
                  <p:cNvSpPr/>
                  <p:nvPr/>
                </p:nvSpPr>
                <p:spPr>
                  <a:xfrm>
                    <a:off x="4949547" y="1858996"/>
                    <a:ext cx="990000" cy="989045"/>
                  </a:xfrm>
                  <a:prstGeom prst="rect">
                    <a:avLst/>
                  </a:prstGeom>
                  <a:no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wentieth Century"/>
                      <a:buNone/>
                    </a:pPr>
                    <a:r>
                      <a:t/>
                    </a:r>
                    <a:endParaRPr b="0" i="0" sz="1800" u="none" cap="none" strike="noStrike">
                      <a:solidFill>
                        <a:srgbClr val="FFFFFF"/>
                      </a:solidFill>
                      <a:latin typeface="Twentieth Century"/>
                      <a:ea typeface="Twentieth Century"/>
                      <a:cs typeface="Twentieth Century"/>
                      <a:sym typeface="Twentieth Century"/>
                    </a:endParaRPr>
                  </a:p>
                </p:txBody>
              </p:sp>
              <p:cxnSp>
                <p:nvCxnSpPr>
                  <p:cNvPr id="405" name="Google Shape;405;p2"/>
                  <p:cNvCxnSpPr>
                    <a:stCxn id="404" idx="3"/>
                  </p:cNvCxnSpPr>
                  <p:nvPr/>
                </p:nvCxnSpPr>
                <p:spPr>
                  <a:xfrm flipH="1" rot="10800000">
                    <a:off x="5939547" y="2353219"/>
                    <a:ext cx="252000" cy="300"/>
                  </a:xfrm>
                  <a:prstGeom prst="straightConnector1">
                    <a:avLst/>
                  </a:prstGeom>
                  <a:noFill/>
                  <a:ln cap="flat" cmpd="sng" w="9525">
                    <a:solidFill>
                      <a:srgbClr val="1F4E79"/>
                    </a:solidFill>
                    <a:prstDash val="solid"/>
                    <a:miter lim="800000"/>
                    <a:headEnd len="sm" w="sm" type="none"/>
                    <a:tailEnd len="med" w="med" type="triangle"/>
                  </a:ln>
                </p:spPr>
              </p:cxnSp>
              <p:cxnSp>
                <p:nvCxnSpPr>
                  <p:cNvPr id="406" name="Google Shape;406;p2"/>
                  <p:cNvCxnSpPr/>
                  <p:nvPr/>
                </p:nvCxnSpPr>
                <p:spPr>
                  <a:xfrm flipH="1">
                    <a:off x="5442359" y="2844372"/>
                    <a:ext cx="1" cy="252000"/>
                  </a:xfrm>
                  <a:prstGeom prst="straightConnector1">
                    <a:avLst/>
                  </a:prstGeom>
                  <a:noFill/>
                  <a:ln cap="flat" cmpd="sng" w="9525">
                    <a:solidFill>
                      <a:srgbClr val="1F4E79"/>
                    </a:solidFill>
                    <a:prstDash val="solid"/>
                    <a:miter lim="800000"/>
                    <a:headEnd len="sm" w="sm" type="none"/>
                    <a:tailEnd len="med" w="med" type="triangle"/>
                  </a:ln>
                </p:spPr>
              </p:cxnSp>
            </p:grpSp>
            <p:grpSp>
              <p:nvGrpSpPr>
                <p:cNvPr id="407" name="Google Shape;407;p2"/>
                <p:cNvGrpSpPr/>
                <p:nvPr/>
              </p:nvGrpSpPr>
              <p:grpSpPr>
                <a:xfrm>
                  <a:off x="4725401" y="3425511"/>
                  <a:ext cx="1242000" cy="1237376"/>
                  <a:chOff x="4949547" y="1858996"/>
                  <a:chExt cx="1242000" cy="1237376"/>
                </a:xfrm>
              </p:grpSpPr>
              <p:grpSp>
                <p:nvGrpSpPr>
                  <p:cNvPr id="408" name="Google Shape;408;p2"/>
                  <p:cNvGrpSpPr/>
                  <p:nvPr/>
                </p:nvGrpSpPr>
                <p:grpSpPr>
                  <a:xfrm>
                    <a:off x="4952225" y="1865242"/>
                    <a:ext cx="999766" cy="982800"/>
                    <a:chOff x="4950554" y="1849175"/>
                    <a:chExt cx="1032301" cy="993991"/>
                  </a:xfrm>
                </p:grpSpPr>
                <p:sp>
                  <p:nvSpPr>
                    <p:cNvPr id="409" name="Google Shape;409;p2"/>
                    <p:cNvSpPr/>
                    <p:nvPr/>
                  </p:nvSpPr>
                  <p:spPr>
                    <a:xfrm>
                      <a:off x="4950554" y="1853166"/>
                      <a:ext cx="1012168" cy="990000"/>
                    </a:xfrm>
                    <a:prstGeom prst="rtTriangle">
                      <a:avLst/>
                    </a:prstGeom>
                    <a:solidFill>
                      <a:srgbClr val="115076"/>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wentieth Century"/>
                        <a:buNone/>
                      </a:pPr>
                      <a:r>
                        <a:t/>
                      </a:r>
                      <a:endParaRPr b="0" i="0" sz="1800" u="none" cap="none" strike="noStrike">
                        <a:solidFill>
                          <a:srgbClr val="FFFFFF"/>
                        </a:solidFill>
                        <a:latin typeface="Twentieth Century"/>
                        <a:ea typeface="Twentieth Century"/>
                        <a:cs typeface="Twentieth Century"/>
                        <a:sym typeface="Twentieth Century"/>
                      </a:endParaRPr>
                    </a:p>
                  </p:txBody>
                </p:sp>
                <p:sp>
                  <p:nvSpPr>
                    <p:cNvPr id="410" name="Google Shape;410;p2"/>
                    <p:cNvSpPr txBox="1"/>
                    <p:nvPr/>
                  </p:nvSpPr>
                  <p:spPr>
                    <a:xfrm>
                      <a:off x="4967920" y="2486763"/>
                      <a:ext cx="1014935" cy="34240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FFFF"/>
                        </a:buClr>
                        <a:buSzPts val="1600"/>
                        <a:buFont typeface="Century Gothic"/>
                        <a:buNone/>
                      </a:pPr>
                      <a:r>
                        <a:rPr b="0" i="0" lang="en-GB" sz="1600" u="none" cap="none" strike="noStrike">
                          <a:solidFill>
                            <a:srgbClr val="FFFFFF"/>
                          </a:solidFill>
                          <a:latin typeface="Century Gothic"/>
                          <a:ea typeface="Century Gothic"/>
                          <a:cs typeface="Century Gothic"/>
                          <a:sym typeface="Century Gothic"/>
                        </a:rPr>
                        <a:t>viele</a:t>
                      </a:r>
                      <a:endParaRPr b="0" i="0" sz="1600" u="none" cap="none" strike="noStrike">
                        <a:solidFill>
                          <a:srgbClr val="FFFFFF"/>
                        </a:solidFill>
                        <a:latin typeface="Century Gothic"/>
                        <a:ea typeface="Century Gothic"/>
                        <a:cs typeface="Century Gothic"/>
                        <a:sym typeface="Century Gothic"/>
                      </a:endParaRPr>
                    </a:p>
                  </p:txBody>
                </p:sp>
                <p:sp>
                  <p:nvSpPr>
                    <p:cNvPr id="411" name="Google Shape;411;p2"/>
                    <p:cNvSpPr txBox="1"/>
                    <p:nvPr/>
                  </p:nvSpPr>
                  <p:spPr>
                    <a:xfrm>
                      <a:off x="5187787" y="1849175"/>
                      <a:ext cx="774936" cy="34240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115076"/>
                        </a:buClr>
                        <a:buSzPts val="1600"/>
                        <a:buFont typeface="Century Gothic"/>
                        <a:buNone/>
                      </a:pPr>
                      <a:r>
                        <a:rPr b="0" i="0" lang="en-GB" sz="1600" u="none" cap="none" strike="noStrike">
                          <a:solidFill>
                            <a:srgbClr val="115076"/>
                          </a:solidFill>
                          <a:latin typeface="Century Gothic"/>
                          <a:ea typeface="Century Gothic"/>
                          <a:cs typeface="Century Gothic"/>
                          <a:sym typeface="Century Gothic"/>
                        </a:rPr>
                        <a:t>Feile</a:t>
                      </a:r>
                      <a:endParaRPr b="0" i="0" sz="1600" u="none" cap="none" strike="noStrike">
                        <a:solidFill>
                          <a:srgbClr val="115076"/>
                        </a:solidFill>
                        <a:latin typeface="Century Gothic"/>
                        <a:ea typeface="Century Gothic"/>
                        <a:cs typeface="Century Gothic"/>
                        <a:sym typeface="Century Gothic"/>
                      </a:endParaRPr>
                    </a:p>
                  </p:txBody>
                </p:sp>
              </p:grpSp>
              <p:sp>
                <p:nvSpPr>
                  <p:cNvPr id="412" name="Google Shape;412;p2"/>
                  <p:cNvSpPr/>
                  <p:nvPr/>
                </p:nvSpPr>
                <p:spPr>
                  <a:xfrm>
                    <a:off x="4949547" y="1858996"/>
                    <a:ext cx="990000" cy="989045"/>
                  </a:xfrm>
                  <a:prstGeom prst="rect">
                    <a:avLst/>
                  </a:prstGeom>
                  <a:no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wentieth Century"/>
                      <a:buNone/>
                    </a:pPr>
                    <a:r>
                      <a:t/>
                    </a:r>
                    <a:endParaRPr b="0" i="0" sz="1800" u="none" cap="none" strike="noStrike">
                      <a:solidFill>
                        <a:srgbClr val="FFFFFF"/>
                      </a:solidFill>
                      <a:latin typeface="Twentieth Century"/>
                      <a:ea typeface="Twentieth Century"/>
                      <a:cs typeface="Twentieth Century"/>
                      <a:sym typeface="Twentieth Century"/>
                    </a:endParaRPr>
                  </a:p>
                </p:txBody>
              </p:sp>
              <p:cxnSp>
                <p:nvCxnSpPr>
                  <p:cNvPr id="413" name="Google Shape;413;p2"/>
                  <p:cNvCxnSpPr>
                    <a:stCxn id="412" idx="3"/>
                  </p:cNvCxnSpPr>
                  <p:nvPr/>
                </p:nvCxnSpPr>
                <p:spPr>
                  <a:xfrm flipH="1" rot="10800000">
                    <a:off x="5939547" y="2353219"/>
                    <a:ext cx="252000" cy="300"/>
                  </a:xfrm>
                  <a:prstGeom prst="straightConnector1">
                    <a:avLst/>
                  </a:prstGeom>
                  <a:noFill/>
                  <a:ln cap="flat" cmpd="sng" w="9525">
                    <a:solidFill>
                      <a:srgbClr val="1F4E79"/>
                    </a:solidFill>
                    <a:prstDash val="solid"/>
                    <a:miter lim="800000"/>
                    <a:headEnd len="sm" w="sm" type="none"/>
                    <a:tailEnd len="med" w="med" type="triangle"/>
                  </a:ln>
                </p:spPr>
              </p:cxnSp>
              <p:cxnSp>
                <p:nvCxnSpPr>
                  <p:cNvPr id="414" name="Google Shape;414;p2"/>
                  <p:cNvCxnSpPr/>
                  <p:nvPr/>
                </p:nvCxnSpPr>
                <p:spPr>
                  <a:xfrm flipH="1">
                    <a:off x="5442359" y="2844372"/>
                    <a:ext cx="1" cy="252000"/>
                  </a:xfrm>
                  <a:prstGeom prst="straightConnector1">
                    <a:avLst/>
                  </a:prstGeom>
                  <a:noFill/>
                  <a:ln cap="flat" cmpd="sng" w="9525">
                    <a:solidFill>
                      <a:srgbClr val="1F4E79"/>
                    </a:solidFill>
                    <a:prstDash val="solid"/>
                    <a:miter lim="800000"/>
                    <a:headEnd len="sm" w="sm" type="none"/>
                    <a:tailEnd len="med" w="med" type="triangle"/>
                  </a:ln>
                </p:spPr>
              </p:cxnSp>
            </p:grpSp>
            <p:grpSp>
              <p:nvGrpSpPr>
                <p:cNvPr id="415" name="Google Shape;415;p2"/>
                <p:cNvGrpSpPr/>
                <p:nvPr/>
              </p:nvGrpSpPr>
              <p:grpSpPr>
                <a:xfrm>
                  <a:off x="5942339" y="3409477"/>
                  <a:ext cx="1280200" cy="1253410"/>
                  <a:chOff x="4911347" y="1842962"/>
                  <a:chExt cx="1280200" cy="1253410"/>
                </a:xfrm>
              </p:grpSpPr>
              <p:grpSp>
                <p:nvGrpSpPr>
                  <p:cNvPr id="416" name="Google Shape;416;p2"/>
                  <p:cNvGrpSpPr/>
                  <p:nvPr/>
                </p:nvGrpSpPr>
                <p:grpSpPr>
                  <a:xfrm>
                    <a:off x="4911347" y="1842962"/>
                    <a:ext cx="1125161" cy="1022993"/>
                    <a:chOff x="4908342" y="1826642"/>
                    <a:chExt cx="1161776" cy="1034642"/>
                  </a:xfrm>
                </p:grpSpPr>
                <p:sp>
                  <p:nvSpPr>
                    <p:cNvPr id="417" name="Google Shape;417;p2"/>
                    <p:cNvSpPr/>
                    <p:nvPr/>
                  </p:nvSpPr>
                  <p:spPr>
                    <a:xfrm>
                      <a:off x="4950554" y="1853166"/>
                      <a:ext cx="1012168" cy="990000"/>
                    </a:xfrm>
                    <a:prstGeom prst="rtTriangle">
                      <a:avLst/>
                    </a:prstGeom>
                    <a:solidFill>
                      <a:srgbClr val="115076"/>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wentieth Century"/>
                        <a:buNone/>
                      </a:pPr>
                      <a:r>
                        <a:t/>
                      </a:r>
                      <a:endParaRPr b="0" i="0" sz="1800" u="none" cap="none" strike="noStrike">
                        <a:solidFill>
                          <a:srgbClr val="FFFFFF"/>
                        </a:solidFill>
                        <a:latin typeface="Twentieth Century"/>
                        <a:ea typeface="Twentieth Century"/>
                        <a:cs typeface="Twentieth Century"/>
                        <a:sym typeface="Twentieth Century"/>
                      </a:endParaRPr>
                    </a:p>
                  </p:txBody>
                </p:sp>
                <p:sp>
                  <p:nvSpPr>
                    <p:cNvPr id="418" name="Google Shape;418;p2"/>
                    <p:cNvSpPr txBox="1"/>
                    <p:nvPr/>
                  </p:nvSpPr>
                  <p:spPr>
                    <a:xfrm>
                      <a:off x="4908342" y="2518875"/>
                      <a:ext cx="1014935" cy="34240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FFFF"/>
                        </a:buClr>
                        <a:buSzPts val="1600"/>
                        <a:buFont typeface="Century Gothic"/>
                        <a:buNone/>
                      </a:pPr>
                      <a:r>
                        <a:rPr b="0" i="0" lang="en-GB" sz="1600" u="none" cap="none" strike="noStrike">
                          <a:solidFill>
                            <a:srgbClr val="FFFFFF"/>
                          </a:solidFill>
                          <a:latin typeface="Century Gothic"/>
                          <a:ea typeface="Century Gothic"/>
                          <a:cs typeface="Century Gothic"/>
                          <a:sym typeface="Century Gothic"/>
                        </a:rPr>
                        <a:t>Lieder</a:t>
                      </a:r>
                      <a:endParaRPr/>
                    </a:p>
                  </p:txBody>
                </p:sp>
                <p:sp>
                  <p:nvSpPr>
                    <p:cNvPr id="419" name="Google Shape;419;p2"/>
                    <p:cNvSpPr txBox="1"/>
                    <p:nvPr/>
                  </p:nvSpPr>
                  <p:spPr>
                    <a:xfrm>
                      <a:off x="5148392" y="1826642"/>
                      <a:ext cx="921726" cy="37682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115076"/>
                        </a:buClr>
                        <a:buSzPts val="1600"/>
                        <a:buFont typeface="Century Gothic"/>
                        <a:buNone/>
                      </a:pPr>
                      <a:r>
                        <a:rPr b="0" i="0" lang="en-GB" sz="1600" u="none" cap="none" strike="noStrike">
                          <a:solidFill>
                            <a:srgbClr val="115076"/>
                          </a:solidFill>
                          <a:latin typeface="Century Gothic"/>
                          <a:ea typeface="Century Gothic"/>
                          <a:cs typeface="Century Gothic"/>
                          <a:sym typeface="Century Gothic"/>
                        </a:rPr>
                        <a:t>leider</a:t>
                      </a:r>
                      <a:endParaRPr b="0" i="0" sz="1600" u="none" cap="none" strike="noStrike">
                        <a:solidFill>
                          <a:srgbClr val="115076"/>
                        </a:solidFill>
                        <a:latin typeface="Century Gothic"/>
                        <a:ea typeface="Century Gothic"/>
                        <a:cs typeface="Century Gothic"/>
                        <a:sym typeface="Century Gothic"/>
                      </a:endParaRPr>
                    </a:p>
                  </p:txBody>
                </p:sp>
              </p:grpSp>
              <p:sp>
                <p:nvSpPr>
                  <p:cNvPr id="420" name="Google Shape;420;p2"/>
                  <p:cNvSpPr/>
                  <p:nvPr/>
                </p:nvSpPr>
                <p:spPr>
                  <a:xfrm>
                    <a:off x="4949547" y="1858996"/>
                    <a:ext cx="990000" cy="989045"/>
                  </a:xfrm>
                  <a:prstGeom prst="rect">
                    <a:avLst/>
                  </a:prstGeom>
                  <a:no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wentieth Century"/>
                      <a:buNone/>
                    </a:pPr>
                    <a:r>
                      <a:t/>
                    </a:r>
                    <a:endParaRPr b="0" i="0" sz="1800" u="none" cap="none" strike="noStrike">
                      <a:solidFill>
                        <a:srgbClr val="FFFFFF"/>
                      </a:solidFill>
                      <a:latin typeface="Twentieth Century"/>
                      <a:ea typeface="Twentieth Century"/>
                      <a:cs typeface="Twentieth Century"/>
                      <a:sym typeface="Twentieth Century"/>
                    </a:endParaRPr>
                  </a:p>
                </p:txBody>
              </p:sp>
              <p:cxnSp>
                <p:nvCxnSpPr>
                  <p:cNvPr id="421" name="Google Shape;421;p2"/>
                  <p:cNvCxnSpPr>
                    <a:stCxn id="420" idx="3"/>
                  </p:cNvCxnSpPr>
                  <p:nvPr/>
                </p:nvCxnSpPr>
                <p:spPr>
                  <a:xfrm flipH="1" rot="10800000">
                    <a:off x="5939547" y="2353219"/>
                    <a:ext cx="252000" cy="300"/>
                  </a:xfrm>
                  <a:prstGeom prst="straightConnector1">
                    <a:avLst/>
                  </a:prstGeom>
                  <a:noFill/>
                  <a:ln cap="flat" cmpd="sng" w="9525">
                    <a:solidFill>
                      <a:srgbClr val="1F4E79"/>
                    </a:solidFill>
                    <a:prstDash val="solid"/>
                    <a:miter lim="800000"/>
                    <a:headEnd len="sm" w="sm" type="none"/>
                    <a:tailEnd len="med" w="med" type="triangle"/>
                  </a:ln>
                </p:spPr>
              </p:cxnSp>
              <p:cxnSp>
                <p:nvCxnSpPr>
                  <p:cNvPr id="422" name="Google Shape;422;p2"/>
                  <p:cNvCxnSpPr/>
                  <p:nvPr/>
                </p:nvCxnSpPr>
                <p:spPr>
                  <a:xfrm flipH="1">
                    <a:off x="5442359" y="2844372"/>
                    <a:ext cx="1" cy="252000"/>
                  </a:xfrm>
                  <a:prstGeom prst="straightConnector1">
                    <a:avLst/>
                  </a:prstGeom>
                  <a:noFill/>
                  <a:ln cap="flat" cmpd="sng" w="9525">
                    <a:solidFill>
                      <a:srgbClr val="1F4E79"/>
                    </a:solidFill>
                    <a:prstDash val="solid"/>
                    <a:miter lim="800000"/>
                    <a:headEnd len="sm" w="sm" type="none"/>
                    <a:tailEnd len="med" w="med" type="triangle"/>
                  </a:ln>
                </p:spPr>
              </p:cxnSp>
            </p:grpSp>
            <p:grpSp>
              <p:nvGrpSpPr>
                <p:cNvPr id="423" name="Google Shape;423;p2"/>
                <p:cNvGrpSpPr/>
                <p:nvPr/>
              </p:nvGrpSpPr>
              <p:grpSpPr>
                <a:xfrm>
                  <a:off x="7212725" y="3397731"/>
                  <a:ext cx="1079847" cy="1263226"/>
                  <a:chOff x="4933344" y="1833146"/>
                  <a:chExt cx="1079847" cy="1263226"/>
                </a:xfrm>
              </p:grpSpPr>
              <p:grpSp>
                <p:nvGrpSpPr>
                  <p:cNvPr id="424" name="Google Shape;424;p2"/>
                  <p:cNvGrpSpPr/>
                  <p:nvPr/>
                </p:nvGrpSpPr>
                <p:grpSpPr>
                  <a:xfrm>
                    <a:off x="4933344" y="1833146"/>
                    <a:ext cx="1079847" cy="1014895"/>
                    <a:chOff x="4931059" y="1816714"/>
                    <a:chExt cx="1114988" cy="1026452"/>
                  </a:xfrm>
                </p:grpSpPr>
                <p:sp>
                  <p:nvSpPr>
                    <p:cNvPr id="425" name="Google Shape;425;p2"/>
                    <p:cNvSpPr/>
                    <p:nvPr/>
                  </p:nvSpPr>
                  <p:spPr>
                    <a:xfrm>
                      <a:off x="4950554" y="1853166"/>
                      <a:ext cx="1012168" cy="990000"/>
                    </a:xfrm>
                    <a:prstGeom prst="rtTriangle">
                      <a:avLst/>
                    </a:prstGeom>
                    <a:solidFill>
                      <a:srgbClr val="115076"/>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wentieth Century"/>
                        <a:buNone/>
                      </a:pPr>
                      <a:r>
                        <a:t/>
                      </a:r>
                      <a:endParaRPr b="0" i="0" sz="1800" u="none" cap="none" strike="noStrike">
                        <a:solidFill>
                          <a:srgbClr val="FFFFFF"/>
                        </a:solidFill>
                        <a:latin typeface="Twentieth Century"/>
                        <a:ea typeface="Twentieth Century"/>
                        <a:cs typeface="Twentieth Century"/>
                        <a:sym typeface="Twentieth Century"/>
                      </a:endParaRPr>
                    </a:p>
                  </p:txBody>
                </p:sp>
                <p:sp>
                  <p:nvSpPr>
                    <p:cNvPr id="426" name="Google Shape;426;p2"/>
                    <p:cNvSpPr txBox="1"/>
                    <p:nvPr/>
                  </p:nvSpPr>
                  <p:spPr>
                    <a:xfrm>
                      <a:off x="4931059" y="2467701"/>
                      <a:ext cx="1014936" cy="34724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FFFF"/>
                        </a:buClr>
                        <a:buSzPts val="1600"/>
                        <a:buFont typeface="Century Gothic"/>
                        <a:buNone/>
                      </a:pPr>
                      <a:r>
                        <a:rPr b="0" i="0" lang="en-GB" sz="1600" u="none" cap="none" strike="noStrike">
                          <a:solidFill>
                            <a:srgbClr val="FFFFFF"/>
                          </a:solidFill>
                          <a:latin typeface="Century Gothic"/>
                          <a:ea typeface="Century Gothic"/>
                          <a:cs typeface="Century Gothic"/>
                          <a:sym typeface="Century Gothic"/>
                        </a:rPr>
                        <a:t>Reise</a:t>
                      </a:r>
                      <a:endParaRPr b="0" i="0" sz="1600" u="none" cap="none" strike="noStrike">
                        <a:solidFill>
                          <a:srgbClr val="FFFFFF"/>
                        </a:solidFill>
                        <a:latin typeface="Century Gothic"/>
                        <a:ea typeface="Century Gothic"/>
                        <a:cs typeface="Century Gothic"/>
                        <a:sym typeface="Century Gothic"/>
                      </a:endParaRPr>
                    </a:p>
                  </p:txBody>
                </p:sp>
                <p:sp>
                  <p:nvSpPr>
                    <p:cNvPr id="427" name="Google Shape;427;p2"/>
                    <p:cNvSpPr txBox="1"/>
                    <p:nvPr/>
                  </p:nvSpPr>
                  <p:spPr>
                    <a:xfrm>
                      <a:off x="5194696" y="1816714"/>
                      <a:ext cx="851351" cy="37682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115076"/>
                        </a:buClr>
                        <a:buSzPts val="1600"/>
                        <a:buFont typeface="Century Gothic"/>
                        <a:buNone/>
                      </a:pPr>
                      <a:r>
                        <a:rPr b="0" i="0" lang="en-GB" sz="1600" u="none" cap="none" strike="noStrike">
                          <a:solidFill>
                            <a:srgbClr val="115076"/>
                          </a:solidFill>
                          <a:latin typeface="Century Gothic"/>
                          <a:ea typeface="Century Gothic"/>
                          <a:cs typeface="Century Gothic"/>
                          <a:sym typeface="Century Gothic"/>
                        </a:rPr>
                        <a:t>Riese</a:t>
                      </a:r>
                      <a:endParaRPr b="0" i="0" sz="1600" u="none" cap="none" strike="noStrike">
                        <a:solidFill>
                          <a:srgbClr val="115076"/>
                        </a:solidFill>
                        <a:latin typeface="Century Gothic"/>
                        <a:ea typeface="Century Gothic"/>
                        <a:cs typeface="Century Gothic"/>
                        <a:sym typeface="Century Gothic"/>
                      </a:endParaRPr>
                    </a:p>
                  </p:txBody>
                </p:sp>
              </p:grpSp>
              <p:sp>
                <p:nvSpPr>
                  <p:cNvPr id="428" name="Google Shape;428;p2"/>
                  <p:cNvSpPr/>
                  <p:nvPr/>
                </p:nvSpPr>
                <p:spPr>
                  <a:xfrm>
                    <a:off x="4949547" y="1858996"/>
                    <a:ext cx="990000" cy="989045"/>
                  </a:xfrm>
                  <a:prstGeom prst="rect">
                    <a:avLst/>
                  </a:prstGeom>
                  <a:no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wentieth Century"/>
                      <a:buNone/>
                    </a:pPr>
                    <a:r>
                      <a:t/>
                    </a:r>
                    <a:endParaRPr b="0" i="0" sz="1800" u="none" cap="none" strike="noStrike">
                      <a:solidFill>
                        <a:srgbClr val="FFFFFF"/>
                      </a:solidFill>
                      <a:latin typeface="Twentieth Century"/>
                      <a:ea typeface="Twentieth Century"/>
                      <a:cs typeface="Twentieth Century"/>
                      <a:sym typeface="Twentieth Century"/>
                    </a:endParaRPr>
                  </a:p>
                </p:txBody>
              </p:sp>
              <p:cxnSp>
                <p:nvCxnSpPr>
                  <p:cNvPr id="429" name="Google Shape;429;p2"/>
                  <p:cNvCxnSpPr/>
                  <p:nvPr/>
                </p:nvCxnSpPr>
                <p:spPr>
                  <a:xfrm flipH="1">
                    <a:off x="5442359" y="2844372"/>
                    <a:ext cx="1" cy="252000"/>
                  </a:xfrm>
                  <a:prstGeom prst="straightConnector1">
                    <a:avLst/>
                  </a:prstGeom>
                  <a:noFill/>
                  <a:ln cap="flat" cmpd="sng" w="9525">
                    <a:solidFill>
                      <a:srgbClr val="1F4E79"/>
                    </a:solidFill>
                    <a:prstDash val="solid"/>
                    <a:miter lim="800000"/>
                    <a:headEnd len="sm" w="sm" type="none"/>
                    <a:tailEnd len="med" w="med" type="triangle"/>
                  </a:ln>
                </p:spPr>
              </p:cxnSp>
            </p:grpSp>
            <p:grpSp>
              <p:nvGrpSpPr>
                <p:cNvPr id="430" name="Google Shape;430;p2"/>
                <p:cNvGrpSpPr/>
                <p:nvPr/>
              </p:nvGrpSpPr>
              <p:grpSpPr>
                <a:xfrm>
                  <a:off x="5928752" y="4657078"/>
                  <a:ext cx="1267763" cy="1237382"/>
                  <a:chOff x="4923784" y="1858990"/>
                  <a:chExt cx="1267763" cy="1237382"/>
                </a:xfrm>
              </p:grpSpPr>
              <p:grpSp>
                <p:nvGrpSpPr>
                  <p:cNvPr id="431" name="Google Shape;431;p2"/>
                  <p:cNvGrpSpPr/>
                  <p:nvPr/>
                </p:nvGrpSpPr>
                <p:grpSpPr>
                  <a:xfrm>
                    <a:off x="4923784" y="1858990"/>
                    <a:ext cx="1081936" cy="989054"/>
                    <a:chOff x="4921193" y="1842850"/>
                    <a:chExt cx="1117146" cy="1000316"/>
                  </a:xfrm>
                </p:grpSpPr>
                <p:sp>
                  <p:nvSpPr>
                    <p:cNvPr id="432" name="Google Shape;432;p2"/>
                    <p:cNvSpPr/>
                    <p:nvPr/>
                  </p:nvSpPr>
                  <p:spPr>
                    <a:xfrm>
                      <a:off x="4950554" y="1853166"/>
                      <a:ext cx="1012168" cy="990000"/>
                    </a:xfrm>
                    <a:prstGeom prst="rtTriangle">
                      <a:avLst/>
                    </a:prstGeom>
                    <a:solidFill>
                      <a:srgbClr val="115076"/>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wentieth Century"/>
                        <a:buNone/>
                      </a:pPr>
                      <a:r>
                        <a:t/>
                      </a:r>
                      <a:endParaRPr b="0" i="0" sz="1800" u="none" cap="none" strike="noStrike">
                        <a:solidFill>
                          <a:srgbClr val="FFFFFF"/>
                        </a:solidFill>
                        <a:latin typeface="Twentieth Century"/>
                        <a:ea typeface="Twentieth Century"/>
                        <a:cs typeface="Twentieth Century"/>
                        <a:sym typeface="Twentieth Century"/>
                      </a:endParaRPr>
                    </a:p>
                  </p:txBody>
                </p:sp>
                <p:sp>
                  <p:nvSpPr>
                    <p:cNvPr id="433" name="Google Shape;433;p2"/>
                    <p:cNvSpPr txBox="1"/>
                    <p:nvPr/>
                  </p:nvSpPr>
                  <p:spPr>
                    <a:xfrm>
                      <a:off x="4921193" y="2440115"/>
                      <a:ext cx="1014935" cy="34724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FFFF"/>
                        </a:buClr>
                        <a:buSzPts val="1600"/>
                        <a:buFont typeface="Century Gothic"/>
                        <a:buNone/>
                      </a:pPr>
                      <a:r>
                        <a:rPr b="0" i="0" lang="en-GB" sz="1600" u="none" cap="none" strike="noStrike">
                          <a:solidFill>
                            <a:srgbClr val="FFFFFF"/>
                          </a:solidFill>
                          <a:latin typeface="Century Gothic"/>
                          <a:ea typeface="Century Gothic"/>
                          <a:cs typeface="Century Gothic"/>
                          <a:sym typeface="Century Gothic"/>
                        </a:rPr>
                        <a:t>Reise</a:t>
                      </a:r>
                      <a:endParaRPr b="0" i="0" sz="1600" u="none" cap="none" strike="noStrike">
                        <a:solidFill>
                          <a:srgbClr val="FFFFFF"/>
                        </a:solidFill>
                        <a:latin typeface="Century Gothic"/>
                        <a:ea typeface="Century Gothic"/>
                        <a:cs typeface="Century Gothic"/>
                        <a:sym typeface="Century Gothic"/>
                      </a:endParaRPr>
                    </a:p>
                  </p:txBody>
                </p:sp>
                <p:sp>
                  <p:nvSpPr>
                    <p:cNvPr id="434" name="Google Shape;434;p2"/>
                    <p:cNvSpPr txBox="1"/>
                    <p:nvPr/>
                  </p:nvSpPr>
                  <p:spPr>
                    <a:xfrm>
                      <a:off x="5239179" y="1842850"/>
                      <a:ext cx="799160" cy="37682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115076"/>
                        </a:buClr>
                        <a:buSzPts val="1600"/>
                        <a:buFont typeface="Century Gothic"/>
                        <a:buNone/>
                      </a:pPr>
                      <a:r>
                        <a:rPr b="0" i="0" lang="en-GB" sz="1600" u="none" cap="none" strike="noStrike">
                          <a:solidFill>
                            <a:srgbClr val="115076"/>
                          </a:solidFill>
                          <a:latin typeface="Century Gothic"/>
                          <a:ea typeface="Century Gothic"/>
                          <a:cs typeface="Century Gothic"/>
                          <a:sym typeface="Century Gothic"/>
                        </a:rPr>
                        <a:t>Riese</a:t>
                      </a:r>
                      <a:endParaRPr b="0" i="0" sz="1600" u="none" cap="none" strike="noStrike">
                        <a:solidFill>
                          <a:srgbClr val="115076"/>
                        </a:solidFill>
                        <a:latin typeface="Century Gothic"/>
                        <a:ea typeface="Century Gothic"/>
                        <a:cs typeface="Century Gothic"/>
                        <a:sym typeface="Century Gothic"/>
                      </a:endParaRPr>
                    </a:p>
                  </p:txBody>
                </p:sp>
              </p:grpSp>
              <p:sp>
                <p:nvSpPr>
                  <p:cNvPr id="435" name="Google Shape;435;p2"/>
                  <p:cNvSpPr/>
                  <p:nvPr/>
                </p:nvSpPr>
                <p:spPr>
                  <a:xfrm>
                    <a:off x="4949547" y="1858996"/>
                    <a:ext cx="990000" cy="989045"/>
                  </a:xfrm>
                  <a:prstGeom prst="rect">
                    <a:avLst/>
                  </a:prstGeom>
                  <a:no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wentieth Century"/>
                      <a:buNone/>
                    </a:pPr>
                    <a:r>
                      <a:t/>
                    </a:r>
                    <a:endParaRPr b="0" i="0" sz="1800" u="none" cap="none" strike="noStrike">
                      <a:solidFill>
                        <a:srgbClr val="FFFFFF"/>
                      </a:solidFill>
                      <a:latin typeface="Twentieth Century"/>
                      <a:ea typeface="Twentieth Century"/>
                      <a:cs typeface="Twentieth Century"/>
                      <a:sym typeface="Twentieth Century"/>
                    </a:endParaRPr>
                  </a:p>
                </p:txBody>
              </p:sp>
              <p:cxnSp>
                <p:nvCxnSpPr>
                  <p:cNvPr id="436" name="Google Shape;436;p2"/>
                  <p:cNvCxnSpPr>
                    <a:stCxn id="435" idx="3"/>
                  </p:cNvCxnSpPr>
                  <p:nvPr/>
                </p:nvCxnSpPr>
                <p:spPr>
                  <a:xfrm flipH="1" rot="10800000">
                    <a:off x="5939547" y="2353219"/>
                    <a:ext cx="252000" cy="300"/>
                  </a:xfrm>
                  <a:prstGeom prst="straightConnector1">
                    <a:avLst/>
                  </a:prstGeom>
                  <a:noFill/>
                  <a:ln cap="flat" cmpd="sng" w="9525">
                    <a:solidFill>
                      <a:srgbClr val="1F4E79"/>
                    </a:solidFill>
                    <a:prstDash val="solid"/>
                    <a:miter lim="800000"/>
                    <a:headEnd len="sm" w="sm" type="none"/>
                    <a:tailEnd len="med" w="med" type="triangle"/>
                  </a:ln>
                </p:spPr>
              </p:cxnSp>
              <p:cxnSp>
                <p:nvCxnSpPr>
                  <p:cNvPr id="437" name="Google Shape;437;p2"/>
                  <p:cNvCxnSpPr/>
                  <p:nvPr/>
                </p:nvCxnSpPr>
                <p:spPr>
                  <a:xfrm flipH="1">
                    <a:off x="5442359" y="2844372"/>
                    <a:ext cx="1" cy="252000"/>
                  </a:xfrm>
                  <a:prstGeom prst="straightConnector1">
                    <a:avLst/>
                  </a:prstGeom>
                  <a:noFill/>
                  <a:ln cap="flat" cmpd="sng" w="9525">
                    <a:solidFill>
                      <a:srgbClr val="1F4E79"/>
                    </a:solidFill>
                    <a:prstDash val="solid"/>
                    <a:miter lim="800000"/>
                    <a:headEnd len="sm" w="sm" type="none"/>
                    <a:tailEnd len="med" w="med" type="triangle"/>
                  </a:ln>
                </p:spPr>
              </p:cxnSp>
            </p:grpSp>
            <p:grpSp>
              <p:nvGrpSpPr>
                <p:cNvPr id="438" name="Google Shape;438;p2"/>
                <p:cNvGrpSpPr/>
                <p:nvPr/>
              </p:nvGrpSpPr>
              <p:grpSpPr>
                <a:xfrm>
                  <a:off x="4652626" y="4655562"/>
                  <a:ext cx="1170280" cy="1239956"/>
                  <a:chOff x="4883375" y="1856416"/>
                  <a:chExt cx="1170280" cy="1239956"/>
                </a:xfrm>
              </p:grpSpPr>
              <p:grpSp>
                <p:nvGrpSpPr>
                  <p:cNvPr id="439" name="Google Shape;439;p2"/>
                  <p:cNvGrpSpPr/>
                  <p:nvPr/>
                </p:nvGrpSpPr>
                <p:grpSpPr>
                  <a:xfrm>
                    <a:off x="4883375" y="1856416"/>
                    <a:ext cx="1170280" cy="991627"/>
                    <a:chOff x="4879463" y="1840248"/>
                    <a:chExt cx="1208364" cy="1002918"/>
                  </a:xfrm>
                </p:grpSpPr>
                <p:sp>
                  <p:nvSpPr>
                    <p:cNvPr id="440" name="Google Shape;440;p2"/>
                    <p:cNvSpPr/>
                    <p:nvPr/>
                  </p:nvSpPr>
                  <p:spPr>
                    <a:xfrm>
                      <a:off x="4950554" y="1853166"/>
                      <a:ext cx="1012168" cy="990000"/>
                    </a:xfrm>
                    <a:prstGeom prst="rtTriangle">
                      <a:avLst/>
                    </a:prstGeom>
                    <a:solidFill>
                      <a:srgbClr val="115076"/>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wentieth Century"/>
                        <a:buNone/>
                      </a:pPr>
                      <a:r>
                        <a:t/>
                      </a:r>
                      <a:endParaRPr b="0" i="0" sz="1800" u="none" cap="none" strike="noStrike">
                        <a:solidFill>
                          <a:srgbClr val="FFFFFF"/>
                        </a:solidFill>
                        <a:latin typeface="Twentieth Century"/>
                        <a:ea typeface="Twentieth Century"/>
                        <a:cs typeface="Twentieth Century"/>
                        <a:sym typeface="Twentieth Century"/>
                      </a:endParaRPr>
                    </a:p>
                  </p:txBody>
                </p:sp>
                <p:sp>
                  <p:nvSpPr>
                    <p:cNvPr id="441" name="Google Shape;441;p2"/>
                    <p:cNvSpPr txBox="1"/>
                    <p:nvPr/>
                  </p:nvSpPr>
                  <p:spPr>
                    <a:xfrm>
                      <a:off x="4879463" y="2462992"/>
                      <a:ext cx="1014935" cy="34240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FFFF"/>
                        </a:buClr>
                        <a:buSzPts val="1600"/>
                        <a:buFont typeface="Century Gothic"/>
                        <a:buNone/>
                      </a:pPr>
                      <a:r>
                        <a:rPr b="0" i="0" lang="en-GB" sz="1600" u="none" cap="none" strike="noStrike">
                          <a:solidFill>
                            <a:srgbClr val="FFFFFF"/>
                          </a:solidFill>
                          <a:latin typeface="Century Gothic"/>
                          <a:ea typeface="Century Gothic"/>
                          <a:cs typeface="Century Gothic"/>
                          <a:sym typeface="Century Gothic"/>
                        </a:rPr>
                        <a:t>Lieder</a:t>
                      </a:r>
                      <a:endParaRPr/>
                    </a:p>
                  </p:txBody>
                </p:sp>
                <p:sp>
                  <p:nvSpPr>
                    <p:cNvPr id="442" name="Google Shape;442;p2"/>
                    <p:cNvSpPr txBox="1"/>
                    <p:nvPr/>
                  </p:nvSpPr>
                  <p:spPr>
                    <a:xfrm>
                      <a:off x="5187386" y="1840248"/>
                      <a:ext cx="900441" cy="37682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115076"/>
                        </a:buClr>
                        <a:buSzPts val="1600"/>
                        <a:buFont typeface="Century Gothic"/>
                        <a:buNone/>
                      </a:pPr>
                      <a:r>
                        <a:rPr b="0" i="0" lang="en-GB" sz="1600" u="none" cap="none" strike="noStrike">
                          <a:solidFill>
                            <a:srgbClr val="115076"/>
                          </a:solidFill>
                          <a:latin typeface="Century Gothic"/>
                          <a:ea typeface="Century Gothic"/>
                          <a:cs typeface="Century Gothic"/>
                          <a:sym typeface="Century Gothic"/>
                        </a:rPr>
                        <a:t>leider</a:t>
                      </a:r>
                      <a:endParaRPr b="0" i="0" sz="1600" u="none" cap="none" strike="noStrike">
                        <a:solidFill>
                          <a:srgbClr val="115076"/>
                        </a:solidFill>
                        <a:latin typeface="Century Gothic"/>
                        <a:ea typeface="Century Gothic"/>
                        <a:cs typeface="Century Gothic"/>
                        <a:sym typeface="Century Gothic"/>
                      </a:endParaRPr>
                    </a:p>
                  </p:txBody>
                </p:sp>
              </p:grpSp>
              <p:sp>
                <p:nvSpPr>
                  <p:cNvPr id="443" name="Google Shape;443;p2"/>
                  <p:cNvSpPr/>
                  <p:nvPr/>
                </p:nvSpPr>
                <p:spPr>
                  <a:xfrm>
                    <a:off x="4949547" y="1858996"/>
                    <a:ext cx="990000" cy="989045"/>
                  </a:xfrm>
                  <a:prstGeom prst="rect">
                    <a:avLst/>
                  </a:prstGeom>
                  <a:no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wentieth Century"/>
                      <a:buNone/>
                    </a:pPr>
                    <a:r>
                      <a:t/>
                    </a:r>
                    <a:endParaRPr b="0" i="0" sz="1800" u="none" cap="none" strike="noStrike">
                      <a:solidFill>
                        <a:srgbClr val="FFFFFF"/>
                      </a:solidFill>
                      <a:latin typeface="Twentieth Century"/>
                      <a:ea typeface="Twentieth Century"/>
                      <a:cs typeface="Twentieth Century"/>
                      <a:sym typeface="Twentieth Century"/>
                    </a:endParaRPr>
                  </a:p>
                </p:txBody>
              </p:sp>
              <p:cxnSp>
                <p:nvCxnSpPr>
                  <p:cNvPr id="444" name="Google Shape;444;p2"/>
                  <p:cNvCxnSpPr/>
                  <p:nvPr/>
                </p:nvCxnSpPr>
                <p:spPr>
                  <a:xfrm flipH="1">
                    <a:off x="5442359" y="2844372"/>
                    <a:ext cx="1" cy="252000"/>
                  </a:xfrm>
                  <a:prstGeom prst="straightConnector1">
                    <a:avLst/>
                  </a:prstGeom>
                  <a:noFill/>
                  <a:ln cap="flat" cmpd="sng" w="9525">
                    <a:solidFill>
                      <a:srgbClr val="1F4E79"/>
                    </a:solidFill>
                    <a:prstDash val="solid"/>
                    <a:miter lim="800000"/>
                    <a:headEnd len="sm" w="sm" type="none"/>
                    <a:tailEnd len="med" w="med" type="triangle"/>
                  </a:ln>
                </p:spPr>
              </p:cxnSp>
            </p:grpSp>
            <p:grpSp>
              <p:nvGrpSpPr>
                <p:cNvPr id="445" name="Google Shape;445;p2"/>
                <p:cNvGrpSpPr/>
                <p:nvPr/>
              </p:nvGrpSpPr>
              <p:grpSpPr>
                <a:xfrm>
                  <a:off x="3245263" y="4651105"/>
                  <a:ext cx="1226814" cy="989046"/>
                  <a:chOff x="4712733" y="1858996"/>
                  <a:chExt cx="1226814" cy="989046"/>
                </a:xfrm>
              </p:grpSpPr>
              <p:grpSp>
                <p:nvGrpSpPr>
                  <p:cNvPr id="446" name="Google Shape;446;p2"/>
                  <p:cNvGrpSpPr/>
                  <p:nvPr/>
                </p:nvGrpSpPr>
                <p:grpSpPr>
                  <a:xfrm>
                    <a:off x="4928791" y="1865242"/>
                    <a:ext cx="1003703" cy="982800"/>
                    <a:chOff x="4926357" y="1849175"/>
                    <a:chExt cx="1036366" cy="993991"/>
                  </a:xfrm>
                </p:grpSpPr>
                <p:sp>
                  <p:nvSpPr>
                    <p:cNvPr id="447" name="Google Shape;447;p2"/>
                    <p:cNvSpPr/>
                    <p:nvPr/>
                  </p:nvSpPr>
                  <p:spPr>
                    <a:xfrm>
                      <a:off x="4950554" y="1853166"/>
                      <a:ext cx="1012168" cy="990000"/>
                    </a:xfrm>
                    <a:prstGeom prst="rtTriangle">
                      <a:avLst/>
                    </a:prstGeom>
                    <a:solidFill>
                      <a:srgbClr val="115076"/>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wentieth Century"/>
                        <a:buNone/>
                      </a:pPr>
                      <a:r>
                        <a:t/>
                      </a:r>
                      <a:endParaRPr b="0" i="0" sz="1800" u="none" cap="none" strike="noStrike">
                        <a:solidFill>
                          <a:srgbClr val="FFFFFF"/>
                        </a:solidFill>
                        <a:latin typeface="Twentieth Century"/>
                        <a:ea typeface="Twentieth Century"/>
                        <a:cs typeface="Twentieth Century"/>
                        <a:sym typeface="Twentieth Century"/>
                      </a:endParaRPr>
                    </a:p>
                  </p:txBody>
                </p:sp>
                <p:sp>
                  <p:nvSpPr>
                    <p:cNvPr id="448" name="Google Shape;448;p2"/>
                    <p:cNvSpPr txBox="1"/>
                    <p:nvPr/>
                  </p:nvSpPr>
                  <p:spPr>
                    <a:xfrm>
                      <a:off x="4926357" y="2471663"/>
                      <a:ext cx="1014935" cy="34240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FFFF"/>
                        </a:buClr>
                        <a:buSzPts val="1600"/>
                        <a:buFont typeface="Century Gothic"/>
                        <a:buNone/>
                      </a:pPr>
                      <a:r>
                        <a:rPr b="0" i="0" lang="en-GB" sz="1600" u="none" cap="none" strike="noStrike">
                          <a:solidFill>
                            <a:srgbClr val="FFFFFF"/>
                          </a:solidFill>
                          <a:latin typeface="Century Gothic"/>
                          <a:ea typeface="Century Gothic"/>
                          <a:cs typeface="Century Gothic"/>
                          <a:sym typeface="Century Gothic"/>
                        </a:rPr>
                        <a:t>viele</a:t>
                      </a:r>
                      <a:endParaRPr b="0" i="0" sz="1600" u="none" cap="none" strike="noStrike">
                        <a:solidFill>
                          <a:srgbClr val="FFFFFF"/>
                        </a:solidFill>
                        <a:latin typeface="Century Gothic"/>
                        <a:ea typeface="Century Gothic"/>
                        <a:cs typeface="Century Gothic"/>
                        <a:sym typeface="Century Gothic"/>
                      </a:endParaRPr>
                    </a:p>
                  </p:txBody>
                </p:sp>
                <p:sp>
                  <p:nvSpPr>
                    <p:cNvPr id="449" name="Google Shape;449;p2"/>
                    <p:cNvSpPr txBox="1"/>
                    <p:nvPr/>
                  </p:nvSpPr>
                  <p:spPr>
                    <a:xfrm>
                      <a:off x="5187787" y="1849175"/>
                      <a:ext cx="774936" cy="34240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115076"/>
                        </a:buClr>
                        <a:buSzPts val="1600"/>
                        <a:buFont typeface="Century Gothic"/>
                        <a:buNone/>
                      </a:pPr>
                      <a:r>
                        <a:rPr b="0" i="0" lang="en-GB" sz="1600" u="none" cap="none" strike="noStrike">
                          <a:solidFill>
                            <a:srgbClr val="115076"/>
                          </a:solidFill>
                          <a:latin typeface="Century Gothic"/>
                          <a:ea typeface="Century Gothic"/>
                          <a:cs typeface="Century Gothic"/>
                          <a:sym typeface="Century Gothic"/>
                        </a:rPr>
                        <a:t>Feile</a:t>
                      </a:r>
                      <a:endParaRPr b="0" i="0" sz="1600" u="none" cap="none" strike="noStrike">
                        <a:solidFill>
                          <a:srgbClr val="115076"/>
                        </a:solidFill>
                        <a:latin typeface="Century Gothic"/>
                        <a:ea typeface="Century Gothic"/>
                        <a:cs typeface="Century Gothic"/>
                        <a:sym typeface="Century Gothic"/>
                      </a:endParaRPr>
                    </a:p>
                  </p:txBody>
                </p:sp>
              </p:grpSp>
              <p:sp>
                <p:nvSpPr>
                  <p:cNvPr id="450" name="Google Shape;450;p2"/>
                  <p:cNvSpPr/>
                  <p:nvPr/>
                </p:nvSpPr>
                <p:spPr>
                  <a:xfrm>
                    <a:off x="4949547" y="1858996"/>
                    <a:ext cx="990000" cy="989045"/>
                  </a:xfrm>
                  <a:prstGeom prst="rect">
                    <a:avLst/>
                  </a:prstGeom>
                  <a:no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wentieth Century"/>
                      <a:buNone/>
                    </a:pPr>
                    <a:r>
                      <a:t/>
                    </a:r>
                    <a:endParaRPr b="0" i="0" sz="1800" u="none" cap="none" strike="noStrike">
                      <a:solidFill>
                        <a:srgbClr val="FFFFFF"/>
                      </a:solidFill>
                      <a:latin typeface="Twentieth Century"/>
                      <a:ea typeface="Twentieth Century"/>
                      <a:cs typeface="Twentieth Century"/>
                      <a:sym typeface="Twentieth Century"/>
                    </a:endParaRPr>
                  </a:p>
                </p:txBody>
              </p:sp>
              <p:cxnSp>
                <p:nvCxnSpPr>
                  <p:cNvPr id="451" name="Google Shape;451;p2"/>
                  <p:cNvCxnSpPr/>
                  <p:nvPr/>
                </p:nvCxnSpPr>
                <p:spPr>
                  <a:xfrm rot="10800000">
                    <a:off x="4712733" y="2353165"/>
                    <a:ext cx="252000" cy="1"/>
                  </a:xfrm>
                  <a:prstGeom prst="straightConnector1">
                    <a:avLst/>
                  </a:prstGeom>
                  <a:noFill/>
                  <a:ln cap="flat" cmpd="sng" w="9525">
                    <a:solidFill>
                      <a:srgbClr val="115076"/>
                    </a:solidFill>
                    <a:prstDash val="solid"/>
                    <a:miter lim="800000"/>
                    <a:headEnd len="sm" w="sm" type="none"/>
                    <a:tailEnd len="med" w="med" type="triangle"/>
                  </a:ln>
                </p:spPr>
              </p:cxnSp>
            </p:grpSp>
          </p:grpSp>
          <p:grpSp>
            <p:nvGrpSpPr>
              <p:cNvPr id="452" name="Google Shape;452;p2"/>
              <p:cNvGrpSpPr/>
              <p:nvPr/>
            </p:nvGrpSpPr>
            <p:grpSpPr>
              <a:xfrm>
                <a:off x="1353398" y="4159027"/>
                <a:ext cx="1271652" cy="994713"/>
                <a:chOff x="2462918" y="617883"/>
                <a:chExt cx="1271652" cy="994713"/>
              </a:xfrm>
            </p:grpSpPr>
            <p:grpSp>
              <p:nvGrpSpPr>
                <p:cNvPr id="453" name="Google Shape;453;p2"/>
                <p:cNvGrpSpPr/>
                <p:nvPr/>
              </p:nvGrpSpPr>
              <p:grpSpPr>
                <a:xfrm>
                  <a:off x="2462918" y="617883"/>
                  <a:ext cx="1064343" cy="994713"/>
                  <a:chOff x="2380239" y="587613"/>
                  <a:chExt cx="1098980" cy="1006040"/>
                </a:xfrm>
              </p:grpSpPr>
              <p:sp>
                <p:nvSpPr>
                  <p:cNvPr id="454" name="Google Shape;454;p2"/>
                  <p:cNvSpPr/>
                  <p:nvPr/>
                </p:nvSpPr>
                <p:spPr>
                  <a:xfrm>
                    <a:off x="2407828" y="603653"/>
                    <a:ext cx="1012168" cy="990000"/>
                  </a:xfrm>
                  <a:prstGeom prst="rtTriangle">
                    <a:avLst/>
                  </a:prstGeom>
                  <a:solidFill>
                    <a:srgbClr val="115076"/>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wentieth Century"/>
                      <a:buNone/>
                    </a:pPr>
                    <a:r>
                      <a:t/>
                    </a:r>
                    <a:endParaRPr b="0" i="0" sz="1800" u="none" cap="none" strike="noStrike">
                      <a:solidFill>
                        <a:srgbClr val="FFFFFF"/>
                      </a:solidFill>
                      <a:latin typeface="Twentieth Century"/>
                      <a:ea typeface="Twentieth Century"/>
                      <a:cs typeface="Twentieth Century"/>
                      <a:sym typeface="Twentieth Century"/>
                    </a:endParaRPr>
                  </a:p>
                </p:txBody>
              </p:sp>
              <p:sp>
                <p:nvSpPr>
                  <p:cNvPr id="455" name="Google Shape;455;p2"/>
                  <p:cNvSpPr txBox="1"/>
                  <p:nvPr/>
                </p:nvSpPr>
                <p:spPr>
                  <a:xfrm>
                    <a:off x="2380239" y="1212356"/>
                    <a:ext cx="1014935" cy="34724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FFFF"/>
                      </a:buClr>
                      <a:buSzPts val="1600"/>
                      <a:buFont typeface="Century Gothic"/>
                      <a:buNone/>
                    </a:pPr>
                    <a:r>
                      <a:rPr b="0" i="0" lang="en-GB" sz="1600" u="none" cap="none" strike="noStrike">
                        <a:solidFill>
                          <a:srgbClr val="FFFFFF"/>
                        </a:solidFill>
                        <a:latin typeface="Century Gothic"/>
                        <a:ea typeface="Century Gothic"/>
                        <a:cs typeface="Century Gothic"/>
                        <a:sym typeface="Century Gothic"/>
                      </a:rPr>
                      <a:t>Reise</a:t>
                    </a:r>
                    <a:endParaRPr b="0" i="0" sz="1600" u="none" cap="none" strike="noStrike">
                      <a:solidFill>
                        <a:srgbClr val="FFFFFF"/>
                      </a:solidFill>
                      <a:latin typeface="Century Gothic"/>
                      <a:ea typeface="Century Gothic"/>
                      <a:cs typeface="Century Gothic"/>
                      <a:sym typeface="Century Gothic"/>
                    </a:endParaRPr>
                  </a:p>
                </p:txBody>
              </p:sp>
              <p:sp>
                <p:nvSpPr>
                  <p:cNvPr id="456" name="Google Shape;456;p2"/>
                  <p:cNvSpPr txBox="1"/>
                  <p:nvPr/>
                </p:nvSpPr>
                <p:spPr>
                  <a:xfrm>
                    <a:off x="2674206" y="587613"/>
                    <a:ext cx="805013" cy="37682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115076"/>
                      </a:buClr>
                      <a:buSzPts val="1600"/>
                      <a:buFont typeface="Century Gothic"/>
                      <a:buNone/>
                    </a:pPr>
                    <a:r>
                      <a:rPr b="0" i="0" lang="en-GB" sz="1600" u="none" cap="none" strike="noStrike">
                        <a:solidFill>
                          <a:srgbClr val="115076"/>
                        </a:solidFill>
                        <a:latin typeface="Century Gothic"/>
                        <a:ea typeface="Century Gothic"/>
                        <a:cs typeface="Century Gothic"/>
                        <a:sym typeface="Century Gothic"/>
                      </a:rPr>
                      <a:t>Riese</a:t>
                    </a:r>
                    <a:endParaRPr b="0" i="0" sz="1600" u="none" cap="none" strike="noStrike">
                      <a:solidFill>
                        <a:srgbClr val="115076"/>
                      </a:solidFill>
                      <a:latin typeface="Century Gothic"/>
                      <a:ea typeface="Century Gothic"/>
                      <a:cs typeface="Century Gothic"/>
                      <a:sym typeface="Century Gothic"/>
                    </a:endParaRPr>
                  </a:p>
                </p:txBody>
              </p:sp>
            </p:grpSp>
            <p:sp>
              <p:nvSpPr>
                <p:cNvPr id="457" name="Google Shape;457;p2"/>
                <p:cNvSpPr/>
                <p:nvPr/>
              </p:nvSpPr>
              <p:spPr>
                <a:xfrm>
                  <a:off x="2486962" y="623552"/>
                  <a:ext cx="989999" cy="989044"/>
                </a:xfrm>
                <a:prstGeom prst="rect">
                  <a:avLst/>
                </a:prstGeom>
                <a:no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wentieth Century"/>
                    <a:buNone/>
                  </a:pPr>
                  <a:r>
                    <a:t/>
                  </a:r>
                  <a:endParaRPr b="0" i="0" sz="1800" u="none" cap="none" strike="noStrike">
                    <a:solidFill>
                      <a:srgbClr val="FFFFFF"/>
                    </a:solidFill>
                    <a:latin typeface="Twentieth Century"/>
                    <a:ea typeface="Twentieth Century"/>
                    <a:cs typeface="Twentieth Century"/>
                    <a:sym typeface="Twentieth Century"/>
                  </a:endParaRPr>
                </a:p>
              </p:txBody>
            </p:sp>
            <p:cxnSp>
              <p:nvCxnSpPr>
                <p:cNvPr id="458" name="Google Shape;458;p2"/>
                <p:cNvCxnSpPr/>
                <p:nvPr/>
              </p:nvCxnSpPr>
              <p:spPr>
                <a:xfrm rot="10800000">
                  <a:off x="3482570" y="1160738"/>
                  <a:ext cx="252000" cy="1"/>
                </a:xfrm>
                <a:prstGeom prst="straightConnector1">
                  <a:avLst/>
                </a:prstGeom>
                <a:noFill/>
                <a:ln cap="flat" cmpd="sng" w="9525">
                  <a:solidFill>
                    <a:srgbClr val="115076"/>
                  </a:solidFill>
                  <a:prstDash val="solid"/>
                  <a:miter lim="800000"/>
                  <a:headEnd len="sm" w="sm" type="none"/>
                  <a:tailEnd len="med" w="med" type="triangle"/>
                </a:ln>
              </p:spPr>
            </p:cxnSp>
          </p:grpSp>
          <p:grpSp>
            <p:nvGrpSpPr>
              <p:cNvPr id="459" name="Google Shape;459;p2"/>
              <p:cNvGrpSpPr/>
              <p:nvPr/>
            </p:nvGrpSpPr>
            <p:grpSpPr>
              <a:xfrm>
                <a:off x="4843552" y="5403739"/>
                <a:ext cx="1478814" cy="996475"/>
                <a:chOff x="3467109" y="1862595"/>
                <a:chExt cx="1478814" cy="996475"/>
              </a:xfrm>
            </p:grpSpPr>
            <p:grpSp>
              <p:nvGrpSpPr>
                <p:cNvPr id="460" name="Google Shape;460;p2"/>
                <p:cNvGrpSpPr/>
                <p:nvPr/>
              </p:nvGrpSpPr>
              <p:grpSpPr>
                <a:xfrm>
                  <a:off x="3690543" y="1862595"/>
                  <a:ext cx="1038336" cy="996474"/>
                  <a:chOff x="3647813" y="1846500"/>
                  <a:chExt cx="1072126" cy="1007821"/>
                </a:xfrm>
              </p:grpSpPr>
              <p:sp>
                <p:nvSpPr>
                  <p:cNvPr id="461" name="Google Shape;461;p2"/>
                  <p:cNvSpPr/>
                  <p:nvPr/>
                </p:nvSpPr>
                <p:spPr>
                  <a:xfrm>
                    <a:off x="3664394" y="1864321"/>
                    <a:ext cx="1012168" cy="990000"/>
                  </a:xfrm>
                  <a:prstGeom prst="rtTriangle">
                    <a:avLst/>
                  </a:prstGeom>
                  <a:solidFill>
                    <a:srgbClr val="115076"/>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wentieth Century"/>
                      <a:buNone/>
                    </a:pPr>
                    <a:r>
                      <a:t/>
                    </a:r>
                    <a:endParaRPr b="0" i="0" sz="1800" u="none" cap="none" strike="noStrike">
                      <a:solidFill>
                        <a:srgbClr val="FFFFFF"/>
                      </a:solidFill>
                      <a:latin typeface="Twentieth Century"/>
                      <a:ea typeface="Twentieth Century"/>
                      <a:cs typeface="Twentieth Century"/>
                      <a:sym typeface="Twentieth Century"/>
                    </a:endParaRPr>
                  </a:p>
                </p:txBody>
              </p:sp>
              <p:sp>
                <p:nvSpPr>
                  <p:cNvPr id="462" name="Google Shape;462;p2"/>
                  <p:cNvSpPr txBox="1"/>
                  <p:nvPr/>
                </p:nvSpPr>
                <p:spPr>
                  <a:xfrm>
                    <a:off x="3647813" y="2456636"/>
                    <a:ext cx="1014935" cy="34724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FFFF"/>
                      </a:buClr>
                      <a:buSzPts val="1600"/>
                      <a:buFont typeface="Century Gothic"/>
                      <a:buNone/>
                    </a:pPr>
                    <a:r>
                      <a:rPr b="0" i="0" lang="en-GB" sz="1600" u="none" cap="none" strike="noStrike">
                        <a:solidFill>
                          <a:srgbClr val="FFFFFF"/>
                        </a:solidFill>
                        <a:latin typeface="Century Gothic"/>
                        <a:ea typeface="Century Gothic"/>
                        <a:cs typeface="Century Gothic"/>
                        <a:sym typeface="Century Gothic"/>
                      </a:rPr>
                      <a:t>Reise</a:t>
                    </a:r>
                    <a:endParaRPr b="0" i="0" sz="1600" u="none" cap="none" strike="noStrike">
                      <a:solidFill>
                        <a:srgbClr val="FFFFFF"/>
                      </a:solidFill>
                      <a:latin typeface="Century Gothic"/>
                      <a:ea typeface="Century Gothic"/>
                      <a:cs typeface="Century Gothic"/>
                      <a:sym typeface="Century Gothic"/>
                    </a:endParaRPr>
                  </a:p>
                </p:txBody>
              </p:sp>
              <p:sp>
                <p:nvSpPr>
                  <p:cNvPr id="463" name="Google Shape;463;p2"/>
                  <p:cNvSpPr txBox="1"/>
                  <p:nvPr/>
                </p:nvSpPr>
                <p:spPr>
                  <a:xfrm>
                    <a:off x="3934133" y="1846500"/>
                    <a:ext cx="785806" cy="37682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115076"/>
                      </a:buClr>
                      <a:buSzPts val="1600"/>
                      <a:buFont typeface="Century Gothic"/>
                      <a:buNone/>
                    </a:pPr>
                    <a:r>
                      <a:rPr b="0" i="0" lang="en-GB" sz="1600" u="none" cap="none" strike="noStrike">
                        <a:solidFill>
                          <a:srgbClr val="115076"/>
                        </a:solidFill>
                        <a:latin typeface="Century Gothic"/>
                        <a:ea typeface="Century Gothic"/>
                        <a:cs typeface="Century Gothic"/>
                        <a:sym typeface="Century Gothic"/>
                      </a:rPr>
                      <a:t>Riese</a:t>
                    </a:r>
                    <a:endParaRPr b="0" i="0" sz="1600" u="none" cap="none" strike="noStrike">
                      <a:solidFill>
                        <a:srgbClr val="115076"/>
                      </a:solidFill>
                      <a:latin typeface="Century Gothic"/>
                      <a:ea typeface="Century Gothic"/>
                      <a:cs typeface="Century Gothic"/>
                      <a:sym typeface="Century Gothic"/>
                    </a:endParaRPr>
                  </a:p>
                </p:txBody>
              </p:sp>
            </p:grpSp>
            <p:sp>
              <p:nvSpPr>
                <p:cNvPr id="464" name="Google Shape;464;p2"/>
                <p:cNvSpPr/>
                <p:nvPr/>
              </p:nvSpPr>
              <p:spPr>
                <a:xfrm>
                  <a:off x="3703923" y="1870025"/>
                  <a:ext cx="990000" cy="989045"/>
                </a:xfrm>
                <a:prstGeom prst="rect">
                  <a:avLst/>
                </a:prstGeom>
                <a:no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wentieth Century"/>
                    <a:buNone/>
                  </a:pPr>
                  <a:r>
                    <a:t/>
                  </a:r>
                  <a:endParaRPr b="0" i="0" sz="1800" u="none" cap="none" strike="noStrike">
                    <a:solidFill>
                      <a:srgbClr val="FFFFFF"/>
                    </a:solidFill>
                    <a:latin typeface="Twentieth Century"/>
                    <a:ea typeface="Twentieth Century"/>
                    <a:cs typeface="Twentieth Century"/>
                    <a:sym typeface="Twentieth Century"/>
                  </a:endParaRPr>
                </a:p>
              </p:txBody>
            </p:sp>
            <p:cxnSp>
              <p:nvCxnSpPr>
                <p:cNvPr id="465" name="Google Shape;465;p2"/>
                <p:cNvCxnSpPr/>
                <p:nvPr/>
              </p:nvCxnSpPr>
              <p:spPr>
                <a:xfrm rot="10800000">
                  <a:off x="3467109" y="2364194"/>
                  <a:ext cx="252000" cy="1"/>
                </a:xfrm>
                <a:prstGeom prst="straightConnector1">
                  <a:avLst/>
                </a:prstGeom>
                <a:noFill/>
                <a:ln cap="flat" cmpd="sng" w="9525">
                  <a:solidFill>
                    <a:srgbClr val="115076"/>
                  </a:solidFill>
                  <a:prstDash val="solid"/>
                  <a:miter lim="800000"/>
                  <a:headEnd len="sm" w="sm" type="none"/>
                  <a:tailEnd len="med" w="med" type="triangle"/>
                </a:ln>
              </p:spPr>
            </p:cxnSp>
            <p:cxnSp>
              <p:nvCxnSpPr>
                <p:cNvPr id="466" name="Google Shape;466;p2"/>
                <p:cNvCxnSpPr>
                  <a:stCxn id="464" idx="3"/>
                </p:cNvCxnSpPr>
                <p:nvPr/>
              </p:nvCxnSpPr>
              <p:spPr>
                <a:xfrm flipH="1" rot="10800000">
                  <a:off x="4693923" y="2364247"/>
                  <a:ext cx="252000" cy="300"/>
                </a:xfrm>
                <a:prstGeom prst="straightConnector1">
                  <a:avLst/>
                </a:prstGeom>
                <a:noFill/>
                <a:ln cap="flat" cmpd="sng" w="9525">
                  <a:solidFill>
                    <a:srgbClr val="1F4E79"/>
                  </a:solidFill>
                  <a:prstDash val="solid"/>
                  <a:miter lim="800000"/>
                  <a:headEnd len="sm" w="sm" type="none"/>
                  <a:tailEnd len="med" w="med" type="triangle"/>
                </a:ln>
              </p:spPr>
            </p:cxnSp>
          </p:grpSp>
        </p:grpSp>
        <p:pic>
          <p:nvPicPr>
            <p:cNvPr descr="Skull And Crossbones Clip Art" id="467" name="Google Shape;467;p2"/>
            <p:cNvPicPr preferRelativeResize="0"/>
            <p:nvPr/>
          </p:nvPicPr>
          <p:blipFill rotWithShape="1">
            <a:blip r:embed="rId4">
              <a:alphaModFix/>
            </a:blip>
            <a:srcRect b="0" l="0" r="0" t="0"/>
            <a:stretch/>
          </p:blipFill>
          <p:spPr>
            <a:xfrm>
              <a:off x="11415544" y="673297"/>
              <a:ext cx="466163" cy="449070"/>
            </a:xfrm>
            <a:prstGeom prst="rect">
              <a:avLst/>
            </a:prstGeom>
            <a:noFill/>
            <a:ln>
              <a:noFill/>
            </a:ln>
          </p:spPr>
        </p:pic>
      </p:grpSp>
      <p:cxnSp>
        <p:nvCxnSpPr>
          <p:cNvPr id="468" name="Google Shape;468;p2"/>
          <p:cNvCxnSpPr/>
          <p:nvPr/>
        </p:nvCxnSpPr>
        <p:spPr>
          <a:xfrm flipH="1" rot="10800000">
            <a:off x="11100145" y="3527580"/>
            <a:ext cx="233448" cy="322"/>
          </a:xfrm>
          <a:prstGeom prst="straightConnector1">
            <a:avLst/>
          </a:prstGeom>
          <a:noFill/>
          <a:ln cap="flat" cmpd="sng" w="9525">
            <a:solidFill>
              <a:srgbClr val="1F4E79"/>
            </a:solidFill>
            <a:prstDash val="solid"/>
            <a:miter lim="800000"/>
            <a:headEnd len="sm" w="sm" type="none"/>
            <a:tailEnd len="med" w="med" type="triangle"/>
          </a:ln>
        </p:spPr>
      </p:cxnSp>
      <p:pic>
        <p:nvPicPr>
          <p:cNvPr descr="Skull And Crossbones Clip Art" id="469" name="Google Shape;469;p2"/>
          <p:cNvPicPr preferRelativeResize="0"/>
          <p:nvPr/>
        </p:nvPicPr>
        <p:blipFill rotWithShape="1">
          <a:blip r:embed="rId4">
            <a:alphaModFix/>
          </a:blip>
          <a:srcRect b="0" l="0" r="0" t="0"/>
          <a:stretch/>
        </p:blipFill>
        <p:spPr>
          <a:xfrm>
            <a:off x="10240109" y="2187130"/>
            <a:ext cx="429569" cy="413818"/>
          </a:xfrm>
          <a:prstGeom prst="rect">
            <a:avLst/>
          </a:prstGeom>
          <a:noFill/>
          <a:ln>
            <a:noFill/>
          </a:ln>
        </p:spPr>
      </p:pic>
      <p:cxnSp>
        <p:nvCxnSpPr>
          <p:cNvPr id="470" name="Google Shape;470;p2"/>
          <p:cNvCxnSpPr/>
          <p:nvPr/>
        </p:nvCxnSpPr>
        <p:spPr>
          <a:xfrm flipH="1" rot="10800000">
            <a:off x="8771517" y="4611201"/>
            <a:ext cx="233448" cy="322"/>
          </a:xfrm>
          <a:prstGeom prst="straightConnector1">
            <a:avLst/>
          </a:prstGeom>
          <a:noFill/>
          <a:ln cap="flat" cmpd="sng" w="9525">
            <a:solidFill>
              <a:srgbClr val="1F4E79"/>
            </a:solidFill>
            <a:prstDash val="solid"/>
            <a:miter lim="800000"/>
            <a:headEnd len="sm" w="sm" type="none"/>
            <a:tailEnd len="med" w="med" type="triangle"/>
          </a:ln>
        </p:spPr>
      </p:cxnSp>
      <p:cxnSp>
        <p:nvCxnSpPr>
          <p:cNvPr id="471" name="Google Shape;471;p2"/>
          <p:cNvCxnSpPr/>
          <p:nvPr/>
        </p:nvCxnSpPr>
        <p:spPr>
          <a:xfrm flipH="1" rot="10800000">
            <a:off x="7614188" y="4635603"/>
            <a:ext cx="233448" cy="322"/>
          </a:xfrm>
          <a:prstGeom prst="straightConnector1">
            <a:avLst/>
          </a:prstGeom>
          <a:noFill/>
          <a:ln cap="flat" cmpd="sng" w="9525">
            <a:solidFill>
              <a:srgbClr val="1F4E79"/>
            </a:solidFill>
            <a:prstDash val="solid"/>
            <a:miter lim="800000"/>
            <a:headEnd len="sm" w="sm" type="none"/>
            <a:tailEnd len="med" w="med" type="triangle"/>
          </a:ln>
        </p:spPr>
      </p:cxnSp>
      <p:cxnSp>
        <p:nvCxnSpPr>
          <p:cNvPr id="472" name="Google Shape;472;p2"/>
          <p:cNvCxnSpPr/>
          <p:nvPr/>
        </p:nvCxnSpPr>
        <p:spPr>
          <a:xfrm flipH="1" rot="10800000">
            <a:off x="6036911" y="3952946"/>
            <a:ext cx="1" cy="228986"/>
          </a:xfrm>
          <a:prstGeom prst="straightConnector1">
            <a:avLst/>
          </a:prstGeom>
          <a:noFill/>
          <a:ln cap="flat" cmpd="sng" w="9525">
            <a:solidFill>
              <a:srgbClr val="1F4E79"/>
            </a:solidFill>
            <a:prstDash val="solid"/>
            <a:miter lim="800000"/>
            <a:headEnd len="sm" w="sm" type="none"/>
            <a:tailEnd len="med" w="med" type="triangle"/>
          </a:ln>
        </p:spPr>
      </p:cxnSp>
      <p:cxnSp>
        <p:nvCxnSpPr>
          <p:cNvPr id="473" name="Google Shape;473;p2"/>
          <p:cNvCxnSpPr/>
          <p:nvPr/>
        </p:nvCxnSpPr>
        <p:spPr>
          <a:xfrm flipH="1" rot="10800000">
            <a:off x="8358561" y="605452"/>
            <a:ext cx="1" cy="236069"/>
          </a:xfrm>
          <a:prstGeom prst="straightConnector1">
            <a:avLst/>
          </a:prstGeom>
          <a:noFill/>
          <a:ln cap="flat" cmpd="sng" w="9525">
            <a:solidFill>
              <a:srgbClr val="1F4E79"/>
            </a:solidFill>
            <a:prstDash val="solid"/>
            <a:miter lim="800000"/>
            <a:headEnd len="sm" w="sm" type="none"/>
            <a:tailEnd len="med" w="med" type="triangle"/>
          </a:ln>
        </p:spPr>
      </p:cxnSp>
      <p:cxnSp>
        <p:nvCxnSpPr>
          <p:cNvPr id="474" name="Google Shape;474;p2"/>
          <p:cNvCxnSpPr/>
          <p:nvPr/>
        </p:nvCxnSpPr>
        <p:spPr>
          <a:xfrm flipH="1">
            <a:off x="4868163" y="5089064"/>
            <a:ext cx="1" cy="228987"/>
          </a:xfrm>
          <a:prstGeom prst="straightConnector1">
            <a:avLst/>
          </a:prstGeom>
          <a:noFill/>
          <a:ln cap="flat" cmpd="sng" w="9525">
            <a:solidFill>
              <a:srgbClr val="1F4E79"/>
            </a:solidFill>
            <a:prstDash val="solid"/>
            <a:miter lim="800000"/>
            <a:headEnd len="sm" w="sm" type="none"/>
            <a:tailEnd len="med" w="med" type="triangle"/>
          </a:ln>
        </p:spPr>
      </p:cxnSp>
      <p:cxnSp>
        <p:nvCxnSpPr>
          <p:cNvPr id="475" name="Google Shape;475;p2"/>
          <p:cNvCxnSpPr/>
          <p:nvPr/>
        </p:nvCxnSpPr>
        <p:spPr>
          <a:xfrm flipH="1" rot="10800000">
            <a:off x="4891127" y="3953665"/>
            <a:ext cx="1" cy="236069"/>
          </a:xfrm>
          <a:prstGeom prst="straightConnector1">
            <a:avLst/>
          </a:prstGeom>
          <a:noFill/>
          <a:ln cap="flat" cmpd="sng" w="9525">
            <a:solidFill>
              <a:srgbClr val="1F4E79"/>
            </a:solidFill>
            <a:prstDash val="solid"/>
            <a:miter lim="800000"/>
            <a:headEnd len="sm" w="sm" type="none"/>
            <a:tailEnd len="med" w="med" type="triangle"/>
          </a:ln>
        </p:spPr>
      </p:cxnSp>
      <p:pic>
        <p:nvPicPr>
          <p:cNvPr descr="Skull And Crossbones Clip Art" id="476" name="Google Shape;476;p2"/>
          <p:cNvPicPr preferRelativeResize="0"/>
          <p:nvPr/>
        </p:nvPicPr>
        <p:blipFill rotWithShape="1">
          <a:blip r:embed="rId4">
            <a:alphaModFix/>
          </a:blip>
          <a:srcRect b="0" l="0" r="0" t="0"/>
          <a:stretch/>
        </p:blipFill>
        <p:spPr>
          <a:xfrm>
            <a:off x="6920702" y="1153281"/>
            <a:ext cx="429569" cy="413818"/>
          </a:xfrm>
          <a:prstGeom prst="rect">
            <a:avLst/>
          </a:prstGeom>
          <a:noFill/>
          <a:ln>
            <a:noFill/>
          </a:ln>
        </p:spPr>
      </p:pic>
      <p:sp>
        <p:nvSpPr>
          <p:cNvPr id="477" name="Google Shape;477;p2"/>
          <p:cNvSpPr/>
          <p:nvPr/>
        </p:nvSpPr>
        <p:spPr>
          <a:xfrm>
            <a:off x="5603577" y="3087591"/>
            <a:ext cx="908102" cy="889462"/>
          </a:xfrm>
          <a:prstGeom prst="rtTriangle">
            <a:avLst/>
          </a:prstGeom>
          <a:solidFill>
            <a:srgbClr val="115076"/>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wentieth Century"/>
              <a:buNone/>
            </a:pPr>
            <a:r>
              <a:t/>
            </a:r>
            <a:endParaRPr b="0" i="0" sz="1800" u="none" cap="none" strike="noStrike">
              <a:solidFill>
                <a:srgbClr val="FFFFFF"/>
              </a:solidFill>
              <a:latin typeface="Twentieth Century"/>
              <a:ea typeface="Twentieth Century"/>
              <a:cs typeface="Twentieth Century"/>
              <a:sym typeface="Twentieth Century"/>
            </a:endParaRPr>
          </a:p>
        </p:txBody>
      </p:sp>
      <p:sp>
        <p:nvSpPr>
          <p:cNvPr id="478" name="Google Shape;478;p2"/>
          <p:cNvSpPr txBox="1"/>
          <p:nvPr/>
        </p:nvSpPr>
        <p:spPr>
          <a:xfrm>
            <a:off x="5578825" y="3634478"/>
            <a:ext cx="910584" cy="31197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FFFF"/>
              </a:buClr>
              <a:buSzPts val="1600"/>
              <a:buFont typeface="Century Gothic"/>
              <a:buNone/>
            </a:pPr>
            <a:r>
              <a:rPr b="0" i="0" lang="en-GB" sz="1600" u="none" cap="none" strike="noStrike">
                <a:solidFill>
                  <a:srgbClr val="FFFFFF"/>
                </a:solidFill>
                <a:latin typeface="Century Gothic"/>
                <a:ea typeface="Century Gothic"/>
                <a:cs typeface="Century Gothic"/>
                <a:sym typeface="Century Gothic"/>
              </a:rPr>
              <a:t>Reise</a:t>
            </a:r>
            <a:endParaRPr b="0" i="0" sz="1600" u="none" cap="none" strike="noStrike">
              <a:solidFill>
                <a:srgbClr val="FFFFFF"/>
              </a:solidFill>
              <a:latin typeface="Century Gothic"/>
              <a:ea typeface="Century Gothic"/>
              <a:cs typeface="Century Gothic"/>
              <a:sym typeface="Century Gothic"/>
            </a:endParaRPr>
          </a:p>
        </p:txBody>
      </p:sp>
      <p:sp>
        <p:nvSpPr>
          <p:cNvPr id="479" name="Google Shape;479;p2"/>
          <p:cNvSpPr txBox="1"/>
          <p:nvPr/>
        </p:nvSpPr>
        <p:spPr>
          <a:xfrm>
            <a:off x="5842568" y="3073180"/>
            <a:ext cx="722245" cy="338553"/>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115076"/>
              </a:buClr>
              <a:buSzPts val="1600"/>
              <a:buFont typeface="Century Gothic"/>
              <a:buNone/>
            </a:pPr>
            <a:r>
              <a:rPr b="0" i="0" lang="en-GB" sz="1600" u="none" cap="none" strike="noStrike">
                <a:solidFill>
                  <a:srgbClr val="115076"/>
                </a:solidFill>
                <a:latin typeface="Century Gothic"/>
                <a:ea typeface="Century Gothic"/>
                <a:cs typeface="Century Gothic"/>
                <a:sym typeface="Century Gothic"/>
              </a:rPr>
              <a:t>Riese</a:t>
            </a:r>
            <a:endParaRPr b="0" i="0" sz="1600" u="none" cap="none" strike="noStrike">
              <a:solidFill>
                <a:srgbClr val="115076"/>
              </a:solidFill>
              <a:latin typeface="Century Gothic"/>
              <a:ea typeface="Century Gothic"/>
              <a:cs typeface="Century Gothic"/>
              <a:sym typeface="Century Gothic"/>
            </a:endParaRPr>
          </a:p>
        </p:txBody>
      </p:sp>
      <p:sp>
        <p:nvSpPr>
          <p:cNvPr id="480" name="Google Shape;480;p2"/>
          <p:cNvSpPr/>
          <p:nvPr/>
        </p:nvSpPr>
        <p:spPr>
          <a:xfrm>
            <a:off x="5601099" y="3078331"/>
            <a:ext cx="917117" cy="898722"/>
          </a:xfrm>
          <a:prstGeom prst="rect">
            <a:avLst/>
          </a:prstGeom>
          <a:no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wentieth Century"/>
              <a:buNone/>
            </a:pPr>
            <a:r>
              <a:t/>
            </a:r>
            <a:endParaRPr b="0" i="0" sz="1800" u="none" cap="none" strike="noStrike">
              <a:solidFill>
                <a:srgbClr val="FFFFFF"/>
              </a:solidFill>
              <a:latin typeface="Twentieth Century"/>
              <a:ea typeface="Twentieth Century"/>
              <a:cs typeface="Twentieth Century"/>
              <a:sym typeface="Twentieth Century"/>
            </a:endParaRPr>
          </a:p>
        </p:txBody>
      </p:sp>
      <p:pic>
        <p:nvPicPr>
          <p:cNvPr descr="Skull And Crossbones Clip Art" id="481" name="Google Shape;481;p2"/>
          <p:cNvPicPr preferRelativeResize="0"/>
          <p:nvPr/>
        </p:nvPicPr>
        <p:blipFill rotWithShape="1">
          <a:blip r:embed="rId4">
            <a:alphaModFix/>
          </a:blip>
          <a:srcRect b="0" l="0" r="0" t="0"/>
          <a:stretch/>
        </p:blipFill>
        <p:spPr>
          <a:xfrm>
            <a:off x="5856111" y="2314597"/>
            <a:ext cx="429569" cy="413818"/>
          </a:xfrm>
          <a:prstGeom prst="rect">
            <a:avLst/>
          </a:prstGeom>
          <a:noFill/>
          <a:ln>
            <a:noFill/>
          </a:ln>
        </p:spPr>
      </p:pic>
      <p:cxnSp>
        <p:nvCxnSpPr>
          <p:cNvPr id="482" name="Google Shape;482;p2"/>
          <p:cNvCxnSpPr/>
          <p:nvPr/>
        </p:nvCxnSpPr>
        <p:spPr>
          <a:xfrm flipH="1" rot="10800000">
            <a:off x="6046614" y="2851520"/>
            <a:ext cx="1" cy="236069"/>
          </a:xfrm>
          <a:prstGeom prst="straightConnector1">
            <a:avLst/>
          </a:prstGeom>
          <a:noFill/>
          <a:ln cap="flat" cmpd="sng" w="9525">
            <a:solidFill>
              <a:srgbClr val="1F4E79"/>
            </a:solidFill>
            <a:prstDash val="solid"/>
            <a:miter lim="800000"/>
            <a:headEnd len="sm" w="sm" type="none"/>
            <a:tailEnd len="med" w="med" type="triangle"/>
          </a:ln>
        </p:spPr>
      </p:cxnSp>
      <p:cxnSp>
        <p:nvCxnSpPr>
          <p:cNvPr id="483" name="Google Shape;483;p2"/>
          <p:cNvCxnSpPr/>
          <p:nvPr/>
        </p:nvCxnSpPr>
        <p:spPr>
          <a:xfrm rot="10800000">
            <a:off x="5384332" y="3558488"/>
            <a:ext cx="233448" cy="1"/>
          </a:xfrm>
          <a:prstGeom prst="straightConnector1">
            <a:avLst/>
          </a:prstGeom>
          <a:noFill/>
          <a:ln cap="flat" cmpd="sng" w="9525">
            <a:solidFill>
              <a:srgbClr val="115076"/>
            </a:solidFill>
            <a:prstDash val="solid"/>
            <a:miter lim="800000"/>
            <a:headEnd len="sm" w="sm" type="none"/>
            <a:tailEnd len="med" w="med" type="triangle"/>
          </a:ln>
        </p:spPr>
      </p:cxnSp>
      <p:sp>
        <p:nvSpPr>
          <p:cNvPr id="484" name="Google Shape;484;p2"/>
          <p:cNvSpPr txBox="1"/>
          <p:nvPr/>
        </p:nvSpPr>
        <p:spPr>
          <a:xfrm>
            <a:off x="7640140" y="211095"/>
            <a:ext cx="403474" cy="369332"/>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115076"/>
              </a:buClr>
              <a:buSzPts val="1800"/>
              <a:buFont typeface="Century Gothic"/>
              <a:buNone/>
            </a:pPr>
            <a:r>
              <a:rPr b="1" i="0" lang="en-GB" sz="1800" u="none" cap="none" strike="noStrike">
                <a:solidFill>
                  <a:srgbClr val="115076"/>
                </a:solidFill>
                <a:latin typeface="Century Gothic"/>
                <a:ea typeface="Century Gothic"/>
                <a:cs typeface="Century Gothic"/>
                <a:sym typeface="Century Gothic"/>
              </a:rPr>
              <a:t>c</a:t>
            </a:r>
            <a:endParaRPr/>
          </a:p>
        </p:txBody>
      </p:sp>
      <p:sp>
        <p:nvSpPr>
          <p:cNvPr id="485" name="Google Shape;485;p2"/>
          <p:cNvSpPr txBox="1"/>
          <p:nvPr/>
        </p:nvSpPr>
        <p:spPr>
          <a:xfrm>
            <a:off x="11616501" y="1582332"/>
            <a:ext cx="403474" cy="369332"/>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115076"/>
              </a:buClr>
              <a:buSzPts val="1800"/>
              <a:buFont typeface="Century Gothic"/>
              <a:buNone/>
            </a:pPr>
            <a:r>
              <a:rPr b="1" i="0" lang="en-GB" sz="1800" u="none" cap="none" strike="noStrike">
                <a:solidFill>
                  <a:srgbClr val="115076"/>
                </a:solidFill>
                <a:latin typeface="Century Gothic"/>
                <a:ea typeface="Century Gothic"/>
                <a:cs typeface="Century Gothic"/>
                <a:sym typeface="Century Gothic"/>
              </a:rPr>
              <a:t>h</a:t>
            </a:r>
            <a:endParaRPr/>
          </a:p>
        </p:txBody>
      </p:sp>
      <p:sp>
        <p:nvSpPr>
          <p:cNvPr id="486" name="Google Shape;486;p2"/>
          <p:cNvSpPr txBox="1"/>
          <p:nvPr/>
        </p:nvSpPr>
        <p:spPr>
          <a:xfrm>
            <a:off x="7017854" y="734362"/>
            <a:ext cx="403474" cy="369332"/>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115076"/>
              </a:buClr>
              <a:buSzPts val="1800"/>
              <a:buFont typeface="Century Gothic"/>
              <a:buNone/>
            </a:pPr>
            <a:r>
              <a:rPr b="1" i="0" lang="en-GB" sz="1800" u="none" cap="none" strike="noStrike">
                <a:solidFill>
                  <a:srgbClr val="115076"/>
                </a:solidFill>
                <a:latin typeface="Century Gothic"/>
                <a:ea typeface="Century Gothic"/>
                <a:cs typeface="Century Gothic"/>
                <a:sym typeface="Century Gothic"/>
              </a:rPr>
              <a:t>w</a:t>
            </a:r>
            <a:endParaRPr/>
          </a:p>
        </p:txBody>
      </p:sp>
      <p:sp>
        <p:nvSpPr>
          <p:cNvPr id="487" name="Google Shape;487;p2"/>
          <p:cNvSpPr txBox="1"/>
          <p:nvPr/>
        </p:nvSpPr>
        <p:spPr>
          <a:xfrm>
            <a:off x="4236286" y="3447583"/>
            <a:ext cx="403474" cy="369332"/>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115076"/>
              </a:buClr>
              <a:buSzPts val="1800"/>
              <a:buFont typeface="Century Gothic"/>
              <a:buNone/>
            </a:pPr>
            <a:r>
              <a:rPr b="1" i="0" lang="en-GB" sz="1800" u="none" cap="none" strike="noStrike">
                <a:solidFill>
                  <a:srgbClr val="115076"/>
                </a:solidFill>
                <a:latin typeface="Century Gothic"/>
                <a:ea typeface="Century Gothic"/>
                <a:cs typeface="Century Gothic"/>
                <a:sym typeface="Century Gothic"/>
              </a:rPr>
              <a:t>i</a:t>
            </a:r>
            <a:endParaRPr/>
          </a:p>
        </p:txBody>
      </p:sp>
      <p:sp>
        <p:nvSpPr>
          <p:cNvPr id="488" name="Google Shape;488;p2"/>
          <p:cNvSpPr txBox="1"/>
          <p:nvPr/>
        </p:nvSpPr>
        <p:spPr>
          <a:xfrm>
            <a:off x="5849185" y="1864656"/>
            <a:ext cx="403474" cy="369332"/>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115076"/>
              </a:buClr>
              <a:buSzPts val="1800"/>
              <a:buFont typeface="Century Gothic"/>
              <a:buNone/>
            </a:pPr>
            <a:r>
              <a:rPr b="1" i="0" lang="en-GB" sz="1800" u="none" cap="none" strike="noStrike">
                <a:solidFill>
                  <a:srgbClr val="115076"/>
                </a:solidFill>
                <a:latin typeface="Century Gothic"/>
                <a:ea typeface="Century Gothic"/>
                <a:cs typeface="Century Gothic"/>
                <a:sym typeface="Century Gothic"/>
              </a:rPr>
              <a:t>z</a:t>
            </a:r>
            <a:endParaRPr/>
          </a:p>
        </p:txBody>
      </p:sp>
      <p:sp>
        <p:nvSpPr>
          <p:cNvPr id="489" name="Google Shape;489;p2"/>
          <p:cNvSpPr txBox="1"/>
          <p:nvPr/>
        </p:nvSpPr>
        <p:spPr>
          <a:xfrm>
            <a:off x="10927056" y="2253250"/>
            <a:ext cx="403474" cy="369332"/>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115076"/>
              </a:buClr>
              <a:buSzPts val="1800"/>
              <a:buFont typeface="Century Gothic"/>
              <a:buNone/>
            </a:pPr>
            <a:r>
              <a:rPr b="1" i="0" lang="en-GB" sz="1800" u="none" cap="none" strike="noStrike">
                <a:solidFill>
                  <a:srgbClr val="115076"/>
                </a:solidFill>
                <a:latin typeface="Century Gothic"/>
                <a:ea typeface="Century Gothic"/>
                <a:cs typeface="Century Gothic"/>
                <a:sym typeface="Century Gothic"/>
              </a:rPr>
              <a:t>v</a:t>
            </a:r>
            <a:endParaRPr/>
          </a:p>
        </p:txBody>
      </p:sp>
      <p:sp>
        <p:nvSpPr>
          <p:cNvPr id="490" name="Google Shape;490;p2"/>
          <p:cNvSpPr txBox="1"/>
          <p:nvPr/>
        </p:nvSpPr>
        <p:spPr>
          <a:xfrm>
            <a:off x="11427230" y="2910764"/>
            <a:ext cx="403474" cy="369332"/>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115076"/>
              </a:buClr>
              <a:buSzPts val="1800"/>
              <a:buFont typeface="Century Gothic"/>
              <a:buNone/>
            </a:pPr>
            <a:r>
              <a:rPr b="1" i="0" lang="en-GB" sz="1800" u="none" cap="none" strike="noStrike">
                <a:solidFill>
                  <a:srgbClr val="115076"/>
                </a:solidFill>
                <a:latin typeface="Century Gothic"/>
                <a:ea typeface="Century Gothic"/>
                <a:cs typeface="Century Gothic"/>
                <a:sym typeface="Century Gothic"/>
              </a:rPr>
              <a:t>k</a:t>
            </a:r>
            <a:endParaRPr/>
          </a:p>
        </p:txBody>
      </p:sp>
      <p:sp>
        <p:nvSpPr>
          <p:cNvPr id="491" name="Google Shape;491;p2"/>
          <p:cNvSpPr txBox="1"/>
          <p:nvPr/>
        </p:nvSpPr>
        <p:spPr>
          <a:xfrm>
            <a:off x="9671263" y="5479675"/>
            <a:ext cx="403474" cy="369332"/>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115076"/>
              </a:buClr>
              <a:buSzPts val="1800"/>
              <a:buFont typeface="Century Gothic"/>
              <a:buNone/>
            </a:pPr>
            <a:r>
              <a:rPr b="1" i="0" lang="en-GB" sz="1800" u="none" cap="none" strike="noStrike">
                <a:solidFill>
                  <a:srgbClr val="115076"/>
                </a:solidFill>
                <a:latin typeface="Century Gothic"/>
                <a:ea typeface="Century Gothic"/>
                <a:cs typeface="Century Gothic"/>
                <a:sym typeface="Century Gothic"/>
              </a:rPr>
              <a:t>j</a:t>
            </a:r>
            <a:endParaRPr/>
          </a:p>
        </p:txBody>
      </p:sp>
      <p:sp>
        <p:nvSpPr>
          <p:cNvPr id="492" name="Google Shape;492;p2"/>
          <p:cNvSpPr txBox="1"/>
          <p:nvPr/>
        </p:nvSpPr>
        <p:spPr>
          <a:xfrm>
            <a:off x="5099500" y="5447468"/>
            <a:ext cx="403474" cy="369332"/>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115076"/>
              </a:buClr>
              <a:buSzPts val="1800"/>
              <a:buFont typeface="Century Gothic"/>
              <a:buNone/>
            </a:pPr>
            <a:r>
              <a:rPr b="1" i="0" lang="en-GB" sz="1800" u="none" cap="none" strike="noStrike">
                <a:solidFill>
                  <a:srgbClr val="115076"/>
                </a:solidFill>
                <a:latin typeface="Century Gothic"/>
                <a:ea typeface="Century Gothic"/>
                <a:cs typeface="Century Gothic"/>
                <a:sym typeface="Century Gothic"/>
              </a:rPr>
              <a:t>y</a:t>
            </a:r>
            <a:endParaRPr/>
          </a:p>
        </p:txBody>
      </p:sp>
      <p:sp>
        <p:nvSpPr>
          <p:cNvPr id="493" name="Google Shape;493;p2"/>
          <p:cNvSpPr txBox="1"/>
          <p:nvPr/>
        </p:nvSpPr>
        <p:spPr>
          <a:xfrm>
            <a:off x="10895345" y="4413982"/>
            <a:ext cx="403474" cy="369332"/>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115076"/>
              </a:buClr>
              <a:buSzPts val="1800"/>
              <a:buFont typeface="Century Gothic"/>
              <a:buNone/>
            </a:pPr>
            <a:r>
              <a:rPr b="1" i="0" lang="en-GB" sz="1800" u="none" cap="none" strike="noStrike">
                <a:solidFill>
                  <a:srgbClr val="115076"/>
                </a:solidFill>
                <a:latin typeface="Century Gothic"/>
                <a:ea typeface="Century Gothic"/>
                <a:cs typeface="Century Gothic"/>
                <a:sym typeface="Century Gothic"/>
              </a:rPr>
              <a:t>r</a:t>
            </a:r>
            <a:endParaRPr/>
          </a:p>
        </p:txBody>
      </p:sp>
      <p:sp>
        <p:nvSpPr>
          <p:cNvPr id="494" name="Google Shape;494;p2"/>
          <p:cNvSpPr txBox="1"/>
          <p:nvPr/>
        </p:nvSpPr>
        <p:spPr>
          <a:xfrm>
            <a:off x="6501415" y="5614436"/>
            <a:ext cx="403474" cy="369332"/>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115076"/>
              </a:buClr>
              <a:buSzPts val="1800"/>
              <a:buFont typeface="Century Gothic"/>
              <a:buNone/>
            </a:pPr>
            <a:r>
              <a:rPr b="1" i="0" lang="en-GB" sz="1800" u="none" cap="none" strike="noStrike">
                <a:solidFill>
                  <a:srgbClr val="115076"/>
                </a:solidFill>
                <a:latin typeface="Century Gothic"/>
                <a:ea typeface="Century Gothic"/>
                <a:cs typeface="Century Gothic"/>
                <a:sym typeface="Century Gothic"/>
              </a:rPr>
              <a:t>q</a:t>
            </a:r>
            <a:endParaRPr/>
          </a:p>
        </p:txBody>
      </p:sp>
      <p:sp>
        <p:nvSpPr>
          <p:cNvPr id="495" name="Google Shape;495;p2"/>
          <p:cNvSpPr txBox="1"/>
          <p:nvPr/>
        </p:nvSpPr>
        <p:spPr>
          <a:xfrm>
            <a:off x="382044" y="1550694"/>
            <a:ext cx="3736244" cy="313932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115076"/>
              </a:buClr>
              <a:buSzPts val="2200"/>
              <a:buFont typeface="Century Gothic"/>
              <a:buNone/>
            </a:pPr>
            <a:r>
              <a:rPr b="0" i="0" lang="en-GB" sz="2200" u="none" cap="none" strike="noStrike">
                <a:solidFill>
                  <a:srgbClr val="115076"/>
                </a:solidFill>
                <a:latin typeface="Century Gothic"/>
                <a:ea typeface="Century Gothic"/>
                <a:cs typeface="Century Gothic"/>
                <a:sym typeface="Century Gothic"/>
              </a:rPr>
              <a:t>One of the chests contains buried treasure. All the others contain poison!</a:t>
            </a:r>
            <a:endParaRPr/>
          </a:p>
          <a:p>
            <a:pPr indent="0" lvl="0" marL="0" marR="0" rtl="0" algn="l">
              <a:lnSpc>
                <a:spcPct val="100000"/>
              </a:lnSpc>
              <a:spcBef>
                <a:spcPts val="0"/>
              </a:spcBef>
              <a:spcAft>
                <a:spcPts val="0"/>
              </a:spcAft>
              <a:buClr>
                <a:schemeClr val="dk1"/>
              </a:buClr>
              <a:buSzPts val="2200"/>
              <a:buFont typeface="Twentieth Century"/>
              <a:buNone/>
            </a:pPr>
            <a:r>
              <a:t/>
            </a:r>
            <a:endParaRPr b="0" i="0" sz="2200" u="none" cap="none" strike="noStrike">
              <a:solidFill>
                <a:srgbClr val="115076"/>
              </a:solidFill>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115076"/>
              </a:buClr>
              <a:buSzPts val="2200"/>
              <a:buFont typeface="Century Gothic"/>
              <a:buNone/>
            </a:pPr>
            <a:r>
              <a:rPr b="0" i="0" lang="en-GB" sz="2200" u="none" cap="none" strike="noStrike">
                <a:solidFill>
                  <a:srgbClr val="115076"/>
                </a:solidFill>
                <a:latin typeface="Century Gothic"/>
                <a:ea typeface="Century Gothic"/>
                <a:cs typeface="Century Gothic"/>
                <a:sym typeface="Century Gothic"/>
              </a:rPr>
              <a:t>Listen carefully to the secret code and follow the arrows to find the treasure. </a:t>
            </a:r>
            <a:endParaRPr/>
          </a:p>
        </p:txBody>
      </p:sp>
      <p:pic>
        <p:nvPicPr>
          <p:cNvPr descr="Chest3 Clip Art" id="496" name="Google Shape;496;p2"/>
          <p:cNvPicPr preferRelativeResize="0"/>
          <p:nvPr/>
        </p:nvPicPr>
        <p:blipFill rotWithShape="1">
          <a:blip r:embed="rId6">
            <a:alphaModFix/>
          </a:blip>
          <a:srcRect b="0" l="0" r="0" t="0"/>
          <a:stretch/>
        </p:blipFill>
        <p:spPr>
          <a:xfrm>
            <a:off x="8040501" y="46710"/>
            <a:ext cx="607323" cy="583030"/>
          </a:xfrm>
          <a:prstGeom prst="rect">
            <a:avLst/>
          </a:prstGeom>
          <a:noFill/>
          <a:ln>
            <a:noFill/>
          </a:ln>
        </p:spPr>
      </p:pic>
      <p:pic>
        <p:nvPicPr>
          <p:cNvPr descr="Chest3 Clip Art" id="497" name="Google Shape;497;p2"/>
          <p:cNvPicPr preferRelativeResize="0"/>
          <p:nvPr/>
        </p:nvPicPr>
        <p:blipFill rotWithShape="1">
          <a:blip r:embed="rId6">
            <a:alphaModFix/>
          </a:blip>
          <a:srcRect b="0" l="0" r="0" t="0"/>
          <a:stretch/>
        </p:blipFill>
        <p:spPr>
          <a:xfrm>
            <a:off x="11412652" y="999302"/>
            <a:ext cx="607323" cy="583030"/>
          </a:xfrm>
          <a:prstGeom prst="rect">
            <a:avLst/>
          </a:prstGeom>
          <a:noFill/>
          <a:ln>
            <a:noFill/>
          </a:ln>
        </p:spPr>
      </p:pic>
      <p:pic>
        <p:nvPicPr>
          <p:cNvPr descr="Chest3 Clip Art" id="498" name="Google Shape;498;p2"/>
          <p:cNvPicPr preferRelativeResize="0"/>
          <p:nvPr/>
        </p:nvPicPr>
        <p:blipFill rotWithShape="1">
          <a:blip r:embed="rId6">
            <a:alphaModFix/>
          </a:blip>
          <a:srcRect b="0" l="0" r="0" t="0"/>
          <a:stretch/>
        </p:blipFill>
        <p:spPr>
          <a:xfrm>
            <a:off x="10161382" y="2127359"/>
            <a:ext cx="607323" cy="583030"/>
          </a:xfrm>
          <a:prstGeom prst="rect">
            <a:avLst/>
          </a:prstGeom>
          <a:noFill/>
          <a:ln>
            <a:noFill/>
          </a:ln>
        </p:spPr>
      </p:pic>
      <p:pic>
        <p:nvPicPr>
          <p:cNvPr descr="Chest3 Clip Art" id="499" name="Google Shape;499;p2"/>
          <p:cNvPicPr preferRelativeResize="0"/>
          <p:nvPr/>
        </p:nvPicPr>
        <p:blipFill rotWithShape="1">
          <a:blip r:embed="rId6">
            <a:alphaModFix/>
          </a:blip>
          <a:srcRect b="0" l="0" r="0" t="0"/>
          <a:stretch/>
        </p:blipFill>
        <p:spPr>
          <a:xfrm>
            <a:off x="11370956" y="3235372"/>
            <a:ext cx="607323" cy="583030"/>
          </a:xfrm>
          <a:prstGeom prst="rect">
            <a:avLst/>
          </a:prstGeom>
          <a:noFill/>
          <a:ln>
            <a:noFill/>
          </a:ln>
        </p:spPr>
      </p:pic>
      <p:pic>
        <p:nvPicPr>
          <p:cNvPr descr="Chest3 Clip Art" id="500" name="Google Shape;500;p2"/>
          <p:cNvPicPr preferRelativeResize="0"/>
          <p:nvPr/>
        </p:nvPicPr>
        <p:blipFill rotWithShape="1">
          <a:blip r:embed="rId6">
            <a:alphaModFix/>
          </a:blip>
          <a:srcRect b="0" l="0" r="0" t="0"/>
          <a:stretch/>
        </p:blipFill>
        <p:spPr>
          <a:xfrm>
            <a:off x="10319733" y="4378545"/>
            <a:ext cx="607323" cy="583030"/>
          </a:xfrm>
          <a:prstGeom prst="rect">
            <a:avLst/>
          </a:prstGeom>
          <a:noFill/>
          <a:ln>
            <a:noFill/>
          </a:ln>
        </p:spPr>
      </p:pic>
      <p:pic>
        <p:nvPicPr>
          <p:cNvPr descr="Chest3 Clip Art" id="501" name="Google Shape;501;p2"/>
          <p:cNvPicPr preferRelativeResize="0"/>
          <p:nvPr/>
        </p:nvPicPr>
        <p:blipFill rotWithShape="1">
          <a:blip r:embed="rId6">
            <a:alphaModFix/>
          </a:blip>
          <a:srcRect b="0" l="0" r="0" t="0"/>
          <a:stretch/>
        </p:blipFill>
        <p:spPr>
          <a:xfrm>
            <a:off x="9178352" y="5415227"/>
            <a:ext cx="607323" cy="583030"/>
          </a:xfrm>
          <a:prstGeom prst="rect">
            <a:avLst/>
          </a:prstGeom>
          <a:noFill/>
          <a:ln>
            <a:noFill/>
          </a:ln>
        </p:spPr>
      </p:pic>
      <p:pic>
        <p:nvPicPr>
          <p:cNvPr descr="Chest3 Clip Art" id="502" name="Google Shape;502;p2"/>
          <p:cNvPicPr preferRelativeResize="0"/>
          <p:nvPr/>
        </p:nvPicPr>
        <p:blipFill rotWithShape="1">
          <a:blip r:embed="rId6">
            <a:alphaModFix/>
          </a:blip>
          <a:srcRect b="0" l="0" r="0" t="0"/>
          <a:stretch/>
        </p:blipFill>
        <p:spPr>
          <a:xfrm>
            <a:off x="6860541" y="5427562"/>
            <a:ext cx="607323" cy="583030"/>
          </a:xfrm>
          <a:prstGeom prst="rect">
            <a:avLst/>
          </a:prstGeom>
          <a:noFill/>
          <a:ln>
            <a:noFill/>
          </a:ln>
        </p:spPr>
      </p:pic>
      <p:pic>
        <p:nvPicPr>
          <p:cNvPr descr="Chest3 Clip Art" id="503" name="Google Shape;503;p2"/>
          <p:cNvPicPr preferRelativeResize="0"/>
          <p:nvPr/>
        </p:nvPicPr>
        <p:blipFill rotWithShape="1">
          <a:blip r:embed="rId6">
            <a:alphaModFix/>
          </a:blip>
          <a:srcRect b="0" l="0" r="0" t="0"/>
          <a:stretch/>
        </p:blipFill>
        <p:spPr>
          <a:xfrm>
            <a:off x="4497900" y="5439490"/>
            <a:ext cx="607323" cy="583030"/>
          </a:xfrm>
          <a:prstGeom prst="rect">
            <a:avLst/>
          </a:prstGeom>
          <a:noFill/>
          <a:ln>
            <a:noFill/>
          </a:ln>
        </p:spPr>
      </p:pic>
      <p:pic>
        <p:nvPicPr>
          <p:cNvPr descr="Chest3 Clip Art" id="504" name="Google Shape;504;p2"/>
          <p:cNvPicPr preferRelativeResize="0"/>
          <p:nvPr/>
        </p:nvPicPr>
        <p:blipFill rotWithShape="1">
          <a:blip r:embed="rId6">
            <a:alphaModFix/>
          </a:blip>
          <a:srcRect b="0" l="0" r="0" t="0"/>
          <a:stretch/>
        </p:blipFill>
        <p:spPr>
          <a:xfrm>
            <a:off x="4599696" y="3330622"/>
            <a:ext cx="607323" cy="583030"/>
          </a:xfrm>
          <a:prstGeom prst="rect">
            <a:avLst/>
          </a:prstGeom>
          <a:noFill/>
          <a:ln>
            <a:noFill/>
          </a:ln>
        </p:spPr>
      </p:pic>
      <p:pic>
        <p:nvPicPr>
          <p:cNvPr descr="Chest3 Clip Art" id="505" name="Google Shape;505;p2"/>
          <p:cNvPicPr preferRelativeResize="0"/>
          <p:nvPr/>
        </p:nvPicPr>
        <p:blipFill rotWithShape="1">
          <a:blip r:embed="rId6">
            <a:alphaModFix/>
          </a:blip>
          <a:srcRect b="0" l="0" r="0" t="0"/>
          <a:stretch/>
        </p:blipFill>
        <p:spPr>
          <a:xfrm>
            <a:off x="5765206" y="2250041"/>
            <a:ext cx="607323" cy="583030"/>
          </a:xfrm>
          <a:prstGeom prst="rect">
            <a:avLst/>
          </a:prstGeom>
          <a:noFill/>
          <a:ln>
            <a:noFill/>
          </a:ln>
        </p:spPr>
      </p:pic>
      <p:pic>
        <p:nvPicPr>
          <p:cNvPr descr="Chest3 Clip Art" id="506" name="Google Shape;506;p2"/>
          <p:cNvPicPr preferRelativeResize="0"/>
          <p:nvPr/>
        </p:nvPicPr>
        <p:blipFill rotWithShape="1">
          <a:blip r:embed="rId6">
            <a:alphaModFix/>
          </a:blip>
          <a:srcRect b="0" l="0" r="0" t="0"/>
          <a:stretch/>
        </p:blipFill>
        <p:spPr>
          <a:xfrm>
            <a:off x="6889603" y="1088668"/>
            <a:ext cx="607323" cy="583030"/>
          </a:xfrm>
          <a:prstGeom prst="rect">
            <a:avLst/>
          </a:prstGeom>
          <a:noFill/>
          <a:ln>
            <a:noFill/>
          </a:ln>
        </p:spPr>
      </p:pic>
      <p:sp>
        <p:nvSpPr>
          <p:cNvPr id="507" name="Google Shape;507;p2"/>
          <p:cNvSpPr/>
          <p:nvPr/>
        </p:nvSpPr>
        <p:spPr>
          <a:xfrm>
            <a:off x="11567875" y="-154641"/>
            <a:ext cx="551754" cy="92333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D5DBE5"/>
              </a:buClr>
              <a:buSzPts val="5400"/>
              <a:buFont typeface="Twentieth Century"/>
              <a:buNone/>
            </a:pPr>
            <a:r>
              <a:rPr b="1" i="0" lang="en-GB" sz="5400" u="none" cap="none" strike="noStrike">
                <a:solidFill>
                  <a:srgbClr val="D5DBE5"/>
                </a:solidFill>
                <a:latin typeface="Twentieth Century"/>
                <a:ea typeface="Twentieth Century"/>
                <a:cs typeface="Twentieth Century"/>
                <a:sym typeface="Twentieth Century"/>
              </a:rPr>
              <a:t>2</a:t>
            </a:r>
            <a:endParaRPr/>
          </a:p>
        </p:txBody>
      </p:sp>
      <p:pic>
        <p:nvPicPr>
          <p:cNvPr descr="Play Audio Button Set Clip Art" id="508" name="Google Shape;508;p2"/>
          <p:cNvPicPr preferRelativeResize="0"/>
          <p:nvPr/>
        </p:nvPicPr>
        <p:blipFill rotWithShape="1">
          <a:blip r:embed="rId7">
            <a:alphaModFix/>
          </a:blip>
          <a:srcRect b="0" l="0" r="0" t="0"/>
          <a:stretch/>
        </p:blipFill>
        <p:spPr>
          <a:xfrm>
            <a:off x="1974468" y="5113835"/>
            <a:ext cx="693899" cy="679235"/>
          </a:xfrm>
          <a:prstGeom prst="rect">
            <a:avLst/>
          </a:prstGeom>
          <a:noFill/>
          <a:ln>
            <a:noFill/>
          </a:ln>
        </p:spPr>
      </p:pic>
      <p:pic>
        <p:nvPicPr>
          <p:cNvPr id="509" name="Google Shape;509;p2"/>
          <p:cNvPicPr preferRelativeResize="0"/>
          <p:nvPr/>
        </p:nvPicPr>
        <p:blipFill rotWithShape="1">
          <a:blip r:embed="rId8">
            <a:alphaModFix/>
          </a:blip>
          <a:srcRect b="0" l="0" r="0" t="0"/>
          <a:stretch/>
        </p:blipFill>
        <p:spPr>
          <a:xfrm>
            <a:off x="10990463" y="4960387"/>
            <a:ext cx="1207412" cy="1207412"/>
          </a:xfrm>
          <a:prstGeom prst="rect">
            <a:avLst/>
          </a:prstGeom>
          <a:noFill/>
          <a:ln>
            <a:noFill/>
          </a:ln>
        </p:spPr>
      </p:pic>
      <p:pic>
        <p:nvPicPr>
          <p:cNvPr descr="Treasure Map Clip Art" id="510" name="Google Shape;510;p2"/>
          <p:cNvPicPr preferRelativeResize="0"/>
          <p:nvPr/>
        </p:nvPicPr>
        <p:blipFill rotWithShape="1">
          <a:blip r:embed="rId9">
            <a:alphaModFix/>
          </a:blip>
          <a:srcRect b="0" l="0" r="0" t="0"/>
          <a:stretch/>
        </p:blipFill>
        <p:spPr>
          <a:xfrm>
            <a:off x="999807" y="5082093"/>
            <a:ext cx="765174" cy="754972"/>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 presetSubtype="0">
                                  <p:stCondLst>
                                    <p:cond delay="0"/>
                                  </p:stCondLst>
                                  <p:childTnLst>
                                    <p:set>
                                      <p:cBhvr>
                                        <p:cTn dur="1" fill="hold">
                                          <p:stCondLst>
                                            <p:cond delay="0"/>
                                          </p:stCondLst>
                                        </p:cTn>
                                        <p:tgtEl>
                                          <p:spTgt spid="51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500"/>
                                        <p:tgtEl>
                                          <p:spTgt spid="496"/>
                                        </p:tgtEl>
                                      </p:cBhvr>
                                    </p:animEffect>
                                    <p:set>
                                      <p:cBhvr>
                                        <p:cTn dur="1" fill="hold">
                                          <p:stCondLst>
                                            <p:cond delay="500"/>
                                          </p:stCondLst>
                                        </p:cTn>
                                        <p:tgtEl>
                                          <p:spTgt spid="496"/>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500"/>
                                        <p:tgtEl>
                                          <p:spTgt spid="497"/>
                                        </p:tgtEl>
                                      </p:cBhvr>
                                    </p:animEffect>
                                    <p:set>
                                      <p:cBhvr>
                                        <p:cTn dur="1" fill="hold">
                                          <p:stCondLst>
                                            <p:cond delay="500"/>
                                          </p:stCondLst>
                                        </p:cTn>
                                        <p:tgtEl>
                                          <p:spTgt spid="497"/>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500"/>
                                        <p:tgtEl>
                                          <p:spTgt spid="498"/>
                                        </p:tgtEl>
                                      </p:cBhvr>
                                    </p:animEffect>
                                    <p:set>
                                      <p:cBhvr>
                                        <p:cTn dur="1" fill="hold">
                                          <p:stCondLst>
                                            <p:cond delay="500"/>
                                          </p:stCondLst>
                                        </p:cTn>
                                        <p:tgtEl>
                                          <p:spTgt spid="498"/>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500"/>
                                        <p:tgtEl>
                                          <p:spTgt spid="499"/>
                                        </p:tgtEl>
                                      </p:cBhvr>
                                    </p:animEffect>
                                    <p:set>
                                      <p:cBhvr>
                                        <p:cTn dur="1" fill="hold">
                                          <p:stCondLst>
                                            <p:cond delay="500"/>
                                          </p:stCondLst>
                                        </p:cTn>
                                        <p:tgtEl>
                                          <p:spTgt spid="499"/>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500"/>
                                        <p:tgtEl>
                                          <p:spTgt spid="500"/>
                                        </p:tgtEl>
                                      </p:cBhvr>
                                    </p:animEffect>
                                    <p:set>
                                      <p:cBhvr>
                                        <p:cTn dur="1" fill="hold">
                                          <p:stCondLst>
                                            <p:cond delay="500"/>
                                          </p:stCondLst>
                                        </p:cTn>
                                        <p:tgtEl>
                                          <p:spTgt spid="500"/>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500"/>
                                        <p:tgtEl>
                                          <p:spTgt spid="501"/>
                                        </p:tgtEl>
                                      </p:cBhvr>
                                    </p:animEffect>
                                    <p:set>
                                      <p:cBhvr>
                                        <p:cTn dur="1" fill="hold">
                                          <p:stCondLst>
                                            <p:cond delay="500"/>
                                          </p:stCondLst>
                                        </p:cTn>
                                        <p:tgtEl>
                                          <p:spTgt spid="501"/>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500"/>
                                        <p:tgtEl>
                                          <p:spTgt spid="502"/>
                                        </p:tgtEl>
                                      </p:cBhvr>
                                    </p:animEffect>
                                    <p:set>
                                      <p:cBhvr>
                                        <p:cTn dur="1" fill="hold">
                                          <p:stCondLst>
                                            <p:cond delay="500"/>
                                          </p:stCondLst>
                                        </p:cTn>
                                        <p:tgtEl>
                                          <p:spTgt spid="502"/>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500"/>
                                        <p:tgtEl>
                                          <p:spTgt spid="503"/>
                                        </p:tgtEl>
                                      </p:cBhvr>
                                    </p:animEffect>
                                    <p:set>
                                      <p:cBhvr>
                                        <p:cTn dur="1" fill="hold">
                                          <p:stCondLst>
                                            <p:cond delay="500"/>
                                          </p:stCondLst>
                                        </p:cTn>
                                        <p:tgtEl>
                                          <p:spTgt spid="503"/>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500"/>
                                        <p:tgtEl>
                                          <p:spTgt spid="504"/>
                                        </p:tgtEl>
                                      </p:cBhvr>
                                    </p:animEffect>
                                    <p:set>
                                      <p:cBhvr>
                                        <p:cTn dur="1" fill="hold">
                                          <p:stCondLst>
                                            <p:cond delay="500"/>
                                          </p:stCondLst>
                                        </p:cTn>
                                        <p:tgtEl>
                                          <p:spTgt spid="504"/>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500"/>
                                        <p:tgtEl>
                                          <p:spTgt spid="505"/>
                                        </p:tgtEl>
                                      </p:cBhvr>
                                    </p:animEffect>
                                    <p:set>
                                      <p:cBhvr>
                                        <p:cTn dur="1" fill="hold">
                                          <p:stCondLst>
                                            <p:cond delay="500"/>
                                          </p:stCondLst>
                                        </p:cTn>
                                        <p:tgtEl>
                                          <p:spTgt spid="505"/>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500"/>
                                        <p:tgtEl>
                                          <p:spTgt spid="506"/>
                                        </p:tgtEl>
                                      </p:cBhvr>
                                    </p:animEffect>
                                    <p:set>
                                      <p:cBhvr>
                                        <p:cTn dur="1" fill="hold">
                                          <p:stCondLst>
                                            <p:cond delay="500"/>
                                          </p:stCondLst>
                                        </p:cTn>
                                        <p:tgtEl>
                                          <p:spTgt spid="506"/>
                                        </p:tgtEl>
                                        <p:attrNameLst>
                                          <p:attrName>style.visibility</p:attrName>
                                        </p:attrNameLst>
                                      </p:cBhvr>
                                      <p:to>
                                        <p:strVal val="hidden"/>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5" name="Shape 515"/>
        <p:cNvGrpSpPr/>
        <p:nvPr/>
      </p:nvGrpSpPr>
      <p:grpSpPr>
        <a:xfrm>
          <a:off x="0" y="0"/>
          <a:ext cx="0" cy="0"/>
          <a:chOff x="0" y="0"/>
          <a:chExt cx="0" cy="0"/>
        </a:xfrm>
      </p:grpSpPr>
      <p:pic>
        <p:nvPicPr>
          <p:cNvPr descr="Coins Money Clip Art" id="516" name="Google Shape;516;p3"/>
          <p:cNvPicPr preferRelativeResize="0"/>
          <p:nvPr/>
        </p:nvPicPr>
        <p:blipFill rotWithShape="1">
          <a:blip r:embed="rId3">
            <a:alphaModFix/>
          </a:blip>
          <a:srcRect b="0" l="0" r="0" t="0"/>
          <a:stretch/>
        </p:blipFill>
        <p:spPr>
          <a:xfrm>
            <a:off x="4491102" y="5456032"/>
            <a:ext cx="495184" cy="457220"/>
          </a:xfrm>
          <a:prstGeom prst="rect">
            <a:avLst/>
          </a:prstGeom>
          <a:noFill/>
          <a:ln>
            <a:noFill/>
          </a:ln>
        </p:spPr>
      </p:pic>
      <p:grpSp>
        <p:nvGrpSpPr>
          <p:cNvPr id="517" name="Google Shape;517;p3"/>
          <p:cNvGrpSpPr/>
          <p:nvPr/>
        </p:nvGrpSpPr>
        <p:grpSpPr>
          <a:xfrm>
            <a:off x="4178077" y="86985"/>
            <a:ext cx="7783689" cy="6119674"/>
            <a:chOff x="4236286" y="93621"/>
            <a:chExt cx="7783689" cy="6119674"/>
          </a:xfrm>
        </p:grpSpPr>
        <p:pic>
          <p:nvPicPr>
            <p:cNvPr descr="Skull And Crossbones Clip Art" id="518" name="Google Shape;518;p3"/>
            <p:cNvPicPr preferRelativeResize="0"/>
            <p:nvPr/>
          </p:nvPicPr>
          <p:blipFill rotWithShape="1">
            <a:blip r:embed="rId4">
              <a:alphaModFix/>
            </a:blip>
            <a:srcRect b="0" l="0" r="0" t="0"/>
            <a:stretch/>
          </p:blipFill>
          <p:spPr>
            <a:xfrm>
              <a:off x="8143777" y="93621"/>
              <a:ext cx="429569" cy="413818"/>
            </a:xfrm>
            <a:prstGeom prst="rect">
              <a:avLst/>
            </a:prstGeom>
            <a:noFill/>
            <a:ln>
              <a:noFill/>
            </a:ln>
          </p:spPr>
        </p:pic>
        <p:pic>
          <p:nvPicPr>
            <p:cNvPr descr="Skull And Crossbones Clip Art" id="519" name="Google Shape;519;p3"/>
            <p:cNvPicPr preferRelativeResize="0"/>
            <p:nvPr/>
          </p:nvPicPr>
          <p:blipFill rotWithShape="1">
            <a:blip r:embed="rId4">
              <a:alphaModFix/>
            </a:blip>
            <a:srcRect b="0" l="0" r="0" t="0"/>
            <a:stretch/>
          </p:blipFill>
          <p:spPr>
            <a:xfrm>
              <a:off x="10427316" y="4431716"/>
              <a:ext cx="429569" cy="413818"/>
            </a:xfrm>
            <a:prstGeom prst="rect">
              <a:avLst/>
            </a:prstGeom>
            <a:noFill/>
            <a:ln>
              <a:noFill/>
            </a:ln>
          </p:spPr>
        </p:pic>
        <p:pic>
          <p:nvPicPr>
            <p:cNvPr descr="Skull And Crossbones Clip Art" id="520" name="Google Shape;520;p3"/>
            <p:cNvPicPr preferRelativeResize="0"/>
            <p:nvPr/>
          </p:nvPicPr>
          <p:blipFill rotWithShape="1">
            <a:blip r:embed="rId4">
              <a:alphaModFix/>
            </a:blip>
            <a:srcRect b="0" l="0" r="0" t="0"/>
            <a:stretch/>
          </p:blipFill>
          <p:spPr>
            <a:xfrm>
              <a:off x="9268035" y="5490741"/>
              <a:ext cx="429569" cy="413818"/>
            </a:xfrm>
            <a:prstGeom prst="rect">
              <a:avLst/>
            </a:prstGeom>
            <a:noFill/>
            <a:ln>
              <a:noFill/>
            </a:ln>
          </p:spPr>
        </p:pic>
        <p:pic>
          <p:nvPicPr>
            <p:cNvPr descr="Skull And Crossbones Clip Art" id="521" name="Google Shape;521;p3"/>
            <p:cNvPicPr preferRelativeResize="0"/>
            <p:nvPr/>
          </p:nvPicPr>
          <p:blipFill rotWithShape="1">
            <a:blip r:embed="rId4">
              <a:alphaModFix/>
            </a:blip>
            <a:srcRect b="0" l="0" r="0" t="0"/>
            <a:stretch/>
          </p:blipFill>
          <p:spPr>
            <a:xfrm>
              <a:off x="6942054" y="5561654"/>
              <a:ext cx="429569" cy="413818"/>
            </a:xfrm>
            <a:prstGeom prst="rect">
              <a:avLst/>
            </a:prstGeom>
            <a:noFill/>
            <a:ln>
              <a:noFill/>
            </a:ln>
          </p:spPr>
        </p:pic>
        <p:pic>
          <p:nvPicPr>
            <p:cNvPr descr="Skull And Crossbones Clip Art" id="522" name="Google Shape;522;p3"/>
            <p:cNvPicPr preferRelativeResize="0"/>
            <p:nvPr/>
          </p:nvPicPr>
          <p:blipFill rotWithShape="1">
            <a:blip r:embed="rId4">
              <a:alphaModFix/>
            </a:blip>
            <a:srcRect b="0" l="0" r="0" t="0"/>
            <a:stretch/>
          </p:blipFill>
          <p:spPr>
            <a:xfrm>
              <a:off x="4675179" y="3361332"/>
              <a:ext cx="429569" cy="413818"/>
            </a:xfrm>
            <a:prstGeom prst="rect">
              <a:avLst/>
            </a:prstGeom>
            <a:noFill/>
            <a:ln>
              <a:noFill/>
            </a:ln>
          </p:spPr>
        </p:pic>
        <p:grpSp>
          <p:nvGrpSpPr>
            <p:cNvPr id="523" name="Google Shape;523;p3"/>
            <p:cNvGrpSpPr/>
            <p:nvPr/>
          </p:nvGrpSpPr>
          <p:grpSpPr>
            <a:xfrm>
              <a:off x="4389284" y="806184"/>
              <a:ext cx="6941246" cy="5407111"/>
              <a:chOff x="1353398" y="449681"/>
              <a:chExt cx="7492861" cy="5950533"/>
            </a:xfrm>
          </p:grpSpPr>
          <p:grpSp>
            <p:nvGrpSpPr>
              <p:cNvPr id="524" name="Google Shape;524;p3"/>
              <p:cNvGrpSpPr/>
              <p:nvPr/>
            </p:nvGrpSpPr>
            <p:grpSpPr>
              <a:xfrm>
                <a:off x="2580254" y="4142015"/>
                <a:ext cx="1171396" cy="1016826"/>
                <a:chOff x="4896319" y="1831217"/>
                <a:chExt cx="1171396" cy="1016826"/>
              </a:xfrm>
            </p:grpSpPr>
            <p:grpSp>
              <p:nvGrpSpPr>
                <p:cNvPr id="525" name="Google Shape;525;p3"/>
                <p:cNvGrpSpPr/>
                <p:nvPr/>
              </p:nvGrpSpPr>
              <p:grpSpPr>
                <a:xfrm>
                  <a:off x="4896319" y="1831217"/>
                  <a:ext cx="1171396" cy="1016826"/>
                  <a:chOff x="4892832" y="1814762"/>
                  <a:chExt cx="1209517" cy="1028404"/>
                </a:xfrm>
              </p:grpSpPr>
              <p:sp>
                <p:nvSpPr>
                  <p:cNvPr id="526" name="Google Shape;526;p3"/>
                  <p:cNvSpPr/>
                  <p:nvPr/>
                </p:nvSpPr>
                <p:spPr>
                  <a:xfrm>
                    <a:off x="4950554" y="1853166"/>
                    <a:ext cx="1012168" cy="990000"/>
                  </a:xfrm>
                  <a:prstGeom prst="rtTriangle">
                    <a:avLst/>
                  </a:prstGeom>
                  <a:solidFill>
                    <a:srgbClr val="115076"/>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wentieth Century"/>
                      <a:buNone/>
                    </a:pPr>
                    <a:r>
                      <a:t/>
                    </a:r>
                    <a:endParaRPr b="0" i="0" sz="1800" u="none" cap="none" strike="noStrike">
                      <a:solidFill>
                        <a:srgbClr val="FFFFFF"/>
                      </a:solidFill>
                      <a:latin typeface="Twentieth Century"/>
                      <a:ea typeface="Twentieth Century"/>
                      <a:cs typeface="Twentieth Century"/>
                      <a:sym typeface="Twentieth Century"/>
                    </a:endParaRPr>
                  </a:p>
                </p:txBody>
              </p:sp>
              <p:sp>
                <p:nvSpPr>
                  <p:cNvPr id="527" name="Google Shape;527;p3"/>
                  <p:cNvSpPr txBox="1"/>
                  <p:nvPr/>
                </p:nvSpPr>
                <p:spPr>
                  <a:xfrm>
                    <a:off x="4892832" y="2497348"/>
                    <a:ext cx="1014935" cy="34240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FFFF"/>
                      </a:buClr>
                      <a:buSzPts val="1600"/>
                      <a:buFont typeface="Century Gothic"/>
                      <a:buNone/>
                    </a:pPr>
                    <a:r>
                      <a:rPr b="0" i="0" lang="en-GB" sz="1600" u="none" cap="none" strike="noStrike">
                        <a:solidFill>
                          <a:srgbClr val="FFFFFF"/>
                        </a:solidFill>
                        <a:latin typeface="Century Gothic"/>
                        <a:ea typeface="Century Gothic"/>
                        <a:cs typeface="Century Gothic"/>
                        <a:sym typeface="Century Gothic"/>
                      </a:rPr>
                      <a:t>Lieder</a:t>
                    </a:r>
                    <a:endParaRPr/>
                  </a:p>
                </p:txBody>
              </p:sp>
              <p:sp>
                <p:nvSpPr>
                  <p:cNvPr id="528" name="Google Shape;528;p3"/>
                  <p:cNvSpPr txBox="1"/>
                  <p:nvPr/>
                </p:nvSpPr>
                <p:spPr>
                  <a:xfrm>
                    <a:off x="5186552" y="1814762"/>
                    <a:ext cx="915797" cy="37682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115076"/>
                      </a:buClr>
                      <a:buSzPts val="1600"/>
                      <a:buFont typeface="Century Gothic"/>
                      <a:buNone/>
                    </a:pPr>
                    <a:r>
                      <a:rPr b="0" i="0" lang="en-GB" sz="1600" u="none" cap="none" strike="noStrike">
                        <a:solidFill>
                          <a:srgbClr val="115076"/>
                        </a:solidFill>
                        <a:latin typeface="Century Gothic"/>
                        <a:ea typeface="Century Gothic"/>
                        <a:cs typeface="Century Gothic"/>
                        <a:sym typeface="Century Gothic"/>
                      </a:rPr>
                      <a:t>leider</a:t>
                    </a:r>
                    <a:endParaRPr b="0" i="0" sz="1600" u="none" cap="none" strike="noStrike">
                      <a:solidFill>
                        <a:srgbClr val="115076"/>
                      </a:solidFill>
                      <a:latin typeface="Century Gothic"/>
                      <a:ea typeface="Century Gothic"/>
                      <a:cs typeface="Century Gothic"/>
                      <a:sym typeface="Century Gothic"/>
                    </a:endParaRPr>
                  </a:p>
                </p:txBody>
              </p:sp>
            </p:grpSp>
            <p:sp>
              <p:nvSpPr>
                <p:cNvPr id="529" name="Google Shape;529;p3"/>
                <p:cNvSpPr/>
                <p:nvPr/>
              </p:nvSpPr>
              <p:spPr>
                <a:xfrm>
                  <a:off x="4949547" y="1858996"/>
                  <a:ext cx="990000" cy="989045"/>
                </a:xfrm>
                <a:prstGeom prst="rect">
                  <a:avLst/>
                </a:prstGeom>
                <a:no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wentieth Century"/>
                    <a:buNone/>
                  </a:pPr>
                  <a:r>
                    <a:t/>
                  </a:r>
                  <a:endParaRPr b="0" i="0" sz="1800" u="none" cap="none" strike="noStrike">
                    <a:solidFill>
                      <a:srgbClr val="FFFFFF"/>
                    </a:solidFill>
                    <a:latin typeface="Twentieth Century"/>
                    <a:ea typeface="Twentieth Century"/>
                    <a:cs typeface="Twentieth Century"/>
                    <a:sym typeface="Twentieth Century"/>
                  </a:endParaRPr>
                </a:p>
              </p:txBody>
            </p:sp>
          </p:grpSp>
          <p:grpSp>
            <p:nvGrpSpPr>
              <p:cNvPr id="530" name="Google Shape;530;p3"/>
              <p:cNvGrpSpPr/>
              <p:nvPr/>
            </p:nvGrpSpPr>
            <p:grpSpPr>
              <a:xfrm>
                <a:off x="3616738" y="449681"/>
                <a:ext cx="5229521" cy="4964526"/>
                <a:chOff x="3245263" y="930992"/>
                <a:chExt cx="5229521" cy="4964526"/>
              </a:xfrm>
            </p:grpSpPr>
            <p:grpSp>
              <p:nvGrpSpPr>
                <p:cNvPr id="531" name="Google Shape;531;p3"/>
                <p:cNvGrpSpPr/>
                <p:nvPr/>
              </p:nvGrpSpPr>
              <p:grpSpPr>
                <a:xfrm>
                  <a:off x="3479672" y="2190064"/>
                  <a:ext cx="1244405" cy="1237376"/>
                  <a:chOff x="4947142" y="1858996"/>
                  <a:chExt cx="1244405" cy="1237376"/>
                </a:xfrm>
              </p:grpSpPr>
              <p:grpSp>
                <p:nvGrpSpPr>
                  <p:cNvPr id="532" name="Google Shape;532;p3"/>
                  <p:cNvGrpSpPr/>
                  <p:nvPr/>
                </p:nvGrpSpPr>
                <p:grpSpPr>
                  <a:xfrm>
                    <a:off x="4947142" y="1865242"/>
                    <a:ext cx="985351" cy="982800"/>
                    <a:chOff x="4945306" y="1849175"/>
                    <a:chExt cx="1017417" cy="993991"/>
                  </a:xfrm>
                </p:grpSpPr>
                <p:sp>
                  <p:nvSpPr>
                    <p:cNvPr id="533" name="Google Shape;533;p3"/>
                    <p:cNvSpPr/>
                    <p:nvPr/>
                  </p:nvSpPr>
                  <p:spPr>
                    <a:xfrm>
                      <a:off x="4950554" y="1853166"/>
                      <a:ext cx="1012168" cy="990000"/>
                    </a:xfrm>
                    <a:prstGeom prst="rtTriangle">
                      <a:avLst/>
                    </a:prstGeom>
                    <a:solidFill>
                      <a:srgbClr val="C00000"/>
                    </a:solidFill>
                    <a:ln cap="flat" cmpd="sng" w="12700">
                      <a:solidFill>
                        <a:srgbClr val="C0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wentieth Century"/>
                        <a:buNone/>
                      </a:pPr>
                      <a:r>
                        <a:t/>
                      </a:r>
                      <a:endParaRPr b="0" i="0" sz="1800" u="none" cap="none" strike="noStrike">
                        <a:solidFill>
                          <a:srgbClr val="FFFFFF"/>
                        </a:solidFill>
                        <a:latin typeface="Twentieth Century"/>
                        <a:ea typeface="Twentieth Century"/>
                        <a:cs typeface="Twentieth Century"/>
                        <a:sym typeface="Twentieth Century"/>
                      </a:endParaRPr>
                    </a:p>
                  </p:txBody>
                </p:sp>
                <p:sp>
                  <p:nvSpPr>
                    <p:cNvPr id="534" name="Google Shape;534;p3"/>
                    <p:cNvSpPr txBox="1"/>
                    <p:nvPr/>
                  </p:nvSpPr>
                  <p:spPr>
                    <a:xfrm>
                      <a:off x="4945306" y="2497349"/>
                      <a:ext cx="1014935" cy="34240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FFFF"/>
                        </a:buClr>
                        <a:buSzPts val="1600"/>
                        <a:buFont typeface="Century Gothic"/>
                        <a:buNone/>
                      </a:pPr>
                      <a:r>
                        <a:rPr b="0" i="0" lang="en-GB" sz="1600" u="none" cap="none" strike="noStrike">
                          <a:solidFill>
                            <a:srgbClr val="FFFFFF"/>
                          </a:solidFill>
                          <a:latin typeface="Century Gothic"/>
                          <a:ea typeface="Century Gothic"/>
                          <a:cs typeface="Century Gothic"/>
                          <a:sym typeface="Century Gothic"/>
                        </a:rPr>
                        <a:t>Wein</a:t>
                      </a:r>
                      <a:endParaRPr/>
                    </a:p>
                  </p:txBody>
                </p:sp>
                <p:sp>
                  <p:nvSpPr>
                    <p:cNvPr id="535" name="Google Shape;535;p3"/>
                    <p:cNvSpPr txBox="1"/>
                    <p:nvPr/>
                  </p:nvSpPr>
                  <p:spPr>
                    <a:xfrm>
                      <a:off x="5187787" y="1849175"/>
                      <a:ext cx="774936" cy="37682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C00000"/>
                        </a:buClr>
                        <a:buSzPts val="1600"/>
                        <a:buFont typeface="Century Gothic"/>
                        <a:buNone/>
                      </a:pPr>
                      <a:r>
                        <a:rPr b="0" i="0" lang="en-GB" sz="1600" u="none" cap="none" strike="noStrike">
                          <a:solidFill>
                            <a:srgbClr val="C00000"/>
                          </a:solidFill>
                          <a:latin typeface="Century Gothic"/>
                          <a:ea typeface="Century Gothic"/>
                          <a:cs typeface="Century Gothic"/>
                          <a:sym typeface="Century Gothic"/>
                        </a:rPr>
                        <a:t>Wien</a:t>
                      </a:r>
                      <a:endParaRPr/>
                    </a:p>
                  </p:txBody>
                </p:sp>
              </p:grpSp>
              <p:sp>
                <p:nvSpPr>
                  <p:cNvPr id="536" name="Google Shape;536;p3"/>
                  <p:cNvSpPr/>
                  <p:nvPr/>
                </p:nvSpPr>
                <p:spPr>
                  <a:xfrm>
                    <a:off x="4949547" y="1858996"/>
                    <a:ext cx="990000" cy="989045"/>
                  </a:xfrm>
                  <a:prstGeom prst="rect">
                    <a:avLst/>
                  </a:prstGeom>
                  <a:noFill/>
                  <a:ln cap="flat" cmpd="sng" w="12700">
                    <a:solidFill>
                      <a:srgbClr val="C0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wentieth Century"/>
                      <a:buNone/>
                    </a:pPr>
                    <a:r>
                      <a:t/>
                    </a:r>
                    <a:endParaRPr b="0" i="0" sz="1800" u="none" cap="none" strike="noStrike">
                      <a:solidFill>
                        <a:srgbClr val="FFFFFF"/>
                      </a:solidFill>
                      <a:latin typeface="Twentieth Century"/>
                      <a:ea typeface="Twentieth Century"/>
                      <a:cs typeface="Twentieth Century"/>
                      <a:sym typeface="Twentieth Century"/>
                    </a:endParaRPr>
                  </a:p>
                </p:txBody>
              </p:sp>
              <p:cxnSp>
                <p:nvCxnSpPr>
                  <p:cNvPr id="537" name="Google Shape;537;p3"/>
                  <p:cNvCxnSpPr>
                    <a:stCxn id="536" idx="3"/>
                  </p:cNvCxnSpPr>
                  <p:nvPr/>
                </p:nvCxnSpPr>
                <p:spPr>
                  <a:xfrm flipH="1" rot="10800000">
                    <a:off x="5939547" y="2353219"/>
                    <a:ext cx="252000" cy="300"/>
                  </a:xfrm>
                  <a:prstGeom prst="straightConnector1">
                    <a:avLst/>
                  </a:prstGeom>
                  <a:noFill/>
                  <a:ln cap="flat" cmpd="sng" w="9525">
                    <a:solidFill>
                      <a:srgbClr val="C00000"/>
                    </a:solidFill>
                    <a:prstDash val="solid"/>
                    <a:miter lim="800000"/>
                    <a:headEnd len="sm" w="sm" type="none"/>
                    <a:tailEnd len="med" w="med" type="triangle"/>
                  </a:ln>
                </p:spPr>
              </p:cxnSp>
              <p:cxnSp>
                <p:nvCxnSpPr>
                  <p:cNvPr id="538" name="Google Shape;538;p3"/>
                  <p:cNvCxnSpPr/>
                  <p:nvPr/>
                </p:nvCxnSpPr>
                <p:spPr>
                  <a:xfrm flipH="1">
                    <a:off x="5442359" y="2844372"/>
                    <a:ext cx="1" cy="252000"/>
                  </a:xfrm>
                  <a:prstGeom prst="straightConnector1">
                    <a:avLst/>
                  </a:prstGeom>
                  <a:noFill/>
                  <a:ln cap="flat" cmpd="sng" w="9525">
                    <a:solidFill>
                      <a:srgbClr val="C00000"/>
                    </a:solidFill>
                    <a:prstDash val="solid"/>
                    <a:miter lim="800000"/>
                    <a:headEnd len="sm" w="sm" type="none"/>
                    <a:tailEnd len="med" w="med" type="triangle"/>
                  </a:ln>
                </p:spPr>
              </p:cxnSp>
            </p:grpSp>
            <p:grpSp>
              <p:nvGrpSpPr>
                <p:cNvPr id="539" name="Google Shape;539;p3"/>
                <p:cNvGrpSpPr/>
                <p:nvPr/>
              </p:nvGrpSpPr>
              <p:grpSpPr>
                <a:xfrm>
                  <a:off x="4728711" y="2188134"/>
                  <a:ext cx="1244405" cy="1237376"/>
                  <a:chOff x="4947142" y="1858996"/>
                  <a:chExt cx="1244405" cy="1237376"/>
                </a:xfrm>
              </p:grpSpPr>
              <p:grpSp>
                <p:nvGrpSpPr>
                  <p:cNvPr id="540" name="Google Shape;540;p3"/>
                  <p:cNvGrpSpPr/>
                  <p:nvPr/>
                </p:nvGrpSpPr>
                <p:grpSpPr>
                  <a:xfrm>
                    <a:off x="4947142" y="1864242"/>
                    <a:ext cx="1062667" cy="983801"/>
                    <a:chOff x="4945306" y="1848163"/>
                    <a:chExt cx="1097249" cy="995003"/>
                  </a:xfrm>
                </p:grpSpPr>
                <p:sp>
                  <p:nvSpPr>
                    <p:cNvPr id="541" name="Google Shape;541;p3"/>
                    <p:cNvSpPr/>
                    <p:nvPr/>
                  </p:nvSpPr>
                  <p:spPr>
                    <a:xfrm>
                      <a:off x="4950554" y="1853166"/>
                      <a:ext cx="1012168" cy="990000"/>
                    </a:xfrm>
                    <a:prstGeom prst="rtTriangle">
                      <a:avLst/>
                    </a:prstGeom>
                    <a:solidFill>
                      <a:srgbClr val="115076"/>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wentieth Century"/>
                        <a:buNone/>
                      </a:pPr>
                      <a:r>
                        <a:t/>
                      </a:r>
                      <a:endParaRPr b="0" i="0" sz="1800" u="none" cap="none" strike="noStrike">
                        <a:solidFill>
                          <a:srgbClr val="FFFFFF"/>
                        </a:solidFill>
                        <a:latin typeface="Twentieth Century"/>
                        <a:ea typeface="Twentieth Century"/>
                        <a:cs typeface="Twentieth Century"/>
                        <a:sym typeface="Twentieth Century"/>
                      </a:endParaRPr>
                    </a:p>
                  </p:txBody>
                </p:sp>
                <p:sp>
                  <p:nvSpPr>
                    <p:cNvPr id="542" name="Google Shape;542;p3"/>
                    <p:cNvSpPr txBox="1"/>
                    <p:nvPr/>
                  </p:nvSpPr>
                  <p:spPr>
                    <a:xfrm>
                      <a:off x="4945306" y="2497349"/>
                      <a:ext cx="1014935" cy="34240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FFFF"/>
                        </a:buClr>
                        <a:buSzPts val="1600"/>
                        <a:buFont typeface="Century Gothic"/>
                        <a:buNone/>
                      </a:pPr>
                      <a:r>
                        <a:rPr b="0" i="0" lang="en-GB" sz="1600" u="none" cap="none" strike="noStrike">
                          <a:solidFill>
                            <a:srgbClr val="FFFFFF"/>
                          </a:solidFill>
                          <a:latin typeface="Century Gothic"/>
                          <a:ea typeface="Century Gothic"/>
                          <a:cs typeface="Century Gothic"/>
                          <a:sym typeface="Century Gothic"/>
                        </a:rPr>
                        <a:t>Beine</a:t>
                      </a:r>
                      <a:endParaRPr/>
                    </a:p>
                  </p:txBody>
                </p:sp>
                <p:sp>
                  <p:nvSpPr>
                    <p:cNvPr id="543" name="Google Shape;543;p3"/>
                    <p:cNvSpPr txBox="1"/>
                    <p:nvPr/>
                  </p:nvSpPr>
                  <p:spPr>
                    <a:xfrm>
                      <a:off x="5221946" y="1848163"/>
                      <a:ext cx="820609" cy="37682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115076"/>
                        </a:buClr>
                        <a:buSzPts val="1600"/>
                        <a:buFont typeface="Century Gothic"/>
                        <a:buNone/>
                      </a:pPr>
                      <a:r>
                        <a:rPr b="0" i="0" lang="en-GB" sz="1600" u="none" cap="none" strike="noStrike">
                          <a:solidFill>
                            <a:srgbClr val="115076"/>
                          </a:solidFill>
                          <a:latin typeface="Century Gothic"/>
                          <a:ea typeface="Century Gothic"/>
                          <a:cs typeface="Century Gothic"/>
                          <a:sym typeface="Century Gothic"/>
                        </a:rPr>
                        <a:t>Biene</a:t>
                      </a:r>
                      <a:endParaRPr/>
                    </a:p>
                  </p:txBody>
                </p:sp>
              </p:grpSp>
              <p:sp>
                <p:nvSpPr>
                  <p:cNvPr id="544" name="Google Shape;544;p3"/>
                  <p:cNvSpPr/>
                  <p:nvPr/>
                </p:nvSpPr>
                <p:spPr>
                  <a:xfrm>
                    <a:off x="4949547" y="1858996"/>
                    <a:ext cx="990000" cy="989045"/>
                  </a:xfrm>
                  <a:prstGeom prst="rect">
                    <a:avLst/>
                  </a:prstGeom>
                  <a:no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wentieth Century"/>
                      <a:buNone/>
                    </a:pPr>
                    <a:r>
                      <a:t/>
                    </a:r>
                    <a:endParaRPr b="0" i="0" sz="1800" u="none" cap="none" strike="noStrike">
                      <a:solidFill>
                        <a:srgbClr val="FFFFFF"/>
                      </a:solidFill>
                      <a:latin typeface="Twentieth Century"/>
                      <a:ea typeface="Twentieth Century"/>
                      <a:cs typeface="Twentieth Century"/>
                      <a:sym typeface="Twentieth Century"/>
                    </a:endParaRPr>
                  </a:p>
                </p:txBody>
              </p:sp>
              <p:cxnSp>
                <p:nvCxnSpPr>
                  <p:cNvPr id="545" name="Google Shape;545;p3"/>
                  <p:cNvCxnSpPr>
                    <a:stCxn id="544" idx="3"/>
                  </p:cNvCxnSpPr>
                  <p:nvPr/>
                </p:nvCxnSpPr>
                <p:spPr>
                  <a:xfrm flipH="1" rot="10800000">
                    <a:off x="5939547" y="2353219"/>
                    <a:ext cx="252000" cy="300"/>
                  </a:xfrm>
                  <a:prstGeom prst="straightConnector1">
                    <a:avLst/>
                  </a:prstGeom>
                  <a:noFill/>
                  <a:ln cap="flat" cmpd="sng" w="9525">
                    <a:solidFill>
                      <a:srgbClr val="1F4E79"/>
                    </a:solidFill>
                    <a:prstDash val="solid"/>
                    <a:miter lim="800000"/>
                    <a:headEnd len="sm" w="sm" type="none"/>
                    <a:tailEnd len="med" w="med" type="triangle"/>
                  </a:ln>
                </p:spPr>
              </p:cxnSp>
              <p:cxnSp>
                <p:nvCxnSpPr>
                  <p:cNvPr id="546" name="Google Shape;546;p3"/>
                  <p:cNvCxnSpPr/>
                  <p:nvPr/>
                </p:nvCxnSpPr>
                <p:spPr>
                  <a:xfrm flipH="1">
                    <a:off x="5442359" y="2844372"/>
                    <a:ext cx="1" cy="252000"/>
                  </a:xfrm>
                  <a:prstGeom prst="straightConnector1">
                    <a:avLst/>
                  </a:prstGeom>
                  <a:noFill/>
                  <a:ln cap="flat" cmpd="sng" w="9525">
                    <a:solidFill>
                      <a:srgbClr val="1F4E79"/>
                    </a:solidFill>
                    <a:prstDash val="solid"/>
                    <a:miter lim="800000"/>
                    <a:headEnd len="sm" w="sm" type="none"/>
                    <a:tailEnd len="med" w="med" type="triangle"/>
                  </a:ln>
                </p:spPr>
              </p:cxnSp>
            </p:grpSp>
            <p:grpSp>
              <p:nvGrpSpPr>
                <p:cNvPr id="547" name="Google Shape;547;p3"/>
                <p:cNvGrpSpPr/>
                <p:nvPr/>
              </p:nvGrpSpPr>
              <p:grpSpPr>
                <a:xfrm>
                  <a:off x="4510489" y="953664"/>
                  <a:ext cx="1286285" cy="1001783"/>
                  <a:chOff x="4712733" y="1846260"/>
                  <a:chExt cx="1286285" cy="1001783"/>
                </a:xfrm>
              </p:grpSpPr>
              <p:grpSp>
                <p:nvGrpSpPr>
                  <p:cNvPr id="548" name="Google Shape;548;p3"/>
                  <p:cNvGrpSpPr/>
                  <p:nvPr/>
                </p:nvGrpSpPr>
                <p:grpSpPr>
                  <a:xfrm>
                    <a:off x="4925237" y="1846260"/>
                    <a:ext cx="1073781" cy="1001783"/>
                    <a:chOff x="4922691" y="1829976"/>
                    <a:chExt cx="1108725" cy="1013190"/>
                  </a:xfrm>
                </p:grpSpPr>
                <p:sp>
                  <p:nvSpPr>
                    <p:cNvPr id="549" name="Google Shape;549;p3"/>
                    <p:cNvSpPr/>
                    <p:nvPr/>
                  </p:nvSpPr>
                  <p:spPr>
                    <a:xfrm>
                      <a:off x="4950554" y="1853166"/>
                      <a:ext cx="1012168" cy="990000"/>
                    </a:xfrm>
                    <a:prstGeom prst="rtTriangle">
                      <a:avLst/>
                    </a:prstGeom>
                    <a:solidFill>
                      <a:srgbClr val="115076"/>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wentieth Century"/>
                        <a:buNone/>
                      </a:pPr>
                      <a:r>
                        <a:t/>
                      </a:r>
                      <a:endParaRPr b="0" i="0" sz="1800" u="none" cap="none" strike="noStrike">
                        <a:solidFill>
                          <a:srgbClr val="FFFFFF"/>
                        </a:solidFill>
                        <a:latin typeface="Twentieth Century"/>
                        <a:ea typeface="Twentieth Century"/>
                        <a:cs typeface="Twentieth Century"/>
                        <a:sym typeface="Twentieth Century"/>
                      </a:endParaRPr>
                    </a:p>
                  </p:txBody>
                </p:sp>
                <p:sp>
                  <p:nvSpPr>
                    <p:cNvPr id="550" name="Google Shape;550;p3"/>
                    <p:cNvSpPr txBox="1"/>
                    <p:nvPr/>
                  </p:nvSpPr>
                  <p:spPr>
                    <a:xfrm>
                      <a:off x="4922691" y="2474344"/>
                      <a:ext cx="1014935" cy="34724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FFFF"/>
                        </a:buClr>
                        <a:buSzPts val="1600"/>
                        <a:buFont typeface="Century Gothic"/>
                        <a:buNone/>
                      </a:pPr>
                      <a:r>
                        <a:rPr b="0" i="0" lang="en-GB" sz="1600" u="none" cap="none" strike="noStrike">
                          <a:solidFill>
                            <a:srgbClr val="FFFFFF"/>
                          </a:solidFill>
                          <a:latin typeface="Century Gothic"/>
                          <a:ea typeface="Century Gothic"/>
                          <a:cs typeface="Century Gothic"/>
                          <a:sym typeface="Century Gothic"/>
                        </a:rPr>
                        <a:t>Reise</a:t>
                      </a:r>
                      <a:endParaRPr b="0" i="0" sz="1600" u="none" cap="none" strike="noStrike">
                        <a:solidFill>
                          <a:srgbClr val="FFFFFF"/>
                        </a:solidFill>
                        <a:latin typeface="Century Gothic"/>
                        <a:ea typeface="Century Gothic"/>
                        <a:cs typeface="Century Gothic"/>
                        <a:sym typeface="Century Gothic"/>
                      </a:endParaRPr>
                    </a:p>
                  </p:txBody>
                </p:sp>
                <p:sp>
                  <p:nvSpPr>
                    <p:cNvPr id="551" name="Google Shape;551;p3"/>
                    <p:cNvSpPr txBox="1"/>
                    <p:nvPr/>
                  </p:nvSpPr>
                  <p:spPr>
                    <a:xfrm>
                      <a:off x="5211680" y="1829976"/>
                      <a:ext cx="819736" cy="34724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115076"/>
                        </a:buClr>
                        <a:buSzPts val="1600"/>
                        <a:buFont typeface="Century Gothic"/>
                        <a:buNone/>
                      </a:pPr>
                      <a:r>
                        <a:rPr b="0" i="0" lang="en-GB" sz="1600" u="none" cap="none" strike="noStrike">
                          <a:solidFill>
                            <a:srgbClr val="115076"/>
                          </a:solidFill>
                          <a:latin typeface="Century Gothic"/>
                          <a:ea typeface="Century Gothic"/>
                          <a:cs typeface="Century Gothic"/>
                          <a:sym typeface="Century Gothic"/>
                        </a:rPr>
                        <a:t>Riese</a:t>
                      </a:r>
                      <a:endParaRPr b="0" i="0" sz="1600" u="none" cap="none" strike="noStrike">
                        <a:solidFill>
                          <a:srgbClr val="115076"/>
                        </a:solidFill>
                        <a:latin typeface="Century Gothic"/>
                        <a:ea typeface="Century Gothic"/>
                        <a:cs typeface="Century Gothic"/>
                        <a:sym typeface="Century Gothic"/>
                      </a:endParaRPr>
                    </a:p>
                  </p:txBody>
                </p:sp>
              </p:grpSp>
              <p:sp>
                <p:nvSpPr>
                  <p:cNvPr id="552" name="Google Shape;552;p3"/>
                  <p:cNvSpPr/>
                  <p:nvPr/>
                </p:nvSpPr>
                <p:spPr>
                  <a:xfrm>
                    <a:off x="4949547" y="1858996"/>
                    <a:ext cx="990000" cy="989045"/>
                  </a:xfrm>
                  <a:prstGeom prst="rect">
                    <a:avLst/>
                  </a:prstGeom>
                  <a:no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wentieth Century"/>
                      <a:buNone/>
                    </a:pPr>
                    <a:r>
                      <a:t/>
                    </a:r>
                    <a:endParaRPr b="0" i="0" sz="1800" u="none" cap="none" strike="noStrike">
                      <a:solidFill>
                        <a:srgbClr val="FFFFFF"/>
                      </a:solidFill>
                      <a:latin typeface="Twentieth Century"/>
                      <a:ea typeface="Twentieth Century"/>
                      <a:cs typeface="Twentieth Century"/>
                      <a:sym typeface="Twentieth Century"/>
                    </a:endParaRPr>
                  </a:p>
                </p:txBody>
              </p:sp>
              <p:cxnSp>
                <p:nvCxnSpPr>
                  <p:cNvPr id="553" name="Google Shape;553;p3"/>
                  <p:cNvCxnSpPr/>
                  <p:nvPr/>
                </p:nvCxnSpPr>
                <p:spPr>
                  <a:xfrm rot="10800000">
                    <a:off x="4712733" y="2353165"/>
                    <a:ext cx="252000" cy="1"/>
                  </a:xfrm>
                  <a:prstGeom prst="straightConnector1">
                    <a:avLst/>
                  </a:prstGeom>
                  <a:noFill/>
                  <a:ln cap="flat" cmpd="sng" w="9525">
                    <a:solidFill>
                      <a:srgbClr val="115076"/>
                    </a:solidFill>
                    <a:prstDash val="solid"/>
                    <a:miter lim="800000"/>
                    <a:headEnd len="sm" w="sm" type="none"/>
                    <a:tailEnd len="med" w="med" type="triangle"/>
                  </a:ln>
                </p:spPr>
              </p:cxnSp>
            </p:grpSp>
            <p:grpSp>
              <p:nvGrpSpPr>
                <p:cNvPr id="554" name="Google Shape;554;p3"/>
                <p:cNvGrpSpPr/>
                <p:nvPr/>
              </p:nvGrpSpPr>
              <p:grpSpPr>
                <a:xfrm>
                  <a:off x="5961567" y="1948406"/>
                  <a:ext cx="1013671" cy="1482554"/>
                  <a:chOff x="4925876" y="1613818"/>
                  <a:chExt cx="1013671" cy="1482554"/>
                </a:xfrm>
              </p:grpSpPr>
              <p:grpSp>
                <p:nvGrpSpPr>
                  <p:cNvPr id="555" name="Google Shape;555;p3"/>
                  <p:cNvGrpSpPr/>
                  <p:nvPr/>
                </p:nvGrpSpPr>
                <p:grpSpPr>
                  <a:xfrm>
                    <a:off x="4925876" y="1865242"/>
                    <a:ext cx="1006617" cy="982800"/>
                    <a:chOff x="4923348" y="1849175"/>
                    <a:chExt cx="1039375" cy="993991"/>
                  </a:xfrm>
                </p:grpSpPr>
                <p:sp>
                  <p:nvSpPr>
                    <p:cNvPr id="556" name="Google Shape;556;p3"/>
                    <p:cNvSpPr/>
                    <p:nvPr/>
                  </p:nvSpPr>
                  <p:spPr>
                    <a:xfrm>
                      <a:off x="4950554" y="1853166"/>
                      <a:ext cx="1012168" cy="990000"/>
                    </a:xfrm>
                    <a:prstGeom prst="rtTriangle">
                      <a:avLst/>
                    </a:prstGeom>
                    <a:solidFill>
                      <a:srgbClr val="115076"/>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wentieth Century"/>
                        <a:buNone/>
                      </a:pPr>
                      <a:r>
                        <a:t/>
                      </a:r>
                      <a:endParaRPr b="0" i="0" sz="1800" u="none" cap="none" strike="noStrike">
                        <a:solidFill>
                          <a:srgbClr val="FFFFFF"/>
                        </a:solidFill>
                        <a:latin typeface="Twentieth Century"/>
                        <a:ea typeface="Twentieth Century"/>
                        <a:cs typeface="Twentieth Century"/>
                        <a:sym typeface="Twentieth Century"/>
                      </a:endParaRPr>
                    </a:p>
                  </p:txBody>
                </p:sp>
                <p:sp>
                  <p:nvSpPr>
                    <p:cNvPr id="557" name="Google Shape;557;p3"/>
                    <p:cNvSpPr txBox="1"/>
                    <p:nvPr/>
                  </p:nvSpPr>
                  <p:spPr>
                    <a:xfrm>
                      <a:off x="4923348" y="2494888"/>
                      <a:ext cx="1014935" cy="34240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FFFF"/>
                        </a:buClr>
                        <a:buSzPts val="1600"/>
                        <a:buFont typeface="Century Gothic"/>
                        <a:buNone/>
                      </a:pPr>
                      <a:r>
                        <a:rPr b="0" i="0" lang="en-GB" sz="1600" u="none" cap="none" strike="noStrike">
                          <a:solidFill>
                            <a:srgbClr val="FFFFFF"/>
                          </a:solidFill>
                          <a:latin typeface="Century Gothic"/>
                          <a:ea typeface="Century Gothic"/>
                          <a:cs typeface="Century Gothic"/>
                          <a:sym typeface="Century Gothic"/>
                        </a:rPr>
                        <a:t>viele</a:t>
                      </a:r>
                      <a:endParaRPr b="0" i="0" sz="1600" u="none" cap="none" strike="noStrike">
                        <a:solidFill>
                          <a:srgbClr val="FFFFFF"/>
                        </a:solidFill>
                        <a:latin typeface="Century Gothic"/>
                        <a:ea typeface="Century Gothic"/>
                        <a:cs typeface="Century Gothic"/>
                        <a:sym typeface="Century Gothic"/>
                      </a:endParaRPr>
                    </a:p>
                  </p:txBody>
                </p:sp>
                <p:sp>
                  <p:nvSpPr>
                    <p:cNvPr id="558" name="Google Shape;558;p3"/>
                    <p:cNvSpPr txBox="1"/>
                    <p:nvPr/>
                  </p:nvSpPr>
                  <p:spPr>
                    <a:xfrm>
                      <a:off x="5187787" y="1849175"/>
                      <a:ext cx="774936" cy="34240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115076"/>
                        </a:buClr>
                        <a:buSzPts val="1600"/>
                        <a:buFont typeface="Century Gothic"/>
                        <a:buNone/>
                      </a:pPr>
                      <a:r>
                        <a:rPr b="0" i="0" lang="en-GB" sz="1600" u="none" cap="none" strike="noStrike">
                          <a:solidFill>
                            <a:srgbClr val="115076"/>
                          </a:solidFill>
                          <a:latin typeface="Century Gothic"/>
                          <a:ea typeface="Century Gothic"/>
                          <a:cs typeface="Century Gothic"/>
                          <a:sym typeface="Century Gothic"/>
                        </a:rPr>
                        <a:t>Feile</a:t>
                      </a:r>
                      <a:endParaRPr b="0" i="0" sz="1600" u="none" cap="none" strike="noStrike">
                        <a:solidFill>
                          <a:srgbClr val="115076"/>
                        </a:solidFill>
                        <a:latin typeface="Century Gothic"/>
                        <a:ea typeface="Century Gothic"/>
                        <a:cs typeface="Century Gothic"/>
                        <a:sym typeface="Century Gothic"/>
                      </a:endParaRPr>
                    </a:p>
                  </p:txBody>
                </p:sp>
              </p:grpSp>
              <p:sp>
                <p:nvSpPr>
                  <p:cNvPr id="559" name="Google Shape;559;p3"/>
                  <p:cNvSpPr/>
                  <p:nvPr/>
                </p:nvSpPr>
                <p:spPr>
                  <a:xfrm>
                    <a:off x="4949547" y="1858996"/>
                    <a:ext cx="990000" cy="989045"/>
                  </a:xfrm>
                  <a:prstGeom prst="rect">
                    <a:avLst/>
                  </a:prstGeom>
                  <a:no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wentieth Century"/>
                      <a:buNone/>
                    </a:pPr>
                    <a:r>
                      <a:t/>
                    </a:r>
                    <a:endParaRPr b="0" i="0" sz="1800" u="none" cap="none" strike="noStrike">
                      <a:solidFill>
                        <a:srgbClr val="FFFFFF"/>
                      </a:solidFill>
                      <a:latin typeface="Twentieth Century"/>
                      <a:ea typeface="Twentieth Century"/>
                      <a:cs typeface="Twentieth Century"/>
                      <a:sym typeface="Twentieth Century"/>
                    </a:endParaRPr>
                  </a:p>
                </p:txBody>
              </p:sp>
              <p:cxnSp>
                <p:nvCxnSpPr>
                  <p:cNvPr id="560" name="Google Shape;560;p3"/>
                  <p:cNvCxnSpPr/>
                  <p:nvPr/>
                </p:nvCxnSpPr>
                <p:spPr>
                  <a:xfrm flipH="1" rot="10800000">
                    <a:off x="5438615" y="1613818"/>
                    <a:ext cx="1" cy="252000"/>
                  </a:xfrm>
                  <a:prstGeom prst="straightConnector1">
                    <a:avLst/>
                  </a:prstGeom>
                  <a:noFill/>
                  <a:ln cap="flat" cmpd="sng" w="9525">
                    <a:solidFill>
                      <a:srgbClr val="1F4E79"/>
                    </a:solidFill>
                    <a:prstDash val="solid"/>
                    <a:miter lim="800000"/>
                    <a:headEnd len="sm" w="sm" type="none"/>
                    <a:tailEnd len="med" w="med" type="triangle"/>
                  </a:ln>
                </p:spPr>
              </p:cxnSp>
              <p:cxnSp>
                <p:nvCxnSpPr>
                  <p:cNvPr id="561" name="Google Shape;561;p3"/>
                  <p:cNvCxnSpPr/>
                  <p:nvPr/>
                </p:nvCxnSpPr>
                <p:spPr>
                  <a:xfrm flipH="1">
                    <a:off x="5442359" y="2844372"/>
                    <a:ext cx="1" cy="252000"/>
                  </a:xfrm>
                  <a:prstGeom prst="straightConnector1">
                    <a:avLst/>
                  </a:prstGeom>
                  <a:noFill/>
                  <a:ln cap="flat" cmpd="sng" w="9525">
                    <a:solidFill>
                      <a:srgbClr val="1F4E79"/>
                    </a:solidFill>
                    <a:prstDash val="solid"/>
                    <a:miter lim="800000"/>
                    <a:headEnd len="sm" w="sm" type="none"/>
                    <a:tailEnd len="med" w="med" type="triangle"/>
                  </a:ln>
                </p:spPr>
              </p:cxnSp>
            </p:grpSp>
            <p:grpSp>
              <p:nvGrpSpPr>
                <p:cNvPr id="562" name="Google Shape;562;p3"/>
                <p:cNvGrpSpPr/>
                <p:nvPr/>
              </p:nvGrpSpPr>
              <p:grpSpPr>
                <a:xfrm>
                  <a:off x="5738642" y="930992"/>
                  <a:ext cx="1478814" cy="1006552"/>
                  <a:chOff x="4712733" y="1841491"/>
                  <a:chExt cx="1478814" cy="1006552"/>
                </a:xfrm>
              </p:grpSpPr>
              <p:grpSp>
                <p:nvGrpSpPr>
                  <p:cNvPr id="563" name="Google Shape;563;p3"/>
                  <p:cNvGrpSpPr/>
                  <p:nvPr/>
                </p:nvGrpSpPr>
                <p:grpSpPr>
                  <a:xfrm>
                    <a:off x="4892568" y="1841491"/>
                    <a:ext cx="1196959" cy="1006552"/>
                    <a:chOff x="4888951" y="1825153"/>
                    <a:chExt cx="1235910" cy="1018013"/>
                  </a:xfrm>
                </p:grpSpPr>
                <p:sp>
                  <p:nvSpPr>
                    <p:cNvPr id="564" name="Google Shape;564;p3"/>
                    <p:cNvSpPr/>
                    <p:nvPr/>
                  </p:nvSpPr>
                  <p:spPr>
                    <a:xfrm>
                      <a:off x="4950554" y="1853166"/>
                      <a:ext cx="1012168" cy="990000"/>
                    </a:xfrm>
                    <a:prstGeom prst="rtTriangle">
                      <a:avLst/>
                    </a:prstGeom>
                    <a:solidFill>
                      <a:srgbClr val="115076"/>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wentieth Century"/>
                        <a:buNone/>
                      </a:pPr>
                      <a:r>
                        <a:t/>
                      </a:r>
                      <a:endParaRPr b="0" i="0" sz="1800" u="none" cap="none" strike="noStrike">
                        <a:solidFill>
                          <a:srgbClr val="FFFFFF"/>
                        </a:solidFill>
                        <a:latin typeface="Twentieth Century"/>
                        <a:ea typeface="Twentieth Century"/>
                        <a:cs typeface="Twentieth Century"/>
                        <a:sym typeface="Twentieth Century"/>
                      </a:endParaRPr>
                    </a:p>
                  </p:txBody>
                </p:sp>
                <p:sp>
                  <p:nvSpPr>
                    <p:cNvPr id="565" name="Google Shape;565;p3"/>
                    <p:cNvSpPr txBox="1"/>
                    <p:nvPr/>
                  </p:nvSpPr>
                  <p:spPr>
                    <a:xfrm>
                      <a:off x="4888951" y="2497282"/>
                      <a:ext cx="1014935" cy="34240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FFFF"/>
                        </a:buClr>
                        <a:buSzPts val="1600"/>
                        <a:buFont typeface="Century Gothic"/>
                        <a:buNone/>
                      </a:pPr>
                      <a:r>
                        <a:rPr b="0" i="0" lang="en-GB" sz="1600" u="none" cap="none" strike="noStrike">
                          <a:solidFill>
                            <a:srgbClr val="FFFFFF"/>
                          </a:solidFill>
                          <a:latin typeface="Century Gothic"/>
                          <a:ea typeface="Century Gothic"/>
                          <a:cs typeface="Century Gothic"/>
                          <a:sym typeface="Century Gothic"/>
                        </a:rPr>
                        <a:t>Lieder</a:t>
                      </a:r>
                      <a:endParaRPr/>
                    </a:p>
                  </p:txBody>
                </p:sp>
                <p:sp>
                  <p:nvSpPr>
                    <p:cNvPr id="566" name="Google Shape;566;p3"/>
                    <p:cNvSpPr txBox="1"/>
                    <p:nvPr/>
                  </p:nvSpPr>
                  <p:spPr>
                    <a:xfrm>
                      <a:off x="5197885" y="1825153"/>
                      <a:ext cx="926976" cy="37682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115076"/>
                        </a:buClr>
                        <a:buSzPts val="1600"/>
                        <a:buFont typeface="Century Gothic"/>
                        <a:buNone/>
                      </a:pPr>
                      <a:r>
                        <a:rPr b="0" i="0" lang="en-GB" sz="1600" u="none" cap="none" strike="noStrike">
                          <a:solidFill>
                            <a:srgbClr val="115076"/>
                          </a:solidFill>
                          <a:latin typeface="Century Gothic"/>
                          <a:ea typeface="Century Gothic"/>
                          <a:cs typeface="Century Gothic"/>
                          <a:sym typeface="Century Gothic"/>
                        </a:rPr>
                        <a:t>leider</a:t>
                      </a:r>
                      <a:endParaRPr b="0" i="0" sz="1600" u="none" cap="none" strike="noStrike">
                        <a:solidFill>
                          <a:srgbClr val="115076"/>
                        </a:solidFill>
                        <a:latin typeface="Century Gothic"/>
                        <a:ea typeface="Century Gothic"/>
                        <a:cs typeface="Century Gothic"/>
                        <a:sym typeface="Century Gothic"/>
                      </a:endParaRPr>
                    </a:p>
                  </p:txBody>
                </p:sp>
              </p:grpSp>
              <p:sp>
                <p:nvSpPr>
                  <p:cNvPr id="567" name="Google Shape;567;p3"/>
                  <p:cNvSpPr/>
                  <p:nvPr/>
                </p:nvSpPr>
                <p:spPr>
                  <a:xfrm>
                    <a:off x="4949547" y="1858996"/>
                    <a:ext cx="990000" cy="989045"/>
                  </a:xfrm>
                  <a:prstGeom prst="rect">
                    <a:avLst/>
                  </a:prstGeom>
                  <a:no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wentieth Century"/>
                      <a:buNone/>
                    </a:pPr>
                    <a:r>
                      <a:t/>
                    </a:r>
                    <a:endParaRPr b="0" i="0" sz="1800" u="none" cap="none" strike="noStrike">
                      <a:solidFill>
                        <a:srgbClr val="FFFFFF"/>
                      </a:solidFill>
                      <a:latin typeface="Twentieth Century"/>
                      <a:ea typeface="Twentieth Century"/>
                      <a:cs typeface="Twentieth Century"/>
                      <a:sym typeface="Twentieth Century"/>
                    </a:endParaRPr>
                  </a:p>
                </p:txBody>
              </p:sp>
              <p:cxnSp>
                <p:nvCxnSpPr>
                  <p:cNvPr id="568" name="Google Shape;568;p3"/>
                  <p:cNvCxnSpPr/>
                  <p:nvPr/>
                </p:nvCxnSpPr>
                <p:spPr>
                  <a:xfrm rot="10800000">
                    <a:off x="4712733" y="2353165"/>
                    <a:ext cx="252000" cy="1"/>
                  </a:xfrm>
                  <a:prstGeom prst="straightConnector1">
                    <a:avLst/>
                  </a:prstGeom>
                  <a:noFill/>
                  <a:ln cap="flat" cmpd="sng" w="9525">
                    <a:solidFill>
                      <a:srgbClr val="115076"/>
                    </a:solidFill>
                    <a:prstDash val="solid"/>
                    <a:miter lim="800000"/>
                    <a:headEnd len="sm" w="sm" type="none"/>
                    <a:tailEnd len="med" w="med" type="triangle"/>
                  </a:ln>
                </p:spPr>
              </p:cxnSp>
              <p:cxnSp>
                <p:nvCxnSpPr>
                  <p:cNvPr id="569" name="Google Shape;569;p3"/>
                  <p:cNvCxnSpPr>
                    <a:stCxn id="567" idx="3"/>
                  </p:cNvCxnSpPr>
                  <p:nvPr/>
                </p:nvCxnSpPr>
                <p:spPr>
                  <a:xfrm flipH="1" rot="10800000">
                    <a:off x="5939547" y="2353219"/>
                    <a:ext cx="252000" cy="300"/>
                  </a:xfrm>
                  <a:prstGeom prst="straightConnector1">
                    <a:avLst/>
                  </a:prstGeom>
                  <a:noFill/>
                  <a:ln cap="flat" cmpd="sng" w="9525">
                    <a:solidFill>
                      <a:srgbClr val="1F4E79"/>
                    </a:solidFill>
                    <a:prstDash val="solid"/>
                    <a:miter lim="800000"/>
                    <a:headEnd len="sm" w="sm" type="none"/>
                    <a:tailEnd len="med" w="med" type="triangle"/>
                  </a:ln>
                </p:spPr>
              </p:cxnSp>
            </p:grpSp>
            <p:grpSp>
              <p:nvGrpSpPr>
                <p:cNvPr id="570" name="Google Shape;570;p3"/>
                <p:cNvGrpSpPr/>
                <p:nvPr/>
              </p:nvGrpSpPr>
              <p:grpSpPr>
                <a:xfrm>
                  <a:off x="7188224" y="947246"/>
                  <a:ext cx="1286560" cy="1249064"/>
                  <a:chOff x="4904987" y="1847308"/>
                  <a:chExt cx="1286560" cy="1249064"/>
                </a:xfrm>
              </p:grpSpPr>
              <p:grpSp>
                <p:nvGrpSpPr>
                  <p:cNvPr id="571" name="Google Shape;571;p3"/>
                  <p:cNvGrpSpPr/>
                  <p:nvPr/>
                </p:nvGrpSpPr>
                <p:grpSpPr>
                  <a:xfrm>
                    <a:off x="4904987" y="1847308"/>
                    <a:ext cx="1104348" cy="1000733"/>
                    <a:chOff x="4901785" y="1831037"/>
                    <a:chExt cx="1140288" cy="1012129"/>
                  </a:xfrm>
                </p:grpSpPr>
                <p:sp>
                  <p:nvSpPr>
                    <p:cNvPr id="572" name="Google Shape;572;p3"/>
                    <p:cNvSpPr/>
                    <p:nvPr/>
                  </p:nvSpPr>
                  <p:spPr>
                    <a:xfrm>
                      <a:off x="4950554" y="1853166"/>
                      <a:ext cx="1012168" cy="990000"/>
                    </a:xfrm>
                    <a:prstGeom prst="rtTriangle">
                      <a:avLst/>
                    </a:prstGeom>
                    <a:solidFill>
                      <a:srgbClr val="115076"/>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wentieth Century"/>
                        <a:buNone/>
                      </a:pPr>
                      <a:r>
                        <a:t/>
                      </a:r>
                      <a:endParaRPr b="0" i="0" sz="1800" u="none" cap="none" strike="noStrike">
                        <a:solidFill>
                          <a:srgbClr val="FFFFFF"/>
                        </a:solidFill>
                        <a:latin typeface="Twentieth Century"/>
                        <a:ea typeface="Twentieth Century"/>
                        <a:cs typeface="Twentieth Century"/>
                        <a:sym typeface="Twentieth Century"/>
                      </a:endParaRPr>
                    </a:p>
                  </p:txBody>
                </p:sp>
                <p:sp>
                  <p:nvSpPr>
                    <p:cNvPr id="573" name="Google Shape;573;p3"/>
                    <p:cNvSpPr txBox="1"/>
                    <p:nvPr/>
                  </p:nvSpPr>
                  <p:spPr>
                    <a:xfrm>
                      <a:off x="4901785" y="2478219"/>
                      <a:ext cx="1014935" cy="34724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FFFF"/>
                        </a:buClr>
                        <a:buSzPts val="1600"/>
                        <a:buFont typeface="Century Gothic"/>
                        <a:buNone/>
                      </a:pPr>
                      <a:r>
                        <a:rPr b="0" i="0" lang="en-GB" sz="1600" u="none" cap="none" strike="noStrike">
                          <a:solidFill>
                            <a:srgbClr val="FFFFFF"/>
                          </a:solidFill>
                          <a:latin typeface="Century Gothic"/>
                          <a:ea typeface="Century Gothic"/>
                          <a:cs typeface="Century Gothic"/>
                          <a:sym typeface="Century Gothic"/>
                        </a:rPr>
                        <a:t>Reise</a:t>
                      </a:r>
                      <a:endParaRPr b="0" i="0" sz="1600" u="none" cap="none" strike="noStrike">
                        <a:solidFill>
                          <a:srgbClr val="FFFFFF"/>
                        </a:solidFill>
                        <a:latin typeface="Century Gothic"/>
                        <a:ea typeface="Century Gothic"/>
                        <a:cs typeface="Century Gothic"/>
                        <a:sym typeface="Century Gothic"/>
                      </a:endParaRPr>
                    </a:p>
                  </p:txBody>
                </p:sp>
                <p:sp>
                  <p:nvSpPr>
                    <p:cNvPr id="574" name="Google Shape;574;p3"/>
                    <p:cNvSpPr txBox="1"/>
                    <p:nvPr/>
                  </p:nvSpPr>
                  <p:spPr>
                    <a:xfrm>
                      <a:off x="5239055" y="1831037"/>
                      <a:ext cx="803018" cy="34724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115076"/>
                        </a:buClr>
                        <a:buSzPts val="1600"/>
                        <a:buFont typeface="Century Gothic"/>
                        <a:buNone/>
                      </a:pPr>
                      <a:r>
                        <a:rPr b="0" i="0" lang="en-GB" sz="1600" u="none" cap="none" strike="noStrike">
                          <a:solidFill>
                            <a:srgbClr val="115076"/>
                          </a:solidFill>
                          <a:latin typeface="Century Gothic"/>
                          <a:ea typeface="Century Gothic"/>
                          <a:cs typeface="Century Gothic"/>
                          <a:sym typeface="Century Gothic"/>
                        </a:rPr>
                        <a:t>Riese</a:t>
                      </a:r>
                      <a:endParaRPr b="0" i="0" sz="1600" u="none" cap="none" strike="noStrike">
                        <a:solidFill>
                          <a:srgbClr val="115076"/>
                        </a:solidFill>
                        <a:latin typeface="Century Gothic"/>
                        <a:ea typeface="Century Gothic"/>
                        <a:cs typeface="Century Gothic"/>
                        <a:sym typeface="Century Gothic"/>
                      </a:endParaRPr>
                    </a:p>
                  </p:txBody>
                </p:sp>
              </p:grpSp>
              <p:sp>
                <p:nvSpPr>
                  <p:cNvPr id="575" name="Google Shape;575;p3"/>
                  <p:cNvSpPr/>
                  <p:nvPr/>
                </p:nvSpPr>
                <p:spPr>
                  <a:xfrm>
                    <a:off x="4949547" y="1858996"/>
                    <a:ext cx="990000" cy="989045"/>
                  </a:xfrm>
                  <a:prstGeom prst="rect">
                    <a:avLst/>
                  </a:prstGeom>
                  <a:no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wentieth Century"/>
                      <a:buNone/>
                    </a:pPr>
                    <a:r>
                      <a:t/>
                    </a:r>
                    <a:endParaRPr b="0" i="0" sz="1800" u="none" cap="none" strike="noStrike">
                      <a:solidFill>
                        <a:srgbClr val="FFFFFF"/>
                      </a:solidFill>
                      <a:latin typeface="Twentieth Century"/>
                      <a:ea typeface="Twentieth Century"/>
                      <a:cs typeface="Twentieth Century"/>
                      <a:sym typeface="Twentieth Century"/>
                    </a:endParaRPr>
                  </a:p>
                </p:txBody>
              </p:sp>
              <p:cxnSp>
                <p:nvCxnSpPr>
                  <p:cNvPr id="576" name="Google Shape;576;p3"/>
                  <p:cNvCxnSpPr>
                    <a:stCxn id="575" idx="3"/>
                  </p:cNvCxnSpPr>
                  <p:nvPr/>
                </p:nvCxnSpPr>
                <p:spPr>
                  <a:xfrm flipH="1" rot="10800000">
                    <a:off x="5939547" y="2353219"/>
                    <a:ext cx="252000" cy="300"/>
                  </a:xfrm>
                  <a:prstGeom prst="straightConnector1">
                    <a:avLst/>
                  </a:prstGeom>
                  <a:noFill/>
                  <a:ln cap="flat" cmpd="sng" w="9525">
                    <a:solidFill>
                      <a:srgbClr val="1F4E79"/>
                    </a:solidFill>
                    <a:prstDash val="solid"/>
                    <a:miter lim="800000"/>
                    <a:headEnd len="sm" w="sm" type="none"/>
                    <a:tailEnd len="med" w="med" type="triangle"/>
                  </a:ln>
                </p:spPr>
              </p:cxnSp>
              <p:cxnSp>
                <p:nvCxnSpPr>
                  <p:cNvPr id="577" name="Google Shape;577;p3"/>
                  <p:cNvCxnSpPr/>
                  <p:nvPr/>
                </p:nvCxnSpPr>
                <p:spPr>
                  <a:xfrm flipH="1">
                    <a:off x="5442359" y="2844372"/>
                    <a:ext cx="1" cy="252000"/>
                  </a:xfrm>
                  <a:prstGeom prst="straightConnector1">
                    <a:avLst/>
                  </a:prstGeom>
                  <a:noFill/>
                  <a:ln cap="flat" cmpd="sng" w="9525">
                    <a:solidFill>
                      <a:srgbClr val="1F4E79"/>
                    </a:solidFill>
                    <a:prstDash val="solid"/>
                    <a:miter lim="800000"/>
                    <a:headEnd len="sm" w="sm" type="none"/>
                    <a:tailEnd len="med" w="med" type="triangle"/>
                  </a:ln>
                </p:spPr>
              </p:cxnSp>
            </p:grpSp>
            <p:grpSp>
              <p:nvGrpSpPr>
                <p:cNvPr id="578" name="Google Shape;578;p3"/>
                <p:cNvGrpSpPr/>
                <p:nvPr/>
              </p:nvGrpSpPr>
              <p:grpSpPr>
                <a:xfrm>
                  <a:off x="3479673" y="3427441"/>
                  <a:ext cx="1244404" cy="1237376"/>
                  <a:chOff x="4947143" y="1858996"/>
                  <a:chExt cx="1244404" cy="1237376"/>
                </a:xfrm>
              </p:grpSpPr>
              <p:grpSp>
                <p:nvGrpSpPr>
                  <p:cNvPr id="579" name="Google Shape;579;p3"/>
                  <p:cNvGrpSpPr/>
                  <p:nvPr/>
                </p:nvGrpSpPr>
                <p:grpSpPr>
                  <a:xfrm>
                    <a:off x="4947143" y="1865242"/>
                    <a:ext cx="1111867" cy="982800"/>
                    <a:chOff x="4945306" y="1849175"/>
                    <a:chExt cx="1148050" cy="993991"/>
                  </a:xfrm>
                </p:grpSpPr>
                <p:sp>
                  <p:nvSpPr>
                    <p:cNvPr id="580" name="Google Shape;580;p3"/>
                    <p:cNvSpPr/>
                    <p:nvPr/>
                  </p:nvSpPr>
                  <p:spPr>
                    <a:xfrm>
                      <a:off x="4950554" y="1853166"/>
                      <a:ext cx="1012168" cy="990000"/>
                    </a:xfrm>
                    <a:prstGeom prst="rtTriangle">
                      <a:avLst/>
                    </a:prstGeom>
                    <a:solidFill>
                      <a:srgbClr val="115076"/>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wentieth Century"/>
                        <a:buNone/>
                      </a:pPr>
                      <a:r>
                        <a:t/>
                      </a:r>
                      <a:endParaRPr b="0" i="0" sz="1800" u="none" cap="none" strike="noStrike">
                        <a:solidFill>
                          <a:srgbClr val="FFFFFF"/>
                        </a:solidFill>
                        <a:latin typeface="Twentieth Century"/>
                        <a:ea typeface="Twentieth Century"/>
                        <a:cs typeface="Twentieth Century"/>
                        <a:sym typeface="Twentieth Century"/>
                      </a:endParaRPr>
                    </a:p>
                  </p:txBody>
                </p:sp>
                <p:sp>
                  <p:nvSpPr>
                    <p:cNvPr id="581" name="Google Shape;581;p3"/>
                    <p:cNvSpPr txBox="1"/>
                    <p:nvPr/>
                  </p:nvSpPr>
                  <p:spPr>
                    <a:xfrm>
                      <a:off x="4945306" y="2485373"/>
                      <a:ext cx="1014935" cy="34240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FFFF"/>
                        </a:buClr>
                        <a:buSzPts val="1600"/>
                        <a:buFont typeface="Century Gothic"/>
                        <a:buNone/>
                      </a:pPr>
                      <a:r>
                        <a:rPr b="0" i="0" lang="en-GB" sz="1600" u="none" cap="none" strike="noStrike">
                          <a:solidFill>
                            <a:srgbClr val="FFFFFF"/>
                          </a:solidFill>
                          <a:latin typeface="Century Gothic"/>
                          <a:ea typeface="Century Gothic"/>
                          <a:cs typeface="Century Gothic"/>
                          <a:sym typeface="Century Gothic"/>
                        </a:rPr>
                        <a:t>Beine</a:t>
                      </a:r>
                      <a:endParaRPr/>
                    </a:p>
                  </p:txBody>
                </p:sp>
                <p:sp>
                  <p:nvSpPr>
                    <p:cNvPr id="582" name="Google Shape;582;p3"/>
                    <p:cNvSpPr txBox="1"/>
                    <p:nvPr/>
                  </p:nvSpPr>
                  <p:spPr>
                    <a:xfrm>
                      <a:off x="5187787" y="1849175"/>
                      <a:ext cx="905569" cy="37682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115076"/>
                        </a:buClr>
                        <a:buSzPts val="1600"/>
                        <a:buFont typeface="Century Gothic"/>
                        <a:buNone/>
                      </a:pPr>
                      <a:r>
                        <a:rPr b="0" i="0" lang="en-GB" sz="1600" u="none" cap="none" strike="noStrike">
                          <a:solidFill>
                            <a:srgbClr val="115076"/>
                          </a:solidFill>
                          <a:latin typeface="Century Gothic"/>
                          <a:ea typeface="Century Gothic"/>
                          <a:cs typeface="Century Gothic"/>
                          <a:sym typeface="Century Gothic"/>
                        </a:rPr>
                        <a:t>Biene</a:t>
                      </a:r>
                      <a:endParaRPr/>
                    </a:p>
                  </p:txBody>
                </p:sp>
              </p:grpSp>
              <p:sp>
                <p:nvSpPr>
                  <p:cNvPr id="583" name="Google Shape;583;p3"/>
                  <p:cNvSpPr/>
                  <p:nvPr/>
                </p:nvSpPr>
                <p:spPr>
                  <a:xfrm>
                    <a:off x="4949547" y="1858996"/>
                    <a:ext cx="990000" cy="989045"/>
                  </a:xfrm>
                  <a:prstGeom prst="rect">
                    <a:avLst/>
                  </a:prstGeom>
                  <a:no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wentieth Century"/>
                      <a:buNone/>
                    </a:pPr>
                    <a:r>
                      <a:t/>
                    </a:r>
                    <a:endParaRPr b="0" i="0" sz="1800" u="none" cap="none" strike="noStrike">
                      <a:solidFill>
                        <a:srgbClr val="FFFFFF"/>
                      </a:solidFill>
                      <a:latin typeface="Twentieth Century"/>
                      <a:ea typeface="Twentieth Century"/>
                      <a:cs typeface="Twentieth Century"/>
                      <a:sym typeface="Twentieth Century"/>
                    </a:endParaRPr>
                  </a:p>
                </p:txBody>
              </p:sp>
              <p:cxnSp>
                <p:nvCxnSpPr>
                  <p:cNvPr id="584" name="Google Shape;584;p3"/>
                  <p:cNvCxnSpPr>
                    <a:stCxn id="583" idx="3"/>
                  </p:cNvCxnSpPr>
                  <p:nvPr/>
                </p:nvCxnSpPr>
                <p:spPr>
                  <a:xfrm flipH="1" rot="10800000">
                    <a:off x="5939547" y="2353219"/>
                    <a:ext cx="252000" cy="300"/>
                  </a:xfrm>
                  <a:prstGeom prst="straightConnector1">
                    <a:avLst/>
                  </a:prstGeom>
                  <a:noFill/>
                  <a:ln cap="flat" cmpd="sng" w="9525">
                    <a:solidFill>
                      <a:srgbClr val="1F4E79"/>
                    </a:solidFill>
                    <a:prstDash val="solid"/>
                    <a:miter lim="800000"/>
                    <a:headEnd len="sm" w="sm" type="none"/>
                    <a:tailEnd len="med" w="med" type="triangle"/>
                  </a:ln>
                </p:spPr>
              </p:cxnSp>
              <p:cxnSp>
                <p:nvCxnSpPr>
                  <p:cNvPr id="585" name="Google Shape;585;p3"/>
                  <p:cNvCxnSpPr/>
                  <p:nvPr/>
                </p:nvCxnSpPr>
                <p:spPr>
                  <a:xfrm flipH="1">
                    <a:off x="5442359" y="2844372"/>
                    <a:ext cx="1" cy="252000"/>
                  </a:xfrm>
                  <a:prstGeom prst="straightConnector1">
                    <a:avLst/>
                  </a:prstGeom>
                  <a:noFill/>
                  <a:ln cap="flat" cmpd="sng" w="9525">
                    <a:solidFill>
                      <a:srgbClr val="1F4E79"/>
                    </a:solidFill>
                    <a:prstDash val="solid"/>
                    <a:miter lim="800000"/>
                    <a:headEnd len="sm" w="sm" type="none"/>
                    <a:tailEnd len="med" w="med" type="triangle"/>
                  </a:ln>
                </p:spPr>
              </p:cxnSp>
            </p:grpSp>
            <p:grpSp>
              <p:nvGrpSpPr>
                <p:cNvPr id="586" name="Google Shape;586;p3"/>
                <p:cNvGrpSpPr/>
                <p:nvPr/>
              </p:nvGrpSpPr>
              <p:grpSpPr>
                <a:xfrm>
                  <a:off x="4725401" y="3425511"/>
                  <a:ext cx="1242000" cy="1237376"/>
                  <a:chOff x="4949547" y="1858996"/>
                  <a:chExt cx="1242000" cy="1237376"/>
                </a:xfrm>
              </p:grpSpPr>
              <p:grpSp>
                <p:nvGrpSpPr>
                  <p:cNvPr id="587" name="Google Shape;587;p3"/>
                  <p:cNvGrpSpPr/>
                  <p:nvPr/>
                </p:nvGrpSpPr>
                <p:grpSpPr>
                  <a:xfrm>
                    <a:off x="4952225" y="1865242"/>
                    <a:ext cx="999766" cy="982800"/>
                    <a:chOff x="4950554" y="1849175"/>
                    <a:chExt cx="1032301" cy="993991"/>
                  </a:xfrm>
                </p:grpSpPr>
                <p:sp>
                  <p:nvSpPr>
                    <p:cNvPr id="588" name="Google Shape;588;p3"/>
                    <p:cNvSpPr/>
                    <p:nvPr/>
                  </p:nvSpPr>
                  <p:spPr>
                    <a:xfrm>
                      <a:off x="4950554" y="1853166"/>
                      <a:ext cx="1012168" cy="990000"/>
                    </a:xfrm>
                    <a:prstGeom prst="rtTriangle">
                      <a:avLst/>
                    </a:prstGeom>
                    <a:solidFill>
                      <a:srgbClr val="115076"/>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wentieth Century"/>
                        <a:buNone/>
                      </a:pPr>
                      <a:r>
                        <a:t/>
                      </a:r>
                      <a:endParaRPr b="0" i="0" sz="1800" u="none" cap="none" strike="noStrike">
                        <a:solidFill>
                          <a:srgbClr val="FFFFFF"/>
                        </a:solidFill>
                        <a:latin typeface="Twentieth Century"/>
                        <a:ea typeface="Twentieth Century"/>
                        <a:cs typeface="Twentieth Century"/>
                        <a:sym typeface="Twentieth Century"/>
                      </a:endParaRPr>
                    </a:p>
                  </p:txBody>
                </p:sp>
                <p:sp>
                  <p:nvSpPr>
                    <p:cNvPr id="589" name="Google Shape;589;p3"/>
                    <p:cNvSpPr txBox="1"/>
                    <p:nvPr/>
                  </p:nvSpPr>
                  <p:spPr>
                    <a:xfrm>
                      <a:off x="4967920" y="2486763"/>
                      <a:ext cx="1014935" cy="34240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FFFF"/>
                        </a:buClr>
                        <a:buSzPts val="1600"/>
                        <a:buFont typeface="Century Gothic"/>
                        <a:buNone/>
                      </a:pPr>
                      <a:r>
                        <a:rPr b="0" i="0" lang="en-GB" sz="1600" u="none" cap="none" strike="noStrike">
                          <a:solidFill>
                            <a:srgbClr val="FFFFFF"/>
                          </a:solidFill>
                          <a:latin typeface="Century Gothic"/>
                          <a:ea typeface="Century Gothic"/>
                          <a:cs typeface="Century Gothic"/>
                          <a:sym typeface="Century Gothic"/>
                        </a:rPr>
                        <a:t>viele</a:t>
                      </a:r>
                      <a:endParaRPr b="0" i="0" sz="1600" u="none" cap="none" strike="noStrike">
                        <a:solidFill>
                          <a:srgbClr val="FFFFFF"/>
                        </a:solidFill>
                        <a:latin typeface="Century Gothic"/>
                        <a:ea typeface="Century Gothic"/>
                        <a:cs typeface="Century Gothic"/>
                        <a:sym typeface="Century Gothic"/>
                      </a:endParaRPr>
                    </a:p>
                  </p:txBody>
                </p:sp>
                <p:sp>
                  <p:nvSpPr>
                    <p:cNvPr id="590" name="Google Shape;590;p3"/>
                    <p:cNvSpPr txBox="1"/>
                    <p:nvPr/>
                  </p:nvSpPr>
                  <p:spPr>
                    <a:xfrm>
                      <a:off x="5187787" y="1849175"/>
                      <a:ext cx="774936" cy="34240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115076"/>
                        </a:buClr>
                        <a:buSzPts val="1600"/>
                        <a:buFont typeface="Century Gothic"/>
                        <a:buNone/>
                      </a:pPr>
                      <a:r>
                        <a:rPr b="0" i="0" lang="en-GB" sz="1600" u="none" cap="none" strike="noStrike">
                          <a:solidFill>
                            <a:srgbClr val="115076"/>
                          </a:solidFill>
                          <a:latin typeface="Century Gothic"/>
                          <a:ea typeface="Century Gothic"/>
                          <a:cs typeface="Century Gothic"/>
                          <a:sym typeface="Century Gothic"/>
                        </a:rPr>
                        <a:t>Feile</a:t>
                      </a:r>
                      <a:endParaRPr b="0" i="0" sz="1600" u="none" cap="none" strike="noStrike">
                        <a:solidFill>
                          <a:srgbClr val="115076"/>
                        </a:solidFill>
                        <a:latin typeface="Century Gothic"/>
                        <a:ea typeface="Century Gothic"/>
                        <a:cs typeface="Century Gothic"/>
                        <a:sym typeface="Century Gothic"/>
                      </a:endParaRPr>
                    </a:p>
                  </p:txBody>
                </p:sp>
              </p:grpSp>
              <p:sp>
                <p:nvSpPr>
                  <p:cNvPr id="591" name="Google Shape;591;p3"/>
                  <p:cNvSpPr/>
                  <p:nvPr/>
                </p:nvSpPr>
                <p:spPr>
                  <a:xfrm>
                    <a:off x="4949547" y="1858996"/>
                    <a:ext cx="990000" cy="989045"/>
                  </a:xfrm>
                  <a:prstGeom prst="rect">
                    <a:avLst/>
                  </a:prstGeom>
                  <a:no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wentieth Century"/>
                      <a:buNone/>
                    </a:pPr>
                    <a:r>
                      <a:t/>
                    </a:r>
                    <a:endParaRPr b="0" i="0" sz="1800" u="none" cap="none" strike="noStrike">
                      <a:solidFill>
                        <a:srgbClr val="FFFFFF"/>
                      </a:solidFill>
                      <a:latin typeface="Twentieth Century"/>
                      <a:ea typeface="Twentieth Century"/>
                      <a:cs typeface="Twentieth Century"/>
                      <a:sym typeface="Twentieth Century"/>
                    </a:endParaRPr>
                  </a:p>
                </p:txBody>
              </p:sp>
              <p:cxnSp>
                <p:nvCxnSpPr>
                  <p:cNvPr id="592" name="Google Shape;592;p3"/>
                  <p:cNvCxnSpPr>
                    <a:stCxn id="591" idx="3"/>
                  </p:cNvCxnSpPr>
                  <p:nvPr/>
                </p:nvCxnSpPr>
                <p:spPr>
                  <a:xfrm flipH="1" rot="10800000">
                    <a:off x="5939547" y="2353219"/>
                    <a:ext cx="252000" cy="300"/>
                  </a:xfrm>
                  <a:prstGeom prst="straightConnector1">
                    <a:avLst/>
                  </a:prstGeom>
                  <a:noFill/>
                  <a:ln cap="flat" cmpd="sng" w="9525">
                    <a:solidFill>
                      <a:srgbClr val="1F4E79"/>
                    </a:solidFill>
                    <a:prstDash val="solid"/>
                    <a:miter lim="800000"/>
                    <a:headEnd len="sm" w="sm" type="none"/>
                    <a:tailEnd len="med" w="med" type="triangle"/>
                  </a:ln>
                </p:spPr>
              </p:cxnSp>
              <p:cxnSp>
                <p:nvCxnSpPr>
                  <p:cNvPr id="593" name="Google Shape;593;p3"/>
                  <p:cNvCxnSpPr/>
                  <p:nvPr/>
                </p:nvCxnSpPr>
                <p:spPr>
                  <a:xfrm flipH="1">
                    <a:off x="5442359" y="2844372"/>
                    <a:ext cx="1" cy="252000"/>
                  </a:xfrm>
                  <a:prstGeom prst="straightConnector1">
                    <a:avLst/>
                  </a:prstGeom>
                  <a:noFill/>
                  <a:ln cap="flat" cmpd="sng" w="9525">
                    <a:solidFill>
                      <a:srgbClr val="1F4E79"/>
                    </a:solidFill>
                    <a:prstDash val="solid"/>
                    <a:miter lim="800000"/>
                    <a:headEnd len="sm" w="sm" type="none"/>
                    <a:tailEnd len="med" w="med" type="triangle"/>
                  </a:ln>
                </p:spPr>
              </p:cxnSp>
            </p:grpSp>
            <p:grpSp>
              <p:nvGrpSpPr>
                <p:cNvPr id="594" name="Google Shape;594;p3"/>
                <p:cNvGrpSpPr/>
                <p:nvPr/>
              </p:nvGrpSpPr>
              <p:grpSpPr>
                <a:xfrm>
                  <a:off x="5942339" y="3409477"/>
                  <a:ext cx="1280200" cy="1253410"/>
                  <a:chOff x="4911347" y="1842962"/>
                  <a:chExt cx="1280200" cy="1253410"/>
                </a:xfrm>
              </p:grpSpPr>
              <p:grpSp>
                <p:nvGrpSpPr>
                  <p:cNvPr id="595" name="Google Shape;595;p3"/>
                  <p:cNvGrpSpPr/>
                  <p:nvPr/>
                </p:nvGrpSpPr>
                <p:grpSpPr>
                  <a:xfrm>
                    <a:off x="4911347" y="1842962"/>
                    <a:ext cx="1125161" cy="1022993"/>
                    <a:chOff x="4908342" y="1826642"/>
                    <a:chExt cx="1161776" cy="1034642"/>
                  </a:xfrm>
                </p:grpSpPr>
                <p:sp>
                  <p:nvSpPr>
                    <p:cNvPr id="596" name="Google Shape;596;p3"/>
                    <p:cNvSpPr/>
                    <p:nvPr/>
                  </p:nvSpPr>
                  <p:spPr>
                    <a:xfrm>
                      <a:off x="4950554" y="1853166"/>
                      <a:ext cx="1012168" cy="990000"/>
                    </a:xfrm>
                    <a:prstGeom prst="rtTriangle">
                      <a:avLst/>
                    </a:prstGeom>
                    <a:solidFill>
                      <a:srgbClr val="115076"/>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wentieth Century"/>
                        <a:buNone/>
                      </a:pPr>
                      <a:r>
                        <a:t/>
                      </a:r>
                      <a:endParaRPr b="0" i="0" sz="1800" u="none" cap="none" strike="noStrike">
                        <a:solidFill>
                          <a:srgbClr val="FFFFFF"/>
                        </a:solidFill>
                        <a:latin typeface="Twentieth Century"/>
                        <a:ea typeface="Twentieth Century"/>
                        <a:cs typeface="Twentieth Century"/>
                        <a:sym typeface="Twentieth Century"/>
                      </a:endParaRPr>
                    </a:p>
                  </p:txBody>
                </p:sp>
                <p:sp>
                  <p:nvSpPr>
                    <p:cNvPr id="597" name="Google Shape;597;p3"/>
                    <p:cNvSpPr txBox="1"/>
                    <p:nvPr/>
                  </p:nvSpPr>
                  <p:spPr>
                    <a:xfrm>
                      <a:off x="4908342" y="2518875"/>
                      <a:ext cx="1014935" cy="34240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FFFF"/>
                        </a:buClr>
                        <a:buSzPts val="1600"/>
                        <a:buFont typeface="Century Gothic"/>
                        <a:buNone/>
                      </a:pPr>
                      <a:r>
                        <a:rPr b="0" i="0" lang="en-GB" sz="1600" u="none" cap="none" strike="noStrike">
                          <a:solidFill>
                            <a:srgbClr val="FFFFFF"/>
                          </a:solidFill>
                          <a:latin typeface="Century Gothic"/>
                          <a:ea typeface="Century Gothic"/>
                          <a:cs typeface="Century Gothic"/>
                          <a:sym typeface="Century Gothic"/>
                        </a:rPr>
                        <a:t>Lieder</a:t>
                      </a:r>
                      <a:endParaRPr/>
                    </a:p>
                  </p:txBody>
                </p:sp>
                <p:sp>
                  <p:nvSpPr>
                    <p:cNvPr id="598" name="Google Shape;598;p3"/>
                    <p:cNvSpPr txBox="1"/>
                    <p:nvPr/>
                  </p:nvSpPr>
                  <p:spPr>
                    <a:xfrm>
                      <a:off x="5148392" y="1826642"/>
                      <a:ext cx="921726" cy="37682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115076"/>
                        </a:buClr>
                        <a:buSzPts val="1600"/>
                        <a:buFont typeface="Century Gothic"/>
                        <a:buNone/>
                      </a:pPr>
                      <a:r>
                        <a:rPr b="0" i="0" lang="en-GB" sz="1600" u="none" cap="none" strike="noStrike">
                          <a:solidFill>
                            <a:srgbClr val="115076"/>
                          </a:solidFill>
                          <a:latin typeface="Century Gothic"/>
                          <a:ea typeface="Century Gothic"/>
                          <a:cs typeface="Century Gothic"/>
                          <a:sym typeface="Century Gothic"/>
                        </a:rPr>
                        <a:t>leider</a:t>
                      </a:r>
                      <a:endParaRPr b="0" i="0" sz="1600" u="none" cap="none" strike="noStrike">
                        <a:solidFill>
                          <a:srgbClr val="115076"/>
                        </a:solidFill>
                        <a:latin typeface="Century Gothic"/>
                        <a:ea typeface="Century Gothic"/>
                        <a:cs typeface="Century Gothic"/>
                        <a:sym typeface="Century Gothic"/>
                      </a:endParaRPr>
                    </a:p>
                  </p:txBody>
                </p:sp>
              </p:grpSp>
              <p:sp>
                <p:nvSpPr>
                  <p:cNvPr id="599" name="Google Shape;599;p3"/>
                  <p:cNvSpPr/>
                  <p:nvPr/>
                </p:nvSpPr>
                <p:spPr>
                  <a:xfrm>
                    <a:off x="4949547" y="1858996"/>
                    <a:ext cx="990000" cy="989045"/>
                  </a:xfrm>
                  <a:prstGeom prst="rect">
                    <a:avLst/>
                  </a:prstGeom>
                  <a:no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wentieth Century"/>
                      <a:buNone/>
                    </a:pPr>
                    <a:r>
                      <a:t/>
                    </a:r>
                    <a:endParaRPr b="0" i="0" sz="1800" u="none" cap="none" strike="noStrike">
                      <a:solidFill>
                        <a:srgbClr val="FFFFFF"/>
                      </a:solidFill>
                      <a:latin typeface="Twentieth Century"/>
                      <a:ea typeface="Twentieth Century"/>
                      <a:cs typeface="Twentieth Century"/>
                      <a:sym typeface="Twentieth Century"/>
                    </a:endParaRPr>
                  </a:p>
                </p:txBody>
              </p:sp>
              <p:cxnSp>
                <p:nvCxnSpPr>
                  <p:cNvPr id="600" name="Google Shape;600;p3"/>
                  <p:cNvCxnSpPr>
                    <a:stCxn id="599" idx="3"/>
                  </p:cNvCxnSpPr>
                  <p:nvPr/>
                </p:nvCxnSpPr>
                <p:spPr>
                  <a:xfrm flipH="1" rot="10800000">
                    <a:off x="5939547" y="2353219"/>
                    <a:ext cx="252000" cy="300"/>
                  </a:xfrm>
                  <a:prstGeom prst="straightConnector1">
                    <a:avLst/>
                  </a:prstGeom>
                  <a:noFill/>
                  <a:ln cap="flat" cmpd="sng" w="9525">
                    <a:solidFill>
                      <a:srgbClr val="1F4E79"/>
                    </a:solidFill>
                    <a:prstDash val="solid"/>
                    <a:miter lim="800000"/>
                    <a:headEnd len="sm" w="sm" type="none"/>
                    <a:tailEnd len="med" w="med" type="triangle"/>
                  </a:ln>
                </p:spPr>
              </p:cxnSp>
              <p:cxnSp>
                <p:nvCxnSpPr>
                  <p:cNvPr id="601" name="Google Shape;601;p3"/>
                  <p:cNvCxnSpPr/>
                  <p:nvPr/>
                </p:nvCxnSpPr>
                <p:spPr>
                  <a:xfrm flipH="1">
                    <a:off x="5442359" y="2844372"/>
                    <a:ext cx="1" cy="252000"/>
                  </a:xfrm>
                  <a:prstGeom prst="straightConnector1">
                    <a:avLst/>
                  </a:prstGeom>
                  <a:noFill/>
                  <a:ln cap="flat" cmpd="sng" w="9525">
                    <a:solidFill>
                      <a:srgbClr val="1F4E79"/>
                    </a:solidFill>
                    <a:prstDash val="solid"/>
                    <a:miter lim="800000"/>
                    <a:headEnd len="sm" w="sm" type="none"/>
                    <a:tailEnd len="med" w="med" type="triangle"/>
                  </a:ln>
                </p:spPr>
              </p:cxnSp>
            </p:grpSp>
            <p:grpSp>
              <p:nvGrpSpPr>
                <p:cNvPr id="602" name="Google Shape;602;p3"/>
                <p:cNvGrpSpPr/>
                <p:nvPr/>
              </p:nvGrpSpPr>
              <p:grpSpPr>
                <a:xfrm>
                  <a:off x="7212725" y="3397731"/>
                  <a:ext cx="1079847" cy="1263226"/>
                  <a:chOff x="4933344" y="1833146"/>
                  <a:chExt cx="1079847" cy="1263226"/>
                </a:xfrm>
              </p:grpSpPr>
              <p:grpSp>
                <p:nvGrpSpPr>
                  <p:cNvPr id="603" name="Google Shape;603;p3"/>
                  <p:cNvGrpSpPr/>
                  <p:nvPr/>
                </p:nvGrpSpPr>
                <p:grpSpPr>
                  <a:xfrm>
                    <a:off x="4933344" y="1833146"/>
                    <a:ext cx="1079847" cy="1014895"/>
                    <a:chOff x="4931059" y="1816714"/>
                    <a:chExt cx="1114988" cy="1026452"/>
                  </a:xfrm>
                </p:grpSpPr>
                <p:sp>
                  <p:nvSpPr>
                    <p:cNvPr id="604" name="Google Shape;604;p3"/>
                    <p:cNvSpPr/>
                    <p:nvPr/>
                  </p:nvSpPr>
                  <p:spPr>
                    <a:xfrm>
                      <a:off x="4950554" y="1853166"/>
                      <a:ext cx="1012168" cy="990000"/>
                    </a:xfrm>
                    <a:prstGeom prst="rtTriangle">
                      <a:avLst/>
                    </a:prstGeom>
                    <a:solidFill>
                      <a:srgbClr val="115076"/>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wentieth Century"/>
                        <a:buNone/>
                      </a:pPr>
                      <a:r>
                        <a:t/>
                      </a:r>
                      <a:endParaRPr b="0" i="0" sz="1800" u="none" cap="none" strike="noStrike">
                        <a:solidFill>
                          <a:srgbClr val="FFFFFF"/>
                        </a:solidFill>
                        <a:latin typeface="Twentieth Century"/>
                        <a:ea typeface="Twentieth Century"/>
                        <a:cs typeface="Twentieth Century"/>
                        <a:sym typeface="Twentieth Century"/>
                      </a:endParaRPr>
                    </a:p>
                  </p:txBody>
                </p:sp>
                <p:sp>
                  <p:nvSpPr>
                    <p:cNvPr id="605" name="Google Shape;605;p3"/>
                    <p:cNvSpPr txBox="1"/>
                    <p:nvPr/>
                  </p:nvSpPr>
                  <p:spPr>
                    <a:xfrm>
                      <a:off x="4931059" y="2467701"/>
                      <a:ext cx="1014936" cy="34724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FFFF"/>
                        </a:buClr>
                        <a:buSzPts val="1600"/>
                        <a:buFont typeface="Century Gothic"/>
                        <a:buNone/>
                      </a:pPr>
                      <a:r>
                        <a:rPr b="0" i="0" lang="en-GB" sz="1600" u="none" cap="none" strike="noStrike">
                          <a:solidFill>
                            <a:srgbClr val="FFFFFF"/>
                          </a:solidFill>
                          <a:latin typeface="Century Gothic"/>
                          <a:ea typeface="Century Gothic"/>
                          <a:cs typeface="Century Gothic"/>
                          <a:sym typeface="Century Gothic"/>
                        </a:rPr>
                        <a:t>Reise</a:t>
                      </a:r>
                      <a:endParaRPr b="0" i="0" sz="1600" u="none" cap="none" strike="noStrike">
                        <a:solidFill>
                          <a:srgbClr val="FFFFFF"/>
                        </a:solidFill>
                        <a:latin typeface="Century Gothic"/>
                        <a:ea typeface="Century Gothic"/>
                        <a:cs typeface="Century Gothic"/>
                        <a:sym typeface="Century Gothic"/>
                      </a:endParaRPr>
                    </a:p>
                  </p:txBody>
                </p:sp>
                <p:sp>
                  <p:nvSpPr>
                    <p:cNvPr id="606" name="Google Shape;606;p3"/>
                    <p:cNvSpPr txBox="1"/>
                    <p:nvPr/>
                  </p:nvSpPr>
                  <p:spPr>
                    <a:xfrm>
                      <a:off x="5194696" y="1816714"/>
                      <a:ext cx="851351" cy="37682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115076"/>
                        </a:buClr>
                        <a:buSzPts val="1600"/>
                        <a:buFont typeface="Century Gothic"/>
                        <a:buNone/>
                      </a:pPr>
                      <a:r>
                        <a:rPr b="0" i="0" lang="en-GB" sz="1600" u="none" cap="none" strike="noStrike">
                          <a:solidFill>
                            <a:srgbClr val="115076"/>
                          </a:solidFill>
                          <a:latin typeface="Century Gothic"/>
                          <a:ea typeface="Century Gothic"/>
                          <a:cs typeface="Century Gothic"/>
                          <a:sym typeface="Century Gothic"/>
                        </a:rPr>
                        <a:t>Riese</a:t>
                      </a:r>
                      <a:endParaRPr b="0" i="0" sz="1600" u="none" cap="none" strike="noStrike">
                        <a:solidFill>
                          <a:srgbClr val="115076"/>
                        </a:solidFill>
                        <a:latin typeface="Century Gothic"/>
                        <a:ea typeface="Century Gothic"/>
                        <a:cs typeface="Century Gothic"/>
                        <a:sym typeface="Century Gothic"/>
                      </a:endParaRPr>
                    </a:p>
                  </p:txBody>
                </p:sp>
              </p:grpSp>
              <p:sp>
                <p:nvSpPr>
                  <p:cNvPr id="607" name="Google Shape;607;p3"/>
                  <p:cNvSpPr/>
                  <p:nvPr/>
                </p:nvSpPr>
                <p:spPr>
                  <a:xfrm>
                    <a:off x="4949547" y="1858996"/>
                    <a:ext cx="990000" cy="989045"/>
                  </a:xfrm>
                  <a:prstGeom prst="rect">
                    <a:avLst/>
                  </a:prstGeom>
                  <a:no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wentieth Century"/>
                      <a:buNone/>
                    </a:pPr>
                    <a:r>
                      <a:t/>
                    </a:r>
                    <a:endParaRPr b="0" i="0" sz="1800" u="none" cap="none" strike="noStrike">
                      <a:solidFill>
                        <a:srgbClr val="FFFFFF"/>
                      </a:solidFill>
                      <a:latin typeface="Twentieth Century"/>
                      <a:ea typeface="Twentieth Century"/>
                      <a:cs typeface="Twentieth Century"/>
                      <a:sym typeface="Twentieth Century"/>
                    </a:endParaRPr>
                  </a:p>
                </p:txBody>
              </p:sp>
              <p:cxnSp>
                <p:nvCxnSpPr>
                  <p:cNvPr id="608" name="Google Shape;608;p3"/>
                  <p:cNvCxnSpPr/>
                  <p:nvPr/>
                </p:nvCxnSpPr>
                <p:spPr>
                  <a:xfrm flipH="1">
                    <a:off x="5442359" y="2844372"/>
                    <a:ext cx="1" cy="252000"/>
                  </a:xfrm>
                  <a:prstGeom prst="straightConnector1">
                    <a:avLst/>
                  </a:prstGeom>
                  <a:noFill/>
                  <a:ln cap="flat" cmpd="sng" w="9525">
                    <a:solidFill>
                      <a:srgbClr val="1F4E79"/>
                    </a:solidFill>
                    <a:prstDash val="solid"/>
                    <a:miter lim="800000"/>
                    <a:headEnd len="sm" w="sm" type="none"/>
                    <a:tailEnd len="med" w="med" type="triangle"/>
                  </a:ln>
                </p:spPr>
              </p:cxnSp>
            </p:grpSp>
            <p:grpSp>
              <p:nvGrpSpPr>
                <p:cNvPr id="609" name="Google Shape;609;p3"/>
                <p:cNvGrpSpPr/>
                <p:nvPr/>
              </p:nvGrpSpPr>
              <p:grpSpPr>
                <a:xfrm>
                  <a:off x="5928752" y="4657078"/>
                  <a:ext cx="1267763" cy="1237382"/>
                  <a:chOff x="4923784" y="1858990"/>
                  <a:chExt cx="1267763" cy="1237382"/>
                </a:xfrm>
              </p:grpSpPr>
              <p:grpSp>
                <p:nvGrpSpPr>
                  <p:cNvPr id="610" name="Google Shape;610;p3"/>
                  <p:cNvGrpSpPr/>
                  <p:nvPr/>
                </p:nvGrpSpPr>
                <p:grpSpPr>
                  <a:xfrm>
                    <a:off x="4923784" y="1858990"/>
                    <a:ext cx="1081936" cy="989054"/>
                    <a:chOff x="4921193" y="1842850"/>
                    <a:chExt cx="1117146" cy="1000316"/>
                  </a:xfrm>
                </p:grpSpPr>
                <p:sp>
                  <p:nvSpPr>
                    <p:cNvPr id="611" name="Google Shape;611;p3"/>
                    <p:cNvSpPr/>
                    <p:nvPr/>
                  </p:nvSpPr>
                  <p:spPr>
                    <a:xfrm>
                      <a:off x="4950554" y="1853166"/>
                      <a:ext cx="1012168" cy="990000"/>
                    </a:xfrm>
                    <a:prstGeom prst="rtTriangle">
                      <a:avLst/>
                    </a:prstGeom>
                    <a:solidFill>
                      <a:srgbClr val="115076"/>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wentieth Century"/>
                        <a:buNone/>
                      </a:pPr>
                      <a:r>
                        <a:t/>
                      </a:r>
                      <a:endParaRPr b="0" i="0" sz="1800" u="none" cap="none" strike="noStrike">
                        <a:solidFill>
                          <a:srgbClr val="FFFFFF"/>
                        </a:solidFill>
                        <a:latin typeface="Twentieth Century"/>
                        <a:ea typeface="Twentieth Century"/>
                        <a:cs typeface="Twentieth Century"/>
                        <a:sym typeface="Twentieth Century"/>
                      </a:endParaRPr>
                    </a:p>
                  </p:txBody>
                </p:sp>
                <p:sp>
                  <p:nvSpPr>
                    <p:cNvPr id="612" name="Google Shape;612;p3"/>
                    <p:cNvSpPr txBox="1"/>
                    <p:nvPr/>
                  </p:nvSpPr>
                  <p:spPr>
                    <a:xfrm>
                      <a:off x="4921193" y="2440115"/>
                      <a:ext cx="1014935" cy="34724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FFFF"/>
                        </a:buClr>
                        <a:buSzPts val="1600"/>
                        <a:buFont typeface="Century Gothic"/>
                        <a:buNone/>
                      </a:pPr>
                      <a:r>
                        <a:rPr b="0" i="0" lang="en-GB" sz="1600" u="none" cap="none" strike="noStrike">
                          <a:solidFill>
                            <a:srgbClr val="FFFFFF"/>
                          </a:solidFill>
                          <a:latin typeface="Century Gothic"/>
                          <a:ea typeface="Century Gothic"/>
                          <a:cs typeface="Century Gothic"/>
                          <a:sym typeface="Century Gothic"/>
                        </a:rPr>
                        <a:t>Reise</a:t>
                      </a:r>
                      <a:endParaRPr b="0" i="0" sz="1600" u="none" cap="none" strike="noStrike">
                        <a:solidFill>
                          <a:srgbClr val="FFFFFF"/>
                        </a:solidFill>
                        <a:latin typeface="Century Gothic"/>
                        <a:ea typeface="Century Gothic"/>
                        <a:cs typeface="Century Gothic"/>
                        <a:sym typeface="Century Gothic"/>
                      </a:endParaRPr>
                    </a:p>
                  </p:txBody>
                </p:sp>
                <p:sp>
                  <p:nvSpPr>
                    <p:cNvPr id="613" name="Google Shape;613;p3"/>
                    <p:cNvSpPr txBox="1"/>
                    <p:nvPr/>
                  </p:nvSpPr>
                  <p:spPr>
                    <a:xfrm>
                      <a:off x="5239179" y="1842850"/>
                      <a:ext cx="799160" cy="37682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115076"/>
                        </a:buClr>
                        <a:buSzPts val="1600"/>
                        <a:buFont typeface="Century Gothic"/>
                        <a:buNone/>
                      </a:pPr>
                      <a:r>
                        <a:rPr b="0" i="0" lang="en-GB" sz="1600" u="none" cap="none" strike="noStrike">
                          <a:solidFill>
                            <a:srgbClr val="115076"/>
                          </a:solidFill>
                          <a:latin typeface="Century Gothic"/>
                          <a:ea typeface="Century Gothic"/>
                          <a:cs typeface="Century Gothic"/>
                          <a:sym typeface="Century Gothic"/>
                        </a:rPr>
                        <a:t>Riese</a:t>
                      </a:r>
                      <a:endParaRPr b="0" i="0" sz="1600" u="none" cap="none" strike="noStrike">
                        <a:solidFill>
                          <a:srgbClr val="115076"/>
                        </a:solidFill>
                        <a:latin typeface="Century Gothic"/>
                        <a:ea typeface="Century Gothic"/>
                        <a:cs typeface="Century Gothic"/>
                        <a:sym typeface="Century Gothic"/>
                      </a:endParaRPr>
                    </a:p>
                  </p:txBody>
                </p:sp>
              </p:grpSp>
              <p:sp>
                <p:nvSpPr>
                  <p:cNvPr id="614" name="Google Shape;614;p3"/>
                  <p:cNvSpPr/>
                  <p:nvPr/>
                </p:nvSpPr>
                <p:spPr>
                  <a:xfrm>
                    <a:off x="4949547" y="1858996"/>
                    <a:ext cx="990000" cy="989045"/>
                  </a:xfrm>
                  <a:prstGeom prst="rect">
                    <a:avLst/>
                  </a:prstGeom>
                  <a:no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wentieth Century"/>
                      <a:buNone/>
                    </a:pPr>
                    <a:r>
                      <a:t/>
                    </a:r>
                    <a:endParaRPr b="0" i="0" sz="1800" u="none" cap="none" strike="noStrike">
                      <a:solidFill>
                        <a:srgbClr val="FFFFFF"/>
                      </a:solidFill>
                      <a:latin typeface="Twentieth Century"/>
                      <a:ea typeface="Twentieth Century"/>
                      <a:cs typeface="Twentieth Century"/>
                      <a:sym typeface="Twentieth Century"/>
                    </a:endParaRPr>
                  </a:p>
                </p:txBody>
              </p:sp>
              <p:cxnSp>
                <p:nvCxnSpPr>
                  <p:cNvPr id="615" name="Google Shape;615;p3"/>
                  <p:cNvCxnSpPr>
                    <a:stCxn id="614" idx="3"/>
                  </p:cNvCxnSpPr>
                  <p:nvPr/>
                </p:nvCxnSpPr>
                <p:spPr>
                  <a:xfrm flipH="1" rot="10800000">
                    <a:off x="5939547" y="2353219"/>
                    <a:ext cx="252000" cy="300"/>
                  </a:xfrm>
                  <a:prstGeom prst="straightConnector1">
                    <a:avLst/>
                  </a:prstGeom>
                  <a:noFill/>
                  <a:ln cap="flat" cmpd="sng" w="9525">
                    <a:solidFill>
                      <a:srgbClr val="1F4E79"/>
                    </a:solidFill>
                    <a:prstDash val="solid"/>
                    <a:miter lim="800000"/>
                    <a:headEnd len="sm" w="sm" type="none"/>
                    <a:tailEnd len="med" w="med" type="triangle"/>
                  </a:ln>
                </p:spPr>
              </p:cxnSp>
              <p:cxnSp>
                <p:nvCxnSpPr>
                  <p:cNvPr id="616" name="Google Shape;616;p3"/>
                  <p:cNvCxnSpPr/>
                  <p:nvPr/>
                </p:nvCxnSpPr>
                <p:spPr>
                  <a:xfrm flipH="1">
                    <a:off x="5442359" y="2844372"/>
                    <a:ext cx="1" cy="252000"/>
                  </a:xfrm>
                  <a:prstGeom prst="straightConnector1">
                    <a:avLst/>
                  </a:prstGeom>
                  <a:noFill/>
                  <a:ln cap="flat" cmpd="sng" w="9525">
                    <a:solidFill>
                      <a:srgbClr val="1F4E79"/>
                    </a:solidFill>
                    <a:prstDash val="solid"/>
                    <a:miter lim="800000"/>
                    <a:headEnd len="sm" w="sm" type="none"/>
                    <a:tailEnd len="med" w="med" type="triangle"/>
                  </a:ln>
                </p:spPr>
              </p:cxnSp>
            </p:grpSp>
            <p:grpSp>
              <p:nvGrpSpPr>
                <p:cNvPr id="617" name="Google Shape;617;p3"/>
                <p:cNvGrpSpPr/>
                <p:nvPr/>
              </p:nvGrpSpPr>
              <p:grpSpPr>
                <a:xfrm>
                  <a:off x="4652626" y="4655562"/>
                  <a:ext cx="1170280" cy="1239956"/>
                  <a:chOff x="4883375" y="1856416"/>
                  <a:chExt cx="1170280" cy="1239956"/>
                </a:xfrm>
              </p:grpSpPr>
              <p:grpSp>
                <p:nvGrpSpPr>
                  <p:cNvPr id="618" name="Google Shape;618;p3"/>
                  <p:cNvGrpSpPr/>
                  <p:nvPr/>
                </p:nvGrpSpPr>
                <p:grpSpPr>
                  <a:xfrm>
                    <a:off x="4883375" y="1856416"/>
                    <a:ext cx="1170280" cy="991627"/>
                    <a:chOff x="4879463" y="1840248"/>
                    <a:chExt cx="1208364" cy="1002918"/>
                  </a:xfrm>
                </p:grpSpPr>
                <p:sp>
                  <p:nvSpPr>
                    <p:cNvPr id="619" name="Google Shape;619;p3"/>
                    <p:cNvSpPr/>
                    <p:nvPr/>
                  </p:nvSpPr>
                  <p:spPr>
                    <a:xfrm>
                      <a:off x="4950554" y="1853166"/>
                      <a:ext cx="1012168" cy="990000"/>
                    </a:xfrm>
                    <a:prstGeom prst="rtTriangle">
                      <a:avLst/>
                    </a:prstGeom>
                    <a:solidFill>
                      <a:srgbClr val="115076"/>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wentieth Century"/>
                        <a:buNone/>
                      </a:pPr>
                      <a:r>
                        <a:t/>
                      </a:r>
                      <a:endParaRPr b="0" i="0" sz="1800" u="none" cap="none" strike="noStrike">
                        <a:solidFill>
                          <a:srgbClr val="FFFFFF"/>
                        </a:solidFill>
                        <a:latin typeface="Twentieth Century"/>
                        <a:ea typeface="Twentieth Century"/>
                        <a:cs typeface="Twentieth Century"/>
                        <a:sym typeface="Twentieth Century"/>
                      </a:endParaRPr>
                    </a:p>
                  </p:txBody>
                </p:sp>
                <p:sp>
                  <p:nvSpPr>
                    <p:cNvPr id="620" name="Google Shape;620;p3"/>
                    <p:cNvSpPr txBox="1"/>
                    <p:nvPr/>
                  </p:nvSpPr>
                  <p:spPr>
                    <a:xfrm>
                      <a:off x="4879463" y="2462992"/>
                      <a:ext cx="1014935" cy="34240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FFFF"/>
                        </a:buClr>
                        <a:buSzPts val="1600"/>
                        <a:buFont typeface="Century Gothic"/>
                        <a:buNone/>
                      </a:pPr>
                      <a:r>
                        <a:rPr b="0" i="0" lang="en-GB" sz="1600" u="none" cap="none" strike="noStrike">
                          <a:solidFill>
                            <a:srgbClr val="FFFFFF"/>
                          </a:solidFill>
                          <a:latin typeface="Century Gothic"/>
                          <a:ea typeface="Century Gothic"/>
                          <a:cs typeface="Century Gothic"/>
                          <a:sym typeface="Century Gothic"/>
                        </a:rPr>
                        <a:t>Lieder</a:t>
                      </a:r>
                      <a:endParaRPr/>
                    </a:p>
                  </p:txBody>
                </p:sp>
                <p:sp>
                  <p:nvSpPr>
                    <p:cNvPr id="621" name="Google Shape;621;p3"/>
                    <p:cNvSpPr txBox="1"/>
                    <p:nvPr/>
                  </p:nvSpPr>
                  <p:spPr>
                    <a:xfrm>
                      <a:off x="5187386" y="1840248"/>
                      <a:ext cx="900441" cy="37682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115076"/>
                        </a:buClr>
                        <a:buSzPts val="1600"/>
                        <a:buFont typeface="Century Gothic"/>
                        <a:buNone/>
                      </a:pPr>
                      <a:r>
                        <a:rPr b="0" i="0" lang="en-GB" sz="1600" u="none" cap="none" strike="noStrike">
                          <a:solidFill>
                            <a:srgbClr val="115076"/>
                          </a:solidFill>
                          <a:latin typeface="Century Gothic"/>
                          <a:ea typeface="Century Gothic"/>
                          <a:cs typeface="Century Gothic"/>
                          <a:sym typeface="Century Gothic"/>
                        </a:rPr>
                        <a:t>leider</a:t>
                      </a:r>
                      <a:endParaRPr b="0" i="0" sz="1600" u="none" cap="none" strike="noStrike">
                        <a:solidFill>
                          <a:srgbClr val="115076"/>
                        </a:solidFill>
                        <a:latin typeface="Century Gothic"/>
                        <a:ea typeface="Century Gothic"/>
                        <a:cs typeface="Century Gothic"/>
                        <a:sym typeface="Century Gothic"/>
                      </a:endParaRPr>
                    </a:p>
                  </p:txBody>
                </p:sp>
              </p:grpSp>
              <p:sp>
                <p:nvSpPr>
                  <p:cNvPr id="622" name="Google Shape;622;p3"/>
                  <p:cNvSpPr/>
                  <p:nvPr/>
                </p:nvSpPr>
                <p:spPr>
                  <a:xfrm>
                    <a:off x="4949547" y="1858996"/>
                    <a:ext cx="990000" cy="989045"/>
                  </a:xfrm>
                  <a:prstGeom prst="rect">
                    <a:avLst/>
                  </a:prstGeom>
                  <a:no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wentieth Century"/>
                      <a:buNone/>
                    </a:pPr>
                    <a:r>
                      <a:t/>
                    </a:r>
                    <a:endParaRPr b="0" i="0" sz="1800" u="none" cap="none" strike="noStrike">
                      <a:solidFill>
                        <a:srgbClr val="FFFFFF"/>
                      </a:solidFill>
                      <a:latin typeface="Twentieth Century"/>
                      <a:ea typeface="Twentieth Century"/>
                      <a:cs typeface="Twentieth Century"/>
                      <a:sym typeface="Twentieth Century"/>
                    </a:endParaRPr>
                  </a:p>
                </p:txBody>
              </p:sp>
              <p:cxnSp>
                <p:nvCxnSpPr>
                  <p:cNvPr id="623" name="Google Shape;623;p3"/>
                  <p:cNvCxnSpPr/>
                  <p:nvPr/>
                </p:nvCxnSpPr>
                <p:spPr>
                  <a:xfrm flipH="1">
                    <a:off x="5442359" y="2844372"/>
                    <a:ext cx="1" cy="252000"/>
                  </a:xfrm>
                  <a:prstGeom prst="straightConnector1">
                    <a:avLst/>
                  </a:prstGeom>
                  <a:noFill/>
                  <a:ln cap="flat" cmpd="sng" w="9525">
                    <a:solidFill>
                      <a:srgbClr val="1F4E79"/>
                    </a:solidFill>
                    <a:prstDash val="solid"/>
                    <a:miter lim="800000"/>
                    <a:headEnd len="sm" w="sm" type="none"/>
                    <a:tailEnd len="med" w="med" type="triangle"/>
                  </a:ln>
                </p:spPr>
              </p:cxnSp>
            </p:grpSp>
            <p:grpSp>
              <p:nvGrpSpPr>
                <p:cNvPr id="624" name="Google Shape;624;p3"/>
                <p:cNvGrpSpPr/>
                <p:nvPr/>
              </p:nvGrpSpPr>
              <p:grpSpPr>
                <a:xfrm>
                  <a:off x="3245263" y="4651105"/>
                  <a:ext cx="1226814" cy="989046"/>
                  <a:chOff x="4712733" y="1858996"/>
                  <a:chExt cx="1226814" cy="989046"/>
                </a:xfrm>
              </p:grpSpPr>
              <p:grpSp>
                <p:nvGrpSpPr>
                  <p:cNvPr id="625" name="Google Shape;625;p3"/>
                  <p:cNvGrpSpPr/>
                  <p:nvPr/>
                </p:nvGrpSpPr>
                <p:grpSpPr>
                  <a:xfrm>
                    <a:off x="4928791" y="1865242"/>
                    <a:ext cx="1003703" cy="982800"/>
                    <a:chOff x="4926357" y="1849175"/>
                    <a:chExt cx="1036366" cy="993991"/>
                  </a:xfrm>
                </p:grpSpPr>
                <p:sp>
                  <p:nvSpPr>
                    <p:cNvPr id="626" name="Google Shape;626;p3"/>
                    <p:cNvSpPr/>
                    <p:nvPr/>
                  </p:nvSpPr>
                  <p:spPr>
                    <a:xfrm>
                      <a:off x="4950554" y="1853166"/>
                      <a:ext cx="1012168" cy="990000"/>
                    </a:xfrm>
                    <a:prstGeom prst="rtTriangle">
                      <a:avLst/>
                    </a:prstGeom>
                    <a:solidFill>
                      <a:srgbClr val="115076"/>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wentieth Century"/>
                        <a:buNone/>
                      </a:pPr>
                      <a:r>
                        <a:t/>
                      </a:r>
                      <a:endParaRPr b="0" i="0" sz="1800" u="none" cap="none" strike="noStrike">
                        <a:solidFill>
                          <a:srgbClr val="FFFFFF"/>
                        </a:solidFill>
                        <a:latin typeface="Twentieth Century"/>
                        <a:ea typeface="Twentieth Century"/>
                        <a:cs typeface="Twentieth Century"/>
                        <a:sym typeface="Twentieth Century"/>
                      </a:endParaRPr>
                    </a:p>
                  </p:txBody>
                </p:sp>
                <p:sp>
                  <p:nvSpPr>
                    <p:cNvPr id="627" name="Google Shape;627;p3"/>
                    <p:cNvSpPr txBox="1"/>
                    <p:nvPr/>
                  </p:nvSpPr>
                  <p:spPr>
                    <a:xfrm>
                      <a:off x="4926357" y="2471663"/>
                      <a:ext cx="1014935" cy="34240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FFFF"/>
                        </a:buClr>
                        <a:buSzPts val="1600"/>
                        <a:buFont typeface="Century Gothic"/>
                        <a:buNone/>
                      </a:pPr>
                      <a:r>
                        <a:rPr b="0" i="0" lang="en-GB" sz="1600" u="none" cap="none" strike="noStrike">
                          <a:solidFill>
                            <a:srgbClr val="FFFFFF"/>
                          </a:solidFill>
                          <a:latin typeface="Century Gothic"/>
                          <a:ea typeface="Century Gothic"/>
                          <a:cs typeface="Century Gothic"/>
                          <a:sym typeface="Century Gothic"/>
                        </a:rPr>
                        <a:t>viele</a:t>
                      </a:r>
                      <a:endParaRPr b="0" i="0" sz="1600" u="none" cap="none" strike="noStrike">
                        <a:solidFill>
                          <a:srgbClr val="FFFFFF"/>
                        </a:solidFill>
                        <a:latin typeface="Century Gothic"/>
                        <a:ea typeface="Century Gothic"/>
                        <a:cs typeface="Century Gothic"/>
                        <a:sym typeface="Century Gothic"/>
                      </a:endParaRPr>
                    </a:p>
                  </p:txBody>
                </p:sp>
                <p:sp>
                  <p:nvSpPr>
                    <p:cNvPr id="628" name="Google Shape;628;p3"/>
                    <p:cNvSpPr txBox="1"/>
                    <p:nvPr/>
                  </p:nvSpPr>
                  <p:spPr>
                    <a:xfrm>
                      <a:off x="5187787" y="1849175"/>
                      <a:ext cx="774936" cy="34240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115076"/>
                        </a:buClr>
                        <a:buSzPts val="1600"/>
                        <a:buFont typeface="Century Gothic"/>
                        <a:buNone/>
                      </a:pPr>
                      <a:r>
                        <a:rPr b="0" i="0" lang="en-GB" sz="1600" u="none" cap="none" strike="noStrike">
                          <a:solidFill>
                            <a:srgbClr val="115076"/>
                          </a:solidFill>
                          <a:latin typeface="Century Gothic"/>
                          <a:ea typeface="Century Gothic"/>
                          <a:cs typeface="Century Gothic"/>
                          <a:sym typeface="Century Gothic"/>
                        </a:rPr>
                        <a:t>Feile</a:t>
                      </a:r>
                      <a:endParaRPr b="0" i="0" sz="1600" u="none" cap="none" strike="noStrike">
                        <a:solidFill>
                          <a:srgbClr val="115076"/>
                        </a:solidFill>
                        <a:latin typeface="Century Gothic"/>
                        <a:ea typeface="Century Gothic"/>
                        <a:cs typeface="Century Gothic"/>
                        <a:sym typeface="Century Gothic"/>
                      </a:endParaRPr>
                    </a:p>
                  </p:txBody>
                </p:sp>
              </p:grpSp>
              <p:sp>
                <p:nvSpPr>
                  <p:cNvPr id="629" name="Google Shape;629;p3"/>
                  <p:cNvSpPr/>
                  <p:nvPr/>
                </p:nvSpPr>
                <p:spPr>
                  <a:xfrm>
                    <a:off x="4949547" y="1858996"/>
                    <a:ext cx="990000" cy="989045"/>
                  </a:xfrm>
                  <a:prstGeom prst="rect">
                    <a:avLst/>
                  </a:prstGeom>
                  <a:no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wentieth Century"/>
                      <a:buNone/>
                    </a:pPr>
                    <a:r>
                      <a:t/>
                    </a:r>
                    <a:endParaRPr b="0" i="0" sz="1800" u="none" cap="none" strike="noStrike">
                      <a:solidFill>
                        <a:srgbClr val="FFFFFF"/>
                      </a:solidFill>
                      <a:latin typeface="Twentieth Century"/>
                      <a:ea typeface="Twentieth Century"/>
                      <a:cs typeface="Twentieth Century"/>
                      <a:sym typeface="Twentieth Century"/>
                    </a:endParaRPr>
                  </a:p>
                </p:txBody>
              </p:sp>
              <p:cxnSp>
                <p:nvCxnSpPr>
                  <p:cNvPr id="630" name="Google Shape;630;p3"/>
                  <p:cNvCxnSpPr/>
                  <p:nvPr/>
                </p:nvCxnSpPr>
                <p:spPr>
                  <a:xfrm rot="10800000">
                    <a:off x="4712733" y="2353165"/>
                    <a:ext cx="252000" cy="1"/>
                  </a:xfrm>
                  <a:prstGeom prst="straightConnector1">
                    <a:avLst/>
                  </a:prstGeom>
                  <a:noFill/>
                  <a:ln cap="flat" cmpd="sng" w="9525">
                    <a:solidFill>
                      <a:srgbClr val="115076"/>
                    </a:solidFill>
                    <a:prstDash val="solid"/>
                    <a:miter lim="800000"/>
                    <a:headEnd len="sm" w="sm" type="none"/>
                    <a:tailEnd len="med" w="med" type="triangle"/>
                  </a:ln>
                </p:spPr>
              </p:cxnSp>
            </p:grpSp>
          </p:grpSp>
          <p:grpSp>
            <p:nvGrpSpPr>
              <p:cNvPr id="631" name="Google Shape;631;p3"/>
              <p:cNvGrpSpPr/>
              <p:nvPr/>
            </p:nvGrpSpPr>
            <p:grpSpPr>
              <a:xfrm>
                <a:off x="1353398" y="4159027"/>
                <a:ext cx="1271652" cy="994713"/>
                <a:chOff x="2462918" y="617883"/>
                <a:chExt cx="1271652" cy="994713"/>
              </a:xfrm>
            </p:grpSpPr>
            <p:grpSp>
              <p:nvGrpSpPr>
                <p:cNvPr id="632" name="Google Shape;632;p3"/>
                <p:cNvGrpSpPr/>
                <p:nvPr/>
              </p:nvGrpSpPr>
              <p:grpSpPr>
                <a:xfrm>
                  <a:off x="2462918" y="617883"/>
                  <a:ext cx="1064343" cy="994713"/>
                  <a:chOff x="2380239" y="587613"/>
                  <a:chExt cx="1098980" cy="1006040"/>
                </a:xfrm>
              </p:grpSpPr>
              <p:sp>
                <p:nvSpPr>
                  <p:cNvPr id="633" name="Google Shape;633;p3"/>
                  <p:cNvSpPr/>
                  <p:nvPr/>
                </p:nvSpPr>
                <p:spPr>
                  <a:xfrm>
                    <a:off x="2407828" y="603653"/>
                    <a:ext cx="1012168" cy="990000"/>
                  </a:xfrm>
                  <a:prstGeom prst="rtTriangle">
                    <a:avLst/>
                  </a:prstGeom>
                  <a:solidFill>
                    <a:srgbClr val="115076"/>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wentieth Century"/>
                      <a:buNone/>
                    </a:pPr>
                    <a:r>
                      <a:t/>
                    </a:r>
                    <a:endParaRPr b="0" i="0" sz="1800" u="none" cap="none" strike="noStrike">
                      <a:solidFill>
                        <a:srgbClr val="FFFFFF"/>
                      </a:solidFill>
                      <a:latin typeface="Twentieth Century"/>
                      <a:ea typeface="Twentieth Century"/>
                      <a:cs typeface="Twentieth Century"/>
                      <a:sym typeface="Twentieth Century"/>
                    </a:endParaRPr>
                  </a:p>
                </p:txBody>
              </p:sp>
              <p:sp>
                <p:nvSpPr>
                  <p:cNvPr id="634" name="Google Shape;634;p3"/>
                  <p:cNvSpPr txBox="1"/>
                  <p:nvPr/>
                </p:nvSpPr>
                <p:spPr>
                  <a:xfrm>
                    <a:off x="2380239" y="1212356"/>
                    <a:ext cx="1014935" cy="34724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FFFF"/>
                      </a:buClr>
                      <a:buSzPts val="1600"/>
                      <a:buFont typeface="Century Gothic"/>
                      <a:buNone/>
                    </a:pPr>
                    <a:r>
                      <a:rPr b="0" i="0" lang="en-GB" sz="1600" u="none" cap="none" strike="noStrike">
                        <a:solidFill>
                          <a:srgbClr val="FFFFFF"/>
                        </a:solidFill>
                        <a:latin typeface="Century Gothic"/>
                        <a:ea typeface="Century Gothic"/>
                        <a:cs typeface="Century Gothic"/>
                        <a:sym typeface="Century Gothic"/>
                      </a:rPr>
                      <a:t>Reise</a:t>
                    </a:r>
                    <a:endParaRPr b="0" i="0" sz="1600" u="none" cap="none" strike="noStrike">
                      <a:solidFill>
                        <a:srgbClr val="FFFFFF"/>
                      </a:solidFill>
                      <a:latin typeface="Century Gothic"/>
                      <a:ea typeface="Century Gothic"/>
                      <a:cs typeface="Century Gothic"/>
                      <a:sym typeface="Century Gothic"/>
                    </a:endParaRPr>
                  </a:p>
                </p:txBody>
              </p:sp>
              <p:sp>
                <p:nvSpPr>
                  <p:cNvPr id="635" name="Google Shape;635;p3"/>
                  <p:cNvSpPr txBox="1"/>
                  <p:nvPr/>
                </p:nvSpPr>
                <p:spPr>
                  <a:xfrm>
                    <a:off x="2674206" y="587613"/>
                    <a:ext cx="805013" cy="37682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115076"/>
                      </a:buClr>
                      <a:buSzPts val="1600"/>
                      <a:buFont typeface="Century Gothic"/>
                      <a:buNone/>
                    </a:pPr>
                    <a:r>
                      <a:rPr b="0" i="0" lang="en-GB" sz="1600" u="none" cap="none" strike="noStrike">
                        <a:solidFill>
                          <a:srgbClr val="115076"/>
                        </a:solidFill>
                        <a:latin typeface="Century Gothic"/>
                        <a:ea typeface="Century Gothic"/>
                        <a:cs typeface="Century Gothic"/>
                        <a:sym typeface="Century Gothic"/>
                      </a:rPr>
                      <a:t>Riese</a:t>
                    </a:r>
                    <a:endParaRPr b="0" i="0" sz="1600" u="none" cap="none" strike="noStrike">
                      <a:solidFill>
                        <a:srgbClr val="115076"/>
                      </a:solidFill>
                      <a:latin typeface="Century Gothic"/>
                      <a:ea typeface="Century Gothic"/>
                      <a:cs typeface="Century Gothic"/>
                      <a:sym typeface="Century Gothic"/>
                    </a:endParaRPr>
                  </a:p>
                </p:txBody>
              </p:sp>
            </p:grpSp>
            <p:sp>
              <p:nvSpPr>
                <p:cNvPr id="636" name="Google Shape;636;p3"/>
                <p:cNvSpPr/>
                <p:nvPr/>
              </p:nvSpPr>
              <p:spPr>
                <a:xfrm>
                  <a:off x="2486962" y="623552"/>
                  <a:ext cx="989999" cy="989044"/>
                </a:xfrm>
                <a:prstGeom prst="rect">
                  <a:avLst/>
                </a:prstGeom>
                <a:no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wentieth Century"/>
                    <a:buNone/>
                  </a:pPr>
                  <a:r>
                    <a:t/>
                  </a:r>
                  <a:endParaRPr b="0" i="0" sz="1800" u="none" cap="none" strike="noStrike">
                    <a:solidFill>
                      <a:srgbClr val="FFFFFF"/>
                    </a:solidFill>
                    <a:latin typeface="Twentieth Century"/>
                    <a:ea typeface="Twentieth Century"/>
                    <a:cs typeface="Twentieth Century"/>
                    <a:sym typeface="Twentieth Century"/>
                  </a:endParaRPr>
                </a:p>
              </p:txBody>
            </p:sp>
            <p:cxnSp>
              <p:nvCxnSpPr>
                <p:cNvPr id="637" name="Google Shape;637;p3"/>
                <p:cNvCxnSpPr/>
                <p:nvPr/>
              </p:nvCxnSpPr>
              <p:spPr>
                <a:xfrm rot="10800000">
                  <a:off x="3482570" y="1160738"/>
                  <a:ext cx="252000" cy="1"/>
                </a:xfrm>
                <a:prstGeom prst="straightConnector1">
                  <a:avLst/>
                </a:prstGeom>
                <a:noFill/>
                <a:ln cap="flat" cmpd="sng" w="9525">
                  <a:solidFill>
                    <a:srgbClr val="115076"/>
                  </a:solidFill>
                  <a:prstDash val="solid"/>
                  <a:miter lim="800000"/>
                  <a:headEnd len="sm" w="sm" type="none"/>
                  <a:tailEnd len="med" w="med" type="triangle"/>
                </a:ln>
              </p:spPr>
            </p:cxnSp>
          </p:grpSp>
          <p:grpSp>
            <p:nvGrpSpPr>
              <p:cNvPr id="638" name="Google Shape;638;p3"/>
              <p:cNvGrpSpPr/>
              <p:nvPr/>
            </p:nvGrpSpPr>
            <p:grpSpPr>
              <a:xfrm>
                <a:off x="4843552" y="5403739"/>
                <a:ext cx="1478814" cy="996475"/>
                <a:chOff x="3467109" y="1862595"/>
                <a:chExt cx="1478814" cy="996475"/>
              </a:xfrm>
            </p:grpSpPr>
            <p:grpSp>
              <p:nvGrpSpPr>
                <p:cNvPr id="639" name="Google Shape;639;p3"/>
                <p:cNvGrpSpPr/>
                <p:nvPr/>
              </p:nvGrpSpPr>
              <p:grpSpPr>
                <a:xfrm>
                  <a:off x="3690543" y="1862595"/>
                  <a:ext cx="1038336" cy="996474"/>
                  <a:chOff x="3647813" y="1846500"/>
                  <a:chExt cx="1072126" cy="1007821"/>
                </a:xfrm>
              </p:grpSpPr>
              <p:sp>
                <p:nvSpPr>
                  <p:cNvPr id="640" name="Google Shape;640;p3"/>
                  <p:cNvSpPr/>
                  <p:nvPr/>
                </p:nvSpPr>
                <p:spPr>
                  <a:xfrm>
                    <a:off x="3664394" y="1864321"/>
                    <a:ext cx="1012168" cy="990000"/>
                  </a:xfrm>
                  <a:prstGeom prst="rtTriangle">
                    <a:avLst/>
                  </a:prstGeom>
                  <a:solidFill>
                    <a:srgbClr val="115076"/>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wentieth Century"/>
                      <a:buNone/>
                    </a:pPr>
                    <a:r>
                      <a:t/>
                    </a:r>
                    <a:endParaRPr b="0" i="0" sz="1800" u="none" cap="none" strike="noStrike">
                      <a:solidFill>
                        <a:srgbClr val="FFFFFF"/>
                      </a:solidFill>
                      <a:latin typeface="Twentieth Century"/>
                      <a:ea typeface="Twentieth Century"/>
                      <a:cs typeface="Twentieth Century"/>
                      <a:sym typeface="Twentieth Century"/>
                    </a:endParaRPr>
                  </a:p>
                </p:txBody>
              </p:sp>
              <p:sp>
                <p:nvSpPr>
                  <p:cNvPr id="641" name="Google Shape;641;p3"/>
                  <p:cNvSpPr txBox="1"/>
                  <p:nvPr/>
                </p:nvSpPr>
                <p:spPr>
                  <a:xfrm>
                    <a:off x="3647813" y="2456636"/>
                    <a:ext cx="1014935" cy="34724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FFFF"/>
                      </a:buClr>
                      <a:buSzPts val="1600"/>
                      <a:buFont typeface="Century Gothic"/>
                      <a:buNone/>
                    </a:pPr>
                    <a:r>
                      <a:rPr b="0" i="0" lang="en-GB" sz="1600" u="none" cap="none" strike="noStrike">
                        <a:solidFill>
                          <a:srgbClr val="FFFFFF"/>
                        </a:solidFill>
                        <a:latin typeface="Century Gothic"/>
                        <a:ea typeface="Century Gothic"/>
                        <a:cs typeface="Century Gothic"/>
                        <a:sym typeface="Century Gothic"/>
                      </a:rPr>
                      <a:t>Reise</a:t>
                    </a:r>
                    <a:endParaRPr b="0" i="0" sz="1600" u="none" cap="none" strike="noStrike">
                      <a:solidFill>
                        <a:srgbClr val="FFFFFF"/>
                      </a:solidFill>
                      <a:latin typeface="Century Gothic"/>
                      <a:ea typeface="Century Gothic"/>
                      <a:cs typeface="Century Gothic"/>
                      <a:sym typeface="Century Gothic"/>
                    </a:endParaRPr>
                  </a:p>
                </p:txBody>
              </p:sp>
              <p:sp>
                <p:nvSpPr>
                  <p:cNvPr id="642" name="Google Shape;642;p3"/>
                  <p:cNvSpPr txBox="1"/>
                  <p:nvPr/>
                </p:nvSpPr>
                <p:spPr>
                  <a:xfrm>
                    <a:off x="3934133" y="1846500"/>
                    <a:ext cx="785806" cy="37682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115076"/>
                      </a:buClr>
                      <a:buSzPts val="1600"/>
                      <a:buFont typeface="Century Gothic"/>
                      <a:buNone/>
                    </a:pPr>
                    <a:r>
                      <a:rPr b="0" i="0" lang="en-GB" sz="1600" u="none" cap="none" strike="noStrike">
                        <a:solidFill>
                          <a:srgbClr val="115076"/>
                        </a:solidFill>
                        <a:latin typeface="Century Gothic"/>
                        <a:ea typeface="Century Gothic"/>
                        <a:cs typeface="Century Gothic"/>
                        <a:sym typeface="Century Gothic"/>
                      </a:rPr>
                      <a:t>Riese</a:t>
                    </a:r>
                    <a:endParaRPr b="0" i="0" sz="1600" u="none" cap="none" strike="noStrike">
                      <a:solidFill>
                        <a:srgbClr val="115076"/>
                      </a:solidFill>
                      <a:latin typeface="Century Gothic"/>
                      <a:ea typeface="Century Gothic"/>
                      <a:cs typeface="Century Gothic"/>
                      <a:sym typeface="Century Gothic"/>
                    </a:endParaRPr>
                  </a:p>
                </p:txBody>
              </p:sp>
            </p:grpSp>
            <p:sp>
              <p:nvSpPr>
                <p:cNvPr id="643" name="Google Shape;643;p3"/>
                <p:cNvSpPr/>
                <p:nvPr/>
              </p:nvSpPr>
              <p:spPr>
                <a:xfrm>
                  <a:off x="3703923" y="1870025"/>
                  <a:ext cx="990000" cy="989045"/>
                </a:xfrm>
                <a:prstGeom prst="rect">
                  <a:avLst/>
                </a:prstGeom>
                <a:no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wentieth Century"/>
                    <a:buNone/>
                  </a:pPr>
                  <a:r>
                    <a:t/>
                  </a:r>
                  <a:endParaRPr b="0" i="0" sz="1800" u="none" cap="none" strike="noStrike">
                    <a:solidFill>
                      <a:srgbClr val="FFFFFF"/>
                    </a:solidFill>
                    <a:latin typeface="Twentieth Century"/>
                    <a:ea typeface="Twentieth Century"/>
                    <a:cs typeface="Twentieth Century"/>
                    <a:sym typeface="Twentieth Century"/>
                  </a:endParaRPr>
                </a:p>
              </p:txBody>
            </p:sp>
            <p:cxnSp>
              <p:nvCxnSpPr>
                <p:cNvPr id="644" name="Google Shape;644;p3"/>
                <p:cNvCxnSpPr/>
                <p:nvPr/>
              </p:nvCxnSpPr>
              <p:spPr>
                <a:xfrm rot="10800000">
                  <a:off x="3467109" y="2364194"/>
                  <a:ext cx="252000" cy="1"/>
                </a:xfrm>
                <a:prstGeom prst="straightConnector1">
                  <a:avLst/>
                </a:prstGeom>
                <a:noFill/>
                <a:ln cap="flat" cmpd="sng" w="9525">
                  <a:solidFill>
                    <a:srgbClr val="115076"/>
                  </a:solidFill>
                  <a:prstDash val="solid"/>
                  <a:miter lim="800000"/>
                  <a:headEnd len="sm" w="sm" type="none"/>
                  <a:tailEnd len="med" w="med" type="triangle"/>
                </a:ln>
              </p:spPr>
            </p:cxnSp>
            <p:cxnSp>
              <p:nvCxnSpPr>
                <p:cNvPr id="645" name="Google Shape;645;p3"/>
                <p:cNvCxnSpPr>
                  <a:stCxn id="643" idx="3"/>
                </p:cNvCxnSpPr>
                <p:nvPr/>
              </p:nvCxnSpPr>
              <p:spPr>
                <a:xfrm flipH="1" rot="10800000">
                  <a:off x="4693923" y="2364247"/>
                  <a:ext cx="252000" cy="300"/>
                </a:xfrm>
                <a:prstGeom prst="straightConnector1">
                  <a:avLst/>
                </a:prstGeom>
                <a:noFill/>
                <a:ln cap="flat" cmpd="sng" w="9525">
                  <a:solidFill>
                    <a:srgbClr val="1F4E79"/>
                  </a:solidFill>
                  <a:prstDash val="solid"/>
                  <a:miter lim="800000"/>
                  <a:headEnd len="sm" w="sm" type="none"/>
                  <a:tailEnd len="med" w="med" type="triangle"/>
                </a:ln>
              </p:spPr>
            </p:cxnSp>
          </p:grpSp>
        </p:grpSp>
        <p:pic>
          <p:nvPicPr>
            <p:cNvPr descr="Skull And Crossbones Clip Art" id="646" name="Google Shape;646;p3"/>
            <p:cNvPicPr preferRelativeResize="0"/>
            <p:nvPr/>
          </p:nvPicPr>
          <p:blipFill rotWithShape="1">
            <a:blip r:embed="rId4">
              <a:alphaModFix/>
            </a:blip>
            <a:srcRect b="0" l="0" r="0" t="0"/>
            <a:stretch/>
          </p:blipFill>
          <p:spPr>
            <a:xfrm>
              <a:off x="11458059" y="1086110"/>
              <a:ext cx="429569" cy="413818"/>
            </a:xfrm>
            <a:prstGeom prst="rect">
              <a:avLst/>
            </a:prstGeom>
            <a:noFill/>
            <a:ln>
              <a:noFill/>
            </a:ln>
          </p:spPr>
        </p:pic>
        <p:cxnSp>
          <p:nvCxnSpPr>
            <p:cNvPr id="647" name="Google Shape;647;p3"/>
            <p:cNvCxnSpPr/>
            <p:nvPr/>
          </p:nvCxnSpPr>
          <p:spPr>
            <a:xfrm flipH="1" rot="10800000">
              <a:off x="11097082" y="3525132"/>
              <a:ext cx="233448" cy="322"/>
            </a:xfrm>
            <a:prstGeom prst="straightConnector1">
              <a:avLst/>
            </a:prstGeom>
            <a:noFill/>
            <a:ln cap="flat" cmpd="sng" w="9525">
              <a:solidFill>
                <a:srgbClr val="1F4E79"/>
              </a:solidFill>
              <a:prstDash val="solid"/>
              <a:miter lim="800000"/>
              <a:headEnd len="sm" w="sm" type="none"/>
              <a:tailEnd len="med" w="med" type="triangle"/>
            </a:ln>
          </p:spPr>
        </p:cxnSp>
        <p:pic>
          <p:nvPicPr>
            <p:cNvPr descr="Skull And Crossbones Clip Art" id="648" name="Google Shape;648;p3"/>
            <p:cNvPicPr preferRelativeResize="0"/>
            <p:nvPr/>
          </p:nvPicPr>
          <p:blipFill rotWithShape="1">
            <a:blip r:embed="rId4">
              <a:alphaModFix/>
            </a:blip>
            <a:srcRect b="0" l="0" r="0" t="0"/>
            <a:stretch/>
          </p:blipFill>
          <p:spPr>
            <a:xfrm>
              <a:off x="10240109" y="2187130"/>
              <a:ext cx="429569" cy="413818"/>
            </a:xfrm>
            <a:prstGeom prst="rect">
              <a:avLst/>
            </a:prstGeom>
            <a:noFill/>
            <a:ln>
              <a:noFill/>
            </a:ln>
          </p:spPr>
        </p:pic>
        <p:cxnSp>
          <p:nvCxnSpPr>
            <p:cNvPr id="649" name="Google Shape;649;p3"/>
            <p:cNvCxnSpPr/>
            <p:nvPr/>
          </p:nvCxnSpPr>
          <p:spPr>
            <a:xfrm flipH="1" rot="10800000">
              <a:off x="8768885" y="4594938"/>
              <a:ext cx="233448" cy="322"/>
            </a:xfrm>
            <a:prstGeom prst="straightConnector1">
              <a:avLst/>
            </a:prstGeom>
            <a:noFill/>
            <a:ln cap="flat" cmpd="sng" w="9525">
              <a:solidFill>
                <a:srgbClr val="1F4E79"/>
              </a:solidFill>
              <a:prstDash val="solid"/>
              <a:miter lim="800000"/>
              <a:headEnd len="sm" w="sm" type="none"/>
              <a:tailEnd len="med" w="med" type="triangle"/>
            </a:ln>
          </p:spPr>
        </p:cxnSp>
        <p:cxnSp>
          <p:nvCxnSpPr>
            <p:cNvPr id="650" name="Google Shape;650;p3"/>
            <p:cNvCxnSpPr/>
            <p:nvPr/>
          </p:nvCxnSpPr>
          <p:spPr>
            <a:xfrm flipH="1" rot="10800000">
              <a:off x="7614188" y="4635603"/>
              <a:ext cx="233448" cy="322"/>
            </a:xfrm>
            <a:prstGeom prst="straightConnector1">
              <a:avLst/>
            </a:prstGeom>
            <a:noFill/>
            <a:ln cap="flat" cmpd="sng" w="9525">
              <a:solidFill>
                <a:srgbClr val="1F4E79"/>
              </a:solidFill>
              <a:prstDash val="solid"/>
              <a:miter lim="800000"/>
              <a:headEnd len="sm" w="sm" type="none"/>
              <a:tailEnd len="med" w="med" type="triangle"/>
            </a:ln>
          </p:spPr>
        </p:cxnSp>
        <p:cxnSp>
          <p:nvCxnSpPr>
            <p:cNvPr id="651" name="Google Shape;651;p3"/>
            <p:cNvCxnSpPr/>
            <p:nvPr/>
          </p:nvCxnSpPr>
          <p:spPr>
            <a:xfrm flipH="1" rot="10800000">
              <a:off x="6036911" y="3952946"/>
              <a:ext cx="1" cy="228986"/>
            </a:xfrm>
            <a:prstGeom prst="straightConnector1">
              <a:avLst/>
            </a:prstGeom>
            <a:noFill/>
            <a:ln cap="flat" cmpd="sng" w="9525">
              <a:solidFill>
                <a:srgbClr val="1F4E79"/>
              </a:solidFill>
              <a:prstDash val="solid"/>
              <a:miter lim="800000"/>
              <a:headEnd len="sm" w="sm" type="none"/>
              <a:tailEnd len="med" w="med" type="triangle"/>
            </a:ln>
          </p:spPr>
        </p:cxnSp>
        <p:cxnSp>
          <p:nvCxnSpPr>
            <p:cNvPr id="652" name="Google Shape;652;p3"/>
            <p:cNvCxnSpPr/>
            <p:nvPr/>
          </p:nvCxnSpPr>
          <p:spPr>
            <a:xfrm flipH="1" rot="10800000">
              <a:off x="8358561" y="605452"/>
              <a:ext cx="1" cy="236069"/>
            </a:xfrm>
            <a:prstGeom prst="straightConnector1">
              <a:avLst/>
            </a:prstGeom>
            <a:noFill/>
            <a:ln cap="flat" cmpd="sng" w="9525">
              <a:solidFill>
                <a:srgbClr val="1F4E79"/>
              </a:solidFill>
              <a:prstDash val="solid"/>
              <a:miter lim="800000"/>
              <a:headEnd len="sm" w="sm" type="none"/>
              <a:tailEnd len="med" w="med" type="triangle"/>
            </a:ln>
          </p:spPr>
        </p:cxnSp>
        <p:cxnSp>
          <p:nvCxnSpPr>
            <p:cNvPr id="653" name="Google Shape;653;p3"/>
            <p:cNvCxnSpPr/>
            <p:nvPr/>
          </p:nvCxnSpPr>
          <p:spPr>
            <a:xfrm flipH="1">
              <a:off x="4868163" y="5089064"/>
              <a:ext cx="1" cy="228987"/>
            </a:xfrm>
            <a:prstGeom prst="straightConnector1">
              <a:avLst/>
            </a:prstGeom>
            <a:noFill/>
            <a:ln cap="flat" cmpd="sng" w="9525">
              <a:solidFill>
                <a:srgbClr val="1F4E79"/>
              </a:solidFill>
              <a:prstDash val="solid"/>
              <a:miter lim="800000"/>
              <a:headEnd len="sm" w="sm" type="none"/>
              <a:tailEnd len="med" w="med" type="triangle"/>
            </a:ln>
          </p:spPr>
        </p:cxnSp>
        <p:cxnSp>
          <p:nvCxnSpPr>
            <p:cNvPr id="654" name="Google Shape;654;p3"/>
            <p:cNvCxnSpPr/>
            <p:nvPr/>
          </p:nvCxnSpPr>
          <p:spPr>
            <a:xfrm flipH="1" rot="10800000">
              <a:off x="4891127" y="3953665"/>
              <a:ext cx="1" cy="236069"/>
            </a:xfrm>
            <a:prstGeom prst="straightConnector1">
              <a:avLst/>
            </a:prstGeom>
            <a:noFill/>
            <a:ln cap="flat" cmpd="sng" w="9525">
              <a:solidFill>
                <a:srgbClr val="1F4E79"/>
              </a:solidFill>
              <a:prstDash val="solid"/>
              <a:miter lim="800000"/>
              <a:headEnd len="sm" w="sm" type="none"/>
              <a:tailEnd len="med" w="med" type="triangle"/>
            </a:ln>
          </p:spPr>
        </p:cxnSp>
        <p:pic>
          <p:nvPicPr>
            <p:cNvPr descr="Skull And Crossbones Clip Art" id="655" name="Google Shape;655;p3"/>
            <p:cNvPicPr preferRelativeResize="0"/>
            <p:nvPr/>
          </p:nvPicPr>
          <p:blipFill rotWithShape="1">
            <a:blip r:embed="rId4">
              <a:alphaModFix/>
            </a:blip>
            <a:srcRect b="0" l="0" r="0" t="0"/>
            <a:stretch/>
          </p:blipFill>
          <p:spPr>
            <a:xfrm>
              <a:off x="6920702" y="1153281"/>
              <a:ext cx="429569" cy="413818"/>
            </a:xfrm>
            <a:prstGeom prst="rect">
              <a:avLst/>
            </a:prstGeom>
            <a:noFill/>
            <a:ln>
              <a:noFill/>
            </a:ln>
          </p:spPr>
        </p:pic>
        <p:sp>
          <p:nvSpPr>
            <p:cNvPr id="656" name="Google Shape;656;p3"/>
            <p:cNvSpPr/>
            <p:nvPr/>
          </p:nvSpPr>
          <p:spPr>
            <a:xfrm>
              <a:off x="5603577" y="3087591"/>
              <a:ext cx="908102" cy="889462"/>
            </a:xfrm>
            <a:prstGeom prst="rtTriangle">
              <a:avLst/>
            </a:prstGeom>
            <a:solidFill>
              <a:srgbClr val="115076"/>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wentieth Century"/>
                <a:buNone/>
              </a:pPr>
              <a:r>
                <a:t/>
              </a:r>
              <a:endParaRPr b="0" i="0" sz="1800" u="none" cap="none" strike="noStrike">
                <a:solidFill>
                  <a:srgbClr val="FFFFFF"/>
                </a:solidFill>
                <a:latin typeface="Twentieth Century"/>
                <a:ea typeface="Twentieth Century"/>
                <a:cs typeface="Twentieth Century"/>
                <a:sym typeface="Twentieth Century"/>
              </a:endParaRPr>
            </a:p>
          </p:txBody>
        </p:sp>
        <p:sp>
          <p:nvSpPr>
            <p:cNvPr id="657" name="Google Shape;657;p3"/>
            <p:cNvSpPr txBox="1"/>
            <p:nvPr/>
          </p:nvSpPr>
          <p:spPr>
            <a:xfrm>
              <a:off x="5578825" y="3634478"/>
              <a:ext cx="910584" cy="31197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FFFF"/>
                </a:buClr>
                <a:buSzPts val="1600"/>
                <a:buFont typeface="Century Gothic"/>
                <a:buNone/>
              </a:pPr>
              <a:r>
                <a:rPr b="0" i="0" lang="en-GB" sz="1600" u="none" cap="none" strike="noStrike">
                  <a:solidFill>
                    <a:srgbClr val="FFFFFF"/>
                  </a:solidFill>
                  <a:latin typeface="Century Gothic"/>
                  <a:ea typeface="Century Gothic"/>
                  <a:cs typeface="Century Gothic"/>
                  <a:sym typeface="Century Gothic"/>
                </a:rPr>
                <a:t>Reise</a:t>
              </a:r>
              <a:endParaRPr b="0" i="0" sz="1600" u="none" cap="none" strike="noStrike">
                <a:solidFill>
                  <a:srgbClr val="FFFFFF"/>
                </a:solidFill>
                <a:latin typeface="Century Gothic"/>
                <a:ea typeface="Century Gothic"/>
                <a:cs typeface="Century Gothic"/>
                <a:sym typeface="Century Gothic"/>
              </a:endParaRPr>
            </a:p>
          </p:txBody>
        </p:sp>
        <p:sp>
          <p:nvSpPr>
            <p:cNvPr id="658" name="Google Shape;658;p3"/>
            <p:cNvSpPr txBox="1"/>
            <p:nvPr/>
          </p:nvSpPr>
          <p:spPr>
            <a:xfrm>
              <a:off x="5842568" y="3073180"/>
              <a:ext cx="722245" cy="338553"/>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115076"/>
                </a:buClr>
                <a:buSzPts val="1600"/>
                <a:buFont typeface="Century Gothic"/>
                <a:buNone/>
              </a:pPr>
              <a:r>
                <a:rPr b="0" i="0" lang="en-GB" sz="1600" u="none" cap="none" strike="noStrike">
                  <a:solidFill>
                    <a:srgbClr val="115076"/>
                  </a:solidFill>
                  <a:latin typeface="Century Gothic"/>
                  <a:ea typeface="Century Gothic"/>
                  <a:cs typeface="Century Gothic"/>
                  <a:sym typeface="Century Gothic"/>
                </a:rPr>
                <a:t>Riese</a:t>
              </a:r>
              <a:endParaRPr b="0" i="0" sz="1600" u="none" cap="none" strike="noStrike">
                <a:solidFill>
                  <a:srgbClr val="115076"/>
                </a:solidFill>
                <a:latin typeface="Century Gothic"/>
                <a:ea typeface="Century Gothic"/>
                <a:cs typeface="Century Gothic"/>
                <a:sym typeface="Century Gothic"/>
              </a:endParaRPr>
            </a:p>
          </p:txBody>
        </p:sp>
        <p:sp>
          <p:nvSpPr>
            <p:cNvPr id="659" name="Google Shape;659;p3"/>
            <p:cNvSpPr/>
            <p:nvPr/>
          </p:nvSpPr>
          <p:spPr>
            <a:xfrm>
              <a:off x="5601099" y="3078331"/>
              <a:ext cx="917117" cy="898722"/>
            </a:xfrm>
            <a:prstGeom prst="rect">
              <a:avLst/>
            </a:prstGeom>
            <a:no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wentieth Century"/>
                <a:buNone/>
              </a:pPr>
              <a:r>
                <a:t/>
              </a:r>
              <a:endParaRPr b="0" i="0" sz="1800" u="none" cap="none" strike="noStrike">
                <a:solidFill>
                  <a:srgbClr val="FFFFFF"/>
                </a:solidFill>
                <a:latin typeface="Twentieth Century"/>
                <a:ea typeface="Twentieth Century"/>
                <a:cs typeface="Twentieth Century"/>
                <a:sym typeface="Twentieth Century"/>
              </a:endParaRPr>
            </a:p>
          </p:txBody>
        </p:sp>
        <p:pic>
          <p:nvPicPr>
            <p:cNvPr descr="Skull And Crossbones Clip Art" id="660" name="Google Shape;660;p3"/>
            <p:cNvPicPr preferRelativeResize="0"/>
            <p:nvPr/>
          </p:nvPicPr>
          <p:blipFill rotWithShape="1">
            <a:blip r:embed="rId4">
              <a:alphaModFix/>
            </a:blip>
            <a:srcRect b="0" l="0" r="0" t="0"/>
            <a:stretch/>
          </p:blipFill>
          <p:spPr>
            <a:xfrm>
              <a:off x="5856111" y="2314597"/>
              <a:ext cx="429569" cy="413818"/>
            </a:xfrm>
            <a:prstGeom prst="rect">
              <a:avLst/>
            </a:prstGeom>
            <a:noFill/>
            <a:ln>
              <a:noFill/>
            </a:ln>
          </p:spPr>
        </p:pic>
        <p:cxnSp>
          <p:nvCxnSpPr>
            <p:cNvPr id="661" name="Google Shape;661;p3"/>
            <p:cNvCxnSpPr/>
            <p:nvPr/>
          </p:nvCxnSpPr>
          <p:spPr>
            <a:xfrm flipH="1" rot="10800000">
              <a:off x="6046614" y="2851520"/>
              <a:ext cx="1" cy="236069"/>
            </a:xfrm>
            <a:prstGeom prst="straightConnector1">
              <a:avLst/>
            </a:prstGeom>
            <a:noFill/>
            <a:ln cap="flat" cmpd="sng" w="9525">
              <a:solidFill>
                <a:srgbClr val="1F4E79"/>
              </a:solidFill>
              <a:prstDash val="solid"/>
              <a:miter lim="800000"/>
              <a:headEnd len="sm" w="sm" type="none"/>
              <a:tailEnd len="med" w="med" type="triangle"/>
            </a:ln>
          </p:spPr>
        </p:cxnSp>
        <p:cxnSp>
          <p:nvCxnSpPr>
            <p:cNvPr id="662" name="Google Shape;662;p3"/>
            <p:cNvCxnSpPr/>
            <p:nvPr/>
          </p:nvCxnSpPr>
          <p:spPr>
            <a:xfrm rot="10800000">
              <a:off x="5384332" y="3558488"/>
              <a:ext cx="233448" cy="1"/>
            </a:xfrm>
            <a:prstGeom prst="straightConnector1">
              <a:avLst/>
            </a:prstGeom>
            <a:noFill/>
            <a:ln cap="flat" cmpd="sng" w="9525">
              <a:solidFill>
                <a:srgbClr val="115076"/>
              </a:solidFill>
              <a:prstDash val="solid"/>
              <a:miter lim="800000"/>
              <a:headEnd len="sm" w="sm" type="none"/>
              <a:tailEnd len="med" w="med" type="triangle"/>
            </a:ln>
          </p:spPr>
        </p:cxnSp>
        <p:sp>
          <p:nvSpPr>
            <p:cNvPr id="663" name="Google Shape;663;p3"/>
            <p:cNvSpPr txBox="1"/>
            <p:nvPr/>
          </p:nvSpPr>
          <p:spPr>
            <a:xfrm>
              <a:off x="7640140" y="211095"/>
              <a:ext cx="403474" cy="369332"/>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115076"/>
                </a:buClr>
                <a:buSzPts val="1800"/>
                <a:buFont typeface="Century Gothic"/>
                <a:buNone/>
              </a:pPr>
              <a:r>
                <a:rPr b="1" i="0" lang="en-GB" sz="1800" u="none" cap="none" strike="noStrike">
                  <a:solidFill>
                    <a:srgbClr val="115076"/>
                  </a:solidFill>
                  <a:latin typeface="Century Gothic"/>
                  <a:ea typeface="Century Gothic"/>
                  <a:cs typeface="Century Gothic"/>
                  <a:sym typeface="Century Gothic"/>
                </a:rPr>
                <a:t>c</a:t>
              </a:r>
              <a:endParaRPr/>
            </a:p>
          </p:txBody>
        </p:sp>
        <p:sp>
          <p:nvSpPr>
            <p:cNvPr id="664" name="Google Shape;664;p3"/>
            <p:cNvSpPr txBox="1"/>
            <p:nvPr/>
          </p:nvSpPr>
          <p:spPr>
            <a:xfrm>
              <a:off x="11616501" y="1582332"/>
              <a:ext cx="403474" cy="369332"/>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115076"/>
                </a:buClr>
                <a:buSzPts val="1800"/>
                <a:buFont typeface="Century Gothic"/>
                <a:buNone/>
              </a:pPr>
              <a:r>
                <a:rPr b="1" i="0" lang="en-GB" sz="1800" u="none" cap="none" strike="noStrike">
                  <a:solidFill>
                    <a:srgbClr val="115076"/>
                  </a:solidFill>
                  <a:latin typeface="Century Gothic"/>
                  <a:ea typeface="Century Gothic"/>
                  <a:cs typeface="Century Gothic"/>
                  <a:sym typeface="Century Gothic"/>
                </a:rPr>
                <a:t>h</a:t>
              </a:r>
              <a:endParaRPr/>
            </a:p>
          </p:txBody>
        </p:sp>
        <p:sp>
          <p:nvSpPr>
            <p:cNvPr id="665" name="Google Shape;665;p3"/>
            <p:cNvSpPr txBox="1"/>
            <p:nvPr/>
          </p:nvSpPr>
          <p:spPr>
            <a:xfrm>
              <a:off x="7017854" y="734362"/>
              <a:ext cx="403474" cy="369332"/>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115076"/>
                </a:buClr>
                <a:buSzPts val="1800"/>
                <a:buFont typeface="Century Gothic"/>
                <a:buNone/>
              </a:pPr>
              <a:r>
                <a:rPr b="1" i="0" lang="en-GB" sz="1800" u="none" cap="none" strike="noStrike">
                  <a:solidFill>
                    <a:srgbClr val="115076"/>
                  </a:solidFill>
                  <a:latin typeface="Century Gothic"/>
                  <a:ea typeface="Century Gothic"/>
                  <a:cs typeface="Century Gothic"/>
                  <a:sym typeface="Century Gothic"/>
                </a:rPr>
                <a:t>w</a:t>
              </a:r>
              <a:endParaRPr/>
            </a:p>
          </p:txBody>
        </p:sp>
        <p:sp>
          <p:nvSpPr>
            <p:cNvPr id="666" name="Google Shape;666;p3"/>
            <p:cNvSpPr txBox="1"/>
            <p:nvPr/>
          </p:nvSpPr>
          <p:spPr>
            <a:xfrm>
              <a:off x="4236286" y="3447583"/>
              <a:ext cx="403474" cy="369332"/>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115076"/>
                </a:buClr>
                <a:buSzPts val="1800"/>
                <a:buFont typeface="Century Gothic"/>
                <a:buNone/>
              </a:pPr>
              <a:r>
                <a:rPr b="1" i="0" lang="en-GB" sz="1800" u="none" cap="none" strike="noStrike">
                  <a:solidFill>
                    <a:srgbClr val="115076"/>
                  </a:solidFill>
                  <a:latin typeface="Century Gothic"/>
                  <a:ea typeface="Century Gothic"/>
                  <a:cs typeface="Century Gothic"/>
                  <a:sym typeface="Century Gothic"/>
                </a:rPr>
                <a:t>i</a:t>
              </a:r>
              <a:endParaRPr/>
            </a:p>
          </p:txBody>
        </p:sp>
        <p:sp>
          <p:nvSpPr>
            <p:cNvPr id="667" name="Google Shape;667;p3"/>
            <p:cNvSpPr txBox="1"/>
            <p:nvPr/>
          </p:nvSpPr>
          <p:spPr>
            <a:xfrm>
              <a:off x="5849185" y="1864656"/>
              <a:ext cx="403474" cy="369332"/>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115076"/>
                </a:buClr>
                <a:buSzPts val="1800"/>
                <a:buFont typeface="Century Gothic"/>
                <a:buNone/>
              </a:pPr>
              <a:r>
                <a:rPr b="1" i="0" lang="en-GB" sz="1800" u="none" cap="none" strike="noStrike">
                  <a:solidFill>
                    <a:srgbClr val="115076"/>
                  </a:solidFill>
                  <a:latin typeface="Century Gothic"/>
                  <a:ea typeface="Century Gothic"/>
                  <a:cs typeface="Century Gothic"/>
                  <a:sym typeface="Century Gothic"/>
                </a:rPr>
                <a:t>z</a:t>
              </a:r>
              <a:endParaRPr/>
            </a:p>
          </p:txBody>
        </p:sp>
        <p:sp>
          <p:nvSpPr>
            <p:cNvPr id="668" name="Google Shape;668;p3"/>
            <p:cNvSpPr txBox="1"/>
            <p:nvPr/>
          </p:nvSpPr>
          <p:spPr>
            <a:xfrm>
              <a:off x="10927056" y="2253250"/>
              <a:ext cx="403474" cy="369332"/>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115076"/>
                </a:buClr>
                <a:buSzPts val="1800"/>
                <a:buFont typeface="Century Gothic"/>
                <a:buNone/>
              </a:pPr>
              <a:r>
                <a:rPr b="1" i="0" lang="en-GB" sz="1800" u="none" cap="none" strike="noStrike">
                  <a:solidFill>
                    <a:srgbClr val="115076"/>
                  </a:solidFill>
                  <a:latin typeface="Century Gothic"/>
                  <a:ea typeface="Century Gothic"/>
                  <a:cs typeface="Century Gothic"/>
                  <a:sym typeface="Century Gothic"/>
                </a:rPr>
                <a:t>v</a:t>
              </a:r>
              <a:endParaRPr/>
            </a:p>
          </p:txBody>
        </p:sp>
        <p:sp>
          <p:nvSpPr>
            <p:cNvPr id="669" name="Google Shape;669;p3"/>
            <p:cNvSpPr txBox="1"/>
            <p:nvPr/>
          </p:nvSpPr>
          <p:spPr>
            <a:xfrm>
              <a:off x="11427230" y="2910764"/>
              <a:ext cx="403474" cy="369332"/>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115076"/>
                </a:buClr>
                <a:buSzPts val="1800"/>
                <a:buFont typeface="Century Gothic"/>
                <a:buNone/>
              </a:pPr>
              <a:r>
                <a:rPr b="1" i="0" lang="en-GB" sz="1800" u="none" cap="none" strike="noStrike">
                  <a:solidFill>
                    <a:srgbClr val="115076"/>
                  </a:solidFill>
                  <a:latin typeface="Century Gothic"/>
                  <a:ea typeface="Century Gothic"/>
                  <a:cs typeface="Century Gothic"/>
                  <a:sym typeface="Century Gothic"/>
                </a:rPr>
                <a:t>k</a:t>
              </a:r>
              <a:endParaRPr/>
            </a:p>
          </p:txBody>
        </p:sp>
        <p:sp>
          <p:nvSpPr>
            <p:cNvPr id="670" name="Google Shape;670;p3"/>
            <p:cNvSpPr txBox="1"/>
            <p:nvPr/>
          </p:nvSpPr>
          <p:spPr>
            <a:xfrm>
              <a:off x="9671263" y="5479675"/>
              <a:ext cx="403474" cy="369332"/>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115076"/>
                </a:buClr>
                <a:buSzPts val="1800"/>
                <a:buFont typeface="Century Gothic"/>
                <a:buNone/>
              </a:pPr>
              <a:r>
                <a:rPr b="1" i="0" lang="en-GB" sz="1800" u="none" cap="none" strike="noStrike">
                  <a:solidFill>
                    <a:srgbClr val="115076"/>
                  </a:solidFill>
                  <a:latin typeface="Century Gothic"/>
                  <a:ea typeface="Century Gothic"/>
                  <a:cs typeface="Century Gothic"/>
                  <a:sym typeface="Century Gothic"/>
                </a:rPr>
                <a:t>j</a:t>
              </a:r>
              <a:endParaRPr/>
            </a:p>
          </p:txBody>
        </p:sp>
        <p:sp>
          <p:nvSpPr>
            <p:cNvPr id="671" name="Google Shape;671;p3"/>
            <p:cNvSpPr txBox="1"/>
            <p:nvPr/>
          </p:nvSpPr>
          <p:spPr>
            <a:xfrm>
              <a:off x="5099500" y="5447468"/>
              <a:ext cx="403474" cy="369332"/>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115076"/>
                </a:buClr>
                <a:buSzPts val="1800"/>
                <a:buFont typeface="Century Gothic"/>
                <a:buNone/>
              </a:pPr>
              <a:r>
                <a:rPr b="1" i="0" lang="en-GB" sz="1800" u="none" cap="none" strike="noStrike">
                  <a:solidFill>
                    <a:srgbClr val="115076"/>
                  </a:solidFill>
                  <a:latin typeface="Century Gothic"/>
                  <a:ea typeface="Century Gothic"/>
                  <a:cs typeface="Century Gothic"/>
                  <a:sym typeface="Century Gothic"/>
                </a:rPr>
                <a:t>y</a:t>
              </a:r>
              <a:endParaRPr/>
            </a:p>
          </p:txBody>
        </p:sp>
        <p:sp>
          <p:nvSpPr>
            <p:cNvPr id="672" name="Google Shape;672;p3"/>
            <p:cNvSpPr txBox="1"/>
            <p:nvPr/>
          </p:nvSpPr>
          <p:spPr>
            <a:xfrm>
              <a:off x="10895345" y="4413982"/>
              <a:ext cx="403474" cy="369332"/>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115076"/>
                </a:buClr>
                <a:buSzPts val="1800"/>
                <a:buFont typeface="Century Gothic"/>
                <a:buNone/>
              </a:pPr>
              <a:r>
                <a:rPr b="1" i="0" lang="en-GB" sz="1800" u="none" cap="none" strike="noStrike">
                  <a:solidFill>
                    <a:srgbClr val="115076"/>
                  </a:solidFill>
                  <a:latin typeface="Century Gothic"/>
                  <a:ea typeface="Century Gothic"/>
                  <a:cs typeface="Century Gothic"/>
                  <a:sym typeface="Century Gothic"/>
                </a:rPr>
                <a:t>r</a:t>
              </a:r>
              <a:endParaRPr/>
            </a:p>
          </p:txBody>
        </p:sp>
        <p:sp>
          <p:nvSpPr>
            <p:cNvPr id="673" name="Google Shape;673;p3"/>
            <p:cNvSpPr txBox="1"/>
            <p:nvPr/>
          </p:nvSpPr>
          <p:spPr>
            <a:xfrm>
              <a:off x="6501415" y="5614436"/>
              <a:ext cx="403474" cy="369332"/>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115076"/>
                </a:buClr>
                <a:buSzPts val="1800"/>
                <a:buFont typeface="Century Gothic"/>
                <a:buNone/>
              </a:pPr>
              <a:r>
                <a:rPr b="1" i="0" lang="en-GB" sz="1800" u="none" cap="none" strike="noStrike">
                  <a:solidFill>
                    <a:srgbClr val="115076"/>
                  </a:solidFill>
                  <a:latin typeface="Century Gothic"/>
                  <a:ea typeface="Century Gothic"/>
                  <a:cs typeface="Century Gothic"/>
                  <a:sym typeface="Century Gothic"/>
                </a:rPr>
                <a:t>q</a:t>
              </a:r>
              <a:endParaRPr/>
            </a:p>
          </p:txBody>
        </p:sp>
      </p:grpSp>
      <p:pic>
        <p:nvPicPr>
          <p:cNvPr id="674" name="Google Shape;674;p3"/>
          <p:cNvPicPr preferRelativeResize="0"/>
          <p:nvPr/>
        </p:nvPicPr>
        <p:blipFill rotWithShape="1">
          <a:blip r:embed="rId5">
            <a:alphaModFix/>
          </a:blip>
          <a:srcRect b="0" l="0" r="0" t="0"/>
          <a:stretch/>
        </p:blipFill>
        <p:spPr>
          <a:xfrm>
            <a:off x="0" y="294041"/>
            <a:ext cx="6807200" cy="869950"/>
          </a:xfrm>
          <a:prstGeom prst="rect">
            <a:avLst/>
          </a:prstGeom>
          <a:noFill/>
          <a:ln>
            <a:noFill/>
          </a:ln>
        </p:spPr>
      </p:pic>
      <p:sp>
        <p:nvSpPr>
          <p:cNvPr id="675" name="Google Shape;675;p3"/>
          <p:cNvSpPr txBox="1"/>
          <p:nvPr>
            <p:ph type="title"/>
          </p:nvPr>
        </p:nvSpPr>
        <p:spPr>
          <a:xfrm>
            <a:off x="300038" y="338225"/>
            <a:ext cx="5368070" cy="707849"/>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3600"/>
              <a:buFont typeface="Century Gothic"/>
              <a:buNone/>
            </a:pPr>
            <a:r>
              <a:rPr b="1" lang="en-GB" sz="3600">
                <a:solidFill>
                  <a:schemeClr val="lt1"/>
                </a:solidFill>
              </a:rPr>
              <a:t>Pirates!</a:t>
            </a:r>
            <a:endParaRPr/>
          </a:p>
        </p:txBody>
      </p:sp>
      <p:sp>
        <p:nvSpPr>
          <p:cNvPr id="676" name="Google Shape;676;p3"/>
          <p:cNvSpPr txBox="1"/>
          <p:nvPr/>
        </p:nvSpPr>
        <p:spPr>
          <a:xfrm>
            <a:off x="382044" y="1550694"/>
            <a:ext cx="3736244" cy="313932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115076"/>
              </a:buClr>
              <a:buSzPts val="2200"/>
              <a:buFont typeface="Century Gothic"/>
              <a:buNone/>
            </a:pPr>
            <a:r>
              <a:rPr b="0" i="0" lang="en-GB" sz="2200" u="none" cap="none" strike="noStrike">
                <a:solidFill>
                  <a:srgbClr val="115076"/>
                </a:solidFill>
                <a:latin typeface="Century Gothic"/>
                <a:ea typeface="Century Gothic"/>
                <a:cs typeface="Century Gothic"/>
                <a:sym typeface="Century Gothic"/>
              </a:rPr>
              <a:t>One of the chests contains buried treasure. All the others contain poison!</a:t>
            </a:r>
            <a:endParaRPr/>
          </a:p>
          <a:p>
            <a:pPr indent="0" lvl="0" marL="0" marR="0" rtl="0" algn="l">
              <a:lnSpc>
                <a:spcPct val="100000"/>
              </a:lnSpc>
              <a:spcBef>
                <a:spcPts val="0"/>
              </a:spcBef>
              <a:spcAft>
                <a:spcPts val="0"/>
              </a:spcAft>
              <a:buClr>
                <a:schemeClr val="dk1"/>
              </a:buClr>
              <a:buSzPts val="2200"/>
              <a:buFont typeface="Twentieth Century"/>
              <a:buNone/>
            </a:pPr>
            <a:r>
              <a:t/>
            </a:r>
            <a:endParaRPr b="0" i="0" sz="2200" u="none" cap="none" strike="noStrike">
              <a:solidFill>
                <a:srgbClr val="115076"/>
              </a:solidFill>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115076"/>
              </a:buClr>
              <a:buSzPts val="2200"/>
              <a:buFont typeface="Century Gothic"/>
              <a:buNone/>
            </a:pPr>
            <a:r>
              <a:rPr b="0" i="0" lang="en-GB" sz="2200" u="none" cap="none" strike="noStrike">
                <a:solidFill>
                  <a:srgbClr val="115076"/>
                </a:solidFill>
                <a:latin typeface="Century Gothic"/>
                <a:ea typeface="Century Gothic"/>
                <a:cs typeface="Century Gothic"/>
                <a:sym typeface="Century Gothic"/>
              </a:rPr>
              <a:t>Listen carefully to the secret code and follow the arrows to find the treasure. </a:t>
            </a:r>
            <a:endParaRPr/>
          </a:p>
        </p:txBody>
      </p:sp>
      <p:pic>
        <p:nvPicPr>
          <p:cNvPr descr="Chest3 Clip Art" id="677" name="Google Shape;677;p3"/>
          <p:cNvPicPr preferRelativeResize="0"/>
          <p:nvPr/>
        </p:nvPicPr>
        <p:blipFill rotWithShape="1">
          <a:blip r:embed="rId6">
            <a:alphaModFix/>
          </a:blip>
          <a:srcRect b="0" l="0" r="0" t="0"/>
          <a:stretch/>
        </p:blipFill>
        <p:spPr>
          <a:xfrm>
            <a:off x="8011867" y="43250"/>
            <a:ext cx="607323" cy="583030"/>
          </a:xfrm>
          <a:prstGeom prst="rect">
            <a:avLst/>
          </a:prstGeom>
          <a:noFill/>
          <a:ln>
            <a:noFill/>
          </a:ln>
        </p:spPr>
      </p:pic>
      <p:pic>
        <p:nvPicPr>
          <p:cNvPr descr="Chest3 Clip Art" id="678" name="Google Shape;678;p3"/>
          <p:cNvPicPr preferRelativeResize="0"/>
          <p:nvPr/>
        </p:nvPicPr>
        <p:blipFill rotWithShape="1">
          <a:blip r:embed="rId6">
            <a:alphaModFix/>
          </a:blip>
          <a:srcRect b="0" l="0" r="0" t="0"/>
          <a:stretch/>
        </p:blipFill>
        <p:spPr>
          <a:xfrm>
            <a:off x="11371361" y="989980"/>
            <a:ext cx="607323" cy="583030"/>
          </a:xfrm>
          <a:prstGeom prst="rect">
            <a:avLst/>
          </a:prstGeom>
          <a:noFill/>
          <a:ln>
            <a:noFill/>
          </a:ln>
        </p:spPr>
      </p:pic>
      <p:pic>
        <p:nvPicPr>
          <p:cNvPr descr="Chest3 Clip Art" id="679" name="Google Shape;679;p3"/>
          <p:cNvPicPr preferRelativeResize="0"/>
          <p:nvPr/>
        </p:nvPicPr>
        <p:blipFill rotWithShape="1">
          <a:blip r:embed="rId6">
            <a:alphaModFix/>
          </a:blip>
          <a:srcRect b="0" l="0" r="0" t="0"/>
          <a:stretch/>
        </p:blipFill>
        <p:spPr>
          <a:xfrm>
            <a:off x="10161382" y="2134069"/>
            <a:ext cx="607323" cy="583030"/>
          </a:xfrm>
          <a:prstGeom prst="rect">
            <a:avLst/>
          </a:prstGeom>
          <a:noFill/>
          <a:ln>
            <a:noFill/>
          </a:ln>
        </p:spPr>
      </p:pic>
      <p:pic>
        <p:nvPicPr>
          <p:cNvPr descr="Chest3 Clip Art" id="680" name="Google Shape;680;p3"/>
          <p:cNvPicPr preferRelativeResize="0"/>
          <p:nvPr/>
        </p:nvPicPr>
        <p:blipFill rotWithShape="1">
          <a:blip r:embed="rId6">
            <a:alphaModFix/>
          </a:blip>
          <a:srcRect b="0" l="0" r="0" t="0"/>
          <a:stretch/>
        </p:blipFill>
        <p:spPr>
          <a:xfrm>
            <a:off x="10297673" y="4349124"/>
            <a:ext cx="607323" cy="583030"/>
          </a:xfrm>
          <a:prstGeom prst="rect">
            <a:avLst/>
          </a:prstGeom>
          <a:noFill/>
          <a:ln>
            <a:noFill/>
          </a:ln>
        </p:spPr>
      </p:pic>
      <p:pic>
        <p:nvPicPr>
          <p:cNvPr descr="Chest3 Clip Art" id="681" name="Google Shape;681;p3"/>
          <p:cNvPicPr preferRelativeResize="0"/>
          <p:nvPr/>
        </p:nvPicPr>
        <p:blipFill rotWithShape="1">
          <a:blip r:embed="rId6">
            <a:alphaModFix/>
          </a:blip>
          <a:srcRect b="0" l="0" r="0" t="0"/>
          <a:stretch/>
        </p:blipFill>
        <p:spPr>
          <a:xfrm>
            <a:off x="9117540" y="5447546"/>
            <a:ext cx="607323" cy="583030"/>
          </a:xfrm>
          <a:prstGeom prst="rect">
            <a:avLst/>
          </a:prstGeom>
          <a:noFill/>
          <a:ln>
            <a:noFill/>
          </a:ln>
        </p:spPr>
      </p:pic>
      <p:pic>
        <p:nvPicPr>
          <p:cNvPr descr="Chest3 Clip Art" id="682" name="Google Shape;682;p3"/>
          <p:cNvPicPr preferRelativeResize="0"/>
          <p:nvPr/>
        </p:nvPicPr>
        <p:blipFill rotWithShape="1">
          <a:blip r:embed="rId6">
            <a:alphaModFix/>
          </a:blip>
          <a:srcRect b="0" l="0" r="0" t="0"/>
          <a:stretch/>
        </p:blipFill>
        <p:spPr>
          <a:xfrm>
            <a:off x="6856476" y="5470461"/>
            <a:ext cx="607323" cy="583030"/>
          </a:xfrm>
          <a:prstGeom prst="rect">
            <a:avLst/>
          </a:prstGeom>
          <a:noFill/>
          <a:ln>
            <a:noFill/>
          </a:ln>
        </p:spPr>
      </p:pic>
      <p:pic>
        <p:nvPicPr>
          <p:cNvPr descr="Chest3 Clip Art" id="683" name="Google Shape;683;p3"/>
          <p:cNvPicPr preferRelativeResize="0"/>
          <p:nvPr/>
        </p:nvPicPr>
        <p:blipFill rotWithShape="1">
          <a:blip r:embed="rId6">
            <a:alphaModFix/>
          </a:blip>
          <a:srcRect b="0" l="0" r="0" t="0"/>
          <a:stretch/>
        </p:blipFill>
        <p:spPr>
          <a:xfrm>
            <a:off x="4446699" y="5399499"/>
            <a:ext cx="607323" cy="583030"/>
          </a:xfrm>
          <a:prstGeom prst="rect">
            <a:avLst/>
          </a:prstGeom>
          <a:noFill/>
          <a:ln>
            <a:noFill/>
          </a:ln>
        </p:spPr>
      </p:pic>
      <p:pic>
        <p:nvPicPr>
          <p:cNvPr descr="Chest3 Clip Art" id="684" name="Google Shape;684;p3"/>
          <p:cNvPicPr preferRelativeResize="0"/>
          <p:nvPr/>
        </p:nvPicPr>
        <p:blipFill rotWithShape="1">
          <a:blip r:embed="rId6">
            <a:alphaModFix/>
          </a:blip>
          <a:srcRect b="0" l="0" r="0" t="0"/>
          <a:stretch/>
        </p:blipFill>
        <p:spPr>
          <a:xfrm>
            <a:off x="4578190" y="3253386"/>
            <a:ext cx="607323" cy="583030"/>
          </a:xfrm>
          <a:prstGeom prst="rect">
            <a:avLst/>
          </a:prstGeom>
          <a:noFill/>
          <a:ln>
            <a:noFill/>
          </a:ln>
        </p:spPr>
      </p:pic>
      <p:pic>
        <p:nvPicPr>
          <p:cNvPr descr="Chest3 Clip Art" id="685" name="Google Shape;685;p3"/>
          <p:cNvPicPr preferRelativeResize="0"/>
          <p:nvPr/>
        </p:nvPicPr>
        <p:blipFill rotWithShape="1">
          <a:blip r:embed="rId6">
            <a:alphaModFix/>
          </a:blip>
          <a:srcRect b="0" l="0" r="0" t="0"/>
          <a:stretch/>
        </p:blipFill>
        <p:spPr>
          <a:xfrm>
            <a:off x="5718082" y="2257281"/>
            <a:ext cx="607323" cy="583030"/>
          </a:xfrm>
          <a:prstGeom prst="rect">
            <a:avLst/>
          </a:prstGeom>
          <a:noFill/>
          <a:ln>
            <a:noFill/>
          </a:ln>
        </p:spPr>
      </p:pic>
      <p:sp>
        <p:nvSpPr>
          <p:cNvPr id="686" name="Google Shape;686;p3"/>
          <p:cNvSpPr/>
          <p:nvPr/>
        </p:nvSpPr>
        <p:spPr>
          <a:xfrm>
            <a:off x="11567875" y="-154641"/>
            <a:ext cx="551754" cy="92333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D5DBE5"/>
              </a:buClr>
              <a:buSzPts val="5400"/>
              <a:buFont typeface="Twentieth Century"/>
              <a:buNone/>
            </a:pPr>
            <a:r>
              <a:rPr b="1" i="0" lang="en-GB" sz="5400" u="none" cap="none" strike="noStrike">
                <a:solidFill>
                  <a:srgbClr val="D5DBE5"/>
                </a:solidFill>
                <a:latin typeface="Twentieth Century"/>
                <a:ea typeface="Twentieth Century"/>
                <a:cs typeface="Twentieth Century"/>
                <a:sym typeface="Twentieth Century"/>
              </a:rPr>
              <a:t>3</a:t>
            </a:r>
            <a:endParaRPr/>
          </a:p>
        </p:txBody>
      </p:sp>
      <p:pic>
        <p:nvPicPr>
          <p:cNvPr descr="Play Audio Button Set Clip Art" id="687" name="Google Shape;687;p3"/>
          <p:cNvPicPr preferRelativeResize="0"/>
          <p:nvPr/>
        </p:nvPicPr>
        <p:blipFill rotWithShape="1">
          <a:blip r:embed="rId7">
            <a:alphaModFix/>
          </a:blip>
          <a:srcRect b="0" l="0" r="0" t="0"/>
          <a:stretch/>
        </p:blipFill>
        <p:spPr>
          <a:xfrm>
            <a:off x="1974468" y="5113835"/>
            <a:ext cx="693899" cy="679235"/>
          </a:xfrm>
          <a:prstGeom prst="rect">
            <a:avLst/>
          </a:prstGeom>
          <a:noFill/>
          <a:ln>
            <a:noFill/>
          </a:ln>
        </p:spPr>
      </p:pic>
      <p:pic>
        <p:nvPicPr>
          <p:cNvPr descr="Chest3 Clip Art" id="688" name="Google Shape;688;p3"/>
          <p:cNvPicPr preferRelativeResize="0"/>
          <p:nvPr/>
        </p:nvPicPr>
        <p:blipFill rotWithShape="1">
          <a:blip r:embed="rId6">
            <a:alphaModFix/>
          </a:blip>
          <a:srcRect b="0" l="0" r="0" t="0"/>
          <a:stretch/>
        </p:blipFill>
        <p:spPr>
          <a:xfrm>
            <a:off x="6832845" y="1075856"/>
            <a:ext cx="607323" cy="583030"/>
          </a:xfrm>
          <a:prstGeom prst="rect">
            <a:avLst/>
          </a:prstGeom>
          <a:noFill/>
          <a:ln>
            <a:noFill/>
          </a:ln>
        </p:spPr>
      </p:pic>
      <p:pic>
        <p:nvPicPr>
          <p:cNvPr id="689" name="Google Shape;689;p3"/>
          <p:cNvPicPr preferRelativeResize="0"/>
          <p:nvPr/>
        </p:nvPicPr>
        <p:blipFill rotWithShape="1">
          <a:blip r:embed="rId8">
            <a:alphaModFix/>
          </a:blip>
          <a:srcRect b="0" l="0" r="0" t="0"/>
          <a:stretch/>
        </p:blipFill>
        <p:spPr>
          <a:xfrm>
            <a:off x="10990463" y="4960387"/>
            <a:ext cx="1207412" cy="1207412"/>
          </a:xfrm>
          <a:prstGeom prst="rect">
            <a:avLst/>
          </a:prstGeom>
          <a:noFill/>
          <a:ln>
            <a:noFill/>
          </a:ln>
        </p:spPr>
      </p:pic>
      <p:pic>
        <p:nvPicPr>
          <p:cNvPr descr="Treasure Map Clip Art" id="690" name="Google Shape;690;p3"/>
          <p:cNvPicPr preferRelativeResize="0"/>
          <p:nvPr/>
        </p:nvPicPr>
        <p:blipFill rotWithShape="1">
          <a:blip r:embed="rId9">
            <a:alphaModFix/>
          </a:blip>
          <a:srcRect b="0" l="0" r="0" t="0"/>
          <a:stretch/>
        </p:blipFill>
        <p:spPr>
          <a:xfrm>
            <a:off x="999807" y="5082093"/>
            <a:ext cx="765174" cy="754972"/>
          </a:xfrm>
          <a:prstGeom prst="rect">
            <a:avLst/>
          </a:prstGeom>
          <a:noFill/>
          <a:ln>
            <a:noFill/>
          </a:ln>
        </p:spPr>
      </p:pic>
      <p:pic>
        <p:nvPicPr>
          <p:cNvPr descr="Skull And Crossbones Clip Art" id="691" name="Google Shape;691;p3"/>
          <p:cNvPicPr preferRelativeResize="0"/>
          <p:nvPr/>
        </p:nvPicPr>
        <p:blipFill rotWithShape="1">
          <a:blip r:embed="rId4">
            <a:alphaModFix/>
          </a:blip>
          <a:srcRect b="0" l="0" r="0" t="0"/>
          <a:stretch/>
        </p:blipFill>
        <p:spPr>
          <a:xfrm>
            <a:off x="11352395" y="3377344"/>
            <a:ext cx="429569" cy="413818"/>
          </a:xfrm>
          <a:prstGeom prst="rect">
            <a:avLst/>
          </a:prstGeom>
          <a:noFill/>
          <a:ln>
            <a:noFill/>
          </a:ln>
        </p:spPr>
      </p:pic>
      <p:pic>
        <p:nvPicPr>
          <p:cNvPr descr="Chest3 Clip Art" id="692" name="Google Shape;692;p3"/>
          <p:cNvPicPr preferRelativeResize="0"/>
          <p:nvPr/>
        </p:nvPicPr>
        <p:blipFill rotWithShape="1">
          <a:blip r:embed="rId6">
            <a:alphaModFix/>
          </a:blip>
          <a:srcRect b="0" l="0" r="0" t="0"/>
          <a:stretch/>
        </p:blipFill>
        <p:spPr>
          <a:xfrm>
            <a:off x="11323554" y="3329649"/>
            <a:ext cx="607323" cy="58303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 presetSubtype="0">
                                  <p:stCondLst>
                                    <p:cond delay="0"/>
                                  </p:stCondLst>
                                  <p:childTnLst>
                                    <p:set>
                                      <p:cBhvr>
                                        <p:cTn dur="1" fill="hold">
                                          <p:stCondLst>
                                            <p:cond delay="0"/>
                                          </p:stCondLst>
                                        </p:cTn>
                                        <p:tgtEl>
                                          <p:spTgt spid="69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500"/>
                                        <p:tgtEl>
                                          <p:spTgt spid="677"/>
                                        </p:tgtEl>
                                      </p:cBhvr>
                                    </p:animEffect>
                                    <p:set>
                                      <p:cBhvr>
                                        <p:cTn dur="1" fill="hold">
                                          <p:stCondLst>
                                            <p:cond delay="500"/>
                                          </p:stCondLst>
                                        </p:cTn>
                                        <p:tgtEl>
                                          <p:spTgt spid="677"/>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500"/>
                                        <p:tgtEl>
                                          <p:spTgt spid="678"/>
                                        </p:tgtEl>
                                      </p:cBhvr>
                                    </p:animEffect>
                                    <p:set>
                                      <p:cBhvr>
                                        <p:cTn dur="1" fill="hold">
                                          <p:stCondLst>
                                            <p:cond delay="500"/>
                                          </p:stCondLst>
                                        </p:cTn>
                                        <p:tgtEl>
                                          <p:spTgt spid="678"/>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500"/>
                                        <p:tgtEl>
                                          <p:spTgt spid="679"/>
                                        </p:tgtEl>
                                      </p:cBhvr>
                                    </p:animEffect>
                                    <p:set>
                                      <p:cBhvr>
                                        <p:cTn dur="1" fill="hold">
                                          <p:stCondLst>
                                            <p:cond delay="500"/>
                                          </p:stCondLst>
                                        </p:cTn>
                                        <p:tgtEl>
                                          <p:spTgt spid="679"/>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500"/>
                                        <p:tgtEl>
                                          <p:spTgt spid="692"/>
                                        </p:tgtEl>
                                      </p:cBhvr>
                                    </p:animEffect>
                                    <p:set>
                                      <p:cBhvr>
                                        <p:cTn dur="1" fill="hold">
                                          <p:stCondLst>
                                            <p:cond delay="500"/>
                                          </p:stCondLst>
                                        </p:cTn>
                                        <p:tgtEl>
                                          <p:spTgt spid="692"/>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500"/>
                                        <p:tgtEl>
                                          <p:spTgt spid="680"/>
                                        </p:tgtEl>
                                      </p:cBhvr>
                                    </p:animEffect>
                                    <p:set>
                                      <p:cBhvr>
                                        <p:cTn dur="1" fill="hold">
                                          <p:stCondLst>
                                            <p:cond delay="500"/>
                                          </p:stCondLst>
                                        </p:cTn>
                                        <p:tgtEl>
                                          <p:spTgt spid="680"/>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500"/>
                                        <p:tgtEl>
                                          <p:spTgt spid="681"/>
                                        </p:tgtEl>
                                      </p:cBhvr>
                                    </p:animEffect>
                                    <p:set>
                                      <p:cBhvr>
                                        <p:cTn dur="1" fill="hold">
                                          <p:stCondLst>
                                            <p:cond delay="500"/>
                                          </p:stCondLst>
                                        </p:cTn>
                                        <p:tgtEl>
                                          <p:spTgt spid="681"/>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500"/>
                                        <p:tgtEl>
                                          <p:spTgt spid="682"/>
                                        </p:tgtEl>
                                      </p:cBhvr>
                                    </p:animEffect>
                                    <p:set>
                                      <p:cBhvr>
                                        <p:cTn dur="1" fill="hold">
                                          <p:stCondLst>
                                            <p:cond delay="500"/>
                                          </p:stCondLst>
                                        </p:cTn>
                                        <p:tgtEl>
                                          <p:spTgt spid="682"/>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500"/>
                                        <p:tgtEl>
                                          <p:spTgt spid="683"/>
                                        </p:tgtEl>
                                      </p:cBhvr>
                                    </p:animEffect>
                                    <p:set>
                                      <p:cBhvr>
                                        <p:cTn dur="1" fill="hold">
                                          <p:stCondLst>
                                            <p:cond delay="500"/>
                                          </p:stCondLst>
                                        </p:cTn>
                                        <p:tgtEl>
                                          <p:spTgt spid="683"/>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500"/>
                                        <p:tgtEl>
                                          <p:spTgt spid="684"/>
                                        </p:tgtEl>
                                      </p:cBhvr>
                                    </p:animEffect>
                                    <p:set>
                                      <p:cBhvr>
                                        <p:cTn dur="1" fill="hold">
                                          <p:stCondLst>
                                            <p:cond delay="500"/>
                                          </p:stCondLst>
                                        </p:cTn>
                                        <p:tgtEl>
                                          <p:spTgt spid="684"/>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500"/>
                                        <p:tgtEl>
                                          <p:spTgt spid="685"/>
                                        </p:tgtEl>
                                      </p:cBhvr>
                                    </p:animEffect>
                                    <p:set>
                                      <p:cBhvr>
                                        <p:cTn dur="1" fill="hold">
                                          <p:stCondLst>
                                            <p:cond delay="500"/>
                                          </p:stCondLst>
                                        </p:cTn>
                                        <p:tgtEl>
                                          <p:spTgt spid="685"/>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500"/>
                                        <p:tgtEl>
                                          <p:spTgt spid="688"/>
                                        </p:tgtEl>
                                      </p:cBhvr>
                                    </p:animEffect>
                                    <p:set>
                                      <p:cBhvr>
                                        <p:cTn dur="1" fill="hold">
                                          <p:stCondLst>
                                            <p:cond delay="500"/>
                                          </p:stCondLst>
                                        </p:cTn>
                                        <p:tgtEl>
                                          <p:spTgt spid="688"/>
                                        </p:tgtEl>
                                        <p:attrNameLst>
                                          <p:attrName>style.visibility</p:attrName>
                                        </p:attrNameLst>
                                      </p:cBhvr>
                                      <p:to>
                                        <p:strVal val="hidden"/>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7" name="Shape 697"/>
        <p:cNvGrpSpPr/>
        <p:nvPr/>
      </p:nvGrpSpPr>
      <p:grpSpPr>
        <a:xfrm>
          <a:off x="0" y="0"/>
          <a:ext cx="0" cy="0"/>
          <a:chOff x="0" y="0"/>
          <a:chExt cx="0" cy="0"/>
        </a:xfrm>
      </p:grpSpPr>
      <p:pic>
        <p:nvPicPr>
          <p:cNvPr descr="background rectangle" id="698" name="Google Shape;698;p4"/>
          <p:cNvPicPr preferRelativeResize="0"/>
          <p:nvPr/>
        </p:nvPicPr>
        <p:blipFill rotWithShape="1">
          <a:blip r:embed="rId3">
            <a:alphaModFix/>
          </a:blip>
          <a:srcRect b="0" l="0" r="0" t="0"/>
          <a:stretch/>
        </p:blipFill>
        <p:spPr>
          <a:xfrm>
            <a:off x="0" y="296863"/>
            <a:ext cx="6649156" cy="867128"/>
          </a:xfrm>
          <a:prstGeom prst="rect">
            <a:avLst/>
          </a:prstGeom>
          <a:noFill/>
          <a:ln>
            <a:noFill/>
          </a:ln>
        </p:spPr>
      </p:pic>
      <p:sp>
        <p:nvSpPr>
          <p:cNvPr id="699" name="Google Shape;699;p4"/>
          <p:cNvSpPr txBox="1"/>
          <p:nvPr>
            <p:ph type="title"/>
          </p:nvPr>
        </p:nvSpPr>
        <p:spPr>
          <a:xfrm>
            <a:off x="82286" y="0"/>
            <a:ext cx="6484584"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3600"/>
              <a:buFont typeface="Century Gothic"/>
              <a:buNone/>
            </a:pPr>
            <a:r>
              <a:rPr b="1" lang="en-GB" sz="3600">
                <a:solidFill>
                  <a:schemeClr val="lt1"/>
                </a:solidFill>
              </a:rPr>
              <a:t>Fonética</a:t>
            </a:r>
            <a:endParaRPr b="1" sz="3600">
              <a:solidFill>
                <a:schemeClr val="lt1"/>
              </a:solidFill>
            </a:endParaRPr>
          </a:p>
        </p:txBody>
      </p:sp>
      <p:sp>
        <p:nvSpPr>
          <p:cNvPr id="700" name="Google Shape;700;p4"/>
          <p:cNvSpPr/>
          <p:nvPr/>
        </p:nvSpPr>
        <p:spPr>
          <a:xfrm>
            <a:off x="9359900" y="258166"/>
            <a:ext cx="2568243" cy="400919"/>
          </a:xfrm>
          <a:prstGeom prst="roundRect">
            <a:avLst>
              <a:gd fmla="val 16667" name="adj"/>
            </a:avLst>
          </a:prstGeom>
          <a:solidFill>
            <a:srgbClr val="F66400"/>
          </a:solidFill>
          <a:ln cap="flat" cmpd="sng" w="12700">
            <a:solidFill>
              <a:srgbClr val="115076"/>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000"/>
              <a:buFont typeface="Century Gothic"/>
              <a:buNone/>
            </a:pPr>
            <a:r>
              <a:rPr b="1" i="0" lang="en-GB" sz="2000" u="none" cap="none" strike="noStrike">
                <a:solidFill>
                  <a:srgbClr val="FFFFFF"/>
                </a:solidFill>
                <a:latin typeface="Century Gothic"/>
                <a:ea typeface="Century Gothic"/>
                <a:cs typeface="Century Gothic"/>
                <a:sym typeface="Century Gothic"/>
              </a:rPr>
              <a:t>escuchar / escribir</a:t>
            </a:r>
            <a:endParaRPr b="1" i="0" sz="2000" u="none" cap="none" strike="noStrike">
              <a:solidFill>
                <a:srgbClr val="FFFFFF"/>
              </a:solidFill>
              <a:latin typeface="Century Gothic"/>
              <a:ea typeface="Century Gothic"/>
              <a:cs typeface="Century Gothic"/>
              <a:sym typeface="Century Gothic"/>
            </a:endParaRPr>
          </a:p>
        </p:txBody>
      </p:sp>
      <p:sp>
        <p:nvSpPr>
          <p:cNvPr id="701" name="Google Shape;701;p4"/>
          <p:cNvSpPr txBox="1"/>
          <p:nvPr/>
        </p:nvSpPr>
        <p:spPr>
          <a:xfrm>
            <a:off x="180000" y="1296000"/>
            <a:ext cx="5471652" cy="46166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1F3864"/>
              </a:buClr>
              <a:buSzPts val="2400"/>
              <a:buFont typeface="Century Gothic"/>
              <a:buNone/>
            </a:pPr>
            <a:r>
              <a:rPr b="0" i="0" lang="en-GB" sz="2400" u="none" cap="none" strike="noStrike">
                <a:solidFill>
                  <a:srgbClr val="1F3864"/>
                </a:solidFill>
                <a:latin typeface="Century Gothic"/>
                <a:ea typeface="Century Gothic"/>
                <a:cs typeface="Century Gothic"/>
                <a:sym typeface="Century Gothic"/>
              </a:rPr>
              <a:t>Text</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706" name="Shape 706"/>
        <p:cNvGrpSpPr/>
        <p:nvPr/>
      </p:nvGrpSpPr>
      <p:grpSpPr>
        <a:xfrm>
          <a:off x="0" y="0"/>
          <a:ext cx="0" cy="0"/>
          <a:chOff x="0" y="0"/>
          <a:chExt cx="0" cy="0"/>
        </a:xfrm>
      </p:grpSpPr>
      <p:pic>
        <p:nvPicPr>
          <p:cNvPr descr="background rectangle" id="707" name="Google Shape;707;p5"/>
          <p:cNvPicPr preferRelativeResize="0"/>
          <p:nvPr/>
        </p:nvPicPr>
        <p:blipFill rotWithShape="1">
          <a:blip r:embed="rId3">
            <a:alphaModFix/>
          </a:blip>
          <a:srcRect b="0" l="0" r="0" t="0"/>
          <a:stretch/>
        </p:blipFill>
        <p:spPr>
          <a:xfrm>
            <a:off x="-1" y="296864"/>
            <a:ext cx="6457246" cy="867128"/>
          </a:xfrm>
          <a:prstGeom prst="rect">
            <a:avLst/>
          </a:prstGeom>
          <a:noFill/>
          <a:ln>
            <a:noFill/>
          </a:ln>
        </p:spPr>
      </p:pic>
      <p:sp>
        <p:nvSpPr>
          <p:cNvPr id="708" name="Google Shape;708;p5"/>
          <p:cNvSpPr txBox="1"/>
          <p:nvPr>
            <p:ph type="title"/>
          </p:nvPr>
        </p:nvSpPr>
        <p:spPr>
          <a:xfrm>
            <a:off x="0" y="296864"/>
            <a:ext cx="5265384" cy="707849"/>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3600"/>
              <a:buFont typeface="Century Gothic"/>
              <a:buNone/>
            </a:pPr>
            <a:r>
              <a:rPr b="1" lang="en-GB" sz="3600">
                <a:solidFill>
                  <a:schemeClr val="lt1"/>
                </a:solidFill>
              </a:rPr>
              <a:t>Phonétique</a:t>
            </a:r>
            <a:endParaRPr b="1" sz="3600">
              <a:solidFill>
                <a:schemeClr val="lt1"/>
              </a:solidFill>
            </a:endParaRPr>
          </a:p>
        </p:txBody>
      </p:sp>
      <p:sp>
        <p:nvSpPr>
          <p:cNvPr id="709" name="Google Shape;709;p5"/>
          <p:cNvSpPr/>
          <p:nvPr/>
        </p:nvSpPr>
        <p:spPr>
          <a:xfrm>
            <a:off x="10277475" y="249869"/>
            <a:ext cx="1632445" cy="400919"/>
          </a:xfrm>
          <a:prstGeom prst="roundRect">
            <a:avLst>
              <a:gd fmla="val 16667" name="adj"/>
            </a:avLst>
          </a:prstGeom>
          <a:solidFill>
            <a:srgbClr val="105076"/>
          </a:solidFill>
          <a:ln cap="flat" cmpd="sng" w="12700">
            <a:solidFill>
              <a:srgbClr val="105076"/>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000"/>
              <a:buFont typeface="Century Gothic"/>
              <a:buNone/>
            </a:pPr>
            <a:r>
              <a:rPr b="1" i="0" lang="en-GB" sz="2000" u="none" cap="none" strike="noStrike">
                <a:solidFill>
                  <a:srgbClr val="FFFFFF"/>
                </a:solidFill>
                <a:latin typeface="Century Gothic"/>
                <a:ea typeface="Century Gothic"/>
                <a:cs typeface="Century Gothic"/>
                <a:sym typeface="Century Gothic"/>
              </a:rPr>
              <a:t>écouter</a:t>
            </a:r>
            <a:endParaRPr b="1" i="0" sz="2000" u="none" cap="none" strike="noStrike">
              <a:solidFill>
                <a:srgbClr val="FFFFFF"/>
              </a:solidFill>
              <a:latin typeface="Century Gothic"/>
              <a:ea typeface="Century Gothic"/>
              <a:cs typeface="Century Gothic"/>
              <a:sym typeface="Century Gothic"/>
            </a:endParaRPr>
          </a:p>
        </p:txBody>
      </p:sp>
      <p:sp>
        <p:nvSpPr>
          <p:cNvPr id="710" name="Google Shape;710;p5"/>
          <p:cNvSpPr txBox="1"/>
          <p:nvPr/>
        </p:nvSpPr>
        <p:spPr>
          <a:xfrm>
            <a:off x="180000" y="1296000"/>
            <a:ext cx="11198087" cy="46166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1F3864"/>
              </a:buClr>
              <a:buSzPts val="2400"/>
              <a:buFont typeface="Century Gothic"/>
              <a:buNone/>
            </a:pPr>
            <a:r>
              <a:rPr b="0" i="0" lang="en-GB" sz="2400" u="none" cap="none" strike="noStrike">
                <a:solidFill>
                  <a:srgbClr val="1F3864"/>
                </a:solidFill>
                <a:latin typeface="Century Gothic"/>
                <a:ea typeface="Century Gothic"/>
                <a:cs typeface="Century Gothic"/>
                <a:sym typeface="Century Gothic"/>
              </a:rPr>
              <a:t>Text</a:t>
            </a:r>
            <a:endParaRPr/>
          </a:p>
        </p:txBody>
      </p:sp>
    </p:spTree>
  </p:cSld>
  <p:clrMapOvr>
    <a:masterClrMapping/>
  </p:clrMapOvr>
</p:sld>
</file>

<file path=ppt/theme/theme1.xml><?xml version="1.0" encoding="utf-8"?>
<a:theme xmlns:a="http://schemas.openxmlformats.org/drawingml/2006/main" xmlns:r="http://schemas.openxmlformats.org/officeDocument/2006/relationships" name="3_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1_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9_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2021-01-26T18:48:20Z</dcterms:created>
  <dc:creator>Jenny Hopper</dc:creator>
</cp:coreProperties>
</file>