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
  </p:notesMasterIdLst>
  <p:sldIdLst>
    <p:sldId id="321" r:id="rId2"/>
    <p:sldId id="322" r:id="rId3"/>
    <p:sldId id="258"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45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B31170-9189-4BAC-976D-8985664D6A71}" type="datetimeFigureOut">
              <a:rPr lang="en-US" smtClean="0"/>
              <a:t>2/27/2021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FC8A88-716B-40B2-9322-7631B9D3F49B}" type="slidenum">
              <a:rPr lang="en-US" smtClean="0"/>
              <a:t>‹#›</a:t>
            </a:fld>
            <a:endParaRPr lang="en-US"/>
          </a:p>
        </p:txBody>
      </p:sp>
    </p:spTree>
    <p:extLst>
      <p:ext uri="{BB962C8B-B14F-4D97-AF65-F5344CB8AC3E}">
        <p14:creationId xmlns:p14="http://schemas.microsoft.com/office/powerpoint/2010/main" val="3219954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Timing:</a:t>
            </a:r>
            <a:r>
              <a:rPr lang="en-US" b="1" baseline="0" dirty="0"/>
              <a:t> </a:t>
            </a:r>
            <a:r>
              <a:rPr lang="en-US" b="0" baseline="0" dirty="0"/>
              <a:t>8 minutes</a:t>
            </a:r>
            <a:endParaRPr lang="en-US" b="0" dirty="0"/>
          </a:p>
          <a:p>
            <a:endParaRPr lang="en-US" b="1" dirty="0"/>
          </a:p>
          <a:p>
            <a:r>
              <a:rPr lang="en-US" b="1" dirty="0"/>
              <a:t>Aim: </a:t>
            </a:r>
            <a:r>
              <a:rPr lang="en-US" b="0" dirty="0"/>
              <a:t>to</a:t>
            </a:r>
            <a:r>
              <a:rPr lang="en-US" b="0" baseline="0" dirty="0"/>
              <a:t> practise mapping sound to spelling for SSCs [que] and [qui]</a:t>
            </a:r>
            <a:endParaRPr lang="en-US" b="1" dirty="0"/>
          </a:p>
          <a:p>
            <a:endParaRPr lang="en-US" b="1" dirty="0"/>
          </a:p>
          <a:p>
            <a:r>
              <a:rPr lang="en-US" b="1" dirty="0"/>
              <a:t>Procedure:</a:t>
            </a:r>
          </a:p>
          <a:p>
            <a:r>
              <a:rPr lang="en-US" b="0" dirty="0"/>
              <a:t>1. Students</a:t>
            </a:r>
            <a:r>
              <a:rPr lang="en-US" b="0" baseline="0" dirty="0"/>
              <a:t> listen to audio.</a:t>
            </a:r>
            <a:endParaRPr lang="en-US" b="0" dirty="0"/>
          </a:p>
          <a:p>
            <a:r>
              <a:rPr lang="en-US" b="0" dirty="0"/>
              <a:t>2. Students tick ‘que’ or ‘qui’.</a:t>
            </a:r>
          </a:p>
          <a:p>
            <a:r>
              <a:rPr lang="en-US" b="0" dirty="0"/>
              <a:t>3. They then write the missing letters themselves and the English translation.</a:t>
            </a:r>
          </a:p>
          <a:p>
            <a:pPr marL="0" indent="0">
              <a:buNone/>
            </a:pPr>
            <a:endParaRPr kumimoji="0" lang="en-GB" sz="1200" b="0" i="0" u="none" strike="noStrike" kern="0" cap="none" spc="0" normalizeH="0" baseline="0" noProof="0" dirty="0">
              <a:ln>
                <a:noFill/>
              </a:ln>
              <a:solidFill>
                <a:srgbClr val="7030A0"/>
              </a:solidFill>
              <a:effectLst/>
              <a:uLnTx/>
              <a:uFillTx/>
              <a:latin typeface="+mj-lt"/>
            </a:endParaRPr>
          </a:p>
          <a:p>
            <a:r>
              <a:rPr kumimoji="0" lang="en-GB" sz="1200" b="1" i="0" u="none" strike="noStrike" kern="0" cap="none" spc="0" normalizeH="0" baseline="0" noProof="0" dirty="0">
                <a:ln>
                  <a:noFill/>
                </a:ln>
                <a:solidFill>
                  <a:srgbClr val="7030A0"/>
                </a:solidFill>
                <a:effectLst/>
                <a:uLnTx/>
                <a:uFillTx/>
                <a:latin typeface="+mj-lt"/>
              </a:rPr>
              <a:t>Note: </a:t>
            </a:r>
            <a:r>
              <a:rPr lang="en-GB" dirty="0"/>
              <a:t>Make sure that students remember the accent when</a:t>
            </a:r>
            <a:r>
              <a:rPr lang="en-GB" baseline="0" dirty="0"/>
              <a:t> writing ‘¿qué?’.</a:t>
            </a:r>
          </a:p>
          <a:p>
            <a:r>
              <a:rPr lang="en-GB" sz="1200" kern="1200" dirty="0">
                <a:solidFill>
                  <a:schemeClr val="tx1"/>
                </a:solidFill>
                <a:effectLst/>
                <a:latin typeface="+mn-lt"/>
                <a:ea typeface="+mn-ea"/>
                <a:cs typeface="+mn-cs"/>
              </a:rPr>
              <a:t>These are high-frequency words that some students will acquire incidentally, but are not counted within the core expected learning of 360 words in Y7. Students should therefore not think of the additional challenge of translating into English as a test, but as an additional opportunity.</a:t>
            </a:r>
          </a:p>
          <a:p>
            <a:endParaRPr lang="en-GB" sz="1200" b="0" kern="1200" dirty="0">
              <a:solidFill>
                <a:schemeClr val="tx1"/>
              </a:solidFill>
              <a:effectLst/>
              <a:latin typeface="+mn-lt"/>
              <a:ea typeface="+mn-ea"/>
              <a:cs typeface="+mn-cs"/>
            </a:endParaRPr>
          </a:p>
          <a:p>
            <a:r>
              <a:rPr lang="en-US" b="1" dirty="0"/>
              <a:t>Transcript:</a:t>
            </a:r>
          </a:p>
          <a:p>
            <a:pPr marL="228600" indent="-228600">
              <a:buAutoNum type="arabicPeriod"/>
            </a:pPr>
            <a:r>
              <a:rPr lang="en-US" b="0" dirty="0" err="1"/>
              <a:t>Porque</a:t>
            </a:r>
            <a:endParaRPr lang="en-US" b="0" dirty="0"/>
          </a:p>
          <a:p>
            <a:pPr marL="228600" indent="-228600">
              <a:buAutoNum type="arabicPeriod"/>
            </a:pPr>
            <a:r>
              <a:rPr lang="en-US" b="0" dirty="0" err="1"/>
              <a:t>Tranquilo</a:t>
            </a:r>
            <a:endParaRPr lang="en-US" b="0" dirty="0"/>
          </a:p>
          <a:p>
            <a:pPr marL="228600" indent="-228600">
              <a:buAutoNum type="arabicPeriod"/>
            </a:pPr>
            <a:r>
              <a:rPr lang="en-US" b="0" dirty="0" err="1"/>
              <a:t>Quién</a:t>
            </a:r>
            <a:endParaRPr lang="en-US" b="0" dirty="0"/>
          </a:p>
          <a:p>
            <a:pPr marL="228600" indent="-228600">
              <a:buAutoNum type="arabicPeriod"/>
            </a:pPr>
            <a:r>
              <a:rPr lang="en-US" b="0" dirty="0" err="1"/>
              <a:t>Parque</a:t>
            </a:r>
            <a:endParaRPr lang="en-US" b="0" dirty="0"/>
          </a:p>
          <a:p>
            <a:pPr marL="228600" indent="-228600">
              <a:buAutoNum type="arabicPeriod"/>
            </a:pPr>
            <a:r>
              <a:rPr lang="en-US" b="0" dirty="0"/>
              <a:t>Quince</a:t>
            </a:r>
          </a:p>
          <a:p>
            <a:pPr marL="228600" indent="-228600">
              <a:buAutoNum type="arabicPeriod"/>
            </a:pPr>
            <a:r>
              <a:rPr lang="en-US" b="0" dirty="0" err="1"/>
              <a:t>Quiero</a:t>
            </a:r>
            <a:endParaRPr lang="en-US" b="0" dirty="0"/>
          </a:p>
          <a:p>
            <a:pPr marL="228600" indent="-228600">
              <a:buAutoNum type="arabicPeriod"/>
            </a:pPr>
            <a:r>
              <a:rPr lang="en-US" b="0" dirty="0" err="1"/>
              <a:t>Querer</a:t>
            </a:r>
            <a:endParaRPr lang="en-US" b="0" dirty="0"/>
          </a:p>
          <a:p>
            <a:pPr marL="228600" indent="-228600">
              <a:buAutoNum type="arabicPeriod"/>
            </a:pPr>
            <a:r>
              <a:rPr kumimoji="0" lang="en-GB" sz="1200" b="0" i="0" u="none" strike="noStrike" kern="0" cap="none" spc="0" normalizeH="0" baseline="0" noProof="0" dirty="0">
                <a:ln>
                  <a:noFill/>
                </a:ln>
                <a:solidFill>
                  <a:srgbClr val="7030A0"/>
                </a:solidFill>
                <a:effectLst/>
                <a:uLnTx/>
                <a:uFillTx/>
                <a:latin typeface="+mn-lt"/>
                <a:ea typeface="+mn-ea"/>
                <a:cs typeface="+mn-cs"/>
              </a:rPr>
              <a:t>Qué</a:t>
            </a:r>
          </a:p>
          <a:p>
            <a:pPr marL="228600" indent="-228600">
              <a:buAutoNum type="arabicPeriod"/>
            </a:pPr>
            <a:r>
              <a:rPr kumimoji="0" lang="en-GB" sz="1200" b="0" i="0" u="none" strike="noStrike" kern="0" cap="none" spc="0" normalizeH="0" baseline="0" noProof="0" dirty="0" err="1">
                <a:ln>
                  <a:noFill/>
                </a:ln>
                <a:solidFill>
                  <a:srgbClr val="7030A0"/>
                </a:solidFill>
                <a:effectLst/>
                <a:uLnTx/>
                <a:uFillTx/>
                <a:latin typeface="+mn-lt"/>
                <a:ea typeface="+mn-ea"/>
                <a:cs typeface="+mn-cs"/>
              </a:rPr>
              <a:t>Equipo</a:t>
            </a:r>
            <a:endParaRPr kumimoji="0" lang="en-GB" sz="1200" b="0" i="0" u="none" strike="noStrike" kern="0" cap="none" spc="0" normalizeH="0" baseline="0" noProof="0" dirty="0">
              <a:ln>
                <a:noFill/>
              </a:ln>
              <a:solidFill>
                <a:srgbClr val="7030A0"/>
              </a:solidFill>
              <a:effectLst/>
              <a:uLnTx/>
              <a:uFillTx/>
              <a:latin typeface="+mn-lt"/>
              <a:ea typeface="+mn-ea"/>
              <a:cs typeface="+mn-cs"/>
            </a:endParaRPr>
          </a:p>
          <a:p>
            <a:pPr marL="228600" indent="-228600">
              <a:buAutoNum type="arabicPeriod"/>
            </a:pPr>
            <a:r>
              <a:rPr kumimoji="0" lang="en-GB" sz="1200" b="0" i="0" u="none" strike="noStrike" kern="0" cap="none" spc="0" normalizeH="0" baseline="0" noProof="0" dirty="0" err="1">
                <a:ln>
                  <a:noFill/>
                </a:ln>
                <a:solidFill>
                  <a:srgbClr val="7030A0"/>
                </a:solidFill>
                <a:effectLst/>
                <a:uLnTx/>
                <a:uFillTx/>
                <a:latin typeface="+mn-lt"/>
                <a:ea typeface="+mn-ea"/>
                <a:cs typeface="+mn-cs"/>
              </a:rPr>
              <a:t>Quedar</a:t>
            </a:r>
            <a:endParaRPr lang="en-US" b="0" dirty="0"/>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Word frequency (1 is the most frequent word in Spanish): </a:t>
            </a:r>
            <a:br>
              <a:rPr lang="en-GB" baseline="0" dirty="0"/>
            </a:br>
            <a:r>
              <a:rPr lang="en-GB" baseline="0" dirty="0" err="1"/>
              <a:t>querer</a:t>
            </a:r>
            <a:r>
              <a:rPr lang="en-GB" baseline="0" dirty="0"/>
              <a:t> [58]</a:t>
            </a:r>
            <a:r>
              <a:rPr lang="en-GB" b="0" baseline="0" dirty="0"/>
              <a:t>; quince [1215]; </a:t>
            </a:r>
            <a:r>
              <a:rPr lang="en-GB" b="0" baseline="0" dirty="0" err="1"/>
              <a:t>equipo</a:t>
            </a:r>
            <a:r>
              <a:rPr lang="en-GB" b="0" baseline="0" dirty="0"/>
              <a:t> [373]; </a:t>
            </a:r>
            <a:r>
              <a:rPr kumimoji="0" lang="es-CO" sz="12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qui</a:t>
            </a:r>
            <a:r>
              <a:rPr kumimoji="0" lang="es-CO" sz="12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én [289]; tranquilo [1073]; </a:t>
            </a:r>
            <a:r>
              <a:rPr kumimoji="0" lang="en-GB" sz="1200" b="0" i="0" u="none" strike="noStrike" kern="0" cap="none" spc="0" normalizeH="0" baseline="0" noProof="0" dirty="0" err="1">
                <a:ln>
                  <a:noFill/>
                </a:ln>
                <a:solidFill>
                  <a:srgbClr val="7030A0"/>
                </a:solidFill>
                <a:effectLst/>
                <a:uLnTx/>
                <a:uFillTx/>
                <a:latin typeface="+mj-lt"/>
                <a:ea typeface="+mn-ea"/>
                <a:cs typeface="Calibri" panose="020F0502020204030204" pitchFamily="34" charset="0"/>
              </a:rPr>
              <a:t>q</a:t>
            </a:r>
            <a:r>
              <a:rPr kumimoji="0" lang="en-GB" sz="1200" b="0" i="0" u="none" strike="noStrike" kern="0" cap="none" spc="0" normalizeH="0" baseline="0" noProof="0" dirty="0" err="1">
                <a:ln>
                  <a:noFill/>
                </a:ln>
                <a:solidFill>
                  <a:srgbClr val="7030A0"/>
                </a:solidFill>
                <a:effectLst/>
                <a:uLnTx/>
                <a:uFillTx/>
                <a:latin typeface="+mj-lt"/>
              </a:rPr>
              <a:t>ué</a:t>
            </a:r>
            <a:r>
              <a:rPr kumimoji="0" lang="en-GB" sz="1200" b="0" i="0" u="none" strike="noStrike" kern="0" cap="none" spc="0" normalizeH="0" baseline="0" noProof="0" dirty="0">
                <a:ln>
                  <a:noFill/>
                </a:ln>
                <a:solidFill>
                  <a:srgbClr val="7030A0"/>
                </a:solidFill>
                <a:effectLst/>
                <a:uLnTx/>
                <a:uFillTx/>
                <a:latin typeface="+mj-lt"/>
              </a:rPr>
              <a:t> [50]; </a:t>
            </a:r>
            <a:r>
              <a:rPr kumimoji="0" lang="en-GB" sz="1200" b="0" i="0" u="none" strike="noStrike" kern="0" cap="none" spc="0" normalizeH="0" baseline="0" noProof="0" dirty="0" err="1">
                <a:ln>
                  <a:noFill/>
                </a:ln>
                <a:solidFill>
                  <a:srgbClr val="7030A0"/>
                </a:solidFill>
                <a:effectLst/>
                <a:uLnTx/>
                <a:uFillTx/>
                <a:latin typeface="+mj-lt"/>
              </a:rPr>
              <a:t>por</a:t>
            </a:r>
            <a:r>
              <a:rPr kumimoji="0" lang="en-GB" sz="1200" b="0" i="0" u="none" strike="noStrike" kern="0" cap="none" spc="0" normalizeH="0" baseline="0" noProof="0" dirty="0" err="1">
                <a:ln>
                  <a:noFill/>
                </a:ln>
                <a:solidFill>
                  <a:srgbClr val="7030A0"/>
                </a:solidFill>
                <a:effectLst/>
                <a:uLnTx/>
                <a:uFillTx/>
                <a:latin typeface="+mj-lt"/>
                <a:ea typeface="+mn-ea"/>
                <a:cs typeface="Calibri" panose="020F0502020204030204" pitchFamily="34" charset="0"/>
              </a:rPr>
              <a:t>q</a:t>
            </a:r>
            <a:r>
              <a:rPr kumimoji="0" lang="en-GB" sz="1200" b="0" i="0" u="none" strike="noStrike" kern="0" cap="none" spc="0" normalizeH="0" baseline="0" noProof="0" dirty="0" err="1">
                <a:ln>
                  <a:noFill/>
                </a:ln>
                <a:solidFill>
                  <a:srgbClr val="7030A0"/>
                </a:solidFill>
                <a:effectLst/>
                <a:uLnTx/>
                <a:uFillTx/>
                <a:latin typeface="+mj-lt"/>
              </a:rPr>
              <a:t>ue</a:t>
            </a:r>
            <a:r>
              <a:rPr kumimoji="0" lang="en-GB" sz="1200" b="0" i="0" u="none" strike="noStrike" kern="0" cap="none" spc="0" normalizeH="0" baseline="0" noProof="0" dirty="0">
                <a:ln>
                  <a:noFill/>
                </a:ln>
                <a:solidFill>
                  <a:srgbClr val="7030A0"/>
                </a:solidFill>
                <a:effectLst/>
                <a:uLnTx/>
                <a:uFillTx/>
                <a:latin typeface="+mj-lt"/>
              </a:rPr>
              <a:t> [40]; </a:t>
            </a:r>
            <a:r>
              <a:rPr kumimoji="0" lang="en-GB" sz="1200" b="0" i="0" u="none" strike="noStrike" kern="0" cap="none" spc="0" normalizeH="0" baseline="0" noProof="0" dirty="0" err="1">
                <a:ln>
                  <a:noFill/>
                </a:ln>
                <a:solidFill>
                  <a:srgbClr val="7030A0"/>
                </a:solidFill>
                <a:effectLst/>
                <a:uLnTx/>
                <a:uFillTx/>
                <a:latin typeface="+mj-lt"/>
              </a:rPr>
              <a:t>parque</a:t>
            </a:r>
            <a:r>
              <a:rPr kumimoji="0" lang="en-GB" sz="1200" b="0" i="0" u="none" strike="noStrike" kern="0" cap="none" spc="0" normalizeH="0" baseline="0" noProof="0" dirty="0">
                <a:ln>
                  <a:noFill/>
                </a:ln>
                <a:solidFill>
                  <a:srgbClr val="7030A0"/>
                </a:solidFill>
                <a:effectLst/>
                <a:uLnTx/>
                <a:uFillTx/>
                <a:latin typeface="+mj-lt"/>
              </a:rPr>
              <a:t> [1354]; </a:t>
            </a:r>
            <a:r>
              <a:rPr kumimoji="0" lang="en-GB" sz="1200" b="0" i="0" u="none" strike="noStrike" kern="0" cap="none" spc="0" normalizeH="0" baseline="0" noProof="0" dirty="0" err="1">
                <a:ln>
                  <a:noFill/>
                </a:ln>
                <a:solidFill>
                  <a:srgbClr val="7030A0"/>
                </a:solidFill>
                <a:effectLst/>
                <a:uLnTx/>
                <a:uFillTx/>
                <a:latin typeface="+mj-lt"/>
              </a:rPr>
              <a:t>quedar</a:t>
            </a:r>
            <a:r>
              <a:rPr kumimoji="0" lang="en-GB" sz="1200" b="0" i="0" u="none" strike="noStrike" kern="0" cap="none" spc="0" normalizeH="0" baseline="0" noProof="0" dirty="0">
                <a:ln>
                  <a:noFill/>
                </a:ln>
                <a:solidFill>
                  <a:srgbClr val="7030A0"/>
                </a:solidFill>
                <a:effectLst/>
                <a:uLnTx/>
                <a:uFillTx/>
                <a:latin typeface="+mj-lt"/>
              </a:rPr>
              <a:t> [100]</a:t>
            </a: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err="1"/>
              <a:t>Source</a:t>
            </a:r>
            <a:r>
              <a:rPr lang="es-ES" dirty="0"/>
              <a:t>:</a:t>
            </a:r>
            <a:r>
              <a:rPr lang="es-ES" baseline="0" dirty="0"/>
              <a:t> Davies, M. &amp; Davies, K. (2018</a:t>
            </a:r>
            <a:r>
              <a:rPr lang="es-ES" i="1" baseline="0" dirty="0"/>
              <a:t>). A </a:t>
            </a:r>
            <a:r>
              <a:rPr lang="es-ES" i="1" baseline="0" dirty="0" err="1"/>
              <a:t>frequency</a:t>
            </a:r>
            <a:r>
              <a:rPr lang="es-ES" i="1" baseline="0" dirty="0"/>
              <a:t> </a:t>
            </a:r>
            <a:r>
              <a:rPr lang="es-ES" i="1" baseline="0" dirty="0" err="1"/>
              <a:t>dictionary</a:t>
            </a:r>
            <a:r>
              <a:rPr lang="es-ES" i="1" baseline="0" dirty="0"/>
              <a:t> </a:t>
            </a:r>
            <a:r>
              <a:rPr lang="es-ES" i="1" baseline="0" dirty="0" err="1"/>
              <a:t>of</a:t>
            </a:r>
            <a:r>
              <a:rPr lang="es-ES" i="1" baseline="0" dirty="0"/>
              <a:t> </a:t>
            </a:r>
            <a:r>
              <a:rPr lang="es-ES" i="1" baseline="0" dirty="0" err="1"/>
              <a:t>Spanish</a:t>
            </a:r>
            <a:r>
              <a:rPr lang="es-ES" i="1" baseline="0" dirty="0"/>
              <a:t>: Core </a:t>
            </a:r>
            <a:r>
              <a:rPr lang="es-ES" i="1" baseline="0" dirty="0" err="1"/>
              <a:t>vocabulary</a:t>
            </a:r>
            <a:r>
              <a:rPr lang="es-ES" i="1" baseline="0" dirty="0"/>
              <a:t> </a:t>
            </a:r>
            <a:r>
              <a:rPr lang="es-ES" i="1" baseline="0" dirty="0" err="1"/>
              <a:t>for</a:t>
            </a:r>
            <a:r>
              <a:rPr lang="es-ES" i="1" baseline="0" dirty="0"/>
              <a:t> </a:t>
            </a:r>
            <a:r>
              <a:rPr lang="es-ES" i="1" baseline="0" dirty="0" err="1"/>
              <a:t>learners</a:t>
            </a:r>
            <a:r>
              <a:rPr lang="es-ES" i="1" baseline="0" dirty="0"/>
              <a:t> </a:t>
            </a:r>
            <a:r>
              <a:rPr lang="es-ES" baseline="0" dirty="0"/>
              <a:t>(2nd ed.). Routledge: London</a:t>
            </a:r>
            <a:endParaRPr lang="en-GB" sz="1200"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0361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b="1" dirty="0"/>
              <a:t>Variation. </a:t>
            </a:r>
            <a:r>
              <a:rPr lang="en-GB" dirty="0"/>
              <a:t>Students</a:t>
            </a:r>
            <a:r>
              <a:rPr lang="en-GB" baseline="0" dirty="0"/>
              <a:t> have to write the whole word.</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Word frequency (1 is the most frequent word in Spanish): </a:t>
            </a:r>
            <a:br>
              <a:rPr lang="en-GB" baseline="0" dirty="0"/>
            </a:br>
            <a:r>
              <a:rPr lang="en-GB" baseline="0" dirty="0" err="1"/>
              <a:t>querer</a:t>
            </a:r>
            <a:r>
              <a:rPr lang="en-GB" baseline="0" dirty="0"/>
              <a:t> [58]</a:t>
            </a:r>
            <a:r>
              <a:rPr lang="en-GB" b="0" baseline="0" dirty="0"/>
              <a:t>; quince [1215]; </a:t>
            </a:r>
            <a:r>
              <a:rPr lang="en-GB" b="0" baseline="0" dirty="0" err="1"/>
              <a:t>equipo</a:t>
            </a:r>
            <a:r>
              <a:rPr lang="en-GB" b="0" baseline="0" dirty="0"/>
              <a:t> [373]; </a:t>
            </a:r>
            <a:r>
              <a:rPr kumimoji="0" lang="es-CO" sz="12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qui</a:t>
            </a:r>
            <a:r>
              <a:rPr kumimoji="0" lang="es-CO" sz="12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én [289]; tranquilo [1073]; </a:t>
            </a:r>
            <a:r>
              <a:rPr kumimoji="0" lang="en-GB" sz="1200" b="0" i="0" u="none" strike="noStrike" kern="0" cap="none" spc="0" normalizeH="0" baseline="0" noProof="0" dirty="0" err="1">
                <a:ln>
                  <a:noFill/>
                </a:ln>
                <a:solidFill>
                  <a:srgbClr val="7030A0"/>
                </a:solidFill>
                <a:effectLst/>
                <a:uLnTx/>
                <a:uFillTx/>
                <a:latin typeface="+mj-lt"/>
                <a:ea typeface="+mn-ea"/>
                <a:cs typeface="Calibri" panose="020F0502020204030204" pitchFamily="34" charset="0"/>
              </a:rPr>
              <a:t>q</a:t>
            </a:r>
            <a:r>
              <a:rPr kumimoji="0" lang="en-GB" sz="1200" b="0" i="0" u="none" strike="noStrike" kern="0" cap="none" spc="0" normalizeH="0" baseline="0" noProof="0" dirty="0" err="1">
                <a:ln>
                  <a:noFill/>
                </a:ln>
                <a:solidFill>
                  <a:srgbClr val="7030A0"/>
                </a:solidFill>
                <a:effectLst/>
                <a:uLnTx/>
                <a:uFillTx/>
                <a:latin typeface="+mj-lt"/>
              </a:rPr>
              <a:t>ué</a:t>
            </a:r>
            <a:r>
              <a:rPr kumimoji="0" lang="en-GB" sz="1200" b="0" i="0" u="none" strike="noStrike" kern="0" cap="none" spc="0" normalizeH="0" baseline="0" noProof="0" dirty="0">
                <a:ln>
                  <a:noFill/>
                </a:ln>
                <a:solidFill>
                  <a:srgbClr val="7030A0"/>
                </a:solidFill>
                <a:effectLst/>
                <a:uLnTx/>
                <a:uFillTx/>
                <a:latin typeface="+mj-lt"/>
              </a:rPr>
              <a:t> [50]; </a:t>
            </a:r>
            <a:r>
              <a:rPr kumimoji="0" lang="en-GB" sz="1200" b="0" i="0" u="none" strike="noStrike" kern="0" cap="none" spc="0" normalizeH="0" baseline="0" noProof="0" dirty="0" err="1">
                <a:ln>
                  <a:noFill/>
                </a:ln>
                <a:solidFill>
                  <a:srgbClr val="7030A0"/>
                </a:solidFill>
                <a:effectLst/>
                <a:uLnTx/>
                <a:uFillTx/>
                <a:latin typeface="+mj-lt"/>
              </a:rPr>
              <a:t>por</a:t>
            </a:r>
            <a:r>
              <a:rPr kumimoji="0" lang="en-GB" sz="1200" b="0" i="0" u="none" strike="noStrike" kern="0" cap="none" spc="0" normalizeH="0" baseline="0" noProof="0" dirty="0" err="1">
                <a:ln>
                  <a:noFill/>
                </a:ln>
                <a:solidFill>
                  <a:srgbClr val="7030A0"/>
                </a:solidFill>
                <a:effectLst/>
                <a:uLnTx/>
                <a:uFillTx/>
                <a:latin typeface="+mj-lt"/>
                <a:ea typeface="+mn-ea"/>
                <a:cs typeface="Calibri" panose="020F0502020204030204" pitchFamily="34" charset="0"/>
              </a:rPr>
              <a:t>q</a:t>
            </a:r>
            <a:r>
              <a:rPr kumimoji="0" lang="en-GB" sz="1200" b="0" i="0" u="none" strike="noStrike" kern="0" cap="none" spc="0" normalizeH="0" baseline="0" noProof="0" dirty="0" err="1">
                <a:ln>
                  <a:noFill/>
                </a:ln>
                <a:solidFill>
                  <a:srgbClr val="7030A0"/>
                </a:solidFill>
                <a:effectLst/>
                <a:uLnTx/>
                <a:uFillTx/>
                <a:latin typeface="+mj-lt"/>
              </a:rPr>
              <a:t>ue</a:t>
            </a:r>
            <a:r>
              <a:rPr kumimoji="0" lang="en-GB" sz="1200" b="0" i="0" u="none" strike="noStrike" kern="0" cap="none" spc="0" normalizeH="0" baseline="0" noProof="0" dirty="0">
                <a:ln>
                  <a:noFill/>
                </a:ln>
                <a:solidFill>
                  <a:srgbClr val="7030A0"/>
                </a:solidFill>
                <a:effectLst/>
                <a:uLnTx/>
                <a:uFillTx/>
                <a:latin typeface="+mj-lt"/>
              </a:rPr>
              <a:t> [40]; </a:t>
            </a:r>
            <a:r>
              <a:rPr kumimoji="0" lang="en-GB" sz="1200" b="0" i="0" u="none" strike="noStrike" kern="0" cap="none" spc="0" normalizeH="0" baseline="0" noProof="0" dirty="0" err="1">
                <a:ln>
                  <a:noFill/>
                </a:ln>
                <a:solidFill>
                  <a:srgbClr val="7030A0"/>
                </a:solidFill>
                <a:effectLst/>
                <a:uLnTx/>
                <a:uFillTx/>
                <a:latin typeface="+mj-lt"/>
              </a:rPr>
              <a:t>parque</a:t>
            </a:r>
            <a:r>
              <a:rPr kumimoji="0" lang="en-GB" sz="1200" b="0" i="0" u="none" strike="noStrike" kern="0" cap="none" spc="0" normalizeH="0" baseline="0" noProof="0" dirty="0">
                <a:ln>
                  <a:noFill/>
                </a:ln>
                <a:solidFill>
                  <a:srgbClr val="7030A0"/>
                </a:solidFill>
                <a:effectLst/>
                <a:uLnTx/>
                <a:uFillTx/>
                <a:latin typeface="+mj-lt"/>
              </a:rPr>
              <a:t> [1354]; </a:t>
            </a:r>
            <a:r>
              <a:rPr kumimoji="0" lang="en-GB" sz="1200" b="0" i="0" u="none" strike="noStrike" kern="0" cap="none" spc="0" normalizeH="0" baseline="0" noProof="0" dirty="0" err="1">
                <a:ln>
                  <a:noFill/>
                </a:ln>
                <a:solidFill>
                  <a:srgbClr val="7030A0"/>
                </a:solidFill>
                <a:effectLst/>
                <a:uLnTx/>
                <a:uFillTx/>
                <a:latin typeface="+mj-lt"/>
              </a:rPr>
              <a:t>quedar</a:t>
            </a:r>
            <a:r>
              <a:rPr kumimoji="0" lang="en-GB" sz="1200" b="0" i="0" u="none" strike="noStrike" kern="0" cap="none" spc="0" normalizeH="0" baseline="0" noProof="0" dirty="0">
                <a:ln>
                  <a:noFill/>
                </a:ln>
                <a:solidFill>
                  <a:srgbClr val="7030A0"/>
                </a:solidFill>
                <a:effectLst/>
                <a:uLnTx/>
                <a:uFillTx/>
                <a:latin typeface="+mj-lt"/>
              </a:rPr>
              <a:t> [100]</a:t>
            </a: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err="1"/>
              <a:t>Source</a:t>
            </a:r>
            <a:r>
              <a:rPr lang="es-ES" dirty="0"/>
              <a:t>:</a:t>
            </a:r>
            <a:r>
              <a:rPr lang="es-ES" baseline="0" dirty="0"/>
              <a:t> Davies, M. &amp; Davies, K. (2018</a:t>
            </a:r>
            <a:r>
              <a:rPr lang="es-ES" i="1" baseline="0" dirty="0"/>
              <a:t>). A </a:t>
            </a:r>
            <a:r>
              <a:rPr lang="es-ES" i="1" baseline="0" dirty="0" err="1"/>
              <a:t>frequency</a:t>
            </a:r>
            <a:r>
              <a:rPr lang="es-ES" i="1" baseline="0" dirty="0"/>
              <a:t> </a:t>
            </a:r>
            <a:r>
              <a:rPr lang="es-ES" i="1" baseline="0" dirty="0" err="1"/>
              <a:t>dictionary</a:t>
            </a:r>
            <a:r>
              <a:rPr lang="es-ES" i="1" baseline="0" dirty="0"/>
              <a:t> </a:t>
            </a:r>
            <a:r>
              <a:rPr lang="es-ES" i="1" baseline="0" dirty="0" err="1"/>
              <a:t>of</a:t>
            </a:r>
            <a:r>
              <a:rPr lang="es-ES" i="1" baseline="0" dirty="0"/>
              <a:t> </a:t>
            </a:r>
            <a:r>
              <a:rPr lang="es-ES" i="1" baseline="0" dirty="0" err="1"/>
              <a:t>Spanish</a:t>
            </a:r>
            <a:r>
              <a:rPr lang="es-ES" i="1" baseline="0" dirty="0"/>
              <a:t>: Core </a:t>
            </a:r>
            <a:r>
              <a:rPr lang="es-ES" i="1" baseline="0" dirty="0" err="1"/>
              <a:t>vocabulary</a:t>
            </a:r>
            <a:r>
              <a:rPr lang="es-ES" i="1" baseline="0" dirty="0"/>
              <a:t> </a:t>
            </a:r>
            <a:r>
              <a:rPr lang="es-ES" i="1" baseline="0" dirty="0" err="1"/>
              <a:t>for</a:t>
            </a:r>
            <a:r>
              <a:rPr lang="es-ES" i="1" baseline="0" dirty="0"/>
              <a:t> </a:t>
            </a:r>
            <a:r>
              <a:rPr lang="es-ES" i="1" baseline="0" dirty="0" err="1"/>
              <a:t>learners</a:t>
            </a:r>
            <a:r>
              <a:rPr lang="es-ES" i="1" baseline="0" dirty="0"/>
              <a:t> </a:t>
            </a:r>
            <a:r>
              <a:rPr lang="es-ES" baseline="0" dirty="0"/>
              <a:t>(2nd ed.). Routledge: London</a:t>
            </a:r>
            <a:endParaRPr lang="en-GB" sz="1200"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0361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Timing:</a:t>
            </a:r>
            <a:br>
              <a:rPr lang="en-GB" dirty="0"/>
            </a:br>
            <a:br>
              <a:rPr lang="en-GB" b="1" dirty="0"/>
            </a:br>
            <a:r>
              <a:rPr lang="en-GB" b="1" dirty="0"/>
              <a:t>Aim: </a:t>
            </a:r>
            <a:br>
              <a:rPr lang="en-GB" dirty="0"/>
            </a:br>
            <a:br>
              <a:rPr lang="en-GB" dirty="0"/>
            </a:br>
            <a:r>
              <a:rPr lang="en-GB" b="1" dirty="0"/>
              <a:t>Procedure:</a:t>
            </a:r>
            <a:br>
              <a:rPr lang="en-GB" dirty="0"/>
            </a:br>
            <a:r>
              <a:rPr lang="en-GB" dirty="0"/>
              <a:t>1.</a:t>
            </a:r>
          </a:p>
          <a:p>
            <a:r>
              <a:rPr lang="en-GB" dirty="0"/>
              <a:t>2.</a:t>
            </a:r>
          </a:p>
          <a:p>
            <a:r>
              <a:rPr lang="en-GB" dirty="0"/>
              <a:t>3.</a:t>
            </a:r>
          </a:p>
          <a:p>
            <a:r>
              <a:rPr lang="en-GB" dirty="0"/>
              <a:t>4.</a:t>
            </a:r>
          </a:p>
          <a:p>
            <a:r>
              <a:rPr lang="en-GB" dirty="0"/>
              <a:t>5.</a:t>
            </a:r>
          </a:p>
          <a:p>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Transcript:</a:t>
            </a:r>
            <a:br>
              <a:rPr lang="en-GB" dirty="0"/>
            </a:br>
            <a:br>
              <a:rPr lang="en-GB" dirty="0"/>
            </a:br>
            <a:br>
              <a:rPr lang="en-GB" dirty="0"/>
            </a:br>
            <a:r>
              <a:rPr lang="en-GB" b="1" baseline="0" dirty="0"/>
              <a:t>Word frequency (1 is the most frequent word in German): </a:t>
            </a:r>
            <a:br>
              <a:rPr lang="en-GB" baseline="0" dirty="0"/>
            </a:br>
            <a:br>
              <a:rPr lang="en-GB" baseline="0" dirty="0"/>
            </a:br>
            <a:r>
              <a:rPr lang="en-GB" i="1" dirty="0"/>
              <a:t>Source:  Jones, R.L. &amp; </a:t>
            </a:r>
            <a:r>
              <a:rPr lang="en-GB" i="1" dirty="0" err="1"/>
              <a:t>Tschirner</a:t>
            </a:r>
            <a:r>
              <a:rPr lang="en-GB" i="1" dirty="0"/>
              <a:t>, E. (2019). A frequency dictionary of German: core vocabulary for learners. Routledge</a:t>
            </a:r>
          </a:p>
          <a:p>
            <a:br>
              <a:rPr lang="en-GB" dirty="0"/>
            </a:b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4527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Timing:</a:t>
            </a:r>
          </a:p>
          <a:p>
            <a:endParaRPr lang="en-US" b="1" dirty="0"/>
          </a:p>
          <a:p>
            <a:r>
              <a:rPr lang="en-US" b="1" dirty="0"/>
              <a:t>Aim:</a:t>
            </a:r>
          </a:p>
          <a:p>
            <a:endParaRPr lang="en-US" b="1" dirty="0"/>
          </a:p>
          <a:p>
            <a:r>
              <a:rPr lang="en-US" b="1" dirty="0"/>
              <a:t>Procedure:</a:t>
            </a:r>
          </a:p>
          <a:p>
            <a:r>
              <a:rPr lang="en-US" b="0" dirty="0"/>
              <a:t>1.</a:t>
            </a:r>
          </a:p>
          <a:p>
            <a:r>
              <a:rPr lang="en-US" b="0" dirty="0"/>
              <a:t>2.</a:t>
            </a:r>
          </a:p>
          <a:p>
            <a:r>
              <a:rPr lang="en-US" b="0" dirty="0"/>
              <a:t>3.</a:t>
            </a:r>
          </a:p>
          <a:p>
            <a:r>
              <a:rPr lang="en-US" b="0" dirty="0"/>
              <a:t>4.</a:t>
            </a:r>
          </a:p>
          <a:p>
            <a:r>
              <a:rPr lang="en-US" b="0" dirty="0"/>
              <a:t>5.</a:t>
            </a:r>
          </a:p>
          <a:p>
            <a:endParaRPr lang="en-US" b="0" dirty="0"/>
          </a:p>
          <a:p>
            <a:r>
              <a:rPr lang="en-US" b="1" dirty="0"/>
              <a:t>Transcript:</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Word frequency (1 is the most frequent word in French): </a:t>
            </a:r>
            <a:br>
              <a:rPr lang="en-GB" baseline="0" dirty="0"/>
            </a:b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kern="1200" dirty="0">
                <a:solidFill>
                  <a:schemeClr val="tx1"/>
                </a:solidFill>
                <a:effectLst/>
                <a:latin typeface="Century Gothic" panose="020B0502020202020204" pitchFamily="34" charset="0"/>
                <a:ea typeface="+mn-ea"/>
                <a:cs typeface="+mn-cs"/>
              </a:rPr>
              <a:t>Source: </a:t>
            </a:r>
            <a:r>
              <a:rPr lang="en-GB" sz="1200" kern="1200" dirty="0" err="1">
                <a:solidFill>
                  <a:schemeClr val="tx1"/>
                </a:solidFill>
                <a:effectLst/>
                <a:latin typeface="Century Gothic" panose="020B0502020202020204" pitchFamily="34" charset="0"/>
                <a:ea typeface="+mn-ea"/>
                <a:cs typeface="+mn-cs"/>
              </a:rPr>
              <a:t>Londsale</a:t>
            </a:r>
            <a:r>
              <a:rPr lang="en-GB" sz="1200" kern="1200" dirty="0">
                <a:solidFill>
                  <a:schemeClr val="tx1"/>
                </a:solidFill>
                <a:effectLst/>
                <a:latin typeface="Century Gothic" panose="020B0502020202020204" pitchFamily="34" charset="0"/>
                <a:ea typeface="+mn-ea"/>
                <a:cs typeface="+mn-cs"/>
              </a:rPr>
              <a:t>, D., &amp; Le Bras, Y.  (2009). </a:t>
            </a:r>
            <a:r>
              <a:rPr lang="en-GB" sz="1200" i="1" kern="1200" dirty="0">
                <a:solidFill>
                  <a:schemeClr val="tx1"/>
                </a:solidFill>
                <a:effectLst/>
                <a:latin typeface="Century Gothic" panose="020B0502020202020204" pitchFamily="34" charset="0"/>
                <a:ea typeface="+mn-ea"/>
                <a:cs typeface="+mn-cs"/>
              </a:rPr>
              <a:t>A Frequency Dictionary of French: Core vocabulary for learners </a:t>
            </a:r>
            <a:r>
              <a:rPr lang="en-GB" sz="1200" kern="1200" dirty="0">
                <a:solidFill>
                  <a:schemeClr val="tx1"/>
                </a:solidFill>
                <a:effectLst/>
                <a:latin typeface="Century Gothic" panose="020B0502020202020204" pitchFamily="34" charset="0"/>
                <a:ea typeface="+mn-ea"/>
                <a:cs typeface="+mn-cs"/>
              </a:rPr>
              <a:t>London: Routledge.</a:t>
            </a:r>
          </a:p>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9577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728341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00095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08446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0053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a:prstGeom prst="rect">
            <a:avLst/>
          </a:prstGeo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492667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52182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38657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Box 2">
            <a:extLst>
              <a:ext uri="{FF2B5EF4-FFF2-40B4-BE49-F238E27FC236}">
                <a16:creationId xmlns:a16="http://schemas.microsoft.com/office/drawing/2014/main" id="{A586DACE-91D4-F84C-BC79-BE1BB5A5CA8D}"/>
              </a:ext>
            </a:extLst>
          </p:cNvPr>
          <p:cNvSpPr txBox="1"/>
          <p:nvPr userDrawn="1"/>
        </p:nvSpPr>
        <p:spPr>
          <a:xfrm>
            <a:off x="838200" y="1923393"/>
            <a:ext cx="6035566" cy="461665"/>
          </a:xfrm>
          <a:prstGeom prst="rect">
            <a:avLst/>
          </a:prstGeom>
          <a:noFill/>
        </p:spPr>
        <p:txBody>
          <a:bodyPr wrap="square" rtlCol="0">
            <a:spAutoFit/>
          </a:bodyPr>
          <a:lstStyle/>
          <a:p>
            <a:r>
              <a:rPr lang="en-US" sz="2400" dirty="0">
                <a:solidFill>
                  <a:schemeClr val="accent5">
                    <a:lumMod val="50000"/>
                  </a:schemeClr>
                </a:solidFill>
              </a:rPr>
              <a:t>Text</a:t>
            </a:r>
          </a:p>
        </p:txBody>
      </p:sp>
    </p:spTree>
    <p:extLst>
      <p:ext uri="{BB962C8B-B14F-4D97-AF65-F5344CB8AC3E}">
        <p14:creationId xmlns:p14="http://schemas.microsoft.com/office/powerpoint/2010/main" val="2317074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2674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781294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131646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2C4B177A-FB9B-624B-90F1-42CB20E9EC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572729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audio" Target="../media/audio6.wav"/><Relationship Id="rId13" Type="http://schemas.openxmlformats.org/officeDocument/2006/relationships/image" Target="../media/image2.png"/><Relationship Id="rId3" Type="http://schemas.openxmlformats.org/officeDocument/2006/relationships/audio" Target="../media/audio1.wav"/><Relationship Id="rId7" Type="http://schemas.openxmlformats.org/officeDocument/2006/relationships/audio" Target="../media/audio5.wav"/><Relationship Id="rId12" Type="http://schemas.openxmlformats.org/officeDocument/2006/relationships/audio" Target="../media/audio10.wav"/><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audio" Target="../media/audio4.wav"/><Relationship Id="rId11" Type="http://schemas.openxmlformats.org/officeDocument/2006/relationships/audio" Target="../media/audio9.wav"/><Relationship Id="rId5" Type="http://schemas.openxmlformats.org/officeDocument/2006/relationships/audio" Target="../media/audio3.wav"/><Relationship Id="rId10" Type="http://schemas.openxmlformats.org/officeDocument/2006/relationships/audio" Target="../media/audio8.wav"/><Relationship Id="rId4" Type="http://schemas.openxmlformats.org/officeDocument/2006/relationships/audio" Target="../media/audio2.wav"/><Relationship Id="rId9" Type="http://schemas.openxmlformats.org/officeDocument/2006/relationships/audio" Target="../media/audio7.wav"/></Relationships>
</file>

<file path=ppt/slides/_rels/slide2.xml.rels><?xml version="1.0" encoding="UTF-8" standalone="yes"?>
<Relationships xmlns="http://schemas.openxmlformats.org/package/2006/relationships"><Relationship Id="rId8" Type="http://schemas.openxmlformats.org/officeDocument/2006/relationships/audio" Target="../media/audio5.wav"/><Relationship Id="rId13" Type="http://schemas.openxmlformats.org/officeDocument/2006/relationships/audio" Target="../media/audio10.wav"/><Relationship Id="rId3" Type="http://schemas.openxmlformats.org/officeDocument/2006/relationships/image" Target="../media/image2.png"/><Relationship Id="rId7" Type="http://schemas.openxmlformats.org/officeDocument/2006/relationships/audio" Target="../media/audio4.wav"/><Relationship Id="rId12" Type="http://schemas.openxmlformats.org/officeDocument/2006/relationships/audio" Target="../media/audio9.wav"/><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audio" Target="../media/audio3.wav"/><Relationship Id="rId11" Type="http://schemas.openxmlformats.org/officeDocument/2006/relationships/audio" Target="../media/audio8.wav"/><Relationship Id="rId5" Type="http://schemas.openxmlformats.org/officeDocument/2006/relationships/audio" Target="../media/audio2.wav"/><Relationship Id="rId10" Type="http://schemas.openxmlformats.org/officeDocument/2006/relationships/audio" Target="../media/audio7.wav"/><Relationship Id="rId4" Type="http://schemas.openxmlformats.org/officeDocument/2006/relationships/audio" Target="../media/audio1.wav"/><Relationship Id="rId9" Type="http://schemas.openxmlformats.org/officeDocument/2006/relationships/audio" Target="../media/audio6.wav"/></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1">
            <a:extLst>
              <a:ext uri="{FF2B5EF4-FFF2-40B4-BE49-F238E27FC236}">
                <a16:creationId xmlns:a16="http://schemas.microsoft.com/office/drawing/2014/main" id="{A316DD52-7894-4A75-969C-CA0645DA2978}"/>
              </a:ext>
            </a:extLst>
          </p:cNvPr>
          <p:cNvSpPr/>
          <p:nvPr/>
        </p:nvSpPr>
        <p:spPr>
          <a:xfrm>
            <a:off x="9359900" y="258166"/>
            <a:ext cx="2568243" cy="400919"/>
          </a:xfrm>
          <a:prstGeom prst="roundRect">
            <a:avLst/>
          </a:prstGeom>
          <a:solidFill>
            <a:srgbClr val="F6640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66" name="TextBox 65">
            <a:extLst>
              <a:ext uri="{FF2B5EF4-FFF2-40B4-BE49-F238E27FC236}">
                <a16:creationId xmlns:a16="http://schemas.microsoft.com/office/drawing/2014/main" id="{6B6D5F46-9C7F-41F3-B76F-CD81EB271E35}"/>
              </a:ext>
            </a:extLst>
          </p:cNvPr>
          <p:cNvSpPr txBox="1"/>
          <p:nvPr/>
        </p:nvSpPr>
        <p:spPr>
          <a:xfrm>
            <a:off x="4698796" y="3783242"/>
            <a:ext cx="123075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0" cap="none" spc="0" normalizeH="0" baseline="0" noProof="0" dirty="0">
                <a:ln>
                  <a:noFill/>
                </a:ln>
                <a:solidFill>
                  <a:srgbClr val="002060"/>
                </a:solidFill>
                <a:effectLst/>
                <a:uLnTx/>
                <a:uFillTx/>
                <a:latin typeface="Century Gothic" panose="020F0302020204030204"/>
                <a:ea typeface="+mn-ea"/>
                <a:cs typeface="+mn-cs"/>
              </a:rPr>
              <a:t>___</a:t>
            </a:r>
            <a:r>
              <a:rPr kumimoji="0" lang="en-GB" sz="2200" b="1" i="0" u="none" strike="noStrike" kern="0" cap="none" spc="0" normalizeH="0" baseline="0" noProof="0" dirty="0" err="1">
                <a:ln>
                  <a:noFill/>
                </a:ln>
                <a:solidFill>
                  <a:srgbClr val="002060"/>
                </a:solidFill>
                <a:effectLst/>
                <a:uLnTx/>
                <a:uFillTx/>
                <a:latin typeface="Century Gothic" panose="020F0302020204030204"/>
                <a:ea typeface="+mn-ea"/>
                <a:cs typeface="+mn-cs"/>
              </a:rPr>
              <a:t>ero</a:t>
            </a:r>
            <a:endParaRPr kumimoji="0" lang="en-GB" sz="2200" b="1" i="0" u="none" strike="noStrike" kern="0" cap="none" spc="0" normalizeH="0" baseline="0" noProof="0" dirty="0">
              <a:ln>
                <a:noFill/>
              </a:ln>
              <a:solidFill>
                <a:srgbClr val="002060"/>
              </a:solidFill>
              <a:effectLst/>
              <a:uLnTx/>
              <a:uFillTx/>
              <a:latin typeface="Century Gothic" panose="020F0302020204030204"/>
              <a:ea typeface="+mn-ea"/>
              <a:cs typeface="+mn-cs"/>
            </a:endParaRPr>
          </a:p>
        </p:txBody>
      </p:sp>
      <p:sp>
        <p:nvSpPr>
          <p:cNvPr id="67" name="TextBox 66">
            <a:extLst>
              <a:ext uri="{FF2B5EF4-FFF2-40B4-BE49-F238E27FC236}">
                <a16:creationId xmlns:a16="http://schemas.microsoft.com/office/drawing/2014/main" id="{95FAD28B-A8CD-486A-B741-734B1FA72106}"/>
              </a:ext>
            </a:extLst>
          </p:cNvPr>
          <p:cNvSpPr txBox="1"/>
          <p:nvPr/>
        </p:nvSpPr>
        <p:spPr>
          <a:xfrm>
            <a:off x="4680537" y="3264182"/>
            <a:ext cx="164100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0" cap="none" spc="0" normalizeH="0" baseline="0" noProof="0" dirty="0">
                <a:ln>
                  <a:noFill/>
                </a:ln>
                <a:solidFill>
                  <a:srgbClr val="002060"/>
                </a:solidFill>
                <a:effectLst/>
                <a:uLnTx/>
                <a:uFillTx/>
                <a:latin typeface="Century Gothic" panose="020F0302020204030204"/>
                <a:ea typeface="+mn-ea"/>
                <a:cs typeface="+mn-cs"/>
              </a:rPr>
              <a:t>___</a:t>
            </a:r>
            <a:r>
              <a:rPr kumimoji="0" lang="en-GB" sz="2200" b="1" i="0" u="none" strike="noStrike" kern="0" cap="none" spc="0" normalizeH="0" baseline="0" noProof="0" dirty="0" err="1">
                <a:ln>
                  <a:noFill/>
                </a:ln>
                <a:solidFill>
                  <a:srgbClr val="002060"/>
                </a:solidFill>
                <a:effectLst/>
                <a:uLnTx/>
                <a:uFillTx/>
                <a:latin typeface="Century Gothic" panose="020F0302020204030204"/>
                <a:ea typeface="+mn-ea"/>
                <a:cs typeface="+mn-cs"/>
              </a:rPr>
              <a:t>nce</a:t>
            </a:r>
            <a:endParaRPr kumimoji="0" lang="en-GB" sz="2200" b="1" i="0" u="none" strike="noStrike" kern="0" cap="none" spc="0" normalizeH="0" baseline="0" noProof="0" dirty="0">
              <a:ln>
                <a:noFill/>
              </a:ln>
              <a:solidFill>
                <a:srgbClr val="002060"/>
              </a:solidFill>
              <a:effectLst/>
              <a:uLnTx/>
              <a:uFillTx/>
              <a:latin typeface="Century Gothic" panose="020F0302020204030204"/>
              <a:ea typeface="+mn-ea"/>
              <a:cs typeface="+mn-cs"/>
            </a:endParaRPr>
          </a:p>
        </p:txBody>
      </p:sp>
      <p:sp>
        <p:nvSpPr>
          <p:cNvPr id="68" name="TextBox 67">
            <a:extLst>
              <a:ext uri="{FF2B5EF4-FFF2-40B4-BE49-F238E27FC236}">
                <a16:creationId xmlns:a16="http://schemas.microsoft.com/office/drawing/2014/main" id="{4D280FF3-6A87-4D6A-90C9-483FDB07B381}"/>
              </a:ext>
            </a:extLst>
          </p:cNvPr>
          <p:cNvSpPr txBox="1"/>
          <p:nvPr/>
        </p:nvSpPr>
        <p:spPr>
          <a:xfrm>
            <a:off x="4680537" y="2736361"/>
            <a:ext cx="134796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0" cap="none" spc="0" normalizeH="0" baseline="0" noProof="0" dirty="0">
                <a:ln>
                  <a:noFill/>
                </a:ln>
                <a:solidFill>
                  <a:srgbClr val="002060"/>
                </a:solidFill>
                <a:effectLst/>
                <a:uLnTx/>
                <a:uFillTx/>
                <a:latin typeface="Century Gothic" panose="020F0302020204030204"/>
                <a:ea typeface="+mn-ea"/>
                <a:cs typeface="+mn-cs"/>
              </a:rPr>
              <a:t>par</a:t>
            </a:r>
            <a:r>
              <a:rPr kumimoji="0" lang="en-GB" sz="2200" b="1" i="0" u="none" strike="noStrike" kern="0" cap="none" spc="0" normalizeH="0" baseline="0" noProof="0" dirty="0">
                <a:ln>
                  <a:noFill/>
                </a:ln>
                <a:solidFill>
                  <a:srgbClr val="7030A0"/>
                </a:solidFill>
                <a:effectLst/>
                <a:uLnTx/>
                <a:uFillTx/>
                <a:latin typeface="Century Gothic" panose="020F0302020204030204"/>
                <a:ea typeface="+mn-ea"/>
                <a:cs typeface="+mn-cs"/>
              </a:rPr>
              <a:t>___</a:t>
            </a:r>
          </a:p>
        </p:txBody>
      </p:sp>
      <p:sp>
        <p:nvSpPr>
          <p:cNvPr id="69" name="TextBox 68">
            <a:extLst>
              <a:ext uri="{FF2B5EF4-FFF2-40B4-BE49-F238E27FC236}">
                <a16:creationId xmlns:a16="http://schemas.microsoft.com/office/drawing/2014/main" id="{CCE4E012-86B9-42E1-9877-6B0159FFC67B}"/>
              </a:ext>
            </a:extLst>
          </p:cNvPr>
          <p:cNvSpPr txBox="1"/>
          <p:nvPr/>
        </p:nvSpPr>
        <p:spPr>
          <a:xfrm>
            <a:off x="4627987" y="2188971"/>
            <a:ext cx="1538442"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0" cap="none" spc="0" normalizeH="0" baseline="0" noProof="0" dirty="0">
                <a:ln>
                  <a:noFill/>
                </a:ln>
                <a:solidFill>
                  <a:srgbClr val="002060"/>
                </a:solidFill>
                <a:effectLst/>
                <a:uLnTx/>
                <a:uFillTx/>
                <a:latin typeface="Century Gothic" panose="020F0302020204030204"/>
                <a:ea typeface="+mn-ea"/>
                <a:cs typeface="+mn-cs"/>
              </a:rPr>
              <a:t>¿___</a:t>
            </a:r>
            <a:r>
              <a:rPr kumimoji="0" lang="en-GB" sz="2200" b="1" i="0" u="none" strike="noStrike" kern="0" cap="none" spc="0" normalizeH="0" baseline="0" noProof="0" dirty="0" err="1">
                <a:ln>
                  <a:noFill/>
                </a:ln>
                <a:solidFill>
                  <a:srgbClr val="002060"/>
                </a:solidFill>
                <a:effectLst/>
                <a:uLnTx/>
                <a:uFillTx/>
                <a:latin typeface="Century Gothic" panose="020F0302020204030204"/>
                <a:ea typeface="+mn-ea"/>
                <a:cs typeface="+mn-cs"/>
              </a:rPr>
              <a:t>én</a:t>
            </a:r>
            <a:r>
              <a:rPr kumimoji="0" lang="en-GB" sz="2200" b="1" i="0" u="none" strike="noStrike" kern="0" cap="none" spc="0" normalizeH="0" baseline="0" noProof="0" dirty="0">
                <a:ln>
                  <a:noFill/>
                </a:ln>
                <a:solidFill>
                  <a:srgbClr val="002060"/>
                </a:solidFill>
                <a:effectLst/>
                <a:uLnTx/>
                <a:uFillTx/>
                <a:latin typeface="Century Gothic" panose="020F0302020204030204"/>
                <a:ea typeface="+mn-ea"/>
                <a:cs typeface="+mn-cs"/>
              </a:rPr>
              <a:t>?</a:t>
            </a:r>
          </a:p>
        </p:txBody>
      </p:sp>
      <p:sp>
        <p:nvSpPr>
          <p:cNvPr id="70" name="TextBox 69">
            <a:extLst>
              <a:ext uri="{FF2B5EF4-FFF2-40B4-BE49-F238E27FC236}">
                <a16:creationId xmlns:a16="http://schemas.microsoft.com/office/drawing/2014/main" id="{7E1812DB-CA11-4770-A4A9-78D33159374E}"/>
              </a:ext>
            </a:extLst>
          </p:cNvPr>
          <p:cNvSpPr txBox="1"/>
          <p:nvPr/>
        </p:nvSpPr>
        <p:spPr>
          <a:xfrm>
            <a:off x="4745184" y="1113920"/>
            <a:ext cx="142039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0" cap="none" spc="0" normalizeH="0" baseline="0" noProof="0" dirty="0">
                <a:ln>
                  <a:noFill/>
                </a:ln>
                <a:solidFill>
                  <a:srgbClr val="002060"/>
                </a:solidFill>
                <a:effectLst/>
                <a:uLnTx/>
                <a:uFillTx/>
                <a:latin typeface="Century Gothic" panose="020F0302020204030204"/>
                <a:ea typeface="+mn-ea"/>
                <a:cs typeface="+mn-cs"/>
              </a:rPr>
              <a:t>por____</a:t>
            </a:r>
          </a:p>
        </p:txBody>
      </p:sp>
      <p:graphicFrame>
        <p:nvGraphicFramePr>
          <p:cNvPr id="71" name="Table 70">
            <a:extLst>
              <a:ext uri="{FF2B5EF4-FFF2-40B4-BE49-F238E27FC236}">
                <a16:creationId xmlns:a16="http://schemas.microsoft.com/office/drawing/2014/main" id="{8214C5BE-4223-4AFF-8E68-7A0A33C70A72}"/>
              </a:ext>
            </a:extLst>
          </p:cNvPr>
          <p:cNvGraphicFramePr>
            <a:graphicFrameLocks noGrp="1"/>
          </p:cNvGraphicFramePr>
          <p:nvPr/>
        </p:nvGraphicFramePr>
        <p:xfrm>
          <a:off x="980510" y="580768"/>
          <a:ext cx="3475675" cy="5682547"/>
        </p:xfrm>
        <a:graphic>
          <a:graphicData uri="http://schemas.openxmlformats.org/drawingml/2006/table">
            <a:tbl>
              <a:tblPr firstRow="1" bandRow="1"/>
              <a:tblGrid>
                <a:gridCol w="723145">
                  <a:extLst>
                    <a:ext uri="{9D8B030D-6E8A-4147-A177-3AD203B41FA5}">
                      <a16:colId xmlns:a16="http://schemas.microsoft.com/office/drawing/2014/main" val="3826511760"/>
                    </a:ext>
                  </a:extLst>
                </a:gridCol>
                <a:gridCol w="1410715">
                  <a:extLst>
                    <a:ext uri="{9D8B030D-6E8A-4147-A177-3AD203B41FA5}">
                      <a16:colId xmlns:a16="http://schemas.microsoft.com/office/drawing/2014/main" val="2766133930"/>
                    </a:ext>
                  </a:extLst>
                </a:gridCol>
                <a:gridCol w="1341815">
                  <a:extLst>
                    <a:ext uri="{9D8B030D-6E8A-4147-A177-3AD203B41FA5}">
                      <a16:colId xmlns:a16="http://schemas.microsoft.com/office/drawing/2014/main" val="1055200239"/>
                    </a:ext>
                  </a:extLst>
                </a:gridCol>
              </a:tblGrid>
              <a:tr h="512638">
                <a:tc>
                  <a:txBody>
                    <a:bodyPr/>
                    <a:lstStyle>
                      <a:lvl1pPr marL="0" algn="l" defTabSz="914400" rtl="0" eaLnBrk="1" latinLnBrk="0" hangingPunct="1">
                        <a:defRPr sz="1800" b="1" kern="1200">
                          <a:solidFill>
                            <a:schemeClr val="dk1"/>
                          </a:solidFill>
                          <a:latin typeface="Tw Cen MT" panose="020B0602020104020603"/>
                        </a:defRPr>
                      </a:lvl1pPr>
                      <a:lvl2pPr marL="457200" algn="l" defTabSz="914400" rtl="0" eaLnBrk="1" latinLnBrk="0" hangingPunct="1">
                        <a:defRPr sz="1800" b="1" kern="1200">
                          <a:solidFill>
                            <a:schemeClr val="dk1"/>
                          </a:solidFill>
                          <a:latin typeface="Tw Cen MT" panose="020B0602020104020603"/>
                        </a:defRPr>
                      </a:lvl2pPr>
                      <a:lvl3pPr marL="914400" algn="l" defTabSz="914400" rtl="0" eaLnBrk="1" latinLnBrk="0" hangingPunct="1">
                        <a:defRPr sz="1800" b="1" kern="1200">
                          <a:solidFill>
                            <a:schemeClr val="dk1"/>
                          </a:solidFill>
                          <a:latin typeface="Tw Cen MT" panose="020B0602020104020603"/>
                        </a:defRPr>
                      </a:lvl3pPr>
                      <a:lvl4pPr marL="1371600" algn="l" defTabSz="914400" rtl="0" eaLnBrk="1" latinLnBrk="0" hangingPunct="1">
                        <a:defRPr sz="1800" b="1" kern="1200">
                          <a:solidFill>
                            <a:schemeClr val="dk1"/>
                          </a:solidFill>
                          <a:latin typeface="Tw Cen MT" panose="020B0602020104020603"/>
                        </a:defRPr>
                      </a:lvl4pPr>
                      <a:lvl5pPr marL="1828800" algn="l" defTabSz="914400" rtl="0" eaLnBrk="1" latinLnBrk="0" hangingPunct="1">
                        <a:defRPr sz="1800" b="1" kern="1200">
                          <a:solidFill>
                            <a:schemeClr val="dk1"/>
                          </a:solidFill>
                          <a:latin typeface="Tw Cen MT" panose="020B0602020104020603"/>
                        </a:defRPr>
                      </a:lvl5pPr>
                      <a:lvl6pPr marL="2286000" algn="l" defTabSz="914400" rtl="0" eaLnBrk="1" latinLnBrk="0" hangingPunct="1">
                        <a:defRPr sz="1800" b="1" kern="1200">
                          <a:solidFill>
                            <a:schemeClr val="dk1"/>
                          </a:solidFill>
                          <a:latin typeface="Tw Cen MT" panose="020B0602020104020603"/>
                        </a:defRPr>
                      </a:lvl6pPr>
                      <a:lvl7pPr marL="2743200" algn="l" defTabSz="914400" rtl="0" eaLnBrk="1" latinLnBrk="0" hangingPunct="1">
                        <a:defRPr sz="1800" b="1" kern="1200">
                          <a:solidFill>
                            <a:schemeClr val="dk1"/>
                          </a:solidFill>
                          <a:latin typeface="Tw Cen MT" panose="020B0602020104020603"/>
                        </a:defRPr>
                      </a:lvl7pPr>
                      <a:lvl8pPr marL="3200400" algn="l" defTabSz="914400" rtl="0" eaLnBrk="1" latinLnBrk="0" hangingPunct="1">
                        <a:defRPr sz="1800" b="1" kern="1200">
                          <a:solidFill>
                            <a:schemeClr val="dk1"/>
                          </a:solidFill>
                          <a:latin typeface="Tw Cen MT" panose="020B0602020104020603"/>
                        </a:defRPr>
                      </a:lvl8pPr>
                      <a:lvl9pPr marL="3657600" algn="l" defTabSz="914400" rtl="0" eaLnBrk="1" latinLnBrk="0" hangingPunct="1">
                        <a:defRPr sz="1800" b="1" kern="1200">
                          <a:solidFill>
                            <a:schemeClr val="dk1"/>
                          </a:solidFill>
                          <a:latin typeface="Tw Cen MT" panose="020B0602020104020603"/>
                        </a:defRPr>
                      </a:lvl9pPr>
                    </a:lstStyle>
                    <a:p>
                      <a:endParaRPr lang="en-GB" sz="2000" b="0" dirty="0">
                        <a:solidFill>
                          <a:srgbClr val="002060"/>
                        </a:solidFill>
                        <a:latin typeface="Century Gothic" panose="020B0502020202020204" pitchFamily="34" charset="0"/>
                      </a:endParaRPr>
                    </a:p>
                  </a:txBody>
                  <a:tcPr anchor="ct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tint val="20000"/>
                      </a:srgbClr>
                    </a:solidFill>
                  </a:tcPr>
                </a:tc>
                <a:tc>
                  <a:txBody>
                    <a:bodyPr/>
                    <a:lstStyle>
                      <a:lvl1pPr marL="0" algn="l" defTabSz="914400" rtl="0" eaLnBrk="1" latinLnBrk="0" hangingPunct="1">
                        <a:defRPr sz="1800" b="1" kern="1200">
                          <a:solidFill>
                            <a:schemeClr val="dk1"/>
                          </a:solidFill>
                          <a:latin typeface="Tw Cen MT" panose="020B0602020104020603"/>
                        </a:defRPr>
                      </a:lvl1pPr>
                      <a:lvl2pPr marL="457200" algn="l" defTabSz="914400" rtl="0" eaLnBrk="1" latinLnBrk="0" hangingPunct="1">
                        <a:defRPr sz="1800" b="1" kern="1200">
                          <a:solidFill>
                            <a:schemeClr val="dk1"/>
                          </a:solidFill>
                          <a:latin typeface="Tw Cen MT" panose="020B0602020104020603"/>
                        </a:defRPr>
                      </a:lvl2pPr>
                      <a:lvl3pPr marL="914400" algn="l" defTabSz="914400" rtl="0" eaLnBrk="1" latinLnBrk="0" hangingPunct="1">
                        <a:defRPr sz="1800" b="1" kern="1200">
                          <a:solidFill>
                            <a:schemeClr val="dk1"/>
                          </a:solidFill>
                          <a:latin typeface="Tw Cen MT" panose="020B0602020104020603"/>
                        </a:defRPr>
                      </a:lvl3pPr>
                      <a:lvl4pPr marL="1371600" algn="l" defTabSz="914400" rtl="0" eaLnBrk="1" latinLnBrk="0" hangingPunct="1">
                        <a:defRPr sz="1800" b="1" kern="1200">
                          <a:solidFill>
                            <a:schemeClr val="dk1"/>
                          </a:solidFill>
                          <a:latin typeface="Tw Cen MT" panose="020B0602020104020603"/>
                        </a:defRPr>
                      </a:lvl4pPr>
                      <a:lvl5pPr marL="1828800" algn="l" defTabSz="914400" rtl="0" eaLnBrk="1" latinLnBrk="0" hangingPunct="1">
                        <a:defRPr sz="1800" b="1" kern="1200">
                          <a:solidFill>
                            <a:schemeClr val="dk1"/>
                          </a:solidFill>
                          <a:latin typeface="Tw Cen MT" panose="020B0602020104020603"/>
                        </a:defRPr>
                      </a:lvl5pPr>
                      <a:lvl6pPr marL="2286000" algn="l" defTabSz="914400" rtl="0" eaLnBrk="1" latinLnBrk="0" hangingPunct="1">
                        <a:defRPr sz="1800" b="1" kern="1200">
                          <a:solidFill>
                            <a:schemeClr val="dk1"/>
                          </a:solidFill>
                          <a:latin typeface="Tw Cen MT" panose="020B0602020104020603"/>
                        </a:defRPr>
                      </a:lvl6pPr>
                      <a:lvl7pPr marL="2743200" algn="l" defTabSz="914400" rtl="0" eaLnBrk="1" latinLnBrk="0" hangingPunct="1">
                        <a:defRPr sz="1800" b="1" kern="1200">
                          <a:solidFill>
                            <a:schemeClr val="dk1"/>
                          </a:solidFill>
                          <a:latin typeface="Tw Cen MT" panose="020B0602020104020603"/>
                        </a:defRPr>
                      </a:lvl7pPr>
                      <a:lvl8pPr marL="3200400" algn="l" defTabSz="914400" rtl="0" eaLnBrk="1" latinLnBrk="0" hangingPunct="1">
                        <a:defRPr sz="1800" b="1" kern="1200">
                          <a:solidFill>
                            <a:schemeClr val="dk1"/>
                          </a:solidFill>
                          <a:latin typeface="Tw Cen MT" panose="020B0602020104020603"/>
                        </a:defRPr>
                      </a:lvl8pPr>
                      <a:lvl9pPr marL="3657600" algn="l" defTabSz="914400" rtl="0" eaLnBrk="1" latinLnBrk="0" hangingPunct="1">
                        <a:defRPr sz="1800" b="1" kern="1200">
                          <a:solidFill>
                            <a:schemeClr val="dk1"/>
                          </a:solidFill>
                          <a:latin typeface="Tw Cen MT" panose="020B0602020104020603"/>
                        </a:defRPr>
                      </a:lvl9pPr>
                    </a:lstStyle>
                    <a:p>
                      <a:pPr algn="ctr"/>
                      <a:r>
                        <a:rPr lang="en-GB" sz="2000" b="1" dirty="0">
                          <a:solidFill>
                            <a:srgbClr val="002060"/>
                          </a:solidFill>
                          <a:latin typeface="Century Gothic" panose="020B0502020202020204" pitchFamily="34" charset="0"/>
                        </a:rPr>
                        <a:t>QUE</a:t>
                      </a:r>
                    </a:p>
                  </a:txBody>
                  <a:tcPr anchor="ct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tint val="20000"/>
                      </a:srgbClr>
                    </a:solidFill>
                  </a:tcPr>
                </a:tc>
                <a:tc>
                  <a:txBody>
                    <a:bodyPr/>
                    <a:lstStyle>
                      <a:lvl1pPr marL="0" algn="l" defTabSz="914400" rtl="0" eaLnBrk="1" latinLnBrk="0" hangingPunct="1">
                        <a:defRPr sz="1800" b="1" kern="1200">
                          <a:solidFill>
                            <a:schemeClr val="dk1"/>
                          </a:solidFill>
                          <a:latin typeface="Tw Cen MT" panose="020B0602020104020603"/>
                        </a:defRPr>
                      </a:lvl1pPr>
                      <a:lvl2pPr marL="457200" algn="l" defTabSz="914400" rtl="0" eaLnBrk="1" latinLnBrk="0" hangingPunct="1">
                        <a:defRPr sz="1800" b="1" kern="1200">
                          <a:solidFill>
                            <a:schemeClr val="dk1"/>
                          </a:solidFill>
                          <a:latin typeface="Tw Cen MT" panose="020B0602020104020603"/>
                        </a:defRPr>
                      </a:lvl2pPr>
                      <a:lvl3pPr marL="914400" algn="l" defTabSz="914400" rtl="0" eaLnBrk="1" latinLnBrk="0" hangingPunct="1">
                        <a:defRPr sz="1800" b="1" kern="1200">
                          <a:solidFill>
                            <a:schemeClr val="dk1"/>
                          </a:solidFill>
                          <a:latin typeface="Tw Cen MT" panose="020B0602020104020603"/>
                        </a:defRPr>
                      </a:lvl3pPr>
                      <a:lvl4pPr marL="1371600" algn="l" defTabSz="914400" rtl="0" eaLnBrk="1" latinLnBrk="0" hangingPunct="1">
                        <a:defRPr sz="1800" b="1" kern="1200">
                          <a:solidFill>
                            <a:schemeClr val="dk1"/>
                          </a:solidFill>
                          <a:latin typeface="Tw Cen MT" panose="020B0602020104020603"/>
                        </a:defRPr>
                      </a:lvl4pPr>
                      <a:lvl5pPr marL="1828800" algn="l" defTabSz="914400" rtl="0" eaLnBrk="1" latinLnBrk="0" hangingPunct="1">
                        <a:defRPr sz="1800" b="1" kern="1200">
                          <a:solidFill>
                            <a:schemeClr val="dk1"/>
                          </a:solidFill>
                          <a:latin typeface="Tw Cen MT" panose="020B0602020104020603"/>
                        </a:defRPr>
                      </a:lvl5pPr>
                      <a:lvl6pPr marL="2286000" algn="l" defTabSz="914400" rtl="0" eaLnBrk="1" latinLnBrk="0" hangingPunct="1">
                        <a:defRPr sz="1800" b="1" kern="1200">
                          <a:solidFill>
                            <a:schemeClr val="dk1"/>
                          </a:solidFill>
                          <a:latin typeface="Tw Cen MT" panose="020B0602020104020603"/>
                        </a:defRPr>
                      </a:lvl6pPr>
                      <a:lvl7pPr marL="2743200" algn="l" defTabSz="914400" rtl="0" eaLnBrk="1" latinLnBrk="0" hangingPunct="1">
                        <a:defRPr sz="1800" b="1" kern="1200">
                          <a:solidFill>
                            <a:schemeClr val="dk1"/>
                          </a:solidFill>
                          <a:latin typeface="Tw Cen MT" panose="020B0602020104020603"/>
                        </a:defRPr>
                      </a:lvl7pPr>
                      <a:lvl8pPr marL="3200400" algn="l" defTabSz="914400" rtl="0" eaLnBrk="1" latinLnBrk="0" hangingPunct="1">
                        <a:defRPr sz="1800" b="1" kern="1200">
                          <a:solidFill>
                            <a:schemeClr val="dk1"/>
                          </a:solidFill>
                          <a:latin typeface="Tw Cen MT" panose="020B0602020104020603"/>
                        </a:defRPr>
                      </a:lvl8pPr>
                      <a:lvl9pPr marL="3657600" algn="l" defTabSz="914400" rtl="0" eaLnBrk="1" latinLnBrk="0" hangingPunct="1">
                        <a:defRPr sz="1800" b="1" kern="1200">
                          <a:solidFill>
                            <a:schemeClr val="dk1"/>
                          </a:solidFill>
                          <a:latin typeface="Tw Cen MT" panose="020B0602020104020603"/>
                        </a:defRPr>
                      </a:lvl9pPr>
                    </a:lstStyle>
                    <a:p>
                      <a:pPr algn="ctr"/>
                      <a:r>
                        <a:rPr lang="en-GB" sz="2000" b="1" dirty="0">
                          <a:solidFill>
                            <a:srgbClr val="002060"/>
                          </a:solidFill>
                          <a:latin typeface="Century Gothic" panose="020B0502020202020204" pitchFamily="34" charset="0"/>
                        </a:rPr>
                        <a:t>QUI</a:t>
                      </a:r>
                    </a:p>
                  </a:txBody>
                  <a:tcPr anchor="ct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tint val="20000"/>
                      </a:srgbClr>
                    </a:solidFill>
                  </a:tcPr>
                </a:tc>
                <a:extLst>
                  <a:ext uri="{0D108BD9-81ED-4DB2-BD59-A6C34878D82A}">
                    <a16:rowId xmlns:a16="http://schemas.microsoft.com/office/drawing/2014/main" val="1673340455"/>
                  </a:ext>
                </a:extLst>
              </a:tr>
              <a:tr h="512638">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GB" sz="2000" b="0" dirty="0">
                        <a:solidFill>
                          <a:srgbClr val="002060"/>
                        </a:solidFill>
                        <a:latin typeface="Century Gothic" panose="020B0502020202020204" pitchFamily="34" charset="0"/>
                      </a:endParaRPr>
                    </a:p>
                  </a:txBody>
                  <a:tcPr anchor="ct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tint val="40000"/>
                      </a:srgbClr>
                    </a:solid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GB" sz="2000" b="0" dirty="0">
                        <a:solidFill>
                          <a:srgbClr val="002060"/>
                        </a:solidFill>
                        <a:latin typeface="Century Gothic" panose="020B0502020202020204" pitchFamily="34" charset="0"/>
                      </a:endParaRPr>
                    </a:p>
                  </a:txBody>
                  <a:tcPr anchor="ct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tint val="40000"/>
                      </a:srgbClr>
                    </a:solid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GB" sz="2000" b="0" dirty="0">
                        <a:solidFill>
                          <a:srgbClr val="002060"/>
                        </a:solidFill>
                        <a:latin typeface="Century Gothic" panose="020B0502020202020204" pitchFamily="34" charset="0"/>
                      </a:endParaRPr>
                    </a:p>
                  </a:txBody>
                  <a:tcPr anchor="ct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tint val="40000"/>
                      </a:srgbClr>
                    </a:solidFill>
                  </a:tcPr>
                </a:tc>
                <a:extLst>
                  <a:ext uri="{0D108BD9-81ED-4DB2-BD59-A6C34878D82A}">
                    <a16:rowId xmlns:a16="http://schemas.microsoft.com/office/drawing/2014/main" val="345640607"/>
                  </a:ext>
                </a:extLst>
              </a:tr>
              <a:tr h="512638">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txBody>
                  <a:tcPr anchor="ct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tint val="20000"/>
                      </a:srgbClr>
                    </a:solid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txBody>
                  <a:tcPr anchor="ct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tint val="20000"/>
                      </a:srgbClr>
                    </a:solid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txBody>
                  <a:tcPr anchor="ct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tint val="20000"/>
                      </a:srgbClr>
                    </a:solidFill>
                  </a:tcPr>
                </a:tc>
                <a:extLst>
                  <a:ext uri="{0D108BD9-81ED-4DB2-BD59-A6C34878D82A}">
                    <a16:rowId xmlns:a16="http://schemas.microsoft.com/office/drawing/2014/main" val="4179238503"/>
                  </a:ext>
                </a:extLst>
              </a:tr>
              <a:tr h="558595">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GB" sz="2000" b="0" dirty="0">
                        <a:solidFill>
                          <a:srgbClr val="002060"/>
                        </a:solidFill>
                        <a:latin typeface="Century Gothic" panose="020B0502020202020204" pitchFamily="34" charset="0"/>
                      </a:endParaRPr>
                    </a:p>
                  </a:txBody>
                  <a:tcPr anchor="ct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tint val="40000"/>
                      </a:srgbClr>
                    </a:solid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GB" sz="2000" b="0" dirty="0">
                        <a:solidFill>
                          <a:srgbClr val="002060"/>
                        </a:solidFill>
                        <a:latin typeface="Century Gothic" panose="020B0502020202020204" pitchFamily="34" charset="0"/>
                      </a:endParaRPr>
                    </a:p>
                  </a:txBody>
                  <a:tcPr anchor="ct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tint val="40000"/>
                      </a:srgbClr>
                    </a:solid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GB" sz="2000" b="0" dirty="0">
                        <a:solidFill>
                          <a:srgbClr val="002060"/>
                        </a:solidFill>
                        <a:latin typeface="Century Gothic" panose="020B0502020202020204" pitchFamily="34" charset="0"/>
                      </a:endParaRPr>
                    </a:p>
                  </a:txBody>
                  <a:tcPr anchor="ct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tint val="40000"/>
                      </a:srgbClr>
                    </a:solidFill>
                  </a:tcPr>
                </a:tc>
                <a:extLst>
                  <a:ext uri="{0D108BD9-81ED-4DB2-BD59-A6C34878D82A}">
                    <a16:rowId xmlns:a16="http://schemas.microsoft.com/office/drawing/2014/main" val="1570167395"/>
                  </a:ext>
                </a:extLst>
              </a:tr>
              <a:tr h="512638">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GB" sz="2000" b="0" dirty="0">
                        <a:solidFill>
                          <a:srgbClr val="002060"/>
                        </a:solidFill>
                        <a:latin typeface="Century Gothic" panose="020B0502020202020204" pitchFamily="34" charset="0"/>
                      </a:endParaRPr>
                    </a:p>
                  </a:txBody>
                  <a:tcPr anchor="ct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tint val="20000"/>
                      </a:srgbClr>
                    </a:solid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GB" sz="2000" b="0" dirty="0">
                        <a:solidFill>
                          <a:srgbClr val="002060"/>
                        </a:solidFill>
                        <a:latin typeface="Century Gothic" panose="020B0502020202020204" pitchFamily="34" charset="0"/>
                      </a:endParaRPr>
                    </a:p>
                  </a:txBody>
                  <a:tcPr anchor="ct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tint val="20000"/>
                      </a:srgbClr>
                    </a:solid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GB" sz="2000" b="0" dirty="0">
                        <a:solidFill>
                          <a:srgbClr val="002060"/>
                        </a:solidFill>
                        <a:latin typeface="Century Gothic" panose="020B0502020202020204" pitchFamily="34" charset="0"/>
                      </a:endParaRPr>
                    </a:p>
                  </a:txBody>
                  <a:tcPr anchor="ct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tint val="20000"/>
                      </a:srgbClr>
                    </a:solidFill>
                  </a:tcPr>
                </a:tc>
                <a:extLst>
                  <a:ext uri="{0D108BD9-81ED-4DB2-BD59-A6C34878D82A}">
                    <a16:rowId xmlns:a16="http://schemas.microsoft.com/office/drawing/2014/main" val="2107718701"/>
                  </a:ext>
                </a:extLst>
              </a:tr>
              <a:tr h="512638">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GB" sz="2000" b="0" dirty="0">
                        <a:solidFill>
                          <a:srgbClr val="002060"/>
                        </a:solidFill>
                        <a:latin typeface="Century Gothic" panose="020B0502020202020204" pitchFamily="34" charset="0"/>
                      </a:endParaRPr>
                    </a:p>
                  </a:txBody>
                  <a:tcPr anchor="ct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tint val="40000"/>
                      </a:srgbClr>
                    </a:solid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GB" sz="2000" b="0" dirty="0">
                        <a:solidFill>
                          <a:srgbClr val="002060"/>
                        </a:solidFill>
                        <a:latin typeface="Century Gothic" panose="020B0502020202020204" pitchFamily="34" charset="0"/>
                      </a:endParaRPr>
                    </a:p>
                  </a:txBody>
                  <a:tcPr anchor="ct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tint val="40000"/>
                      </a:srgbClr>
                    </a:solid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GB" sz="2000" b="0" dirty="0">
                        <a:solidFill>
                          <a:srgbClr val="002060"/>
                        </a:solidFill>
                        <a:latin typeface="Century Gothic" panose="020B0502020202020204" pitchFamily="34" charset="0"/>
                      </a:endParaRPr>
                    </a:p>
                  </a:txBody>
                  <a:tcPr anchor="ct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tint val="40000"/>
                      </a:srgbClr>
                    </a:solidFill>
                  </a:tcPr>
                </a:tc>
                <a:extLst>
                  <a:ext uri="{0D108BD9-81ED-4DB2-BD59-A6C34878D82A}">
                    <a16:rowId xmlns:a16="http://schemas.microsoft.com/office/drawing/2014/main" val="1556631420"/>
                  </a:ext>
                </a:extLst>
              </a:tr>
              <a:tr h="512638">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GB" sz="2000" b="0" dirty="0">
                        <a:solidFill>
                          <a:srgbClr val="002060"/>
                        </a:solidFill>
                        <a:latin typeface="Century Gothic" panose="020B0502020202020204" pitchFamily="34" charset="0"/>
                      </a:endParaRPr>
                    </a:p>
                  </a:txBody>
                  <a:tcPr anchor="ct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tint val="20000"/>
                      </a:srgbClr>
                    </a:solid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GB" sz="2000" b="0" dirty="0">
                        <a:solidFill>
                          <a:srgbClr val="002060"/>
                        </a:solidFill>
                        <a:latin typeface="Century Gothic" panose="020B0502020202020204" pitchFamily="34" charset="0"/>
                      </a:endParaRPr>
                    </a:p>
                  </a:txBody>
                  <a:tcPr anchor="ct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tint val="20000"/>
                      </a:srgbClr>
                    </a:solid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GB" sz="2000" b="0" dirty="0">
                        <a:solidFill>
                          <a:srgbClr val="002060"/>
                        </a:solidFill>
                        <a:latin typeface="Century Gothic" panose="020B0502020202020204" pitchFamily="34" charset="0"/>
                      </a:endParaRPr>
                    </a:p>
                  </a:txBody>
                  <a:tcPr anchor="ct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tint val="20000"/>
                      </a:srgbClr>
                    </a:solidFill>
                  </a:tcPr>
                </a:tc>
                <a:extLst>
                  <a:ext uri="{0D108BD9-81ED-4DB2-BD59-A6C34878D82A}">
                    <a16:rowId xmlns:a16="http://schemas.microsoft.com/office/drawing/2014/main" val="2245996"/>
                  </a:ext>
                </a:extLst>
              </a:tr>
              <a:tr h="512638">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GB" sz="2000" b="0" dirty="0">
                        <a:solidFill>
                          <a:srgbClr val="002060"/>
                        </a:solidFill>
                        <a:latin typeface="Century Gothic" panose="020B0502020202020204" pitchFamily="34" charset="0"/>
                      </a:endParaRPr>
                    </a:p>
                  </a:txBody>
                  <a:tcPr anchor="ct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tint val="40000"/>
                      </a:srgbClr>
                    </a:solid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GB" sz="2000" b="0" dirty="0">
                        <a:solidFill>
                          <a:srgbClr val="002060"/>
                        </a:solidFill>
                        <a:latin typeface="Century Gothic" panose="020B0502020202020204" pitchFamily="34" charset="0"/>
                      </a:endParaRPr>
                    </a:p>
                  </a:txBody>
                  <a:tcPr anchor="ct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tint val="40000"/>
                      </a:srgbClr>
                    </a:solid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GB" sz="2000" b="0" dirty="0">
                        <a:solidFill>
                          <a:srgbClr val="002060"/>
                        </a:solidFill>
                        <a:latin typeface="Century Gothic" panose="020B0502020202020204" pitchFamily="34" charset="0"/>
                      </a:endParaRPr>
                    </a:p>
                  </a:txBody>
                  <a:tcPr anchor="ct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tint val="40000"/>
                      </a:srgbClr>
                    </a:solidFill>
                  </a:tcPr>
                </a:tc>
                <a:extLst>
                  <a:ext uri="{0D108BD9-81ED-4DB2-BD59-A6C34878D82A}">
                    <a16:rowId xmlns:a16="http://schemas.microsoft.com/office/drawing/2014/main" val="2480737977"/>
                  </a:ext>
                </a:extLst>
              </a:tr>
              <a:tr h="512638">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GB" sz="2000" b="0" dirty="0">
                        <a:solidFill>
                          <a:srgbClr val="002060"/>
                        </a:solidFill>
                        <a:latin typeface="Century Gothic" panose="020B0502020202020204" pitchFamily="34" charset="0"/>
                      </a:endParaRPr>
                    </a:p>
                  </a:txBody>
                  <a:tcPr anchor="ct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tint val="20000"/>
                      </a:srgbClr>
                    </a:solid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GB" sz="2000" b="0" dirty="0">
                        <a:solidFill>
                          <a:srgbClr val="002060"/>
                        </a:solidFill>
                        <a:latin typeface="Century Gothic" panose="020B0502020202020204" pitchFamily="34" charset="0"/>
                      </a:endParaRPr>
                    </a:p>
                  </a:txBody>
                  <a:tcPr anchor="ct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tint val="20000"/>
                      </a:srgbClr>
                    </a:solid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GB" sz="2000" b="0" dirty="0">
                        <a:solidFill>
                          <a:srgbClr val="002060"/>
                        </a:solidFill>
                        <a:latin typeface="Century Gothic" panose="020B0502020202020204" pitchFamily="34" charset="0"/>
                      </a:endParaRPr>
                    </a:p>
                  </a:txBody>
                  <a:tcPr anchor="ct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tint val="20000"/>
                      </a:srgbClr>
                    </a:solidFill>
                  </a:tcPr>
                </a:tc>
                <a:extLst>
                  <a:ext uri="{0D108BD9-81ED-4DB2-BD59-A6C34878D82A}">
                    <a16:rowId xmlns:a16="http://schemas.microsoft.com/office/drawing/2014/main" val="1612876144"/>
                  </a:ext>
                </a:extLst>
              </a:tr>
              <a:tr h="510210">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GB" sz="2000" b="0" dirty="0">
                        <a:solidFill>
                          <a:srgbClr val="002060"/>
                        </a:solidFill>
                        <a:latin typeface="Century Gothic" panose="020B0502020202020204" pitchFamily="34" charset="0"/>
                      </a:endParaRPr>
                    </a:p>
                  </a:txBody>
                  <a:tcPr anchor="ct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tint val="40000"/>
                      </a:srgbClr>
                    </a:solid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GB" sz="2000" b="0" dirty="0">
                        <a:solidFill>
                          <a:srgbClr val="002060"/>
                        </a:solidFill>
                        <a:latin typeface="Century Gothic" panose="020B0502020202020204" pitchFamily="34" charset="0"/>
                      </a:endParaRPr>
                    </a:p>
                  </a:txBody>
                  <a:tcPr anchor="ct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tint val="40000"/>
                      </a:srgbClr>
                    </a:solid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GB" sz="2000" b="0" dirty="0">
                        <a:solidFill>
                          <a:srgbClr val="002060"/>
                        </a:solidFill>
                        <a:latin typeface="Century Gothic" panose="020B0502020202020204" pitchFamily="34" charset="0"/>
                      </a:endParaRPr>
                    </a:p>
                  </a:txBody>
                  <a:tcPr anchor="ct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tint val="40000"/>
                      </a:srgbClr>
                    </a:solidFill>
                  </a:tcPr>
                </a:tc>
                <a:extLst>
                  <a:ext uri="{0D108BD9-81ED-4DB2-BD59-A6C34878D82A}">
                    <a16:rowId xmlns:a16="http://schemas.microsoft.com/office/drawing/2014/main" val="3750220700"/>
                  </a:ext>
                </a:extLst>
              </a:tr>
              <a:tr h="512638">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GB" sz="2000" b="0" dirty="0">
                        <a:solidFill>
                          <a:srgbClr val="002060"/>
                        </a:solidFill>
                        <a:latin typeface="Century Gothic" panose="020B0502020202020204" pitchFamily="34" charset="0"/>
                      </a:endParaRPr>
                    </a:p>
                  </a:txBody>
                  <a:tcPr anchor="ct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tint val="20000"/>
                      </a:srgbClr>
                    </a:solid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GB" sz="2000" b="0" dirty="0">
                        <a:solidFill>
                          <a:srgbClr val="002060"/>
                        </a:solidFill>
                        <a:latin typeface="Century Gothic" panose="020B0502020202020204" pitchFamily="34" charset="0"/>
                      </a:endParaRPr>
                    </a:p>
                  </a:txBody>
                  <a:tcPr anchor="ct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tint val="20000"/>
                      </a:srgbClr>
                    </a:solid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GB" sz="2000" b="0" dirty="0">
                        <a:solidFill>
                          <a:srgbClr val="002060"/>
                        </a:solidFill>
                        <a:latin typeface="Century Gothic" panose="020B0502020202020204" pitchFamily="34" charset="0"/>
                      </a:endParaRPr>
                    </a:p>
                  </a:txBody>
                  <a:tcPr anchor="ct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tint val="20000"/>
                      </a:srgbClr>
                    </a:solidFill>
                  </a:tcPr>
                </a:tc>
                <a:extLst>
                  <a:ext uri="{0D108BD9-81ED-4DB2-BD59-A6C34878D82A}">
                    <a16:rowId xmlns:a16="http://schemas.microsoft.com/office/drawing/2014/main" val="1914553514"/>
                  </a:ext>
                </a:extLst>
              </a:tr>
            </a:tbl>
          </a:graphicData>
        </a:graphic>
      </p:graphicFrame>
      <p:sp>
        <p:nvSpPr>
          <p:cNvPr id="72" name="Action Button: Custom 4">
            <a:hlinkClick r:id="" action="ppaction://noaction" highlightClick="1">
              <a:snd r:embed="rId3" name="porque.wav"/>
            </a:hlinkClick>
            <a:extLst>
              <a:ext uri="{FF2B5EF4-FFF2-40B4-BE49-F238E27FC236}">
                <a16:creationId xmlns:a16="http://schemas.microsoft.com/office/drawing/2014/main" id="{D2A7D4FE-3D7E-4932-88EC-10F2DFFDD3D7}"/>
              </a:ext>
            </a:extLst>
          </p:cNvPr>
          <p:cNvSpPr/>
          <p:nvPr/>
        </p:nvSpPr>
        <p:spPr>
          <a:xfrm>
            <a:off x="1242053" y="1169239"/>
            <a:ext cx="355003" cy="320251"/>
          </a:xfrm>
          <a:prstGeom prst="actionButtonBlank">
            <a:avLst/>
          </a:prstGeom>
          <a:solidFill>
            <a:srgbClr val="EA5F00"/>
          </a:solidFill>
          <a:ln w="12700" cap="flat" cmpd="sng" algn="ctr">
            <a:solidFill>
              <a:srgbClr val="5B9BD5">
                <a:shade val="50000"/>
              </a:srgbClr>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white"/>
                </a:solidFill>
                <a:effectLst/>
                <a:uLnTx/>
                <a:uFillTx/>
                <a:latin typeface="Century Gothic" panose="020F0302020204030204"/>
                <a:ea typeface="+mn-ea"/>
                <a:cs typeface="+mn-cs"/>
              </a:rPr>
              <a:t>1</a:t>
            </a:r>
          </a:p>
        </p:txBody>
      </p:sp>
      <p:sp>
        <p:nvSpPr>
          <p:cNvPr id="73" name="Action Button: Custom 5">
            <a:hlinkClick r:id="" action="ppaction://noaction" highlightClick="1">
              <a:snd r:embed="rId4" name="tranquilo.wav"/>
            </a:hlinkClick>
            <a:extLst>
              <a:ext uri="{FF2B5EF4-FFF2-40B4-BE49-F238E27FC236}">
                <a16:creationId xmlns:a16="http://schemas.microsoft.com/office/drawing/2014/main" id="{E9A8636C-0659-4EDC-867C-88511F7A395D}"/>
              </a:ext>
            </a:extLst>
          </p:cNvPr>
          <p:cNvSpPr/>
          <p:nvPr/>
        </p:nvSpPr>
        <p:spPr>
          <a:xfrm>
            <a:off x="1242053" y="1747318"/>
            <a:ext cx="355003" cy="320251"/>
          </a:xfrm>
          <a:prstGeom prst="actionButtonBlank">
            <a:avLst/>
          </a:prstGeom>
          <a:solidFill>
            <a:srgbClr val="EA5F00"/>
          </a:solidFill>
          <a:ln w="12700" cap="flat" cmpd="sng" algn="ctr">
            <a:solidFill>
              <a:srgbClr val="5B9BD5">
                <a:shade val="50000"/>
              </a:srgbClr>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white"/>
                </a:solidFill>
                <a:effectLst/>
                <a:uLnTx/>
                <a:uFillTx/>
                <a:latin typeface="Century Gothic" panose="020F0302020204030204"/>
                <a:ea typeface="+mn-ea"/>
                <a:cs typeface="+mn-cs"/>
              </a:rPr>
              <a:t>2</a:t>
            </a:r>
          </a:p>
        </p:txBody>
      </p:sp>
      <p:sp>
        <p:nvSpPr>
          <p:cNvPr id="74" name="Action Button: Custom 6">
            <a:hlinkClick r:id="" action="ppaction://noaction" highlightClick="1">
              <a:snd r:embed="rId5" name="quien.wav"/>
            </a:hlinkClick>
            <a:extLst>
              <a:ext uri="{FF2B5EF4-FFF2-40B4-BE49-F238E27FC236}">
                <a16:creationId xmlns:a16="http://schemas.microsoft.com/office/drawing/2014/main" id="{54BC4A53-36EF-4B8B-85F9-952931887722}"/>
              </a:ext>
            </a:extLst>
          </p:cNvPr>
          <p:cNvSpPr/>
          <p:nvPr/>
        </p:nvSpPr>
        <p:spPr>
          <a:xfrm>
            <a:off x="1228891" y="2241744"/>
            <a:ext cx="355003" cy="320251"/>
          </a:xfrm>
          <a:prstGeom prst="actionButtonBlank">
            <a:avLst/>
          </a:prstGeom>
          <a:solidFill>
            <a:srgbClr val="EA5F00"/>
          </a:solidFill>
          <a:ln w="12700" cap="flat" cmpd="sng" algn="ctr">
            <a:solidFill>
              <a:srgbClr val="5B9BD5">
                <a:shade val="50000"/>
              </a:srgbClr>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white"/>
                </a:solidFill>
                <a:effectLst/>
                <a:uLnTx/>
                <a:uFillTx/>
                <a:latin typeface="Century Gothic" panose="020F0302020204030204"/>
                <a:ea typeface="+mn-ea"/>
                <a:cs typeface="+mn-cs"/>
              </a:rPr>
              <a:t>3</a:t>
            </a:r>
          </a:p>
        </p:txBody>
      </p:sp>
      <p:sp>
        <p:nvSpPr>
          <p:cNvPr id="75" name="Action Button: Custom 7">
            <a:hlinkClick r:id="" action="ppaction://noaction" highlightClick="1">
              <a:snd r:embed="rId6" name="parque.wav"/>
            </a:hlinkClick>
            <a:extLst>
              <a:ext uri="{FF2B5EF4-FFF2-40B4-BE49-F238E27FC236}">
                <a16:creationId xmlns:a16="http://schemas.microsoft.com/office/drawing/2014/main" id="{E4287AEB-FF59-491F-AA55-08F4445EB5C0}"/>
              </a:ext>
            </a:extLst>
          </p:cNvPr>
          <p:cNvSpPr/>
          <p:nvPr/>
        </p:nvSpPr>
        <p:spPr>
          <a:xfrm>
            <a:off x="1242052" y="2764786"/>
            <a:ext cx="355003" cy="320251"/>
          </a:xfrm>
          <a:prstGeom prst="actionButtonBlank">
            <a:avLst/>
          </a:prstGeom>
          <a:solidFill>
            <a:srgbClr val="EA5F00"/>
          </a:solidFill>
          <a:ln w="12700" cap="flat" cmpd="sng" algn="ctr">
            <a:solidFill>
              <a:srgbClr val="5B9BD5">
                <a:shade val="50000"/>
              </a:srgbClr>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white"/>
                </a:solidFill>
                <a:effectLst/>
                <a:uLnTx/>
                <a:uFillTx/>
                <a:latin typeface="Century Gothic" panose="020F0302020204030204"/>
                <a:ea typeface="+mn-ea"/>
                <a:cs typeface="+mn-cs"/>
              </a:rPr>
              <a:t>4</a:t>
            </a:r>
          </a:p>
        </p:txBody>
      </p:sp>
      <p:sp>
        <p:nvSpPr>
          <p:cNvPr id="76" name="Action Button: Custom 8">
            <a:hlinkClick r:id="" action="ppaction://noaction" highlightClick="1">
              <a:snd r:embed="rId7" name="quince.wav"/>
            </a:hlinkClick>
            <a:extLst>
              <a:ext uri="{FF2B5EF4-FFF2-40B4-BE49-F238E27FC236}">
                <a16:creationId xmlns:a16="http://schemas.microsoft.com/office/drawing/2014/main" id="{BFB52CEB-EEFB-4384-A5A7-F8EE539DAA4E}"/>
              </a:ext>
            </a:extLst>
          </p:cNvPr>
          <p:cNvSpPr/>
          <p:nvPr/>
        </p:nvSpPr>
        <p:spPr>
          <a:xfrm>
            <a:off x="1228890" y="3267371"/>
            <a:ext cx="355003" cy="320251"/>
          </a:xfrm>
          <a:prstGeom prst="actionButtonBlank">
            <a:avLst/>
          </a:prstGeom>
          <a:solidFill>
            <a:srgbClr val="EA5F00"/>
          </a:solidFill>
          <a:ln w="12700" cap="flat" cmpd="sng" algn="ctr">
            <a:solidFill>
              <a:srgbClr val="5B9BD5">
                <a:shade val="50000"/>
              </a:srgbClr>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white"/>
                </a:solidFill>
                <a:effectLst/>
                <a:uLnTx/>
                <a:uFillTx/>
                <a:latin typeface="Century Gothic" panose="020F0302020204030204"/>
                <a:ea typeface="+mn-ea"/>
                <a:cs typeface="+mn-cs"/>
              </a:rPr>
              <a:t>5</a:t>
            </a:r>
          </a:p>
        </p:txBody>
      </p:sp>
      <p:sp>
        <p:nvSpPr>
          <p:cNvPr id="77" name="Action Button: Custom 9">
            <a:hlinkClick r:id="" action="ppaction://noaction" highlightClick="1">
              <a:snd r:embed="rId8" name="quiero.wav"/>
            </a:hlinkClick>
            <a:extLst>
              <a:ext uri="{FF2B5EF4-FFF2-40B4-BE49-F238E27FC236}">
                <a16:creationId xmlns:a16="http://schemas.microsoft.com/office/drawing/2014/main" id="{0F82A81F-6833-4240-BAD0-350F47EE65A5}"/>
              </a:ext>
            </a:extLst>
          </p:cNvPr>
          <p:cNvSpPr/>
          <p:nvPr/>
        </p:nvSpPr>
        <p:spPr>
          <a:xfrm>
            <a:off x="1228890" y="3790413"/>
            <a:ext cx="355485" cy="320251"/>
          </a:xfrm>
          <a:prstGeom prst="actionButtonBlank">
            <a:avLst/>
          </a:prstGeom>
          <a:solidFill>
            <a:srgbClr val="EA5F00"/>
          </a:solidFill>
          <a:ln w="12700" cap="flat" cmpd="sng" algn="ctr">
            <a:solidFill>
              <a:srgbClr val="5B9BD5">
                <a:shade val="50000"/>
              </a:srgbClr>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white"/>
                </a:solidFill>
                <a:effectLst/>
                <a:uLnTx/>
                <a:uFillTx/>
                <a:latin typeface="Century Gothic" panose="020F0302020204030204"/>
                <a:ea typeface="+mn-ea"/>
                <a:cs typeface="+mn-cs"/>
              </a:rPr>
              <a:t>6</a:t>
            </a:r>
          </a:p>
        </p:txBody>
      </p:sp>
      <p:sp>
        <p:nvSpPr>
          <p:cNvPr id="78" name="Action Button: Custom 10">
            <a:hlinkClick r:id="" action="ppaction://noaction" highlightClick="1">
              <a:snd r:embed="rId9" name="querer.wav"/>
            </a:hlinkClick>
            <a:extLst>
              <a:ext uri="{FF2B5EF4-FFF2-40B4-BE49-F238E27FC236}">
                <a16:creationId xmlns:a16="http://schemas.microsoft.com/office/drawing/2014/main" id="{6A76AB1D-A00A-4E86-92FB-B7EEA3DA1662}"/>
              </a:ext>
            </a:extLst>
          </p:cNvPr>
          <p:cNvSpPr/>
          <p:nvPr/>
        </p:nvSpPr>
        <p:spPr>
          <a:xfrm>
            <a:off x="1228889" y="4287763"/>
            <a:ext cx="355003" cy="320251"/>
          </a:xfrm>
          <a:prstGeom prst="actionButtonBlank">
            <a:avLst/>
          </a:prstGeom>
          <a:solidFill>
            <a:srgbClr val="EA5F00"/>
          </a:solidFill>
          <a:ln w="12700" cap="flat" cmpd="sng" algn="ctr">
            <a:solidFill>
              <a:srgbClr val="5B9BD5">
                <a:shade val="50000"/>
              </a:srgbClr>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white"/>
                </a:solidFill>
                <a:effectLst/>
                <a:uLnTx/>
                <a:uFillTx/>
                <a:latin typeface="Century Gothic" panose="020F0302020204030204"/>
                <a:ea typeface="+mn-ea"/>
                <a:cs typeface="+mn-cs"/>
              </a:rPr>
              <a:t>7</a:t>
            </a:r>
          </a:p>
        </p:txBody>
      </p:sp>
      <p:sp>
        <p:nvSpPr>
          <p:cNvPr id="79" name="Action Button: Custom 11">
            <a:hlinkClick r:id="" action="ppaction://noaction" highlightClick="1">
              <a:snd r:embed="rId10" name="que.wav"/>
            </a:hlinkClick>
            <a:extLst>
              <a:ext uri="{FF2B5EF4-FFF2-40B4-BE49-F238E27FC236}">
                <a16:creationId xmlns:a16="http://schemas.microsoft.com/office/drawing/2014/main" id="{E86C196B-00D5-4F0D-A7A0-DD443E69636E}"/>
              </a:ext>
            </a:extLst>
          </p:cNvPr>
          <p:cNvSpPr/>
          <p:nvPr/>
        </p:nvSpPr>
        <p:spPr>
          <a:xfrm>
            <a:off x="1228889" y="4814689"/>
            <a:ext cx="355003" cy="320251"/>
          </a:xfrm>
          <a:prstGeom prst="actionButtonBlank">
            <a:avLst/>
          </a:prstGeom>
          <a:solidFill>
            <a:srgbClr val="EA5F00"/>
          </a:solidFill>
          <a:ln w="12700" cap="flat" cmpd="sng" algn="ctr">
            <a:solidFill>
              <a:srgbClr val="5B9BD5">
                <a:shade val="50000"/>
              </a:srgbClr>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white"/>
                </a:solidFill>
                <a:effectLst/>
                <a:uLnTx/>
                <a:uFillTx/>
                <a:latin typeface="Century Gothic" panose="020F0302020204030204"/>
                <a:ea typeface="+mn-ea"/>
                <a:cs typeface="+mn-cs"/>
              </a:rPr>
              <a:t>8</a:t>
            </a:r>
          </a:p>
        </p:txBody>
      </p:sp>
      <p:sp>
        <p:nvSpPr>
          <p:cNvPr id="80" name="Action Button: Custom 12">
            <a:hlinkClick r:id="" action="ppaction://noaction" highlightClick="1">
              <a:snd r:embed="rId11" name="equipo.wav"/>
            </a:hlinkClick>
            <a:extLst>
              <a:ext uri="{FF2B5EF4-FFF2-40B4-BE49-F238E27FC236}">
                <a16:creationId xmlns:a16="http://schemas.microsoft.com/office/drawing/2014/main" id="{E88F38D6-F2EA-4159-A3CA-39275BDBF407}"/>
              </a:ext>
            </a:extLst>
          </p:cNvPr>
          <p:cNvSpPr/>
          <p:nvPr/>
        </p:nvSpPr>
        <p:spPr>
          <a:xfrm>
            <a:off x="1228889" y="5334772"/>
            <a:ext cx="355003" cy="320251"/>
          </a:xfrm>
          <a:prstGeom prst="actionButtonBlank">
            <a:avLst/>
          </a:prstGeom>
          <a:solidFill>
            <a:srgbClr val="EA5F00"/>
          </a:solidFill>
          <a:ln w="12700" cap="flat" cmpd="sng" algn="ctr">
            <a:solidFill>
              <a:srgbClr val="5B9BD5">
                <a:shade val="50000"/>
              </a:srgbClr>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white"/>
                </a:solidFill>
                <a:effectLst/>
                <a:uLnTx/>
                <a:uFillTx/>
                <a:latin typeface="Century Gothic" panose="020F0302020204030204"/>
                <a:ea typeface="+mn-ea"/>
                <a:cs typeface="+mn-cs"/>
              </a:rPr>
              <a:t>9</a:t>
            </a:r>
          </a:p>
        </p:txBody>
      </p:sp>
      <p:sp>
        <p:nvSpPr>
          <p:cNvPr id="81" name="Action Button: Custom 13">
            <a:hlinkClick r:id="" action="ppaction://noaction" highlightClick="1">
              <a:snd r:embed="rId12" name="quedar.wav"/>
            </a:hlinkClick>
            <a:extLst>
              <a:ext uri="{FF2B5EF4-FFF2-40B4-BE49-F238E27FC236}">
                <a16:creationId xmlns:a16="http://schemas.microsoft.com/office/drawing/2014/main" id="{A810532F-CD18-4E9E-A18E-F9155DA059B3}"/>
              </a:ext>
            </a:extLst>
          </p:cNvPr>
          <p:cNvSpPr/>
          <p:nvPr/>
        </p:nvSpPr>
        <p:spPr>
          <a:xfrm>
            <a:off x="1228888" y="5820661"/>
            <a:ext cx="355003" cy="320251"/>
          </a:xfrm>
          <a:prstGeom prst="actionButtonBlank">
            <a:avLst/>
          </a:prstGeom>
          <a:solidFill>
            <a:srgbClr val="EA5F00"/>
          </a:solidFill>
          <a:ln w="12700" cap="flat" cmpd="sng" algn="ctr">
            <a:solidFill>
              <a:srgbClr val="5B9BD5">
                <a:shade val="50000"/>
              </a:srgbClr>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white"/>
                </a:solidFill>
                <a:effectLst/>
                <a:uLnTx/>
                <a:uFillTx/>
                <a:latin typeface="Century Gothic" panose="020F0302020204030204"/>
                <a:ea typeface="+mn-ea"/>
                <a:cs typeface="+mn-cs"/>
              </a:rPr>
              <a:t>10</a:t>
            </a:r>
          </a:p>
        </p:txBody>
      </p:sp>
      <p:pic>
        <p:nvPicPr>
          <p:cNvPr id="82" name="Picture 81">
            <a:extLst>
              <a:ext uri="{FF2B5EF4-FFF2-40B4-BE49-F238E27FC236}">
                <a16:creationId xmlns:a16="http://schemas.microsoft.com/office/drawing/2014/main" id="{5CD1C821-3301-4864-83C7-3DFB11C47A4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095164" y="1062561"/>
            <a:ext cx="522871" cy="544657"/>
          </a:xfrm>
          <a:prstGeom prst="rect">
            <a:avLst/>
          </a:prstGeom>
        </p:spPr>
      </p:pic>
      <p:pic>
        <p:nvPicPr>
          <p:cNvPr id="83" name="Picture 82">
            <a:extLst>
              <a:ext uri="{FF2B5EF4-FFF2-40B4-BE49-F238E27FC236}">
                <a16:creationId xmlns:a16="http://schemas.microsoft.com/office/drawing/2014/main" id="{A6EF94A1-86EC-44B2-B60D-8AA2511EFD8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525674" y="1568535"/>
            <a:ext cx="522871" cy="544657"/>
          </a:xfrm>
          <a:prstGeom prst="rect">
            <a:avLst/>
          </a:prstGeom>
        </p:spPr>
      </p:pic>
      <p:pic>
        <p:nvPicPr>
          <p:cNvPr id="84" name="Picture 83">
            <a:extLst>
              <a:ext uri="{FF2B5EF4-FFF2-40B4-BE49-F238E27FC236}">
                <a16:creationId xmlns:a16="http://schemas.microsoft.com/office/drawing/2014/main" id="{0C229F24-E2FB-40EB-9746-DA8B6054F6D9}"/>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525674" y="2113192"/>
            <a:ext cx="522871" cy="544657"/>
          </a:xfrm>
          <a:prstGeom prst="rect">
            <a:avLst/>
          </a:prstGeom>
        </p:spPr>
      </p:pic>
      <p:pic>
        <p:nvPicPr>
          <p:cNvPr id="85" name="Picture 84">
            <a:extLst>
              <a:ext uri="{FF2B5EF4-FFF2-40B4-BE49-F238E27FC236}">
                <a16:creationId xmlns:a16="http://schemas.microsoft.com/office/drawing/2014/main" id="{CA747656-2E8F-4DB0-93B3-774C7329808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243140" y="2658108"/>
            <a:ext cx="522871" cy="544657"/>
          </a:xfrm>
          <a:prstGeom prst="rect">
            <a:avLst/>
          </a:prstGeom>
        </p:spPr>
      </p:pic>
      <p:pic>
        <p:nvPicPr>
          <p:cNvPr id="86" name="Picture 85">
            <a:extLst>
              <a:ext uri="{FF2B5EF4-FFF2-40B4-BE49-F238E27FC236}">
                <a16:creationId xmlns:a16="http://schemas.microsoft.com/office/drawing/2014/main" id="{A7096F16-B7EC-40AF-A11B-A6BBC3C4B186}"/>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389592" y="3163628"/>
            <a:ext cx="522871" cy="544657"/>
          </a:xfrm>
          <a:prstGeom prst="rect">
            <a:avLst/>
          </a:prstGeom>
        </p:spPr>
      </p:pic>
      <p:pic>
        <p:nvPicPr>
          <p:cNvPr id="87" name="Picture 86">
            <a:extLst>
              <a:ext uri="{FF2B5EF4-FFF2-40B4-BE49-F238E27FC236}">
                <a16:creationId xmlns:a16="http://schemas.microsoft.com/office/drawing/2014/main" id="{B04B20D9-0557-4389-BECE-02584C2B48A3}"/>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389592" y="3696194"/>
            <a:ext cx="522871" cy="544657"/>
          </a:xfrm>
          <a:prstGeom prst="rect">
            <a:avLst/>
          </a:prstGeom>
        </p:spPr>
      </p:pic>
      <p:pic>
        <p:nvPicPr>
          <p:cNvPr id="88" name="Picture 87">
            <a:extLst>
              <a:ext uri="{FF2B5EF4-FFF2-40B4-BE49-F238E27FC236}">
                <a16:creationId xmlns:a16="http://schemas.microsoft.com/office/drawing/2014/main" id="{B749E05B-FC47-4E43-BA60-7DFDADEECDC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200149" y="4184844"/>
            <a:ext cx="522871" cy="544657"/>
          </a:xfrm>
          <a:prstGeom prst="rect">
            <a:avLst/>
          </a:prstGeom>
        </p:spPr>
      </p:pic>
      <p:pic>
        <p:nvPicPr>
          <p:cNvPr id="89" name="Picture 88">
            <a:extLst>
              <a:ext uri="{FF2B5EF4-FFF2-40B4-BE49-F238E27FC236}">
                <a16:creationId xmlns:a16="http://schemas.microsoft.com/office/drawing/2014/main" id="{EB62BD23-66FB-4405-94F0-48009E3FC3EF}"/>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185051" y="4685952"/>
            <a:ext cx="522871" cy="544657"/>
          </a:xfrm>
          <a:prstGeom prst="rect">
            <a:avLst/>
          </a:prstGeom>
        </p:spPr>
      </p:pic>
      <p:pic>
        <p:nvPicPr>
          <p:cNvPr id="90" name="Picture 89">
            <a:extLst>
              <a:ext uri="{FF2B5EF4-FFF2-40B4-BE49-F238E27FC236}">
                <a16:creationId xmlns:a16="http://schemas.microsoft.com/office/drawing/2014/main" id="{CE6FD068-29B2-4E31-8715-368EFB06DC7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389592" y="5201821"/>
            <a:ext cx="522871" cy="544657"/>
          </a:xfrm>
          <a:prstGeom prst="rect">
            <a:avLst/>
          </a:prstGeom>
        </p:spPr>
      </p:pic>
      <p:pic>
        <p:nvPicPr>
          <p:cNvPr id="91" name="Picture 90">
            <a:extLst>
              <a:ext uri="{FF2B5EF4-FFF2-40B4-BE49-F238E27FC236}">
                <a16:creationId xmlns:a16="http://schemas.microsoft.com/office/drawing/2014/main" id="{50A56BF9-94F3-4417-91C1-28FCA1A50808}"/>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200148" y="5707307"/>
            <a:ext cx="522871" cy="544657"/>
          </a:xfrm>
          <a:prstGeom prst="rect">
            <a:avLst/>
          </a:prstGeom>
        </p:spPr>
      </p:pic>
      <p:graphicFrame>
        <p:nvGraphicFramePr>
          <p:cNvPr id="92" name="Table 91">
            <a:extLst>
              <a:ext uri="{FF2B5EF4-FFF2-40B4-BE49-F238E27FC236}">
                <a16:creationId xmlns:a16="http://schemas.microsoft.com/office/drawing/2014/main" id="{AFE97E43-E041-4F5C-886C-672DFA8A65D2}"/>
              </a:ext>
            </a:extLst>
          </p:cNvPr>
          <p:cNvGraphicFramePr>
            <a:graphicFrameLocks noGrp="1"/>
          </p:cNvGraphicFramePr>
          <p:nvPr/>
        </p:nvGraphicFramePr>
        <p:xfrm>
          <a:off x="4503823" y="580770"/>
          <a:ext cx="1592177" cy="5696459"/>
        </p:xfrm>
        <a:graphic>
          <a:graphicData uri="http://schemas.openxmlformats.org/drawingml/2006/table">
            <a:tbl>
              <a:tblPr firstRow="1" bandRow="1"/>
              <a:tblGrid>
                <a:gridCol w="1592177">
                  <a:extLst>
                    <a:ext uri="{9D8B030D-6E8A-4147-A177-3AD203B41FA5}">
                      <a16:colId xmlns:a16="http://schemas.microsoft.com/office/drawing/2014/main" val="3826511760"/>
                    </a:ext>
                  </a:extLst>
                </a:gridCol>
              </a:tblGrid>
              <a:tr h="513893">
                <a:tc>
                  <a:txBody>
                    <a:bodyPr/>
                    <a:lstStyle>
                      <a:lvl1pPr marL="0" algn="l" defTabSz="914400" rtl="0" eaLnBrk="1" latinLnBrk="0" hangingPunct="1">
                        <a:defRPr sz="1800" b="1" kern="1200">
                          <a:solidFill>
                            <a:schemeClr val="tx1"/>
                          </a:solidFill>
                          <a:latin typeface="Tw Cen MT" panose="020B0602020104020603"/>
                        </a:defRPr>
                      </a:lvl1pPr>
                      <a:lvl2pPr marL="457200" algn="l" defTabSz="914400" rtl="0" eaLnBrk="1" latinLnBrk="0" hangingPunct="1">
                        <a:defRPr sz="1800" b="1" kern="1200">
                          <a:solidFill>
                            <a:schemeClr val="tx1"/>
                          </a:solidFill>
                          <a:latin typeface="Tw Cen MT" panose="020B0602020104020603"/>
                        </a:defRPr>
                      </a:lvl2pPr>
                      <a:lvl3pPr marL="914400" algn="l" defTabSz="914400" rtl="0" eaLnBrk="1" latinLnBrk="0" hangingPunct="1">
                        <a:defRPr sz="1800" b="1" kern="1200">
                          <a:solidFill>
                            <a:schemeClr val="tx1"/>
                          </a:solidFill>
                          <a:latin typeface="Tw Cen MT" panose="020B0602020104020603"/>
                        </a:defRPr>
                      </a:lvl3pPr>
                      <a:lvl4pPr marL="1371600" algn="l" defTabSz="914400" rtl="0" eaLnBrk="1" latinLnBrk="0" hangingPunct="1">
                        <a:defRPr sz="1800" b="1" kern="1200">
                          <a:solidFill>
                            <a:schemeClr val="tx1"/>
                          </a:solidFill>
                          <a:latin typeface="Tw Cen MT" panose="020B0602020104020603"/>
                        </a:defRPr>
                      </a:lvl4pPr>
                      <a:lvl5pPr marL="1828800" algn="l" defTabSz="914400" rtl="0" eaLnBrk="1" latinLnBrk="0" hangingPunct="1">
                        <a:defRPr sz="1800" b="1" kern="1200">
                          <a:solidFill>
                            <a:schemeClr val="tx1"/>
                          </a:solidFill>
                          <a:latin typeface="Tw Cen MT" panose="020B0602020104020603"/>
                        </a:defRPr>
                      </a:lvl5pPr>
                      <a:lvl6pPr marL="2286000" algn="l" defTabSz="914400" rtl="0" eaLnBrk="1" latinLnBrk="0" hangingPunct="1">
                        <a:defRPr sz="1800" b="1" kern="1200">
                          <a:solidFill>
                            <a:schemeClr val="tx1"/>
                          </a:solidFill>
                          <a:latin typeface="Tw Cen MT" panose="020B0602020104020603"/>
                        </a:defRPr>
                      </a:lvl6pPr>
                      <a:lvl7pPr marL="2743200" algn="l" defTabSz="914400" rtl="0" eaLnBrk="1" latinLnBrk="0" hangingPunct="1">
                        <a:defRPr sz="1800" b="1" kern="1200">
                          <a:solidFill>
                            <a:schemeClr val="tx1"/>
                          </a:solidFill>
                          <a:latin typeface="Tw Cen MT" panose="020B0602020104020603"/>
                        </a:defRPr>
                      </a:lvl7pPr>
                      <a:lvl8pPr marL="3200400" algn="l" defTabSz="914400" rtl="0" eaLnBrk="1" latinLnBrk="0" hangingPunct="1">
                        <a:defRPr sz="1800" b="1" kern="1200">
                          <a:solidFill>
                            <a:schemeClr val="tx1"/>
                          </a:solidFill>
                          <a:latin typeface="Tw Cen MT" panose="020B0602020104020603"/>
                        </a:defRPr>
                      </a:lvl8pPr>
                      <a:lvl9pPr marL="3657600" algn="l" defTabSz="914400" rtl="0" eaLnBrk="1" latinLnBrk="0" hangingPunct="1">
                        <a:defRPr sz="1800" b="1" kern="1200">
                          <a:solidFill>
                            <a:schemeClr val="tx1"/>
                          </a:solidFill>
                          <a:latin typeface="Tw Cen MT" panose="020B0602020104020603"/>
                        </a:defRPr>
                      </a:lvl9pPr>
                    </a:lstStyle>
                    <a:p>
                      <a:pPr algn="ctr"/>
                      <a:endParaRPr lang="en-GB" sz="2400" b="1" i="1" dirty="0">
                        <a:solidFill>
                          <a:srgbClr val="002060"/>
                        </a:solidFill>
                        <a:latin typeface="Century Gothic" panose="020B0502020202020204" pitchFamily="34" charset="0"/>
                      </a:endParaRPr>
                    </a:p>
                  </a:txBody>
                  <a:tcPr anchor="ctr">
                    <a:lnL w="12700" cmpd="sng">
                      <a:solidFill>
                        <a:srgbClr val="ED7D31"/>
                      </a:solidFill>
                    </a:lnL>
                    <a:lnR w="12700" cmpd="sng">
                      <a:solidFill>
                        <a:srgbClr val="ED7D31"/>
                      </a:solidFill>
                    </a:lnR>
                    <a:lnT w="12700" cmpd="sng">
                      <a:solidFill>
                        <a:srgbClr val="ED7D31"/>
                      </a:solidFill>
                    </a:lnT>
                    <a:lnB w="25400" cmpd="sng">
                      <a:solidFill>
                        <a:srgbClr val="ED7D31"/>
                      </a:solidFill>
                    </a:lnB>
                    <a:lnTlToBr w="12700" cmpd="sng">
                      <a:noFill/>
                      <a:prstDash val="solid"/>
                    </a:lnTlToBr>
                    <a:lnBlToTr w="12700" cmpd="sng">
                      <a:noFill/>
                      <a:prstDash val="solid"/>
                    </a:lnBlToTr>
                    <a:noFill/>
                  </a:tcPr>
                </a:tc>
                <a:extLst>
                  <a:ext uri="{0D108BD9-81ED-4DB2-BD59-A6C34878D82A}">
                    <a16:rowId xmlns:a16="http://schemas.microsoft.com/office/drawing/2014/main" val="1673340455"/>
                  </a:ext>
                </a:extLst>
              </a:tr>
              <a:tr h="513893">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a:endParaRPr lang="en-GB" sz="2000" b="1" dirty="0">
                        <a:solidFill>
                          <a:srgbClr val="7030A0"/>
                        </a:solidFill>
                        <a:latin typeface="Century Gothic" panose="020B0502020202020204" pitchFamily="34" charset="0"/>
                      </a:endParaRPr>
                    </a:p>
                  </a:txBody>
                  <a:tcPr anchor="ctr">
                    <a:lnL w="12700" cmpd="sng">
                      <a:solidFill>
                        <a:srgbClr val="ED7D31"/>
                      </a:solidFill>
                    </a:lnL>
                    <a:lnR w="12700" cmpd="sng">
                      <a:solidFill>
                        <a:srgbClr val="ED7D31"/>
                      </a:solidFill>
                    </a:lnR>
                    <a:lnT w="25400" cmpd="sng">
                      <a:solidFill>
                        <a:srgbClr val="ED7D31"/>
                      </a:solidFill>
                    </a:lnT>
                    <a:lnB w="12700" cmpd="sng">
                      <a:solidFill>
                        <a:srgbClr val="ED7D31"/>
                      </a:solid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345640607"/>
                  </a:ext>
                </a:extLst>
              </a:tr>
              <a:tr h="513893">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b="1" dirty="0">
                        <a:solidFill>
                          <a:srgbClr val="002060"/>
                        </a:solidFill>
                        <a:latin typeface="Century Gothic" panose="020B0502020202020204" pitchFamily="34" charset="0"/>
                      </a:endParaRPr>
                    </a:p>
                  </a:txBody>
                  <a:tcPr anchor="ct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extLst>
                  <a:ext uri="{0D108BD9-81ED-4DB2-BD59-A6C34878D82A}">
                    <a16:rowId xmlns:a16="http://schemas.microsoft.com/office/drawing/2014/main" val="4179238503"/>
                  </a:ext>
                </a:extLst>
              </a:tr>
              <a:tr h="559963">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b="1" dirty="0">
                        <a:solidFill>
                          <a:srgbClr val="002060"/>
                        </a:solidFill>
                        <a:latin typeface="Century Gothic" panose="020B0502020202020204" pitchFamily="34" charset="0"/>
                      </a:endParaRPr>
                    </a:p>
                  </a:txBody>
                  <a:tcPr anchor="ct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570167395"/>
                  </a:ext>
                </a:extLst>
              </a:tr>
              <a:tr h="513893">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a:endParaRPr lang="en-GB" sz="2000" b="1" dirty="0">
                        <a:solidFill>
                          <a:srgbClr val="7030A0"/>
                        </a:solidFill>
                        <a:latin typeface="Century Gothic" panose="020B0502020202020204" pitchFamily="34" charset="0"/>
                      </a:endParaRPr>
                    </a:p>
                  </a:txBody>
                  <a:tcPr anchor="ct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extLst>
                  <a:ext uri="{0D108BD9-81ED-4DB2-BD59-A6C34878D82A}">
                    <a16:rowId xmlns:a16="http://schemas.microsoft.com/office/drawing/2014/main" val="2107718701"/>
                  </a:ext>
                </a:extLst>
              </a:tr>
              <a:tr h="513893">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a:endParaRPr lang="en-GB" sz="2000" b="1" dirty="0">
                        <a:solidFill>
                          <a:srgbClr val="002060"/>
                        </a:solidFill>
                        <a:latin typeface="Century Gothic" panose="020B0502020202020204" pitchFamily="34" charset="0"/>
                      </a:endParaRPr>
                    </a:p>
                  </a:txBody>
                  <a:tcPr anchor="ct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556631420"/>
                  </a:ext>
                </a:extLst>
              </a:tr>
              <a:tr h="513893">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b="1" dirty="0">
                        <a:solidFill>
                          <a:srgbClr val="002060"/>
                        </a:solidFill>
                        <a:latin typeface="Century Gothic" panose="020B0502020202020204" pitchFamily="34" charset="0"/>
                      </a:endParaRPr>
                    </a:p>
                  </a:txBody>
                  <a:tcPr anchor="ct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extLst>
                  <a:ext uri="{0D108BD9-81ED-4DB2-BD59-A6C34878D82A}">
                    <a16:rowId xmlns:a16="http://schemas.microsoft.com/office/drawing/2014/main" val="2245996"/>
                  </a:ext>
                </a:extLst>
              </a:tr>
              <a:tr h="513893">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a:endParaRPr lang="en-GB" sz="2000" b="1" dirty="0">
                        <a:solidFill>
                          <a:srgbClr val="002060"/>
                        </a:solidFill>
                        <a:latin typeface="Century Gothic" panose="020B0502020202020204" pitchFamily="34" charset="0"/>
                      </a:endParaRPr>
                    </a:p>
                  </a:txBody>
                  <a:tcPr anchor="ct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2480737977"/>
                  </a:ext>
                </a:extLst>
              </a:tr>
              <a:tr h="513893">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a:endParaRPr lang="en-GB" sz="2000" b="1" dirty="0">
                        <a:solidFill>
                          <a:srgbClr val="002060"/>
                        </a:solidFill>
                        <a:latin typeface="Century Gothic" panose="020B0502020202020204" pitchFamily="34" charset="0"/>
                      </a:endParaRPr>
                    </a:p>
                  </a:txBody>
                  <a:tcPr anchor="ct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extLst>
                  <a:ext uri="{0D108BD9-81ED-4DB2-BD59-A6C34878D82A}">
                    <a16:rowId xmlns:a16="http://schemas.microsoft.com/office/drawing/2014/main" val="1612876144"/>
                  </a:ext>
                </a:extLst>
              </a:tr>
              <a:tr h="511459">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a:endParaRPr lang="en-GB" sz="2000" b="1" dirty="0">
                        <a:solidFill>
                          <a:srgbClr val="002060"/>
                        </a:solidFill>
                        <a:latin typeface="Century Gothic" panose="020B0502020202020204" pitchFamily="34" charset="0"/>
                      </a:endParaRPr>
                    </a:p>
                  </a:txBody>
                  <a:tcPr anchor="ct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3750220700"/>
                  </a:ext>
                </a:extLst>
              </a:tr>
              <a:tr h="513893">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a:endParaRPr lang="en-GB" sz="2000" b="1" dirty="0">
                        <a:solidFill>
                          <a:srgbClr val="002060"/>
                        </a:solidFill>
                        <a:latin typeface="Century Gothic" panose="020B0502020202020204" pitchFamily="34" charset="0"/>
                      </a:endParaRPr>
                    </a:p>
                  </a:txBody>
                  <a:tcPr anchor="ct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extLst>
                  <a:ext uri="{0D108BD9-81ED-4DB2-BD59-A6C34878D82A}">
                    <a16:rowId xmlns:a16="http://schemas.microsoft.com/office/drawing/2014/main" val="1914553514"/>
                  </a:ext>
                </a:extLst>
              </a:tr>
            </a:tbl>
          </a:graphicData>
        </a:graphic>
      </p:graphicFrame>
      <p:sp>
        <p:nvSpPr>
          <p:cNvPr id="93" name="TextBox 92">
            <a:extLst>
              <a:ext uri="{FF2B5EF4-FFF2-40B4-BE49-F238E27FC236}">
                <a16:creationId xmlns:a16="http://schemas.microsoft.com/office/drawing/2014/main" id="{843A235F-6592-46F7-AF41-0EB5328557A9}"/>
              </a:ext>
            </a:extLst>
          </p:cNvPr>
          <p:cNvSpPr txBox="1"/>
          <p:nvPr/>
        </p:nvSpPr>
        <p:spPr>
          <a:xfrm>
            <a:off x="5205181" y="1114601"/>
            <a:ext cx="78929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0" cap="none" spc="0" normalizeH="0" baseline="0" noProof="0" dirty="0">
                <a:ln>
                  <a:noFill/>
                </a:ln>
                <a:solidFill>
                  <a:srgbClr val="7030A0"/>
                </a:solidFill>
                <a:effectLst/>
                <a:uLnTx/>
                <a:uFillTx/>
                <a:latin typeface="Century Gothic" panose="020F0302020204030204"/>
                <a:ea typeface="+mn-ea"/>
                <a:cs typeface="+mn-cs"/>
              </a:rPr>
              <a:t>que</a:t>
            </a:r>
          </a:p>
        </p:txBody>
      </p:sp>
      <p:sp>
        <p:nvSpPr>
          <p:cNvPr id="94" name="TextBox 93">
            <a:extLst>
              <a:ext uri="{FF2B5EF4-FFF2-40B4-BE49-F238E27FC236}">
                <a16:creationId xmlns:a16="http://schemas.microsoft.com/office/drawing/2014/main" id="{F7221C36-3430-471B-89D1-792FD30B75BB}"/>
              </a:ext>
            </a:extLst>
          </p:cNvPr>
          <p:cNvSpPr txBox="1"/>
          <p:nvPr/>
        </p:nvSpPr>
        <p:spPr>
          <a:xfrm>
            <a:off x="4577946" y="1654769"/>
            <a:ext cx="153348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0" cap="none" spc="0" normalizeH="0" baseline="0" noProof="0" dirty="0">
                <a:ln>
                  <a:noFill/>
                </a:ln>
                <a:solidFill>
                  <a:srgbClr val="002060"/>
                </a:solidFill>
                <a:effectLst/>
                <a:uLnTx/>
                <a:uFillTx/>
                <a:latin typeface="Century Gothic" panose="020F0302020204030204"/>
                <a:ea typeface="+mn-ea"/>
                <a:cs typeface="+mn-cs"/>
              </a:rPr>
              <a:t>tran___lo</a:t>
            </a:r>
          </a:p>
        </p:txBody>
      </p:sp>
      <p:sp>
        <p:nvSpPr>
          <p:cNvPr id="95" name="TextBox 94">
            <a:extLst>
              <a:ext uri="{FF2B5EF4-FFF2-40B4-BE49-F238E27FC236}">
                <a16:creationId xmlns:a16="http://schemas.microsoft.com/office/drawing/2014/main" id="{F3EB4B1E-EC9E-4896-9487-B231A81C9738}"/>
              </a:ext>
            </a:extLst>
          </p:cNvPr>
          <p:cNvSpPr txBox="1"/>
          <p:nvPr/>
        </p:nvSpPr>
        <p:spPr>
          <a:xfrm>
            <a:off x="4680538" y="4260134"/>
            <a:ext cx="123075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0" cap="none" spc="0" normalizeH="0" baseline="0" noProof="0" dirty="0">
                <a:ln>
                  <a:noFill/>
                </a:ln>
                <a:solidFill>
                  <a:srgbClr val="7030A0"/>
                </a:solidFill>
                <a:effectLst/>
                <a:uLnTx/>
                <a:uFillTx/>
                <a:latin typeface="Century Gothic" panose="020F0302020204030204"/>
                <a:ea typeface="+mn-ea"/>
                <a:cs typeface="+mn-cs"/>
              </a:rPr>
              <a:t>___</a:t>
            </a:r>
            <a:r>
              <a:rPr kumimoji="0" lang="en-GB" sz="2200" b="1" i="0" u="none" strike="noStrike" kern="0" cap="none" spc="0" normalizeH="0" baseline="0" noProof="0" dirty="0" err="1">
                <a:ln>
                  <a:noFill/>
                </a:ln>
                <a:solidFill>
                  <a:srgbClr val="002060"/>
                </a:solidFill>
                <a:effectLst/>
                <a:uLnTx/>
                <a:uFillTx/>
                <a:latin typeface="Century Gothic" panose="020F0302020204030204"/>
                <a:ea typeface="+mn-ea"/>
                <a:cs typeface="+mn-cs"/>
              </a:rPr>
              <a:t>rer</a:t>
            </a:r>
            <a:endParaRPr kumimoji="0" lang="en-GB" sz="2200" b="1" i="0" u="none" strike="noStrike" kern="0" cap="none" spc="0" normalizeH="0" baseline="0" noProof="0" dirty="0">
              <a:ln>
                <a:noFill/>
              </a:ln>
              <a:solidFill>
                <a:srgbClr val="002060"/>
              </a:solidFill>
              <a:effectLst/>
              <a:uLnTx/>
              <a:uFillTx/>
              <a:latin typeface="Century Gothic" panose="020F0302020204030204"/>
              <a:ea typeface="+mn-ea"/>
              <a:cs typeface="+mn-cs"/>
            </a:endParaRPr>
          </a:p>
        </p:txBody>
      </p:sp>
      <p:sp>
        <p:nvSpPr>
          <p:cNvPr id="96" name="TextBox 95">
            <a:extLst>
              <a:ext uri="{FF2B5EF4-FFF2-40B4-BE49-F238E27FC236}">
                <a16:creationId xmlns:a16="http://schemas.microsoft.com/office/drawing/2014/main" id="{599DA0BD-024C-4DDA-903F-A7C902154837}"/>
              </a:ext>
            </a:extLst>
          </p:cNvPr>
          <p:cNvSpPr txBox="1"/>
          <p:nvPr/>
        </p:nvSpPr>
        <p:spPr>
          <a:xfrm>
            <a:off x="4690200" y="4779194"/>
            <a:ext cx="142123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0" cap="none" spc="0" normalizeH="0" baseline="0" noProof="0" dirty="0">
                <a:ln>
                  <a:noFill/>
                </a:ln>
                <a:solidFill>
                  <a:srgbClr val="002060"/>
                </a:solidFill>
                <a:effectLst/>
                <a:uLnTx/>
                <a:uFillTx/>
                <a:latin typeface="Century Gothic" panose="020F0302020204030204"/>
                <a:ea typeface="+mn-ea"/>
                <a:cs typeface="+mn-cs"/>
              </a:rPr>
              <a:t>¿</a:t>
            </a:r>
            <a:r>
              <a:rPr kumimoji="0" lang="en-GB" sz="2200" b="1" i="0" u="none" strike="noStrike" kern="0" cap="none" spc="0" normalizeH="0" baseline="0" noProof="0" dirty="0">
                <a:ln>
                  <a:noFill/>
                </a:ln>
                <a:solidFill>
                  <a:srgbClr val="7030A0"/>
                </a:solidFill>
                <a:effectLst/>
                <a:uLnTx/>
                <a:uFillTx/>
                <a:latin typeface="Century Gothic" panose="020F0302020204030204"/>
                <a:ea typeface="+mn-ea"/>
                <a:cs typeface="+mn-cs"/>
              </a:rPr>
              <a:t>____</a:t>
            </a:r>
            <a:r>
              <a:rPr kumimoji="0" lang="en-GB" sz="2200" b="1" i="0" u="none" strike="noStrike" kern="0" cap="none" spc="0" normalizeH="0" baseline="0" noProof="0" dirty="0">
                <a:ln>
                  <a:noFill/>
                </a:ln>
                <a:solidFill>
                  <a:srgbClr val="002060"/>
                </a:solidFill>
                <a:effectLst/>
                <a:uLnTx/>
                <a:uFillTx/>
                <a:latin typeface="Century Gothic" panose="020F0302020204030204"/>
                <a:ea typeface="+mn-ea"/>
                <a:cs typeface="+mn-cs"/>
              </a:rPr>
              <a:t>?</a:t>
            </a:r>
          </a:p>
        </p:txBody>
      </p:sp>
      <p:sp>
        <p:nvSpPr>
          <p:cNvPr id="97" name="TextBox 96">
            <a:extLst>
              <a:ext uri="{FF2B5EF4-FFF2-40B4-BE49-F238E27FC236}">
                <a16:creationId xmlns:a16="http://schemas.microsoft.com/office/drawing/2014/main" id="{CF64DB19-C6DC-4565-A088-726A50BCBA60}"/>
              </a:ext>
            </a:extLst>
          </p:cNvPr>
          <p:cNvSpPr txBox="1"/>
          <p:nvPr/>
        </p:nvSpPr>
        <p:spPr>
          <a:xfrm>
            <a:off x="4656007" y="5298254"/>
            <a:ext cx="142123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0" cap="none" spc="0" normalizeH="0" baseline="0" noProof="0" dirty="0">
                <a:ln>
                  <a:noFill/>
                </a:ln>
                <a:solidFill>
                  <a:srgbClr val="002060"/>
                </a:solidFill>
                <a:effectLst/>
                <a:uLnTx/>
                <a:uFillTx/>
                <a:latin typeface="Century Gothic" panose="020F0302020204030204"/>
                <a:ea typeface="+mn-ea"/>
                <a:cs typeface="+mn-cs"/>
              </a:rPr>
              <a:t>e___</a:t>
            </a:r>
            <a:r>
              <a:rPr kumimoji="0" lang="en-GB" sz="2200" b="1" i="0" u="none" strike="noStrike" kern="0" cap="none" spc="0" normalizeH="0" baseline="0" noProof="0" dirty="0" err="1">
                <a:ln>
                  <a:noFill/>
                </a:ln>
                <a:solidFill>
                  <a:srgbClr val="002060"/>
                </a:solidFill>
                <a:effectLst/>
                <a:uLnTx/>
                <a:uFillTx/>
                <a:latin typeface="Century Gothic" panose="020F0302020204030204"/>
                <a:ea typeface="+mn-ea"/>
                <a:cs typeface="+mn-cs"/>
              </a:rPr>
              <a:t>po</a:t>
            </a:r>
            <a:endParaRPr kumimoji="0" lang="en-GB" sz="2200" b="1" i="0" u="none" strike="noStrike" kern="0" cap="none" spc="0" normalizeH="0" baseline="0" noProof="0" dirty="0">
              <a:ln>
                <a:noFill/>
              </a:ln>
              <a:solidFill>
                <a:srgbClr val="002060"/>
              </a:solidFill>
              <a:effectLst/>
              <a:uLnTx/>
              <a:uFillTx/>
              <a:latin typeface="Century Gothic" panose="020F0302020204030204"/>
              <a:ea typeface="+mn-ea"/>
              <a:cs typeface="+mn-cs"/>
            </a:endParaRPr>
          </a:p>
        </p:txBody>
      </p:sp>
      <p:sp>
        <p:nvSpPr>
          <p:cNvPr id="98" name="TextBox 97">
            <a:extLst>
              <a:ext uri="{FF2B5EF4-FFF2-40B4-BE49-F238E27FC236}">
                <a16:creationId xmlns:a16="http://schemas.microsoft.com/office/drawing/2014/main" id="{4A331376-D76A-4127-B67D-3B8A484844A5}"/>
              </a:ext>
            </a:extLst>
          </p:cNvPr>
          <p:cNvSpPr txBox="1"/>
          <p:nvPr/>
        </p:nvSpPr>
        <p:spPr>
          <a:xfrm>
            <a:off x="4605456" y="5826075"/>
            <a:ext cx="1538441"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0" cap="none" spc="0" normalizeH="0" baseline="0" noProof="0" dirty="0">
                <a:ln>
                  <a:noFill/>
                </a:ln>
                <a:solidFill>
                  <a:srgbClr val="7030A0"/>
                </a:solidFill>
                <a:effectLst/>
                <a:uLnTx/>
                <a:uFillTx/>
                <a:latin typeface="Century Gothic" panose="020F0302020204030204"/>
                <a:ea typeface="+mn-ea"/>
                <a:cs typeface="+mn-cs"/>
              </a:rPr>
              <a:t>____</a:t>
            </a:r>
            <a:r>
              <a:rPr kumimoji="0" lang="en-GB" sz="2200" b="1" i="0" u="none" strike="noStrike" kern="0" cap="none" spc="0" normalizeH="0" baseline="0" noProof="0" dirty="0" err="1">
                <a:ln>
                  <a:noFill/>
                </a:ln>
                <a:solidFill>
                  <a:srgbClr val="002060"/>
                </a:solidFill>
                <a:effectLst/>
                <a:uLnTx/>
                <a:uFillTx/>
                <a:latin typeface="Century Gothic" panose="020F0302020204030204"/>
                <a:ea typeface="+mn-ea"/>
                <a:cs typeface="+mn-cs"/>
              </a:rPr>
              <a:t>dar</a:t>
            </a:r>
            <a:endParaRPr kumimoji="0" lang="en-GB" sz="2200" b="1" i="0" u="none" strike="noStrike" kern="0" cap="none" spc="0" normalizeH="0" baseline="0" noProof="0" dirty="0">
              <a:ln>
                <a:noFill/>
              </a:ln>
              <a:solidFill>
                <a:srgbClr val="002060"/>
              </a:solidFill>
              <a:effectLst/>
              <a:uLnTx/>
              <a:uFillTx/>
              <a:latin typeface="Century Gothic" panose="020F0302020204030204"/>
              <a:ea typeface="+mn-ea"/>
              <a:cs typeface="+mn-cs"/>
            </a:endParaRPr>
          </a:p>
        </p:txBody>
      </p:sp>
      <p:sp>
        <p:nvSpPr>
          <p:cNvPr id="99" name="TextBox 98">
            <a:extLst>
              <a:ext uri="{FF2B5EF4-FFF2-40B4-BE49-F238E27FC236}">
                <a16:creationId xmlns:a16="http://schemas.microsoft.com/office/drawing/2014/main" id="{D2C6ECE9-CC71-48EB-9303-C74C950CF86D}"/>
              </a:ext>
            </a:extLst>
          </p:cNvPr>
          <p:cNvSpPr txBox="1"/>
          <p:nvPr/>
        </p:nvSpPr>
        <p:spPr>
          <a:xfrm>
            <a:off x="9295756" y="1025385"/>
            <a:ext cx="315579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1" u="none" strike="noStrike" kern="0" cap="none" spc="0" normalizeH="0" baseline="0" noProof="0" dirty="0">
                <a:ln>
                  <a:noFill/>
                </a:ln>
                <a:solidFill>
                  <a:srgbClr val="002060"/>
                </a:solidFill>
                <a:effectLst/>
                <a:uLnTx/>
                <a:uFillTx/>
                <a:latin typeface="Century Gothic" panose="020F0302020204030204"/>
                <a:ea typeface="+mn-ea"/>
                <a:cs typeface="+mn-cs"/>
              </a:rPr>
              <a:t>Escucha otra vez.</a:t>
            </a:r>
          </a:p>
        </p:txBody>
      </p:sp>
      <p:sp>
        <p:nvSpPr>
          <p:cNvPr id="100" name="TextBox 99">
            <a:extLst>
              <a:ext uri="{FF2B5EF4-FFF2-40B4-BE49-F238E27FC236}">
                <a16:creationId xmlns:a16="http://schemas.microsoft.com/office/drawing/2014/main" id="{C52EB593-F77D-4CF2-94A1-3784D31F5A84}"/>
              </a:ext>
            </a:extLst>
          </p:cNvPr>
          <p:cNvSpPr txBox="1"/>
          <p:nvPr/>
        </p:nvSpPr>
        <p:spPr>
          <a:xfrm>
            <a:off x="9270128" y="1374874"/>
            <a:ext cx="295835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1" u="none" strike="noStrike" kern="0" cap="none" spc="0" normalizeH="0" baseline="0" noProof="0" dirty="0">
                <a:ln>
                  <a:noFill/>
                </a:ln>
                <a:solidFill>
                  <a:srgbClr val="002060"/>
                </a:solidFill>
                <a:effectLst/>
                <a:uLnTx/>
                <a:uFillTx/>
                <a:latin typeface="Century Gothic" panose="020F0302020204030204"/>
                <a:ea typeface="+mn-ea"/>
                <a:cs typeface="+mn-cs"/>
              </a:rPr>
              <a:t>Escribe la palabra.</a:t>
            </a:r>
          </a:p>
        </p:txBody>
      </p:sp>
      <p:sp>
        <p:nvSpPr>
          <p:cNvPr id="101" name="TextBox 100">
            <a:extLst>
              <a:ext uri="{FF2B5EF4-FFF2-40B4-BE49-F238E27FC236}">
                <a16:creationId xmlns:a16="http://schemas.microsoft.com/office/drawing/2014/main" id="{5A57405F-3870-4137-BE44-2BB5980DC95F}"/>
              </a:ext>
            </a:extLst>
          </p:cNvPr>
          <p:cNvSpPr txBox="1"/>
          <p:nvPr/>
        </p:nvSpPr>
        <p:spPr>
          <a:xfrm>
            <a:off x="980510" y="64463"/>
            <a:ext cx="196244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1" u="none" strike="noStrike" kern="0" cap="none" spc="0" normalizeH="0" baseline="0" noProof="0" dirty="0">
                <a:ln>
                  <a:noFill/>
                </a:ln>
                <a:solidFill>
                  <a:srgbClr val="002060"/>
                </a:solidFill>
                <a:effectLst/>
                <a:uLnTx/>
                <a:uFillTx/>
                <a:latin typeface="Century Gothic" panose="020F0302020204030204"/>
                <a:ea typeface="+mn-ea"/>
                <a:cs typeface="+mn-cs"/>
              </a:rPr>
              <a:t>Escucha.</a:t>
            </a:r>
          </a:p>
        </p:txBody>
      </p:sp>
      <p:sp>
        <p:nvSpPr>
          <p:cNvPr id="102" name="TextBox 101">
            <a:extLst>
              <a:ext uri="{FF2B5EF4-FFF2-40B4-BE49-F238E27FC236}">
                <a16:creationId xmlns:a16="http://schemas.microsoft.com/office/drawing/2014/main" id="{3DC8E44C-6B1A-48EE-B486-CE97AF5074E4}"/>
              </a:ext>
            </a:extLst>
          </p:cNvPr>
          <p:cNvSpPr txBox="1"/>
          <p:nvPr/>
        </p:nvSpPr>
        <p:spPr>
          <a:xfrm>
            <a:off x="2433536" y="62768"/>
            <a:ext cx="382331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1" u="none" strike="noStrike" kern="0" cap="none" spc="0" normalizeH="0" baseline="0" noProof="0" dirty="0">
                <a:ln>
                  <a:noFill/>
                </a:ln>
                <a:solidFill>
                  <a:srgbClr val="002060"/>
                </a:solidFill>
                <a:effectLst/>
                <a:uLnTx/>
                <a:uFillTx/>
                <a:latin typeface="Century Gothic" panose="020F0302020204030204"/>
                <a:ea typeface="+mn-ea"/>
                <a:cs typeface="+mn-cs"/>
              </a:rPr>
              <a:t>Marca ‘QUE’ o ‘QUI’.</a:t>
            </a:r>
          </a:p>
        </p:txBody>
      </p:sp>
      <p:sp>
        <p:nvSpPr>
          <p:cNvPr id="103" name="TextBox 102">
            <a:extLst>
              <a:ext uri="{FF2B5EF4-FFF2-40B4-BE49-F238E27FC236}">
                <a16:creationId xmlns:a16="http://schemas.microsoft.com/office/drawing/2014/main" id="{C36CC325-151C-486A-9008-F157651325BA}"/>
              </a:ext>
            </a:extLst>
          </p:cNvPr>
          <p:cNvSpPr txBox="1"/>
          <p:nvPr/>
        </p:nvSpPr>
        <p:spPr>
          <a:xfrm>
            <a:off x="5104518" y="1652485"/>
            <a:ext cx="78929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0" cap="none" spc="0" normalizeH="0" baseline="0" noProof="0" dirty="0">
                <a:ln>
                  <a:noFill/>
                </a:ln>
                <a:solidFill>
                  <a:srgbClr val="ED7D31"/>
                </a:solidFill>
                <a:effectLst/>
                <a:uLnTx/>
                <a:uFillTx/>
                <a:latin typeface="Century Gothic" panose="020F0302020204030204"/>
                <a:ea typeface="+mn-ea"/>
                <a:cs typeface="+mn-cs"/>
              </a:rPr>
              <a:t>qui</a:t>
            </a:r>
          </a:p>
        </p:txBody>
      </p:sp>
      <p:sp>
        <p:nvSpPr>
          <p:cNvPr id="104" name="TextBox 103">
            <a:extLst>
              <a:ext uri="{FF2B5EF4-FFF2-40B4-BE49-F238E27FC236}">
                <a16:creationId xmlns:a16="http://schemas.microsoft.com/office/drawing/2014/main" id="{76992270-4BB3-401D-AE80-13CB495D643C}"/>
              </a:ext>
            </a:extLst>
          </p:cNvPr>
          <p:cNvSpPr txBox="1"/>
          <p:nvPr/>
        </p:nvSpPr>
        <p:spPr>
          <a:xfrm>
            <a:off x="4764358" y="2188971"/>
            <a:ext cx="78929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0" cap="none" spc="0" normalizeH="0" baseline="0" noProof="0" dirty="0">
                <a:ln>
                  <a:noFill/>
                </a:ln>
                <a:solidFill>
                  <a:srgbClr val="ED7D31"/>
                </a:solidFill>
                <a:effectLst/>
                <a:uLnTx/>
                <a:uFillTx/>
                <a:latin typeface="Century Gothic" panose="020F0302020204030204"/>
                <a:ea typeface="+mn-ea"/>
                <a:cs typeface="+mn-cs"/>
              </a:rPr>
              <a:t>qui</a:t>
            </a:r>
          </a:p>
        </p:txBody>
      </p:sp>
      <p:sp>
        <p:nvSpPr>
          <p:cNvPr id="105" name="TextBox 104">
            <a:extLst>
              <a:ext uri="{FF2B5EF4-FFF2-40B4-BE49-F238E27FC236}">
                <a16:creationId xmlns:a16="http://schemas.microsoft.com/office/drawing/2014/main" id="{29DB4E06-657E-4843-8B0E-66818DFD7806}"/>
              </a:ext>
            </a:extLst>
          </p:cNvPr>
          <p:cNvSpPr txBox="1"/>
          <p:nvPr/>
        </p:nvSpPr>
        <p:spPr>
          <a:xfrm>
            <a:off x="5147734" y="2726484"/>
            <a:ext cx="78929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0" cap="none" spc="0" normalizeH="0" baseline="0" noProof="0" dirty="0">
                <a:ln>
                  <a:noFill/>
                </a:ln>
                <a:solidFill>
                  <a:srgbClr val="7030A0"/>
                </a:solidFill>
                <a:effectLst/>
                <a:uLnTx/>
                <a:uFillTx/>
                <a:latin typeface="Century Gothic" panose="020F0302020204030204"/>
                <a:ea typeface="+mn-ea"/>
                <a:cs typeface="+mn-cs"/>
              </a:rPr>
              <a:t>que</a:t>
            </a:r>
          </a:p>
        </p:txBody>
      </p:sp>
      <p:sp>
        <p:nvSpPr>
          <p:cNvPr id="106" name="TextBox 105">
            <a:extLst>
              <a:ext uri="{FF2B5EF4-FFF2-40B4-BE49-F238E27FC236}">
                <a16:creationId xmlns:a16="http://schemas.microsoft.com/office/drawing/2014/main" id="{383FD156-2266-46F1-AF6C-662F22812234}"/>
              </a:ext>
            </a:extLst>
          </p:cNvPr>
          <p:cNvSpPr txBox="1"/>
          <p:nvPr/>
        </p:nvSpPr>
        <p:spPr>
          <a:xfrm>
            <a:off x="4672925" y="3255593"/>
            <a:ext cx="78929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0" cap="none" spc="0" normalizeH="0" baseline="0" noProof="0" dirty="0">
                <a:ln>
                  <a:noFill/>
                </a:ln>
                <a:solidFill>
                  <a:srgbClr val="ED7D31"/>
                </a:solidFill>
                <a:effectLst/>
                <a:uLnTx/>
                <a:uFillTx/>
                <a:latin typeface="Century Gothic" panose="020F0302020204030204"/>
                <a:ea typeface="+mn-ea"/>
                <a:cs typeface="+mn-cs"/>
              </a:rPr>
              <a:t>qui</a:t>
            </a:r>
          </a:p>
        </p:txBody>
      </p:sp>
      <p:sp>
        <p:nvSpPr>
          <p:cNvPr id="107" name="TextBox 106">
            <a:extLst>
              <a:ext uri="{FF2B5EF4-FFF2-40B4-BE49-F238E27FC236}">
                <a16:creationId xmlns:a16="http://schemas.microsoft.com/office/drawing/2014/main" id="{88D1E73E-B86B-4094-8C33-3CAEA9EA875B}"/>
              </a:ext>
            </a:extLst>
          </p:cNvPr>
          <p:cNvSpPr txBox="1"/>
          <p:nvPr/>
        </p:nvSpPr>
        <p:spPr>
          <a:xfrm>
            <a:off x="4680537" y="3764604"/>
            <a:ext cx="78929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0" cap="none" spc="0" normalizeH="0" baseline="0" noProof="0" dirty="0">
                <a:ln>
                  <a:noFill/>
                </a:ln>
                <a:solidFill>
                  <a:srgbClr val="ED7D31"/>
                </a:solidFill>
                <a:effectLst/>
                <a:uLnTx/>
                <a:uFillTx/>
                <a:latin typeface="Century Gothic" panose="020F0302020204030204"/>
                <a:ea typeface="+mn-ea"/>
                <a:cs typeface="+mn-cs"/>
              </a:rPr>
              <a:t>qui</a:t>
            </a:r>
          </a:p>
        </p:txBody>
      </p:sp>
      <p:sp>
        <p:nvSpPr>
          <p:cNvPr id="108" name="TextBox 107">
            <a:extLst>
              <a:ext uri="{FF2B5EF4-FFF2-40B4-BE49-F238E27FC236}">
                <a16:creationId xmlns:a16="http://schemas.microsoft.com/office/drawing/2014/main" id="{31C14545-C7A6-425F-AEAF-10CA6C3C4D0E}"/>
              </a:ext>
            </a:extLst>
          </p:cNvPr>
          <p:cNvSpPr txBox="1"/>
          <p:nvPr/>
        </p:nvSpPr>
        <p:spPr>
          <a:xfrm>
            <a:off x="4566453" y="4251373"/>
            <a:ext cx="78929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0" cap="none" spc="0" normalizeH="0" baseline="0" noProof="0" dirty="0">
                <a:ln>
                  <a:noFill/>
                </a:ln>
                <a:solidFill>
                  <a:srgbClr val="7030A0"/>
                </a:solidFill>
                <a:effectLst/>
                <a:uLnTx/>
                <a:uFillTx/>
                <a:latin typeface="Century Gothic" panose="020F0302020204030204"/>
                <a:ea typeface="+mn-ea"/>
                <a:cs typeface="+mn-cs"/>
              </a:rPr>
              <a:t>que</a:t>
            </a:r>
          </a:p>
        </p:txBody>
      </p:sp>
      <p:sp>
        <p:nvSpPr>
          <p:cNvPr id="109" name="TextBox 108">
            <a:extLst>
              <a:ext uri="{FF2B5EF4-FFF2-40B4-BE49-F238E27FC236}">
                <a16:creationId xmlns:a16="http://schemas.microsoft.com/office/drawing/2014/main" id="{78C099F5-C646-4B35-85C6-DB1B15D132F9}"/>
              </a:ext>
            </a:extLst>
          </p:cNvPr>
          <p:cNvSpPr txBox="1"/>
          <p:nvPr/>
        </p:nvSpPr>
        <p:spPr>
          <a:xfrm>
            <a:off x="4871432" y="4770433"/>
            <a:ext cx="78929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0" cap="none" spc="0" normalizeH="0" baseline="0" noProof="0" dirty="0" err="1">
                <a:ln>
                  <a:noFill/>
                </a:ln>
                <a:solidFill>
                  <a:srgbClr val="7030A0"/>
                </a:solidFill>
                <a:effectLst/>
                <a:uLnTx/>
                <a:uFillTx/>
                <a:latin typeface="Century Gothic" panose="020F0302020204030204"/>
                <a:ea typeface="+mn-ea"/>
                <a:cs typeface="+mn-cs"/>
              </a:rPr>
              <a:t>qué</a:t>
            </a:r>
            <a:endParaRPr kumimoji="0" lang="en-GB" sz="2200" b="1" i="0" u="none" strike="noStrike" kern="0" cap="none" spc="0" normalizeH="0" baseline="0" noProof="0" dirty="0">
              <a:ln>
                <a:noFill/>
              </a:ln>
              <a:solidFill>
                <a:srgbClr val="7030A0"/>
              </a:solidFill>
              <a:effectLst/>
              <a:uLnTx/>
              <a:uFillTx/>
              <a:latin typeface="Century Gothic" panose="020F0302020204030204"/>
              <a:ea typeface="+mn-ea"/>
              <a:cs typeface="+mn-cs"/>
            </a:endParaRPr>
          </a:p>
        </p:txBody>
      </p:sp>
      <p:sp>
        <p:nvSpPr>
          <p:cNvPr id="110" name="TextBox 109">
            <a:extLst>
              <a:ext uri="{FF2B5EF4-FFF2-40B4-BE49-F238E27FC236}">
                <a16:creationId xmlns:a16="http://schemas.microsoft.com/office/drawing/2014/main" id="{E70BFAF0-882A-406C-807E-9FC0B8F10FBC}"/>
              </a:ext>
            </a:extLst>
          </p:cNvPr>
          <p:cNvSpPr txBox="1"/>
          <p:nvPr/>
        </p:nvSpPr>
        <p:spPr>
          <a:xfrm>
            <a:off x="4836855" y="5298254"/>
            <a:ext cx="78929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0" cap="none" spc="0" normalizeH="0" baseline="0" noProof="0" dirty="0">
                <a:ln>
                  <a:noFill/>
                </a:ln>
                <a:solidFill>
                  <a:srgbClr val="ED7D31"/>
                </a:solidFill>
                <a:effectLst/>
                <a:uLnTx/>
                <a:uFillTx/>
                <a:latin typeface="Century Gothic" panose="020F0302020204030204"/>
                <a:ea typeface="+mn-ea"/>
                <a:cs typeface="+mn-cs"/>
              </a:rPr>
              <a:t>qui</a:t>
            </a:r>
          </a:p>
        </p:txBody>
      </p:sp>
      <p:sp>
        <p:nvSpPr>
          <p:cNvPr id="111" name="TextBox 110">
            <a:extLst>
              <a:ext uri="{FF2B5EF4-FFF2-40B4-BE49-F238E27FC236}">
                <a16:creationId xmlns:a16="http://schemas.microsoft.com/office/drawing/2014/main" id="{3474762D-52F2-46BF-A396-85D4478D57EA}"/>
              </a:ext>
            </a:extLst>
          </p:cNvPr>
          <p:cNvSpPr txBox="1"/>
          <p:nvPr/>
        </p:nvSpPr>
        <p:spPr>
          <a:xfrm>
            <a:off x="4627987" y="5821077"/>
            <a:ext cx="78929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0" cap="none" spc="0" normalizeH="0" baseline="0" noProof="0" dirty="0">
                <a:ln>
                  <a:noFill/>
                </a:ln>
                <a:solidFill>
                  <a:srgbClr val="7030A0"/>
                </a:solidFill>
                <a:effectLst/>
                <a:uLnTx/>
                <a:uFillTx/>
                <a:latin typeface="Century Gothic" panose="020F0302020204030204"/>
                <a:ea typeface="+mn-ea"/>
                <a:cs typeface="+mn-cs"/>
              </a:rPr>
              <a:t>que</a:t>
            </a:r>
          </a:p>
        </p:txBody>
      </p:sp>
      <p:graphicFrame>
        <p:nvGraphicFramePr>
          <p:cNvPr id="112" name="Table 111">
            <a:extLst>
              <a:ext uri="{FF2B5EF4-FFF2-40B4-BE49-F238E27FC236}">
                <a16:creationId xmlns:a16="http://schemas.microsoft.com/office/drawing/2014/main" id="{A58DDE36-BB12-49D7-9663-77702904208A}"/>
              </a:ext>
            </a:extLst>
          </p:cNvPr>
          <p:cNvGraphicFramePr>
            <a:graphicFrameLocks noGrp="1"/>
          </p:cNvGraphicFramePr>
          <p:nvPr/>
        </p:nvGraphicFramePr>
        <p:xfrm>
          <a:off x="6139952" y="588683"/>
          <a:ext cx="3130176" cy="5696459"/>
        </p:xfrm>
        <a:graphic>
          <a:graphicData uri="http://schemas.openxmlformats.org/drawingml/2006/table">
            <a:tbl>
              <a:tblPr firstRow="1" bandRow="1"/>
              <a:tblGrid>
                <a:gridCol w="3130176">
                  <a:extLst>
                    <a:ext uri="{9D8B030D-6E8A-4147-A177-3AD203B41FA5}">
                      <a16:colId xmlns:a16="http://schemas.microsoft.com/office/drawing/2014/main" val="3826511760"/>
                    </a:ext>
                  </a:extLst>
                </a:gridCol>
              </a:tblGrid>
              <a:tr h="513893">
                <a:tc>
                  <a:txBody>
                    <a:bodyPr/>
                    <a:lstStyle>
                      <a:lvl1pPr marL="0" algn="l" defTabSz="914400" rtl="0" eaLnBrk="1" latinLnBrk="0" hangingPunct="1">
                        <a:defRPr sz="1800" b="1" kern="1200">
                          <a:solidFill>
                            <a:schemeClr val="tx1"/>
                          </a:solidFill>
                          <a:latin typeface="Tw Cen MT" panose="020B0602020104020603"/>
                        </a:defRPr>
                      </a:lvl1pPr>
                      <a:lvl2pPr marL="457200" algn="l" defTabSz="914400" rtl="0" eaLnBrk="1" latinLnBrk="0" hangingPunct="1">
                        <a:defRPr sz="1800" b="1" kern="1200">
                          <a:solidFill>
                            <a:schemeClr val="tx1"/>
                          </a:solidFill>
                          <a:latin typeface="Tw Cen MT" panose="020B0602020104020603"/>
                        </a:defRPr>
                      </a:lvl2pPr>
                      <a:lvl3pPr marL="914400" algn="l" defTabSz="914400" rtl="0" eaLnBrk="1" latinLnBrk="0" hangingPunct="1">
                        <a:defRPr sz="1800" b="1" kern="1200">
                          <a:solidFill>
                            <a:schemeClr val="tx1"/>
                          </a:solidFill>
                          <a:latin typeface="Tw Cen MT" panose="020B0602020104020603"/>
                        </a:defRPr>
                      </a:lvl3pPr>
                      <a:lvl4pPr marL="1371600" algn="l" defTabSz="914400" rtl="0" eaLnBrk="1" latinLnBrk="0" hangingPunct="1">
                        <a:defRPr sz="1800" b="1" kern="1200">
                          <a:solidFill>
                            <a:schemeClr val="tx1"/>
                          </a:solidFill>
                          <a:latin typeface="Tw Cen MT" panose="020B0602020104020603"/>
                        </a:defRPr>
                      </a:lvl4pPr>
                      <a:lvl5pPr marL="1828800" algn="l" defTabSz="914400" rtl="0" eaLnBrk="1" latinLnBrk="0" hangingPunct="1">
                        <a:defRPr sz="1800" b="1" kern="1200">
                          <a:solidFill>
                            <a:schemeClr val="tx1"/>
                          </a:solidFill>
                          <a:latin typeface="Tw Cen MT" panose="020B0602020104020603"/>
                        </a:defRPr>
                      </a:lvl5pPr>
                      <a:lvl6pPr marL="2286000" algn="l" defTabSz="914400" rtl="0" eaLnBrk="1" latinLnBrk="0" hangingPunct="1">
                        <a:defRPr sz="1800" b="1" kern="1200">
                          <a:solidFill>
                            <a:schemeClr val="tx1"/>
                          </a:solidFill>
                          <a:latin typeface="Tw Cen MT" panose="020B0602020104020603"/>
                        </a:defRPr>
                      </a:lvl6pPr>
                      <a:lvl7pPr marL="2743200" algn="l" defTabSz="914400" rtl="0" eaLnBrk="1" latinLnBrk="0" hangingPunct="1">
                        <a:defRPr sz="1800" b="1" kern="1200">
                          <a:solidFill>
                            <a:schemeClr val="tx1"/>
                          </a:solidFill>
                          <a:latin typeface="Tw Cen MT" panose="020B0602020104020603"/>
                        </a:defRPr>
                      </a:lvl7pPr>
                      <a:lvl8pPr marL="3200400" algn="l" defTabSz="914400" rtl="0" eaLnBrk="1" latinLnBrk="0" hangingPunct="1">
                        <a:defRPr sz="1800" b="1" kern="1200">
                          <a:solidFill>
                            <a:schemeClr val="tx1"/>
                          </a:solidFill>
                          <a:latin typeface="Tw Cen MT" panose="020B0602020104020603"/>
                        </a:defRPr>
                      </a:lvl8pPr>
                      <a:lvl9pPr marL="3657600" algn="l" defTabSz="914400" rtl="0" eaLnBrk="1" latinLnBrk="0" hangingPunct="1">
                        <a:defRPr sz="1800" b="1" kern="1200">
                          <a:solidFill>
                            <a:schemeClr val="tx1"/>
                          </a:solidFill>
                          <a:latin typeface="Tw Cen MT" panose="020B0602020104020603"/>
                        </a:defRPr>
                      </a:lvl9pPr>
                    </a:lstStyle>
                    <a:p>
                      <a:pPr algn="ctr"/>
                      <a:endParaRPr lang="en-GB" sz="2400" b="1" i="1" dirty="0">
                        <a:solidFill>
                          <a:srgbClr val="002060"/>
                        </a:solidFill>
                        <a:latin typeface="Century Gothic" panose="020B0502020202020204" pitchFamily="34" charset="0"/>
                      </a:endParaRPr>
                    </a:p>
                  </a:txBody>
                  <a:tcPr anchor="ctr">
                    <a:lnL w="12700" cmpd="sng">
                      <a:solidFill>
                        <a:srgbClr val="ED7D31"/>
                      </a:solidFill>
                    </a:lnL>
                    <a:lnR w="12700" cmpd="sng">
                      <a:solidFill>
                        <a:srgbClr val="ED7D31"/>
                      </a:solidFill>
                    </a:lnR>
                    <a:lnT w="12700" cmpd="sng">
                      <a:solidFill>
                        <a:srgbClr val="ED7D31"/>
                      </a:solidFill>
                    </a:lnT>
                    <a:lnB w="25400" cmpd="sng">
                      <a:solidFill>
                        <a:srgbClr val="ED7D31"/>
                      </a:solidFill>
                    </a:lnB>
                    <a:lnTlToBr w="12700" cmpd="sng">
                      <a:noFill/>
                      <a:prstDash val="solid"/>
                    </a:lnTlToBr>
                    <a:lnBlToTr w="12700" cmpd="sng">
                      <a:noFill/>
                      <a:prstDash val="solid"/>
                    </a:lnBlToTr>
                    <a:noFill/>
                  </a:tcPr>
                </a:tc>
                <a:extLst>
                  <a:ext uri="{0D108BD9-81ED-4DB2-BD59-A6C34878D82A}">
                    <a16:rowId xmlns:a16="http://schemas.microsoft.com/office/drawing/2014/main" val="1673340455"/>
                  </a:ext>
                </a:extLst>
              </a:tr>
              <a:tr h="513893">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a:endParaRPr lang="en-GB" sz="2000" b="1" dirty="0">
                        <a:solidFill>
                          <a:srgbClr val="7030A0"/>
                        </a:solidFill>
                        <a:latin typeface="Century Gothic" panose="020B0502020202020204" pitchFamily="34" charset="0"/>
                      </a:endParaRPr>
                    </a:p>
                  </a:txBody>
                  <a:tcPr anchor="ctr">
                    <a:lnL w="12700" cmpd="sng">
                      <a:solidFill>
                        <a:srgbClr val="ED7D31"/>
                      </a:solidFill>
                    </a:lnL>
                    <a:lnR w="12700" cmpd="sng">
                      <a:solidFill>
                        <a:srgbClr val="ED7D31"/>
                      </a:solidFill>
                    </a:lnR>
                    <a:lnT w="25400" cmpd="sng">
                      <a:solidFill>
                        <a:srgbClr val="ED7D31"/>
                      </a:solidFill>
                    </a:lnT>
                    <a:lnB w="12700" cmpd="sng">
                      <a:solidFill>
                        <a:srgbClr val="ED7D31"/>
                      </a:solid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345640607"/>
                  </a:ext>
                </a:extLst>
              </a:tr>
              <a:tr h="513893">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b="1" dirty="0">
                        <a:solidFill>
                          <a:srgbClr val="002060"/>
                        </a:solidFill>
                        <a:latin typeface="Century Gothic" panose="020B0502020202020204" pitchFamily="34" charset="0"/>
                      </a:endParaRPr>
                    </a:p>
                  </a:txBody>
                  <a:tcPr anchor="ct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extLst>
                  <a:ext uri="{0D108BD9-81ED-4DB2-BD59-A6C34878D82A}">
                    <a16:rowId xmlns:a16="http://schemas.microsoft.com/office/drawing/2014/main" val="4179238503"/>
                  </a:ext>
                </a:extLst>
              </a:tr>
              <a:tr h="559963">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b="1" dirty="0">
                        <a:solidFill>
                          <a:srgbClr val="002060"/>
                        </a:solidFill>
                        <a:latin typeface="Century Gothic" panose="020B0502020202020204" pitchFamily="34" charset="0"/>
                      </a:endParaRPr>
                    </a:p>
                  </a:txBody>
                  <a:tcPr anchor="ct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570167395"/>
                  </a:ext>
                </a:extLst>
              </a:tr>
              <a:tr h="513893">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a:endParaRPr lang="en-GB" sz="2000" b="1" dirty="0">
                        <a:solidFill>
                          <a:srgbClr val="7030A0"/>
                        </a:solidFill>
                        <a:latin typeface="Century Gothic" panose="020B0502020202020204" pitchFamily="34" charset="0"/>
                      </a:endParaRPr>
                    </a:p>
                  </a:txBody>
                  <a:tcPr anchor="ct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extLst>
                  <a:ext uri="{0D108BD9-81ED-4DB2-BD59-A6C34878D82A}">
                    <a16:rowId xmlns:a16="http://schemas.microsoft.com/office/drawing/2014/main" val="2107718701"/>
                  </a:ext>
                </a:extLst>
              </a:tr>
              <a:tr h="513893">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a:endParaRPr lang="en-GB" sz="2000" b="1" dirty="0">
                        <a:solidFill>
                          <a:srgbClr val="002060"/>
                        </a:solidFill>
                        <a:latin typeface="Century Gothic" panose="020B0502020202020204" pitchFamily="34" charset="0"/>
                      </a:endParaRPr>
                    </a:p>
                  </a:txBody>
                  <a:tcPr anchor="ct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556631420"/>
                  </a:ext>
                </a:extLst>
              </a:tr>
              <a:tr h="513893">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b="1" dirty="0">
                        <a:solidFill>
                          <a:srgbClr val="002060"/>
                        </a:solidFill>
                        <a:latin typeface="Century Gothic" panose="020B0502020202020204" pitchFamily="34" charset="0"/>
                      </a:endParaRPr>
                    </a:p>
                  </a:txBody>
                  <a:tcPr anchor="ct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extLst>
                  <a:ext uri="{0D108BD9-81ED-4DB2-BD59-A6C34878D82A}">
                    <a16:rowId xmlns:a16="http://schemas.microsoft.com/office/drawing/2014/main" val="2245996"/>
                  </a:ext>
                </a:extLst>
              </a:tr>
              <a:tr h="513893">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a:endParaRPr lang="en-GB" sz="2000" b="1" dirty="0">
                        <a:solidFill>
                          <a:srgbClr val="002060"/>
                        </a:solidFill>
                        <a:latin typeface="Century Gothic" panose="020B0502020202020204" pitchFamily="34" charset="0"/>
                      </a:endParaRPr>
                    </a:p>
                  </a:txBody>
                  <a:tcPr anchor="ct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2480737977"/>
                  </a:ext>
                </a:extLst>
              </a:tr>
              <a:tr h="513893">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a:endParaRPr lang="en-GB" sz="2000" b="1" dirty="0">
                        <a:solidFill>
                          <a:srgbClr val="002060"/>
                        </a:solidFill>
                        <a:latin typeface="Century Gothic" panose="020B0502020202020204" pitchFamily="34" charset="0"/>
                      </a:endParaRPr>
                    </a:p>
                  </a:txBody>
                  <a:tcPr anchor="ct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extLst>
                  <a:ext uri="{0D108BD9-81ED-4DB2-BD59-A6C34878D82A}">
                    <a16:rowId xmlns:a16="http://schemas.microsoft.com/office/drawing/2014/main" val="1612876144"/>
                  </a:ext>
                </a:extLst>
              </a:tr>
              <a:tr h="511459">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a:endParaRPr lang="en-GB" sz="2000" b="1" dirty="0">
                        <a:solidFill>
                          <a:srgbClr val="002060"/>
                        </a:solidFill>
                        <a:latin typeface="Century Gothic" panose="020B0502020202020204" pitchFamily="34" charset="0"/>
                      </a:endParaRPr>
                    </a:p>
                  </a:txBody>
                  <a:tcPr anchor="ct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3750220700"/>
                  </a:ext>
                </a:extLst>
              </a:tr>
              <a:tr h="513893">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a:endParaRPr lang="en-GB" sz="2000" b="1" dirty="0">
                        <a:solidFill>
                          <a:srgbClr val="002060"/>
                        </a:solidFill>
                        <a:latin typeface="Century Gothic" panose="020B0502020202020204" pitchFamily="34" charset="0"/>
                      </a:endParaRPr>
                    </a:p>
                  </a:txBody>
                  <a:tcPr anchor="ct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extLst>
                  <a:ext uri="{0D108BD9-81ED-4DB2-BD59-A6C34878D82A}">
                    <a16:rowId xmlns:a16="http://schemas.microsoft.com/office/drawing/2014/main" val="1914553514"/>
                  </a:ext>
                </a:extLst>
              </a:tr>
            </a:tbl>
          </a:graphicData>
        </a:graphic>
      </p:graphicFrame>
      <p:sp>
        <p:nvSpPr>
          <p:cNvPr id="113" name="TextBox 112">
            <a:extLst>
              <a:ext uri="{FF2B5EF4-FFF2-40B4-BE49-F238E27FC236}">
                <a16:creationId xmlns:a16="http://schemas.microsoft.com/office/drawing/2014/main" id="{390CCE9E-F598-4486-9977-ABB280D7BAF5}"/>
              </a:ext>
            </a:extLst>
          </p:cNvPr>
          <p:cNvSpPr txBox="1"/>
          <p:nvPr/>
        </p:nvSpPr>
        <p:spPr>
          <a:xfrm>
            <a:off x="6165580" y="656053"/>
            <a:ext cx="3200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1" u="none" strike="noStrike" kern="0" cap="none" spc="0" normalizeH="0" baseline="0" noProof="0" dirty="0">
                <a:ln>
                  <a:noFill/>
                </a:ln>
                <a:solidFill>
                  <a:srgbClr val="002060"/>
                </a:solidFill>
                <a:effectLst/>
                <a:uLnTx/>
                <a:uFillTx/>
                <a:latin typeface="Century Gothic" panose="020F0302020204030204"/>
                <a:ea typeface="+mn-ea"/>
                <a:cs typeface="+mn-cs"/>
              </a:rPr>
              <a:t>¿</a:t>
            </a:r>
            <a:r>
              <a:rPr kumimoji="0" lang="en-GB" sz="1800" b="1" i="1" u="none" strike="noStrike" kern="0" cap="none" spc="0" normalizeH="0" baseline="0" noProof="0" dirty="0" err="1">
                <a:ln>
                  <a:noFill/>
                </a:ln>
                <a:solidFill>
                  <a:srgbClr val="002060"/>
                </a:solidFill>
                <a:effectLst/>
                <a:uLnTx/>
                <a:uFillTx/>
                <a:latin typeface="Century Gothic" panose="020F0302020204030204"/>
                <a:ea typeface="+mn-ea"/>
                <a:cs typeface="+mn-cs"/>
              </a:rPr>
              <a:t>Cómo</a:t>
            </a:r>
            <a:r>
              <a:rPr kumimoji="0" lang="en-GB" sz="1800" b="1" i="1" u="none" strike="noStrike" kern="0" cap="none" spc="0" normalizeH="0" baseline="0" noProof="0" dirty="0">
                <a:ln>
                  <a:noFill/>
                </a:ln>
                <a:solidFill>
                  <a:srgbClr val="002060"/>
                </a:solidFill>
                <a:effectLst/>
                <a:uLnTx/>
                <a:uFillTx/>
                <a:latin typeface="Century Gothic" panose="020F0302020204030204"/>
                <a:ea typeface="+mn-ea"/>
                <a:cs typeface="+mn-cs"/>
              </a:rPr>
              <a:t> se dice </a:t>
            </a:r>
            <a:r>
              <a:rPr kumimoji="0" lang="en-GB" sz="1800" b="1" i="1" u="none" strike="noStrike" kern="0" cap="none" spc="0" normalizeH="0" baseline="0" noProof="0" dirty="0" err="1">
                <a:ln>
                  <a:noFill/>
                </a:ln>
                <a:solidFill>
                  <a:srgbClr val="002060"/>
                </a:solidFill>
                <a:effectLst/>
                <a:uLnTx/>
                <a:uFillTx/>
                <a:latin typeface="Century Gothic" panose="020F0302020204030204"/>
                <a:ea typeface="+mn-ea"/>
                <a:cs typeface="+mn-cs"/>
              </a:rPr>
              <a:t>en</a:t>
            </a:r>
            <a:r>
              <a:rPr kumimoji="0" lang="en-GB" sz="1800" b="1" i="1" u="none" strike="noStrike" kern="0" cap="none" spc="0" normalizeH="0" baseline="0" noProof="0" dirty="0">
                <a:ln>
                  <a:noFill/>
                </a:ln>
                <a:solidFill>
                  <a:srgbClr val="002060"/>
                </a:solidFill>
                <a:effectLst/>
                <a:uLnTx/>
                <a:uFillTx/>
                <a:latin typeface="Century Gothic" panose="020F0302020204030204"/>
                <a:ea typeface="+mn-ea"/>
                <a:cs typeface="+mn-cs"/>
              </a:rPr>
              <a:t> </a:t>
            </a:r>
            <a:r>
              <a:rPr kumimoji="0" lang="en-GB" sz="1800" b="1" i="1" u="none" strike="noStrike" kern="0" cap="none" spc="0" normalizeH="0" baseline="0" noProof="0" dirty="0" err="1">
                <a:ln>
                  <a:noFill/>
                </a:ln>
                <a:solidFill>
                  <a:srgbClr val="002060"/>
                </a:solidFill>
                <a:effectLst/>
                <a:uLnTx/>
                <a:uFillTx/>
                <a:latin typeface="Century Gothic" panose="020F0302020204030204"/>
                <a:ea typeface="+mn-ea"/>
                <a:cs typeface="+mn-cs"/>
              </a:rPr>
              <a:t>inglés</a:t>
            </a:r>
            <a:r>
              <a:rPr kumimoji="0" lang="en-GB" sz="1800" b="1" i="1" u="none" strike="noStrike" kern="0" cap="none" spc="0" normalizeH="0" baseline="0" noProof="0" dirty="0">
                <a:ln>
                  <a:noFill/>
                </a:ln>
                <a:solidFill>
                  <a:srgbClr val="002060"/>
                </a:solidFill>
                <a:effectLst/>
                <a:uLnTx/>
                <a:uFillTx/>
                <a:latin typeface="Century Gothic" panose="020F0302020204030204"/>
                <a:ea typeface="+mn-ea"/>
                <a:cs typeface="+mn-cs"/>
              </a:rPr>
              <a:t>?</a:t>
            </a:r>
          </a:p>
        </p:txBody>
      </p:sp>
      <p:sp>
        <p:nvSpPr>
          <p:cNvPr id="114" name="TextBox 113">
            <a:extLst>
              <a:ext uri="{FF2B5EF4-FFF2-40B4-BE49-F238E27FC236}">
                <a16:creationId xmlns:a16="http://schemas.microsoft.com/office/drawing/2014/main" id="{3C400DE6-5652-4EB2-9407-BF7B9227783B}"/>
              </a:ext>
            </a:extLst>
          </p:cNvPr>
          <p:cNvSpPr txBox="1"/>
          <p:nvPr/>
        </p:nvSpPr>
        <p:spPr>
          <a:xfrm>
            <a:off x="7042782" y="1137648"/>
            <a:ext cx="144639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0" cap="none" spc="0" normalizeH="0" baseline="0" noProof="0" dirty="0">
                <a:ln>
                  <a:noFill/>
                </a:ln>
                <a:solidFill>
                  <a:srgbClr val="002060"/>
                </a:solidFill>
                <a:effectLst/>
                <a:uLnTx/>
                <a:uFillTx/>
                <a:latin typeface="Century Gothic" panose="020F0302020204030204"/>
                <a:ea typeface="+mn-ea"/>
                <a:cs typeface="+mn-cs"/>
              </a:rPr>
              <a:t>because</a:t>
            </a:r>
          </a:p>
        </p:txBody>
      </p:sp>
      <p:sp>
        <p:nvSpPr>
          <p:cNvPr id="115" name="TextBox 114">
            <a:extLst>
              <a:ext uri="{FF2B5EF4-FFF2-40B4-BE49-F238E27FC236}">
                <a16:creationId xmlns:a16="http://schemas.microsoft.com/office/drawing/2014/main" id="{78DD0CC8-AF38-41F3-95E0-9758E7C5E186}"/>
              </a:ext>
            </a:extLst>
          </p:cNvPr>
          <p:cNvSpPr txBox="1"/>
          <p:nvPr/>
        </p:nvSpPr>
        <p:spPr>
          <a:xfrm>
            <a:off x="6712125" y="1646790"/>
            <a:ext cx="2114449"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0" cap="none" spc="0" normalizeH="0" baseline="0" noProof="0" dirty="0">
                <a:ln>
                  <a:noFill/>
                </a:ln>
                <a:solidFill>
                  <a:srgbClr val="002060"/>
                </a:solidFill>
                <a:effectLst/>
                <a:uLnTx/>
                <a:uFillTx/>
                <a:latin typeface="Century Gothic" panose="020F0302020204030204"/>
                <a:ea typeface="+mn-ea"/>
                <a:cs typeface="+mn-cs"/>
              </a:rPr>
              <a:t>calm, tranquil</a:t>
            </a:r>
          </a:p>
        </p:txBody>
      </p:sp>
      <p:sp>
        <p:nvSpPr>
          <p:cNvPr id="116" name="TextBox 115">
            <a:extLst>
              <a:ext uri="{FF2B5EF4-FFF2-40B4-BE49-F238E27FC236}">
                <a16:creationId xmlns:a16="http://schemas.microsoft.com/office/drawing/2014/main" id="{8FBA0014-ABCB-4E8B-97FD-0A571FA34414}"/>
              </a:ext>
            </a:extLst>
          </p:cNvPr>
          <p:cNvSpPr txBox="1"/>
          <p:nvPr/>
        </p:nvSpPr>
        <p:spPr>
          <a:xfrm>
            <a:off x="7257434" y="2183050"/>
            <a:ext cx="1067767"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0" cap="none" spc="0" normalizeH="0" baseline="0" noProof="0" dirty="0">
                <a:ln>
                  <a:noFill/>
                </a:ln>
                <a:solidFill>
                  <a:srgbClr val="002060"/>
                </a:solidFill>
                <a:effectLst/>
                <a:uLnTx/>
                <a:uFillTx/>
                <a:latin typeface="Century Gothic" panose="020F0302020204030204"/>
                <a:ea typeface="+mn-ea"/>
                <a:cs typeface="+mn-cs"/>
              </a:rPr>
              <a:t>who?</a:t>
            </a:r>
          </a:p>
        </p:txBody>
      </p:sp>
      <p:sp>
        <p:nvSpPr>
          <p:cNvPr id="117" name="TextBox 116">
            <a:extLst>
              <a:ext uri="{FF2B5EF4-FFF2-40B4-BE49-F238E27FC236}">
                <a16:creationId xmlns:a16="http://schemas.microsoft.com/office/drawing/2014/main" id="{CDBEE1A8-6DCF-40DB-BB2A-D174CFFF035F}"/>
              </a:ext>
            </a:extLst>
          </p:cNvPr>
          <p:cNvSpPr txBox="1"/>
          <p:nvPr/>
        </p:nvSpPr>
        <p:spPr>
          <a:xfrm>
            <a:off x="7285930" y="2671471"/>
            <a:ext cx="93301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0" cap="none" spc="0" normalizeH="0" baseline="0" noProof="0" dirty="0">
                <a:ln>
                  <a:noFill/>
                </a:ln>
                <a:solidFill>
                  <a:srgbClr val="002060"/>
                </a:solidFill>
                <a:effectLst/>
                <a:uLnTx/>
                <a:uFillTx/>
                <a:latin typeface="Century Gothic" panose="020F0302020204030204"/>
                <a:ea typeface="+mn-ea"/>
                <a:cs typeface="+mn-cs"/>
              </a:rPr>
              <a:t>park</a:t>
            </a:r>
          </a:p>
        </p:txBody>
      </p:sp>
      <p:sp>
        <p:nvSpPr>
          <p:cNvPr id="118" name="TextBox 117">
            <a:extLst>
              <a:ext uri="{FF2B5EF4-FFF2-40B4-BE49-F238E27FC236}">
                <a16:creationId xmlns:a16="http://schemas.microsoft.com/office/drawing/2014/main" id="{EA5692BB-59D1-45AE-BA6B-E6E5FEBB743E}"/>
              </a:ext>
            </a:extLst>
          </p:cNvPr>
          <p:cNvSpPr txBox="1"/>
          <p:nvPr/>
        </p:nvSpPr>
        <p:spPr>
          <a:xfrm>
            <a:off x="7192288" y="3220512"/>
            <a:ext cx="102665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0" cap="none" spc="0" normalizeH="0" baseline="0" noProof="0" dirty="0">
                <a:ln>
                  <a:noFill/>
                </a:ln>
                <a:solidFill>
                  <a:srgbClr val="002060"/>
                </a:solidFill>
                <a:effectLst/>
                <a:uLnTx/>
                <a:uFillTx/>
                <a:latin typeface="Century Gothic" panose="020F0302020204030204"/>
                <a:ea typeface="+mn-ea"/>
                <a:cs typeface="+mn-cs"/>
              </a:rPr>
              <a:t>fifteen</a:t>
            </a:r>
          </a:p>
        </p:txBody>
      </p:sp>
      <p:sp>
        <p:nvSpPr>
          <p:cNvPr id="119" name="TextBox 118">
            <a:extLst>
              <a:ext uri="{FF2B5EF4-FFF2-40B4-BE49-F238E27FC236}">
                <a16:creationId xmlns:a16="http://schemas.microsoft.com/office/drawing/2014/main" id="{C9D0A02E-32E7-4445-BD2D-55697FC8A2E9}"/>
              </a:ext>
            </a:extLst>
          </p:cNvPr>
          <p:cNvSpPr txBox="1"/>
          <p:nvPr/>
        </p:nvSpPr>
        <p:spPr>
          <a:xfrm>
            <a:off x="7277989" y="3722646"/>
            <a:ext cx="102665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0" cap="none" spc="0" normalizeH="0" baseline="0" noProof="0" dirty="0">
                <a:ln>
                  <a:noFill/>
                </a:ln>
                <a:solidFill>
                  <a:srgbClr val="002060"/>
                </a:solidFill>
                <a:effectLst/>
                <a:uLnTx/>
                <a:uFillTx/>
                <a:latin typeface="Century Gothic" panose="020F0302020204030204"/>
                <a:ea typeface="+mn-ea"/>
                <a:cs typeface="+mn-cs"/>
              </a:rPr>
              <a:t>I want</a:t>
            </a:r>
          </a:p>
        </p:txBody>
      </p:sp>
      <p:sp>
        <p:nvSpPr>
          <p:cNvPr id="120" name="TextBox 119">
            <a:extLst>
              <a:ext uri="{FF2B5EF4-FFF2-40B4-BE49-F238E27FC236}">
                <a16:creationId xmlns:a16="http://schemas.microsoft.com/office/drawing/2014/main" id="{C3E8EF89-DE7F-4F35-B878-66EE19E673B3}"/>
              </a:ext>
            </a:extLst>
          </p:cNvPr>
          <p:cNvSpPr txBox="1"/>
          <p:nvPr/>
        </p:nvSpPr>
        <p:spPr>
          <a:xfrm>
            <a:off x="7192288" y="4251372"/>
            <a:ext cx="1314251"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0" cap="none" spc="0" normalizeH="0" baseline="0" noProof="0" dirty="0">
                <a:ln>
                  <a:noFill/>
                </a:ln>
                <a:solidFill>
                  <a:srgbClr val="002060"/>
                </a:solidFill>
                <a:effectLst/>
                <a:uLnTx/>
                <a:uFillTx/>
                <a:latin typeface="Century Gothic" panose="020F0302020204030204"/>
                <a:ea typeface="+mn-ea"/>
                <a:cs typeface="+mn-cs"/>
              </a:rPr>
              <a:t>to want</a:t>
            </a:r>
          </a:p>
        </p:txBody>
      </p:sp>
      <p:sp>
        <p:nvSpPr>
          <p:cNvPr id="121" name="TextBox 120">
            <a:extLst>
              <a:ext uri="{FF2B5EF4-FFF2-40B4-BE49-F238E27FC236}">
                <a16:creationId xmlns:a16="http://schemas.microsoft.com/office/drawing/2014/main" id="{E3C4DE22-B2EF-48A3-9284-9844A404C64B}"/>
              </a:ext>
            </a:extLst>
          </p:cNvPr>
          <p:cNvSpPr txBox="1"/>
          <p:nvPr/>
        </p:nvSpPr>
        <p:spPr>
          <a:xfrm>
            <a:off x="7277989" y="4760108"/>
            <a:ext cx="1076812"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0" cap="none" spc="0" normalizeH="0" baseline="0" noProof="0" dirty="0">
                <a:ln>
                  <a:noFill/>
                </a:ln>
                <a:solidFill>
                  <a:srgbClr val="002060"/>
                </a:solidFill>
                <a:effectLst/>
                <a:uLnTx/>
                <a:uFillTx/>
                <a:latin typeface="Century Gothic" panose="020F0302020204030204"/>
                <a:ea typeface="+mn-ea"/>
                <a:cs typeface="+mn-cs"/>
              </a:rPr>
              <a:t>what?</a:t>
            </a:r>
          </a:p>
        </p:txBody>
      </p:sp>
      <p:sp>
        <p:nvSpPr>
          <p:cNvPr id="122" name="TextBox 121">
            <a:extLst>
              <a:ext uri="{FF2B5EF4-FFF2-40B4-BE49-F238E27FC236}">
                <a16:creationId xmlns:a16="http://schemas.microsoft.com/office/drawing/2014/main" id="{59076540-B819-4DEC-90B3-696C658C340F}"/>
              </a:ext>
            </a:extLst>
          </p:cNvPr>
          <p:cNvSpPr txBox="1"/>
          <p:nvPr/>
        </p:nvSpPr>
        <p:spPr>
          <a:xfrm>
            <a:off x="7285930" y="5274384"/>
            <a:ext cx="1076812"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0" cap="none" spc="0" normalizeH="0" baseline="0" noProof="0" dirty="0">
                <a:ln>
                  <a:noFill/>
                </a:ln>
                <a:solidFill>
                  <a:srgbClr val="002060"/>
                </a:solidFill>
                <a:effectLst/>
                <a:uLnTx/>
                <a:uFillTx/>
                <a:latin typeface="Century Gothic" panose="020F0302020204030204"/>
                <a:ea typeface="+mn-ea"/>
                <a:cs typeface="+mn-cs"/>
              </a:rPr>
              <a:t>team</a:t>
            </a:r>
          </a:p>
        </p:txBody>
      </p:sp>
      <p:sp>
        <p:nvSpPr>
          <p:cNvPr id="123" name="TextBox 122">
            <a:extLst>
              <a:ext uri="{FF2B5EF4-FFF2-40B4-BE49-F238E27FC236}">
                <a16:creationId xmlns:a16="http://schemas.microsoft.com/office/drawing/2014/main" id="{C8242A3F-1566-45DC-A6B4-D4995ABFDAF3}"/>
              </a:ext>
            </a:extLst>
          </p:cNvPr>
          <p:cNvSpPr txBox="1"/>
          <p:nvPr/>
        </p:nvSpPr>
        <p:spPr>
          <a:xfrm>
            <a:off x="6990796" y="5788971"/>
            <a:ext cx="2627697"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0" cap="none" spc="0" normalizeH="0" baseline="0" noProof="0" dirty="0">
                <a:ln>
                  <a:noFill/>
                </a:ln>
                <a:solidFill>
                  <a:srgbClr val="002060"/>
                </a:solidFill>
                <a:effectLst/>
                <a:uLnTx/>
                <a:uFillTx/>
                <a:latin typeface="Century Gothic" panose="020F0302020204030204"/>
                <a:ea typeface="+mn-ea"/>
                <a:cs typeface="+mn-cs"/>
              </a:rPr>
              <a:t>to meet up</a:t>
            </a:r>
          </a:p>
        </p:txBody>
      </p:sp>
      <p:sp>
        <p:nvSpPr>
          <p:cNvPr id="124" name="Title 123">
            <a:extLst>
              <a:ext uri="{FF2B5EF4-FFF2-40B4-BE49-F238E27FC236}">
                <a16:creationId xmlns:a16="http://schemas.microsoft.com/office/drawing/2014/main" id="{53DAB1B6-84AA-499A-9A73-FFD679577F48}"/>
              </a:ext>
            </a:extLst>
          </p:cNvPr>
          <p:cNvSpPr>
            <a:spLocks noGrp="1"/>
          </p:cNvSpPr>
          <p:nvPr>
            <p:ph type="title"/>
          </p:nvPr>
        </p:nvSpPr>
        <p:spPr>
          <a:xfrm>
            <a:off x="9414946" y="-187915"/>
            <a:ext cx="2774850" cy="1325563"/>
          </a:xfrm>
        </p:spPr>
        <p:txBody>
          <a:bodyPr/>
          <a:lstStyle/>
          <a:p>
            <a:pPr rtl="0" eaLnBrk="1" fontAlgn="auto" latinLnBrk="0" hangingPunct="1"/>
            <a:r>
              <a:rPr lang="en-GB" sz="2000" b="1" i="0" kern="1200" spc="0" baseline="0" dirty="0" err="1">
                <a:ln>
                  <a:noFill/>
                </a:ln>
                <a:solidFill>
                  <a:srgbClr val="FFFFFF"/>
                </a:solidFill>
                <a:effectLst/>
                <a:latin typeface="Century Gothic" panose="020B0502020202020204" pitchFamily="34" charset="0"/>
                <a:ea typeface="+mn-ea"/>
                <a:cs typeface="+mn-cs"/>
              </a:rPr>
              <a:t>escuchar</a:t>
            </a:r>
            <a:r>
              <a:rPr lang="en-GB" sz="2000" b="1" i="0" kern="1200" spc="0" baseline="0" dirty="0">
                <a:ln>
                  <a:noFill/>
                </a:ln>
                <a:solidFill>
                  <a:srgbClr val="FFFFFF"/>
                </a:solidFill>
                <a:effectLst/>
                <a:latin typeface="Century Gothic" panose="020B0502020202020204" pitchFamily="34" charset="0"/>
                <a:ea typeface="+mn-ea"/>
                <a:cs typeface="+mn-cs"/>
              </a:rPr>
              <a:t> / </a:t>
            </a:r>
            <a:r>
              <a:rPr lang="en-GB" sz="2000" b="1" i="0" kern="1200" spc="0" baseline="0" dirty="0" err="1">
                <a:ln>
                  <a:noFill/>
                </a:ln>
                <a:solidFill>
                  <a:srgbClr val="FFFFFF"/>
                </a:solidFill>
                <a:effectLst/>
                <a:latin typeface="Century Gothic" panose="020B0502020202020204" pitchFamily="34" charset="0"/>
                <a:ea typeface="+mn-ea"/>
                <a:cs typeface="+mn-cs"/>
              </a:rPr>
              <a:t>escribir</a:t>
            </a:r>
            <a:endParaRPr lang="en-GB" dirty="0">
              <a:effectLst/>
            </a:endParaRPr>
          </a:p>
        </p:txBody>
      </p:sp>
    </p:spTree>
    <p:extLst>
      <p:ext uri="{BB962C8B-B14F-4D97-AF65-F5344CB8AC3E}">
        <p14:creationId xmlns:p14="http://schemas.microsoft.com/office/powerpoint/2010/main" val="107064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72"/>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73"/>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74"/>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75"/>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76"/>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77"/>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78"/>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79"/>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80"/>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81"/>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82"/>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83"/>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84"/>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85"/>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86"/>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87"/>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88"/>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89"/>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90"/>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0"/>
                                          </p:stCondLst>
                                        </p:cTn>
                                        <p:tgtEl>
                                          <p:spTgt spid="91"/>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99"/>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100"/>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nodeType="clickEffect">
                                  <p:stCondLst>
                                    <p:cond delay="0"/>
                                  </p:stCondLst>
                                  <p:childTnLst>
                                    <p:set>
                                      <p:cBhvr>
                                        <p:cTn id="87" dur="1" fill="hold">
                                          <p:stCondLst>
                                            <p:cond delay="0"/>
                                          </p:stCondLst>
                                        </p:cTn>
                                        <p:tgtEl>
                                          <p:spTgt spid="92"/>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70"/>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94"/>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69"/>
                                        </p:tgtEl>
                                        <p:attrNameLst>
                                          <p:attrName>style.visibility</p:attrName>
                                        </p:attrNameLst>
                                      </p:cBhvr>
                                      <p:to>
                                        <p:strVal val="visible"/>
                                      </p:to>
                                    </p:set>
                                  </p:childTnLst>
                                </p:cTn>
                              </p:par>
                              <p:par>
                                <p:cTn id="96" presetID="1" presetClass="entr" presetSubtype="0" fill="hold" grpId="0" nodeType="withEffect">
                                  <p:stCondLst>
                                    <p:cond delay="0"/>
                                  </p:stCondLst>
                                  <p:childTnLst>
                                    <p:set>
                                      <p:cBhvr>
                                        <p:cTn id="97" dur="1" fill="hold">
                                          <p:stCondLst>
                                            <p:cond delay="0"/>
                                          </p:stCondLst>
                                        </p:cTn>
                                        <p:tgtEl>
                                          <p:spTgt spid="68"/>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66"/>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95"/>
                                        </p:tgtEl>
                                        <p:attrNameLst>
                                          <p:attrName>style.visibility</p:attrName>
                                        </p:attrNameLst>
                                      </p:cBhvr>
                                      <p:to>
                                        <p:strVal val="visible"/>
                                      </p:to>
                                    </p:set>
                                  </p:childTnLst>
                                </p:cTn>
                              </p:par>
                              <p:par>
                                <p:cTn id="104" presetID="1" presetClass="entr" presetSubtype="0" fill="hold" grpId="0" nodeType="withEffect">
                                  <p:stCondLst>
                                    <p:cond delay="0"/>
                                  </p:stCondLst>
                                  <p:childTnLst>
                                    <p:set>
                                      <p:cBhvr>
                                        <p:cTn id="105" dur="1" fill="hold">
                                          <p:stCondLst>
                                            <p:cond delay="0"/>
                                          </p:stCondLst>
                                        </p:cTn>
                                        <p:tgtEl>
                                          <p:spTgt spid="96"/>
                                        </p:tgtEl>
                                        <p:attrNameLst>
                                          <p:attrName>style.visibility</p:attrName>
                                        </p:attrNameLst>
                                      </p:cBhvr>
                                      <p:to>
                                        <p:strVal val="visible"/>
                                      </p:to>
                                    </p:set>
                                  </p:childTnLst>
                                </p:cTn>
                              </p:par>
                              <p:par>
                                <p:cTn id="106" presetID="1" presetClass="entr" presetSubtype="0" fill="hold" grpId="0" nodeType="withEffect">
                                  <p:stCondLst>
                                    <p:cond delay="0"/>
                                  </p:stCondLst>
                                  <p:childTnLst>
                                    <p:set>
                                      <p:cBhvr>
                                        <p:cTn id="107" dur="1" fill="hold">
                                          <p:stCondLst>
                                            <p:cond delay="0"/>
                                          </p:stCondLst>
                                        </p:cTn>
                                        <p:tgtEl>
                                          <p:spTgt spid="97"/>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98"/>
                                        </p:tgtEl>
                                        <p:attrNameLst>
                                          <p:attrName>style.visibility</p:attrName>
                                        </p:attrNameLst>
                                      </p:cBhvr>
                                      <p:to>
                                        <p:strVal val="visible"/>
                                      </p:to>
                                    </p:se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grpId="0" nodeType="clickEffect">
                                  <p:stCondLst>
                                    <p:cond delay="0"/>
                                  </p:stCondLst>
                                  <p:childTnLst>
                                    <p:set>
                                      <p:cBhvr>
                                        <p:cTn id="113" dur="1" fill="hold">
                                          <p:stCondLst>
                                            <p:cond delay="0"/>
                                          </p:stCondLst>
                                        </p:cTn>
                                        <p:tgtEl>
                                          <p:spTgt spid="93"/>
                                        </p:tgtEl>
                                        <p:attrNameLst>
                                          <p:attrName>style.visibility</p:attrName>
                                        </p:attrNameLst>
                                      </p:cBhvr>
                                      <p:to>
                                        <p:strVal val="visible"/>
                                      </p:to>
                                    </p:set>
                                  </p:childTnLst>
                                </p:cTn>
                              </p:par>
                            </p:childTnLst>
                          </p:cTn>
                        </p:par>
                      </p:childTnLst>
                    </p:cTn>
                  </p:par>
                  <p:par>
                    <p:cTn id="114" fill="hold">
                      <p:stCondLst>
                        <p:cond delay="indefinite"/>
                      </p:stCondLst>
                      <p:childTnLst>
                        <p:par>
                          <p:cTn id="115" fill="hold">
                            <p:stCondLst>
                              <p:cond delay="0"/>
                            </p:stCondLst>
                            <p:childTnLst>
                              <p:par>
                                <p:cTn id="116" presetID="1" presetClass="entr" presetSubtype="0" fill="hold" grpId="0" nodeType="clickEffect">
                                  <p:stCondLst>
                                    <p:cond delay="0"/>
                                  </p:stCondLst>
                                  <p:childTnLst>
                                    <p:set>
                                      <p:cBhvr>
                                        <p:cTn id="117" dur="1" fill="hold">
                                          <p:stCondLst>
                                            <p:cond delay="0"/>
                                          </p:stCondLst>
                                        </p:cTn>
                                        <p:tgtEl>
                                          <p:spTgt spid="103"/>
                                        </p:tgtEl>
                                        <p:attrNameLst>
                                          <p:attrName>style.visibility</p:attrName>
                                        </p:attrNameLst>
                                      </p:cBhvr>
                                      <p:to>
                                        <p:strVal val="visible"/>
                                      </p:to>
                                    </p:set>
                                  </p:childTnLst>
                                </p:cTn>
                              </p:par>
                            </p:childTnLst>
                          </p:cTn>
                        </p:par>
                      </p:childTnLst>
                    </p:cTn>
                  </p:par>
                  <p:par>
                    <p:cTn id="118" fill="hold">
                      <p:stCondLst>
                        <p:cond delay="indefinite"/>
                      </p:stCondLst>
                      <p:childTnLst>
                        <p:par>
                          <p:cTn id="119" fill="hold">
                            <p:stCondLst>
                              <p:cond delay="0"/>
                            </p:stCondLst>
                            <p:childTnLst>
                              <p:par>
                                <p:cTn id="120" presetID="1" presetClass="entr" presetSubtype="0" fill="hold" grpId="0" nodeType="clickEffect">
                                  <p:stCondLst>
                                    <p:cond delay="0"/>
                                  </p:stCondLst>
                                  <p:childTnLst>
                                    <p:set>
                                      <p:cBhvr>
                                        <p:cTn id="121" dur="1" fill="hold">
                                          <p:stCondLst>
                                            <p:cond delay="0"/>
                                          </p:stCondLst>
                                        </p:cTn>
                                        <p:tgtEl>
                                          <p:spTgt spid="104"/>
                                        </p:tgtEl>
                                        <p:attrNameLst>
                                          <p:attrName>style.visibility</p:attrName>
                                        </p:attrNameLst>
                                      </p:cBhvr>
                                      <p:to>
                                        <p:strVal val="visible"/>
                                      </p:to>
                                    </p:set>
                                  </p:childTnLst>
                                </p:cTn>
                              </p:par>
                            </p:childTnLst>
                          </p:cTn>
                        </p:par>
                      </p:childTnLst>
                    </p:cTn>
                  </p:par>
                  <p:par>
                    <p:cTn id="122" fill="hold">
                      <p:stCondLst>
                        <p:cond delay="indefinite"/>
                      </p:stCondLst>
                      <p:childTnLst>
                        <p:par>
                          <p:cTn id="123" fill="hold">
                            <p:stCondLst>
                              <p:cond delay="0"/>
                            </p:stCondLst>
                            <p:childTnLst>
                              <p:par>
                                <p:cTn id="124" presetID="1" presetClass="entr" presetSubtype="0" fill="hold" grpId="0" nodeType="clickEffect">
                                  <p:stCondLst>
                                    <p:cond delay="0"/>
                                  </p:stCondLst>
                                  <p:childTnLst>
                                    <p:set>
                                      <p:cBhvr>
                                        <p:cTn id="125" dur="1" fill="hold">
                                          <p:stCondLst>
                                            <p:cond delay="0"/>
                                          </p:stCondLst>
                                        </p:cTn>
                                        <p:tgtEl>
                                          <p:spTgt spid="105"/>
                                        </p:tgtEl>
                                        <p:attrNameLst>
                                          <p:attrName>style.visibility</p:attrName>
                                        </p:attrNameLst>
                                      </p:cBhvr>
                                      <p:to>
                                        <p:strVal val="visible"/>
                                      </p:to>
                                    </p:set>
                                  </p:childTnLst>
                                </p:cTn>
                              </p:par>
                            </p:childTnLst>
                          </p:cTn>
                        </p:par>
                      </p:childTnLst>
                    </p:cTn>
                  </p:par>
                  <p:par>
                    <p:cTn id="126" fill="hold">
                      <p:stCondLst>
                        <p:cond delay="indefinite"/>
                      </p:stCondLst>
                      <p:childTnLst>
                        <p:par>
                          <p:cTn id="127" fill="hold">
                            <p:stCondLst>
                              <p:cond delay="0"/>
                            </p:stCondLst>
                            <p:childTnLst>
                              <p:par>
                                <p:cTn id="128" presetID="1" presetClass="entr" presetSubtype="0" fill="hold" grpId="0" nodeType="clickEffect">
                                  <p:stCondLst>
                                    <p:cond delay="0"/>
                                  </p:stCondLst>
                                  <p:childTnLst>
                                    <p:set>
                                      <p:cBhvr>
                                        <p:cTn id="129" dur="1" fill="hold">
                                          <p:stCondLst>
                                            <p:cond delay="0"/>
                                          </p:stCondLst>
                                        </p:cTn>
                                        <p:tgtEl>
                                          <p:spTgt spid="106"/>
                                        </p:tgtEl>
                                        <p:attrNameLst>
                                          <p:attrName>style.visibility</p:attrName>
                                        </p:attrNameLst>
                                      </p:cBhvr>
                                      <p:to>
                                        <p:strVal val="visible"/>
                                      </p:to>
                                    </p:set>
                                  </p:childTnLst>
                                </p:cTn>
                              </p:par>
                            </p:childTnLst>
                          </p:cTn>
                        </p:par>
                      </p:childTnLst>
                    </p:cTn>
                  </p:par>
                  <p:par>
                    <p:cTn id="130" fill="hold">
                      <p:stCondLst>
                        <p:cond delay="indefinite"/>
                      </p:stCondLst>
                      <p:childTnLst>
                        <p:par>
                          <p:cTn id="131" fill="hold">
                            <p:stCondLst>
                              <p:cond delay="0"/>
                            </p:stCondLst>
                            <p:childTnLst>
                              <p:par>
                                <p:cTn id="132" presetID="1" presetClass="entr" presetSubtype="0" fill="hold" grpId="0" nodeType="clickEffect">
                                  <p:stCondLst>
                                    <p:cond delay="0"/>
                                  </p:stCondLst>
                                  <p:childTnLst>
                                    <p:set>
                                      <p:cBhvr>
                                        <p:cTn id="133" dur="1" fill="hold">
                                          <p:stCondLst>
                                            <p:cond delay="0"/>
                                          </p:stCondLst>
                                        </p:cTn>
                                        <p:tgtEl>
                                          <p:spTgt spid="107"/>
                                        </p:tgtEl>
                                        <p:attrNameLst>
                                          <p:attrName>style.visibility</p:attrName>
                                        </p:attrNameLst>
                                      </p:cBhvr>
                                      <p:to>
                                        <p:strVal val="visible"/>
                                      </p:to>
                                    </p:set>
                                  </p:childTnLst>
                                </p:cTn>
                              </p:par>
                            </p:childTnLst>
                          </p:cTn>
                        </p:par>
                      </p:childTnLst>
                    </p:cTn>
                  </p:par>
                  <p:par>
                    <p:cTn id="134" fill="hold">
                      <p:stCondLst>
                        <p:cond delay="indefinite"/>
                      </p:stCondLst>
                      <p:childTnLst>
                        <p:par>
                          <p:cTn id="135" fill="hold">
                            <p:stCondLst>
                              <p:cond delay="0"/>
                            </p:stCondLst>
                            <p:childTnLst>
                              <p:par>
                                <p:cTn id="136" presetID="1" presetClass="entr" presetSubtype="0" fill="hold" grpId="0" nodeType="clickEffect">
                                  <p:stCondLst>
                                    <p:cond delay="0"/>
                                  </p:stCondLst>
                                  <p:childTnLst>
                                    <p:set>
                                      <p:cBhvr>
                                        <p:cTn id="137" dur="1" fill="hold">
                                          <p:stCondLst>
                                            <p:cond delay="0"/>
                                          </p:stCondLst>
                                        </p:cTn>
                                        <p:tgtEl>
                                          <p:spTgt spid="108"/>
                                        </p:tgtEl>
                                        <p:attrNameLst>
                                          <p:attrName>style.visibility</p:attrName>
                                        </p:attrNameLst>
                                      </p:cBhvr>
                                      <p:to>
                                        <p:strVal val="visible"/>
                                      </p:to>
                                    </p:set>
                                  </p:childTnLst>
                                </p:cTn>
                              </p:par>
                            </p:childTnLst>
                          </p:cTn>
                        </p:par>
                      </p:childTnLst>
                    </p:cTn>
                  </p:par>
                  <p:par>
                    <p:cTn id="138" fill="hold">
                      <p:stCondLst>
                        <p:cond delay="indefinite"/>
                      </p:stCondLst>
                      <p:childTnLst>
                        <p:par>
                          <p:cTn id="139" fill="hold">
                            <p:stCondLst>
                              <p:cond delay="0"/>
                            </p:stCondLst>
                            <p:childTnLst>
                              <p:par>
                                <p:cTn id="140" presetID="1" presetClass="entr" presetSubtype="0" fill="hold" grpId="0" nodeType="clickEffect">
                                  <p:stCondLst>
                                    <p:cond delay="0"/>
                                  </p:stCondLst>
                                  <p:childTnLst>
                                    <p:set>
                                      <p:cBhvr>
                                        <p:cTn id="141" dur="1" fill="hold">
                                          <p:stCondLst>
                                            <p:cond delay="0"/>
                                          </p:stCondLst>
                                        </p:cTn>
                                        <p:tgtEl>
                                          <p:spTgt spid="109"/>
                                        </p:tgtEl>
                                        <p:attrNameLst>
                                          <p:attrName>style.visibility</p:attrName>
                                        </p:attrNameLst>
                                      </p:cBhvr>
                                      <p:to>
                                        <p:strVal val="visible"/>
                                      </p:to>
                                    </p:set>
                                  </p:childTnLst>
                                </p:cTn>
                              </p:par>
                            </p:childTnLst>
                          </p:cTn>
                        </p:par>
                      </p:childTnLst>
                    </p:cTn>
                  </p:par>
                  <p:par>
                    <p:cTn id="142" fill="hold">
                      <p:stCondLst>
                        <p:cond delay="indefinite"/>
                      </p:stCondLst>
                      <p:childTnLst>
                        <p:par>
                          <p:cTn id="143" fill="hold">
                            <p:stCondLst>
                              <p:cond delay="0"/>
                            </p:stCondLst>
                            <p:childTnLst>
                              <p:par>
                                <p:cTn id="144" presetID="1" presetClass="entr" presetSubtype="0" fill="hold" grpId="0" nodeType="clickEffect">
                                  <p:stCondLst>
                                    <p:cond delay="0"/>
                                  </p:stCondLst>
                                  <p:childTnLst>
                                    <p:set>
                                      <p:cBhvr>
                                        <p:cTn id="145" dur="1" fill="hold">
                                          <p:stCondLst>
                                            <p:cond delay="0"/>
                                          </p:stCondLst>
                                        </p:cTn>
                                        <p:tgtEl>
                                          <p:spTgt spid="110"/>
                                        </p:tgtEl>
                                        <p:attrNameLst>
                                          <p:attrName>style.visibility</p:attrName>
                                        </p:attrNameLst>
                                      </p:cBhvr>
                                      <p:to>
                                        <p:strVal val="visible"/>
                                      </p:to>
                                    </p:set>
                                  </p:childTnLst>
                                </p:cTn>
                              </p:par>
                            </p:childTnLst>
                          </p:cTn>
                        </p:par>
                      </p:childTnLst>
                    </p:cTn>
                  </p:par>
                  <p:par>
                    <p:cTn id="146" fill="hold">
                      <p:stCondLst>
                        <p:cond delay="indefinite"/>
                      </p:stCondLst>
                      <p:childTnLst>
                        <p:par>
                          <p:cTn id="147" fill="hold">
                            <p:stCondLst>
                              <p:cond delay="0"/>
                            </p:stCondLst>
                            <p:childTnLst>
                              <p:par>
                                <p:cTn id="148" presetID="1" presetClass="entr" presetSubtype="0" fill="hold" grpId="0" nodeType="clickEffect">
                                  <p:stCondLst>
                                    <p:cond delay="0"/>
                                  </p:stCondLst>
                                  <p:childTnLst>
                                    <p:set>
                                      <p:cBhvr>
                                        <p:cTn id="149" dur="1" fill="hold">
                                          <p:stCondLst>
                                            <p:cond delay="0"/>
                                          </p:stCondLst>
                                        </p:cTn>
                                        <p:tgtEl>
                                          <p:spTgt spid="111"/>
                                        </p:tgtEl>
                                        <p:attrNameLst>
                                          <p:attrName>style.visibility</p:attrName>
                                        </p:attrNameLst>
                                      </p:cBhvr>
                                      <p:to>
                                        <p:strVal val="visible"/>
                                      </p:to>
                                    </p:set>
                                  </p:childTnLst>
                                </p:cTn>
                              </p:par>
                            </p:childTnLst>
                          </p:cTn>
                        </p:par>
                      </p:childTnLst>
                    </p:cTn>
                  </p:par>
                  <p:par>
                    <p:cTn id="150" fill="hold">
                      <p:stCondLst>
                        <p:cond delay="indefinite"/>
                      </p:stCondLst>
                      <p:childTnLst>
                        <p:par>
                          <p:cTn id="151" fill="hold">
                            <p:stCondLst>
                              <p:cond delay="0"/>
                            </p:stCondLst>
                            <p:childTnLst>
                              <p:par>
                                <p:cTn id="152" presetID="1" presetClass="entr" presetSubtype="0" fill="hold" nodeType="clickEffect">
                                  <p:stCondLst>
                                    <p:cond delay="0"/>
                                  </p:stCondLst>
                                  <p:childTnLst>
                                    <p:set>
                                      <p:cBhvr>
                                        <p:cTn id="153" dur="1" fill="hold">
                                          <p:stCondLst>
                                            <p:cond delay="0"/>
                                          </p:stCondLst>
                                        </p:cTn>
                                        <p:tgtEl>
                                          <p:spTgt spid="112"/>
                                        </p:tgtEl>
                                        <p:attrNameLst>
                                          <p:attrName>style.visibility</p:attrName>
                                        </p:attrNameLst>
                                      </p:cBhvr>
                                      <p:to>
                                        <p:strVal val="visible"/>
                                      </p:to>
                                    </p:set>
                                  </p:childTnLst>
                                </p:cTn>
                              </p:par>
                            </p:childTnLst>
                          </p:cTn>
                        </p:par>
                      </p:childTnLst>
                    </p:cTn>
                  </p:par>
                  <p:par>
                    <p:cTn id="154" fill="hold">
                      <p:stCondLst>
                        <p:cond delay="indefinite"/>
                      </p:stCondLst>
                      <p:childTnLst>
                        <p:par>
                          <p:cTn id="155" fill="hold">
                            <p:stCondLst>
                              <p:cond delay="0"/>
                            </p:stCondLst>
                            <p:childTnLst>
                              <p:par>
                                <p:cTn id="156" presetID="1" presetClass="entr" presetSubtype="0" fill="hold" grpId="0" nodeType="clickEffect">
                                  <p:stCondLst>
                                    <p:cond delay="0"/>
                                  </p:stCondLst>
                                  <p:childTnLst>
                                    <p:set>
                                      <p:cBhvr>
                                        <p:cTn id="157" dur="1" fill="hold">
                                          <p:stCondLst>
                                            <p:cond delay="0"/>
                                          </p:stCondLst>
                                        </p:cTn>
                                        <p:tgtEl>
                                          <p:spTgt spid="113"/>
                                        </p:tgtEl>
                                        <p:attrNameLst>
                                          <p:attrName>style.visibility</p:attrName>
                                        </p:attrNameLst>
                                      </p:cBhvr>
                                      <p:to>
                                        <p:strVal val="visible"/>
                                      </p:to>
                                    </p:set>
                                  </p:childTnLst>
                                </p:cTn>
                              </p:par>
                            </p:childTnLst>
                          </p:cTn>
                        </p:par>
                      </p:childTnLst>
                    </p:cTn>
                  </p:par>
                  <p:par>
                    <p:cTn id="158" fill="hold">
                      <p:stCondLst>
                        <p:cond delay="indefinite"/>
                      </p:stCondLst>
                      <p:childTnLst>
                        <p:par>
                          <p:cTn id="159" fill="hold">
                            <p:stCondLst>
                              <p:cond delay="0"/>
                            </p:stCondLst>
                            <p:childTnLst>
                              <p:par>
                                <p:cTn id="160" presetID="1" presetClass="entr" presetSubtype="0" fill="hold" grpId="0" nodeType="clickEffect">
                                  <p:stCondLst>
                                    <p:cond delay="0"/>
                                  </p:stCondLst>
                                  <p:childTnLst>
                                    <p:set>
                                      <p:cBhvr>
                                        <p:cTn id="161" dur="1" fill="hold">
                                          <p:stCondLst>
                                            <p:cond delay="0"/>
                                          </p:stCondLst>
                                        </p:cTn>
                                        <p:tgtEl>
                                          <p:spTgt spid="114"/>
                                        </p:tgtEl>
                                        <p:attrNameLst>
                                          <p:attrName>style.visibility</p:attrName>
                                        </p:attrNameLst>
                                      </p:cBhvr>
                                      <p:to>
                                        <p:strVal val="visible"/>
                                      </p:to>
                                    </p:set>
                                  </p:childTnLst>
                                </p:cTn>
                              </p:par>
                            </p:childTnLst>
                          </p:cTn>
                        </p:par>
                      </p:childTnLst>
                    </p:cTn>
                  </p:par>
                  <p:par>
                    <p:cTn id="162" fill="hold">
                      <p:stCondLst>
                        <p:cond delay="indefinite"/>
                      </p:stCondLst>
                      <p:childTnLst>
                        <p:par>
                          <p:cTn id="163" fill="hold">
                            <p:stCondLst>
                              <p:cond delay="0"/>
                            </p:stCondLst>
                            <p:childTnLst>
                              <p:par>
                                <p:cTn id="164" presetID="1" presetClass="entr" presetSubtype="0" fill="hold" grpId="0" nodeType="clickEffect">
                                  <p:stCondLst>
                                    <p:cond delay="0"/>
                                  </p:stCondLst>
                                  <p:childTnLst>
                                    <p:set>
                                      <p:cBhvr>
                                        <p:cTn id="165" dur="1" fill="hold">
                                          <p:stCondLst>
                                            <p:cond delay="0"/>
                                          </p:stCondLst>
                                        </p:cTn>
                                        <p:tgtEl>
                                          <p:spTgt spid="115"/>
                                        </p:tgtEl>
                                        <p:attrNameLst>
                                          <p:attrName>style.visibility</p:attrName>
                                        </p:attrNameLst>
                                      </p:cBhvr>
                                      <p:to>
                                        <p:strVal val="visible"/>
                                      </p:to>
                                    </p:set>
                                  </p:childTnLst>
                                </p:cTn>
                              </p:par>
                            </p:childTnLst>
                          </p:cTn>
                        </p:par>
                      </p:childTnLst>
                    </p:cTn>
                  </p:par>
                  <p:par>
                    <p:cTn id="166" fill="hold">
                      <p:stCondLst>
                        <p:cond delay="indefinite"/>
                      </p:stCondLst>
                      <p:childTnLst>
                        <p:par>
                          <p:cTn id="167" fill="hold">
                            <p:stCondLst>
                              <p:cond delay="0"/>
                            </p:stCondLst>
                            <p:childTnLst>
                              <p:par>
                                <p:cTn id="168" presetID="1" presetClass="entr" presetSubtype="0" fill="hold" grpId="0" nodeType="clickEffect">
                                  <p:stCondLst>
                                    <p:cond delay="0"/>
                                  </p:stCondLst>
                                  <p:childTnLst>
                                    <p:set>
                                      <p:cBhvr>
                                        <p:cTn id="169" dur="1" fill="hold">
                                          <p:stCondLst>
                                            <p:cond delay="0"/>
                                          </p:stCondLst>
                                        </p:cTn>
                                        <p:tgtEl>
                                          <p:spTgt spid="116"/>
                                        </p:tgtEl>
                                        <p:attrNameLst>
                                          <p:attrName>style.visibility</p:attrName>
                                        </p:attrNameLst>
                                      </p:cBhvr>
                                      <p:to>
                                        <p:strVal val="visible"/>
                                      </p:to>
                                    </p:set>
                                  </p:childTnLst>
                                </p:cTn>
                              </p:par>
                            </p:childTnLst>
                          </p:cTn>
                        </p:par>
                      </p:childTnLst>
                    </p:cTn>
                  </p:par>
                  <p:par>
                    <p:cTn id="170" fill="hold">
                      <p:stCondLst>
                        <p:cond delay="indefinite"/>
                      </p:stCondLst>
                      <p:childTnLst>
                        <p:par>
                          <p:cTn id="171" fill="hold">
                            <p:stCondLst>
                              <p:cond delay="0"/>
                            </p:stCondLst>
                            <p:childTnLst>
                              <p:par>
                                <p:cTn id="172" presetID="1" presetClass="entr" presetSubtype="0" fill="hold" grpId="0" nodeType="clickEffect">
                                  <p:stCondLst>
                                    <p:cond delay="0"/>
                                  </p:stCondLst>
                                  <p:childTnLst>
                                    <p:set>
                                      <p:cBhvr>
                                        <p:cTn id="173" dur="1" fill="hold">
                                          <p:stCondLst>
                                            <p:cond delay="0"/>
                                          </p:stCondLst>
                                        </p:cTn>
                                        <p:tgtEl>
                                          <p:spTgt spid="117"/>
                                        </p:tgtEl>
                                        <p:attrNameLst>
                                          <p:attrName>style.visibility</p:attrName>
                                        </p:attrNameLst>
                                      </p:cBhvr>
                                      <p:to>
                                        <p:strVal val="visible"/>
                                      </p:to>
                                    </p:set>
                                  </p:childTnLst>
                                </p:cTn>
                              </p:par>
                            </p:childTnLst>
                          </p:cTn>
                        </p:par>
                      </p:childTnLst>
                    </p:cTn>
                  </p:par>
                  <p:par>
                    <p:cTn id="174" fill="hold">
                      <p:stCondLst>
                        <p:cond delay="indefinite"/>
                      </p:stCondLst>
                      <p:childTnLst>
                        <p:par>
                          <p:cTn id="175" fill="hold">
                            <p:stCondLst>
                              <p:cond delay="0"/>
                            </p:stCondLst>
                            <p:childTnLst>
                              <p:par>
                                <p:cTn id="176" presetID="1" presetClass="entr" presetSubtype="0" fill="hold" grpId="0" nodeType="clickEffect">
                                  <p:stCondLst>
                                    <p:cond delay="0"/>
                                  </p:stCondLst>
                                  <p:childTnLst>
                                    <p:set>
                                      <p:cBhvr>
                                        <p:cTn id="177" dur="1" fill="hold">
                                          <p:stCondLst>
                                            <p:cond delay="0"/>
                                          </p:stCondLst>
                                        </p:cTn>
                                        <p:tgtEl>
                                          <p:spTgt spid="118"/>
                                        </p:tgtEl>
                                        <p:attrNameLst>
                                          <p:attrName>style.visibility</p:attrName>
                                        </p:attrNameLst>
                                      </p:cBhvr>
                                      <p:to>
                                        <p:strVal val="visible"/>
                                      </p:to>
                                    </p:set>
                                  </p:childTnLst>
                                </p:cTn>
                              </p:par>
                            </p:childTnLst>
                          </p:cTn>
                        </p:par>
                      </p:childTnLst>
                    </p:cTn>
                  </p:par>
                  <p:par>
                    <p:cTn id="178" fill="hold">
                      <p:stCondLst>
                        <p:cond delay="indefinite"/>
                      </p:stCondLst>
                      <p:childTnLst>
                        <p:par>
                          <p:cTn id="179" fill="hold">
                            <p:stCondLst>
                              <p:cond delay="0"/>
                            </p:stCondLst>
                            <p:childTnLst>
                              <p:par>
                                <p:cTn id="180" presetID="1" presetClass="entr" presetSubtype="0" fill="hold" grpId="0" nodeType="clickEffect">
                                  <p:stCondLst>
                                    <p:cond delay="0"/>
                                  </p:stCondLst>
                                  <p:childTnLst>
                                    <p:set>
                                      <p:cBhvr>
                                        <p:cTn id="181" dur="1" fill="hold">
                                          <p:stCondLst>
                                            <p:cond delay="0"/>
                                          </p:stCondLst>
                                        </p:cTn>
                                        <p:tgtEl>
                                          <p:spTgt spid="119"/>
                                        </p:tgtEl>
                                        <p:attrNameLst>
                                          <p:attrName>style.visibility</p:attrName>
                                        </p:attrNameLst>
                                      </p:cBhvr>
                                      <p:to>
                                        <p:strVal val="visible"/>
                                      </p:to>
                                    </p:set>
                                  </p:childTnLst>
                                </p:cTn>
                              </p:par>
                            </p:childTnLst>
                          </p:cTn>
                        </p:par>
                      </p:childTnLst>
                    </p:cTn>
                  </p:par>
                  <p:par>
                    <p:cTn id="182" fill="hold">
                      <p:stCondLst>
                        <p:cond delay="indefinite"/>
                      </p:stCondLst>
                      <p:childTnLst>
                        <p:par>
                          <p:cTn id="183" fill="hold">
                            <p:stCondLst>
                              <p:cond delay="0"/>
                            </p:stCondLst>
                            <p:childTnLst>
                              <p:par>
                                <p:cTn id="184" presetID="1" presetClass="entr" presetSubtype="0" fill="hold" grpId="0" nodeType="clickEffect">
                                  <p:stCondLst>
                                    <p:cond delay="0"/>
                                  </p:stCondLst>
                                  <p:childTnLst>
                                    <p:set>
                                      <p:cBhvr>
                                        <p:cTn id="185" dur="1" fill="hold">
                                          <p:stCondLst>
                                            <p:cond delay="0"/>
                                          </p:stCondLst>
                                        </p:cTn>
                                        <p:tgtEl>
                                          <p:spTgt spid="120"/>
                                        </p:tgtEl>
                                        <p:attrNameLst>
                                          <p:attrName>style.visibility</p:attrName>
                                        </p:attrNameLst>
                                      </p:cBhvr>
                                      <p:to>
                                        <p:strVal val="visible"/>
                                      </p:to>
                                    </p:set>
                                  </p:childTnLst>
                                </p:cTn>
                              </p:par>
                            </p:childTnLst>
                          </p:cTn>
                        </p:par>
                      </p:childTnLst>
                    </p:cTn>
                  </p:par>
                  <p:par>
                    <p:cTn id="186" fill="hold">
                      <p:stCondLst>
                        <p:cond delay="indefinite"/>
                      </p:stCondLst>
                      <p:childTnLst>
                        <p:par>
                          <p:cTn id="187" fill="hold">
                            <p:stCondLst>
                              <p:cond delay="0"/>
                            </p:stCondLst>
                            <p:childTnLst>
                              <p:par>
                                <p:cTn id="188" presetID="1" presetClass="entr" presetSubtype="0" fill="hold" grpId="0" nodeType="clickEffect">
                                  <p:stCondLst>
                                    <p:cond delay="0"/>
                                  </p:stCondLst>
                                  <p:childTnLst>
                                    <p:set>
                                      <p:cBhvr>
                                        <p:cTn id="189" dur="1" fill="hold">
                                          <p:stCondLst>
                                            <p:cond delay="0"/>
                                          </p:stCondLst>
                                        </p:cTn>
                                        <p:tgtEl>
                                          <p:spTgt spid="121"/>
                                        </p:tgtEl>
                                        <p:attrNameLst>
                                          <p:attrName>style.visibility</p:attrName>
                                        </p:attrNameLst>
                                      </p:cBhvr>
                                      <p:to>
                                        <p:strVal val="visible"/>
                                      </p:to>
                                    </p:set>
                                  </p:childTnLst>
                                </p:cTn>
                              </p:par>
                            </p:childTnLst>
                          </p:cTn>
                        </p:par>
                      </p:childTnLst>
                    </p:cTn>
                  </p:par>
                  <p:par>
                    <p:cTn id="190" fill="hold">
                      <p:stCondLst>
                        <p:cond delay="indefinite"/>
                      </p:stCondLst>
                      <p:childTnLst>
                        <p:par>
                          <p:cTn id="191" fill="hold">
                            <p:stCondLst>
                              <p:cond delay="0"/>
                            </p:stCondLst>
                            <p:childTnLst>
                              <p:par>
                                <p:cTn id="192" presetID="1" presetClass="entr" presetSubtype="0" fill="hold" grpId="0" nodeType="clickEffect">
                                  <p:stCondLst>
                                    <p:cond delay="0"/>
                                  </p:stCondLst>
                                  <p:childTnLst>
                                    <p:set>
                                      <p:cBhvr>
                                        <p:cTn id="193" dur="1" fill="hold">
                                          <p:stCondLst>
                                            <p:cond delay="0"/>
                                          </p:stCondLst>
                                        </p:cTn>
                                        <p:tgtEl>
                                          <p:spTgt spid="122"/>
                                        </p:tgtEl>
                                        <p:attrNameLst>
                                          <p:attrName>style.visibility</p:attrName>
                                        </p:attrNameLst>
                                      </p:cBhvr>
                                      <p:to>
                                        <p:strVal val="visible"/>
                                      </p:to>
                                    </p:set>
                                  </p:childTnLst>
                                </p:cTn>
                              </p:par>
                            </p:childTnLst>
                          </p:cTn>
                        </p:par>
                      </p:childTnLst>
                    </p:cTn>
                  </p:par>
                  <p:par>
                    <p:cTn id="194" fill="hold">
                      <p:stCondLst>
                        <p:cond delay="indefinite"/>
                      </p:stCondLst>
                      <p:childTnLst>
                        <p:par>
                          <p:cTn id="195" fill="hold">
                            <p:stCondLst>
                              <p:cond delay="0"/>
                            </p:stCondLst>
                            <p:childTnLst>
                              <p:par>
                                <p:cTn id="196" presetID="1" presetClass="entr" presetSubtype="0" fill="hold" grpId="0" nodeType="clickEffect">
                                  <p:stCondLst>
                                    <p:cond delay="0"/>
                                  </p:stCondLst>
                                  <p:childTnLst>
                                    <p:set>
                                      <p:cBhvr>
                                        <p:cTn id="197" dur="1" fill="hold">
                                          <p:stCondLst>
                                            <p:cond delay="0"/>
                                          </p:stCondLst>
                                        </p:cTn>
                                        <p:tgtEl>
                                          <p:spTgt spid="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P spid="68" grpId="0"/>
      <p:bldP spid="69" grpId="0"/>
      <p:bldP spid="70" grpId="0"/>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93" grpId="0"/>
      <p:bldP spid="94"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3" grpId="0"/>
      <p:bldP spid="114" grpId="0"/>
      <p:bldP spid="115" grpId="0"/>
      <p:bldP spid="116" grpId="0"/>
      <p:bldP spid="117" grpId="0"/>
      <p:bldP spid="118" grpId="0"/>
      <p:bldP spid="119" grpId="0"/>
      <p:bldP spid="120" grpId="0"/>
      <p:bldP spid="121" grpId="0"/>
      <p:bldP spid="122" grpId="0"/>
      <p:bldP spid="1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1">
            <a:extLst>
              <a:ext uri="{FF2B5EF4-FFF2-40B4-BE49-F238E27FC236}">
                <a16:creationId xmlns:a16="http://schemas.microsoft.com/office/drawing/2014/main" id="{A316DD52-7894-4A75-969C-CA0645DA2978}"/>
              </a:ext>
            </a:extLst>
          </p:cNvPr>
          <p:cNvSpPr/>
          <p:nvPr/>
        </p:nvSpPr>
        <p:spPr>
          <a:xfrm>
            <a:off x="9359900" y="258166"/>
            <a:ext cx="2568243" cy="400919"/>
          </a:xfrm>
          <a:prstGeom prst="roundRect">
            <a:avLst/>
          </a:prstGeom>
          <a:solidFill>
            <a:srgbClr val="F6640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graphicFrame>
        <p:nvGraphicFramePr>
          <p:cNvPr id="56" name="Table 55">
            <a:extLst>
              <a:ext uri="{FF2B5EF4-FFF2-40B4-BE49-F238E27FC236}">
                <a16:creationId xmlns:a16="http://schemas.microsoft.com/office/drawing/2014/main" id="{47DDA21A-244F-46D3-89F9-7D0CC5CCAA6E}"/>
              </a:ext>
            </a:extLst>
          </p:cNvPr>
          <p:cNvGraphicFramePr>
            <a:graphicFrameLocks noGrp="1"/>
          </p:cNvGraphicFramePr>
          <p:nvPr/>
        </p:nvGraphicFramePr>
        <p:xfrm>
          <a:off x="980510" y="580768"/>
          <a:ext cx="3475675" cy="5682547"/>
        </p:xfrm>
        <a:graphic>
          <a:graphicData uri="http://schemas.openxmlformats.org/drawingml/2006/table">
            <a:tbl>
              <a:tblPr firstRow="1" bandRow="1"/>
              <a:tblGrid>
                <a:gridCol w="723145">
                  <a:extLst>
                    <a:ext uri="{9D8B030D-6E8A-4147-A177-3AD203B41FA5}">
                      <a16:colId xmlns:a16="http://schemas.microsoft.com/office/drawing/2014/main" val="3826511760"/>
                    </a:ext>
                  </a:extLst>
                </a:gridCol>
                <a:gridCol w="1410715">
                  <a:extLst>
                    <a:ext uri="{9D8B030D-6E8A-4147-A177-3AD203B41FA5}">
                      <a16:colId xmlns:a16="http://schemas.microsoft.com/office/drawing/2014/main" val="2766133930"/>
                    </a:ext>
                  </a:extLst>
                </a:gridCol>
                <a:gridCol w="1341815">
                  <a:extLst>
                    <a:ext uri="{9D8B030D-6E8A-4147-A177-3AD203B41FA5}">
                      <a16:colId xmlns:a16="http://schemas.microsoft.com/office/drawing/2014/main" val="1055200239"/>
                    </a:ext>
                  </a:extLst>
                </a:gridCol>
              </a:tblGrid>
              <a:tr h="512638">
                <a:tc>
                  <a:txBody>
                    <a:bodyPr/>
                    <a:lstStyle>
                      <a:lvl1pPr marL="0" algn="l" defTabSz="914400" rtl="0" eaLnBrk="1" latinLnBrk="0" hangingPunct="1">
                        <a:defRPr sz="1800" b="1" kern="1200">
                          <a:solidFill>
                            <a:schemeClr val="dk1"/>
                          </a:solidFill>
                          <a:latin typeface="Tw Cen MT" panose="020B0602020104020603"/>
                        </a:defRPr>
                      </a:lvl1pPr>
                      <a:lvl2pPr marL="457200" algn="l" defTabSz="914400" rtl="0" eaLnBrk="1" latinLnBrk="0" hangingPunct="1">
                        <a:defRPr sz="1800" b="1" kern="1200">
                          <a:solidFill>
                            <a:schemeClr val="dk1"/>
                          </a:solidFill>
                          <a:latin typeface="Tw Cen MT" panose="020B0602020104020603"/>
                        </a:defRPr>
                      </a:lvl2pPr>
                      <a:lvl3pPr marL="914400" algn="l" defTabSz="914400" rtl="0" eaLnBrk="1" latinLnBrk="0" hangingPunct="1">
                        <a:defRPr sz="1800" b="1" kern="1200">
                          <a:solidFill>
                            <a:schemeClr val="dk1"/>
                          </a:solidFill>
                          <a:latin typeface="Tw Cen MT" panose="020B0602020104020603"/>
                        </a:defRPr>
                      </a:lvl3pPr>
                      <a:lvl4pPr marL="1371600" algn="l" defTabSz="914400" rtl="0" eaLnBrk="1" latinLnBrk="0" hangingPunct="1">
                        <a:defRPr sz="1800" b="1" kern="1200">
                          <a:solidFill>
                            <a:schemeClr val="dk1"/>
                          </a:solidFill>
                          <a:latin typeface="Tw Cen MT" panose="020B0602020104020603"/>
                        </a:defRPr>
                      </a:lvl4pPr>
                      <a:lvl5pPr marL="1828800" algn="l" defTabSz="914400" rtl="0" eaLnBrk="1" latinLnBrk="0" hangingPunct="1">
                        <a:defRPr sz="1800" b="1" kern="1200">
                          <a:solidFill>
                            <a:schemeClr val="dk1"/>
                          </a:solidFill>
                          <a:latin typeface="Tw Cen MT" panose="020B0602020104020603"/>
                        </a:defRPr>
                      </a:lvl5pPr>
                      <a:lvl6pPr marL="2286000" algn="l" defTabSz="914400" rtl="0" eaLnBrk="1" latinLnBrk="0" hangingPunct="1">
                        <a:defRPr sz="1800" b="1" kern="1200">
                          <a:solidFill>
                            <a:schemeClr val="dk1"/>
                          </a:solidFill>
                          <a:latin typeface="Tw Cen MT" panose="020B0602020104020603"/>
                        </a:defRPr>
                      </a:lvl6pPr>
                      <a:lvl7pPr marL="2743200" algn="l" defTabSz="914400" rtl="0" eaLnBrk="1" latinLnBrk="0" hangingPunct="1">
                        <a:defRPr sz="1800" b="1" kern="1200">
                          <a:solidFill>
                            <a:schemeClr val="dk1"/>
                          </a:solidFill>
                          <a:latin typeface="Tw Cen MT" panose="020B0602020104020603"/>
                        </a:defRPr>
                      </a:lvl7pPr>
                      <a:lvl8pPr marL="3200400" algn="l" defTabSz="914400" rtl="0" eaLnBrk="1" latinLnBrk="0" hangingPunct="1">
                        <a:defRPr sz="1800" b="1" kern="1200">
                          <a:solidFill>
                            <a:schemeClr val="dk1"/>
                          </a:solidFill>
                          <a:latin typeface="Tw Cen MT" panose="020B0602020104020603"/>
                        </a:defRPr>
                      </a:lvl8pPr>
                      <a:lvl9pPr marL="3657600" algn="l" defTabSz="914400" rtl="0" eaLnBrk="1" latinLnBrk="0" hangingPunct="1">
                        <a:defRPr sz="1800" b="1" kern="1200">
                          <a:solidFill>
                            <a:schemeClr val="dk1"/>
                          </a:solidFill>
                          <a:latin typeface="Tw Cen MT" panose="020B0602020104020603"/>
                        </a:defRPr>
                      </a:lvl9pPr>
                    </a:lstStyle>
                    <a:p>
                      <a:endParaRPr lang="en-GB" sz="2000" b="0" dirty="0">
                        <a:solidFill>
                          <a:srgbClr val="002060"/>
                        </a:solidFill>
                        <a:latin typeface="Century Gothic" panose="020B0502020202020204" pitchFamily="34" charset="0"/>
                      </a:endParaRPr>
                    </a:p>
                  </a:txBody>
                  <a:tcPr anchor="ct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tint val="20000"/>
                      </a:srgbClr>
                    </a:solidFill>
                  </a:tcPr>
                </a:tc>
                <a:tc>
                  <a:txBody>
                    <a:bodyPr/>
                    <a:lstStyle>
                      <a:lvl1pPr marL="0" algn="l" defTabSz="914400" rtl="0" eaLnBrk="1" latinLnBrk="0" hangingPunct="1">
                        <a:defRPr sz="1800" b="1" kern="1200">
                          <a:solidFill>
                            <a:schemeClr val="dk1"/>
                          </a:solidFill>
                          <a:latin typeface="Tw Cen MT" panose="020B0602020104020603"/>
                        </a:defRPr>
                      </a:lvl1pPr>
                      <a:lvl2pPr marL="457200" algn="l" defTabSz="914400" rtl="0" eaLnBrk="1" latinLnBrk="0" hangingPunct="1">
                        <a:defRPr sz="1800" b="1" kern="1200">
                          <a:solidFill>
                            <a:schemeClr val="dk1"/>
                          </a:solidFill>
                          <a:latin typeface="Tw Cen MT" panose="020B0602020104020603"/>
                        </a:defRPr>
                      </a:lvl2pPr>
                      <a:lvl3pPr marL="914400" algn="l" defTabSz="914400" rtl="0" eaLnBrk="1" latinLnBrk="0" hangingPunct="1">
                        <a:defRPr sz="1800" b="1" kern="1200">
                          <a:solidFill>
                            <a:schemeClr val="dk1"/>
                          </a:solidFill>
                          <a:latin typeface="Tw Cen MT" panose="020B0602020104020603"/>
                        </a:defRPr>
                      </a:lvl3pPr>
                      <a:lvl4pPr marL="1371600" algn="l" defTabSz="914400" rtl="0" eaLnBrk="1" latinLnBrk="0" hangingPunct="1">
                        <a:defRPr sz="1800" b="1" kern="1200">
                          <a:solidFill>
                            <a:schemeClr val="dk1"/>
                          </a:solidFill>
                          <a:latin typeface="Tw Cen MT" panose="020B0602020104020603"/>
                        </a:defRPr>
                      </a:lvl4pPr>
                      <a:lvl5pPr marL="1828800" algn="l" defTabSz="914400" rtl="0" eaLnBrk="1" latinLnBrk="0" hangingPunct="1">
                        <a:defRPr sz="1800" b="1" kern="1200">
                          <a:solidFill>
                            <a:schemeClr val="dk1"/>
                          </a:solidFill>
                          <a:latin typeface="Tw Cen MT" panose="020B0602020104020603"/>
                        </a:defRPr>
                      </a:lvl5pPr>
                      <a:lvl6pPr marL="2286000" algn="l" defTabSz="914400" rtl="0" eaLnBrk="1" latinLnBrk="0" hangingPunct="1">
                        <a:defRPr sz="1800" b="1" kern="1200">
                          <a:solidFill>
                            <a:schemeClr val="dk1"/>
                          </a:solidFill>
                          <a:latin typeface="Tw Cen MT" panose="020B0602020104020603"/>
                        </a:defRPr>
                      </a:lvl6pPr>
                      <a:lvl7pPr marL="2743200" algn="l" defTabSz="914400" rtl="0" eaLnBrk="1" latinLnBrk="0" hangingPunct="1">
                        <a:defRPr sz="1800" b="1" kern="1200">
                          <a:solidFill>
                            <a:schemeClr val="dk1"/>
                          </a:solidFill>
                          <a:latin typeface="Tw Cen MT" panose="020B0602020104020603"/>
                        </a:defRPr>
                      </a:lvl7pPr>
                      <a:lvl8pPr marL="3200400" algn="l" defTabSz="914400" rtl="0" eaLnBrk="1" latinLnBrk="0" hangingPunct="1">
                        <a:defRPr sz="1800" b="1" kern="1200">
                          <a:solidFill>
                            <a:schemeClr val="dk1"/>
                          </a:solidFill>
                          <a:latin typeface="Tw Cen MT" panose="020B0602020104020603"/>
                        </a:defRPr>
                      </a:lvl8pPr>
                      <a:lvl9pPr marL="3657600" algn="l" defTabSz="914400" rtl="0" eaLnBrk="1" latinLnBrk="0" hangingPunct="1">
                        <a:defRPr sz="1800" b="1" kern="1200">
                          <a:solidFill>
                            <a:schemeClr val="dk1"/>
                          </a:solidFill>
                          <a:latin typeface="Tw Cen MT" panose="020B0602020104020603"/>
                        </a:defRPr>
                      </a:lvl9pPr>
                    </a:lstStyle>
                    <a:p>
                      <a:pPr algn="ctr"/>
                      <a:r>
                        <a:rPr lang="en-GB" sz="2000" b="1" dirty="0">
                          <a:solidFill>
                            <a:srgbClr val="002060"/>
                          </a:solidFill>
                          <a:latin typeface="Century Gothic" panose="020B0502020202020204" pitchFamily="34" charset="0"/>
                        </a:rPr>
                        <a:t>QUE</a:t>
                      </a:r>
                    </a:p>
                  </a:txBody>
                  <a:tcPr anchor="ct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tint val="20000"/>
                      </a:srgbClr>
                    </a:solidFill>
                  </a:tcPr>
                </a:tc>
                <a:tc>
                  <a:txBody>
                    <a:bodyPr/>
                    <a:lstStyle>
                      <a:lvl1pPr marL="0" algn="l" defTabSz="914400" rtl="0" eaLnBrk="1" latinLnBrk="0" hangingPunct="1">
                        <a:defRPr sz="1800" b="1" kern="1200">
                          <a:solidFill>
                            <a:schemeClr val="dk1"/>
                          </a:solidFill>
                          <a:latin typeface="Tw Cen MT" panose="020B0602020104020603"/>
                        </a:defRPr>
                      </a:lvl1pPr>
                      <a:lvl2pPr marL="457200" algn="l" defTabSz="914400" rtl="0" eaLnBrk="1" latinLnBrk="0" hangingPunct="1">
                        <a:defRPr sz="1800" b="1" kern="1200">
                          <a:solidFill>
                            <a:schemeClr val="dk1"/>
                          </a:solidFill>
                          <a:latin typeface="Tw Cen MT" panose="020B0602020104020603"/>
                        </a:defRPr>
                      </a:lvl2pPr>
                      <a:lvl3pPr marL="914400" algn="l" defTabSz="914400" rtl="0" eaLnBrk="1" latinLnBrk="0" hangingPunct="1">
                        <a:defRPr sz="1800" b="1" kern="1200">
                          <a:solidFill>
                            <a:schemeClr val="dk1"/>
                          </a:solidFill>
                          <a:latin typeface="Tw Cen MT" panose="020B0602020104020603"/>
                        </a:defRPr>
                      </a:lvl3pPr>
                      <a:lvl4pPr marL="1371600" algn="l" defTabSz="914400" rtl="0" eaLnBrk="1" latinLnBrk="0" hangingPunct="1">
                        <a:defRPr sz="1800" b="1" kern="1200">
                          <a:solidFill>
                            <a:schemeClr val="dk1"/>
                          </a:solidFill>
                          <a:latin typeface="Tw Cen MT" panose="020B0602020104020603"/>
                        </a:defRPr>
                      </a:lvl4pPr>
                      <a:lvl5pPr marL="1828800" algn="l" defTabSz="914400" rtl="0" eaLnBrk="1" latinLnBrk="0" hangingPunct="1">
                        <a:defRPr sz="1800" b="1" kern="1200">
                          <a:solidFill>
                            <a:schemeClr val="dk1"/>
                          </a:solidFill>
                          <a:latin typeface="Tw Cen MT" panose="020B0602020104020603"/>
                        </a:defRPr>
                      </a:lvl5pPr>
                      <a:lvl6pPr marL="2286000" algn="l" defTabSz="914400" rtl="0" eaLnBrk="1" latinLnBrk="0" hangingPunct="1">
                        <a:defRPr sz="1800" b="1" kern="1200">
                          <a:solidFill>
                            <a:schemeClr val="dk1"/>
                          </a:solidFill>
                          <a:latin typeface="Tw Cen MT" panose="020B0602020104020603"/>
                        </a:defRPr>
                      </a:lvl6pPr>
                      <a:lvl7pPr marL="2743200" algn="l" defTabSz="914400" rtl="0" eaLnBrk="1" latinLnBrk="0" hangingPunct="1">
                        <a:defRPr sz="1800" b="1" kern="1200">
                          <a:solidFill>
                            <a:schemeClr val="dk1"/>
                          </a:solidFill>
                          <a:latin typeface="Tw Cen MT" panose="020B0602020104020603"/>
                        </a:defRPr>
                      </a:lvl7pPr>
                      <a:lvl8pPr marL="3200400" algn="l" defTabSz="914400" rtl="0" eaLnBrk="1" latinLnBrk="0" hangingPunct="1">
                        <a:defRPr sz="1800" b="1" kern="1200">
                          <a:solidFill>
                            <a:schemeClr val="dk1"/>
                          </a:solidFill>
                          <a:latin typeface="Tw Cen MT" panose="020B0602020104020603"/>
                        </a:defRPr>
                      </a:lvl8pPr>
                      <a:lvl9pPr marL="3657600" algn="l" defTabSz="914400" rtl="0" eaLnBrk="1" latinLnBrk="0" hangingPunct="1">
                        <a:defRPr sz="1800" b="1" kern="1200">
                          <a:solidFill>
                            <a:schemeClr val="dk1"/>
                          </a:solidFill>
                          <a:latin typeface="Tw Cen MT" panose="020B0602020104020603"/>
                        </a:defRPr>
                      </a:lvl9pPr>
                    </a:lstStyle>
                    <a:p>
                      <a:pPr algn="ctr"/>
                      <a:r>
                        <a:rPr lang="en-GB" sz="2000" b="1" dirty="0">
                          <a:solidFill>
                            <a:srgbClr val="002060"/>
                          </a:solidFill>
                          <a:latin typeface="Century Gothic" panose="020B0502020202020204" pitchFamily="34" charset="0"/>
                        </a:rPr>
                        <a:t>QUI</a:t>
                      </a:r>
                    </a:p>
                  </a:txBody>
                  <a:tcPr anchor="ct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tint val="20000"/>
                      </a:srgbClr>
                    </a:solidFill>
                  </a:tcPr>
                </a:tc>
                <a:extLst>
                  <a:ext uri="{0D108BD9-81ED-4DB2-BD59-A6C34878D82A}">
                    <a16:rowId xmlns:a16="http://schemas.microsoft.com/office/drawing/2014/main" val="1673340455"/>
                  </a:ext>
                </a:extLst>
              </a:tr>
              <a:tr h="512638">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GB" sz="2000" b="0" dirty="0">
                        <a:solidFill>
                          <a:srgbClr val="002060"/>
                        </a:solidFill>
                        <a:latin typeface="Century Gothic" panose="020B0502020202020204" pitchFamily="34" charset="0"/>
                      </a:endParaRPr>
                    </a:p>
                  </a:txBody>
                  <a:tcPr anchor="ct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tint val="40000"/>
                      </a:srgbClr>
                    </a:solid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GB" sz="2000" b="0" dirty="0">
                        <a:solidFill>
                          <a:srgbClr val="002060"/>
                        </a:solidFill>
                        <a:latin typeface="Century Gothic" panose="020B0502020202020204" pitchFamily="34" charset="0"/>
                      </a:endParaRPr>
                    </a:p>
                  </a:txBody>
                  <a:tcPr anchor="ct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tint val="40000"/>
                      </a:srgbClr>
                    </a:solid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GB" sz="2000" b="0" dirty="0">
                        <a:solidFill>
                          <a:srgbClr val="002060"/>
                        </a:solidFill>
                        <a:latin typeface="Century Gothic" panose="020B0502020202020204" pitchFamily="34" charset="0"/>
                      </a:endParaRPr>
                    </a:p>
                  </a:txBody>
                  <a:tcPr anchor="ct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tint val="40000"/>
                      </a:srgbClr>
                    </a:solidFill>
                  </a:tcPr>
                </a:tc>
                <a:extLst>
                  <a:ext uri="{0D108BD9-81ED-4DB2-BD59-A6C34878D82A}">
                    <a16:rowId xmlns:a16="http://schemas.microsoft.com/office/drawing/2014/main" val="345640607"/>
                  </a:ext>
                </a:extLst>
              </a:tr>
              <a:tr h="512638">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txBody>
                  <a:tcPr anchor="ct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tint val="20000"/>
                      </a:srgbClr>
                    </a:solid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txBody>
                  <a:tcPr anchor="ct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tint val="20000"/>
                      </a:srgbClr>
                    </a:solid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txBody>
                  <a:tcPr anchor="ct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tint val="20000"/>
                      </a:srgbClr>
                    </a:solidFill>
                  </a:tcPr>
                </a:tc>
                <a:extLst>
                  <a:ext uri="{0D108BD9-81ED-4DB2-BD59-A6C34878D82A}">
                    <a16:rowId xmlns:a16="http://schemas.microsoft.com/office/drawing/2014/main" val="4179238503"/>
                  </a:ext>
                </a:extLst>
              </a:tr>
              <a:tr h="558595">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GB" sz="2000" b="0" dirty="0">
                        <a:solidFill>
                          <a:srgbClr val="002060"/>
                        </a:solidFill>
                        <a:latin typeface="Century Gothic" panose="020B0502020202020204" pitchFamily="34" charset="0"/>
                      </a:endParaRPr>
                    </a:p>
                  </a:txBody>
                  <a:tcPr anchor="ct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tint val="40000"/>
                      </a:srgbClr>
                    </a:solid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GB" sz="2000" b="0" dirty="0">
                        <a:solidFill>
                          <a:srgbClr val="002060"/>
                        </a:solidFill>
                        <a:latin typeface="Century Gothic" panose="020B0502020202020204" pitchFamily="34" charset="0"/>
                      </a:endParaRPr>
                    </a:p>
                  </a:txBody>
                  <a:tcPr anchor="ct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tint val="40000"/>
                      </a:srgbClr>
                    </a:solid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GB" sz="2000" b="0" dirty="0">
                        <a:solidFill>
                          <a:srgbClr val="002060"/>
                        </a:solidFill>
                        <a:latin typeface="Century Gothic" panose="020B0502020202020204" pitchFamily="34" charset="0"/>
                      </a:endParaRPr>
                    </a:p>
                  </a:txBody>
                  <a:tcPr anchor="ct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tint val="40000"/>
                      </a:srgbClr>
                    </a:solidFill>
                  </a:tcPr>
                </a:tc>
                <a:extLst>
                  <a:ext uri="{0D108BD9-81ED-4DB2-BD59-A6C34878D82A}">
                    <a16:rowId xmlns:a16="http://schemas.microsoft.com/office/drawing/2014/main" val="1570167395"/>
                  </a:ext>
                </a:extLst>
              </a:tr>
              <a:tr h="512638">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GB" sz="2000" b="0" dirty="0">
                        <a:solidFill>
                          <a:srgbClr val="002060"/>
                        </a:solidFill>
                        <a:latin typeface="Century Gothic" panose="020B0502020202020204" pitchFamily="34" charset="0"/>
                      </a:endParaRPr>
                    </a:p>
                  </a:txBody>
                  <a:tcPr anchor="ct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tint val="20000"/>
                      </a:srgbClr>
                    </a:solid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GB" sz="2000" b="0" dirty="0">
                        <a:solidFill>
                          <a:srgbClr val="002060"/>
                        </a:solidFill>
                        <a:latin typeface="Century Gothic" panose="020B0502020202020204" pitchFamily="34" charset="0"/>
                      </a:endParaRPr>
                    </a:p>
                  </a:txBody>
                  <a:tcPr anchor="ct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tint val="20000"/>
                      </a:srgbClr>
                    </a:solid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GB" sz="2000" b="0" dirty="0">
                        <a:solidFill>
                          <a:srgbClr val="002060"/>
                        </a:solidFill>
                        <a:latin typeface="Century Gothic" panose="020B0502020202020204" pitchFamily="34" charset="0"/>
                      </a:endParaRPr>
                    </a:p>
                  </a:txBody>
                  <a:tcPr anchor="ct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tint val="20000"/>
                      </a:srgbClr>
                    </a:solidFill>
                  </a:tcPr>
                </a:tc>
                <a:extLst>
                  <a:ext uri="{0D108BD9-81ED-4DB2-BD59-A6C34878D82A}">
                    <a16:rowId xmlns:a16="http://schemas.microsoft.com/office/drawing/2014/main" val="2107718701"/>
                  </a:ext>
                </a:extLst>
              </a:tr>
              <a:tr h="512638">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GB" sz="2000" b="0" dirty="0">
                        <a:solidFill>
                          <a:srgbClr val="002060"/>
                        </a:solidFill>
                        <a:latin typeface="Century Gothic" panose="020B0502020202020204" pitchFamily="34" charset="0"/>
                      </a:endParaRPr>
                    </a:p>
                  </a:txBody>
                  <a:tcPr anchor="ct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tint val="40000"/>
                      </a:srgbClr>
                    </a:solid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GB" sz="2000" b="0" dirty="0">
                        <a:solidFill>
                          <a:srgbClr val="002060"/>
                        </a:solidFill>
                        <a:latin typeface="Century Gothic" panose="020B0502020202020204" pitchFamily="34" charset="0"/>
                      </a:endParaRPr>
                    </a:p>
                  </a:txBody>
                  <a:tcPr anchor="ct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tint val="40000"/>
                      </a:srgbClr>
                    </a:solid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GB" sz="2000" b="0" dirty="0">
                        <a:solidFill>
                          <a:srgbClr val="002060"/>
                        </a:solidFill>
                        <a:latin typeface="Century Gothic" panose="020B0502020202020204" pitchFamily="34" charset="0"/>
                      </a:endParaRPr>
                    </a:p>
                  </a:txBody>
                  <a:tcPr anchor="ct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tint val="40000"/>
                      </a:srgbClr>
                    </a:solidFill>
                  </a:tcPr>
                </a:tc>
                <a:extLst>
                  <a:ext uri="{0D108BD9-81ED-4DB2-BD59-A6C34878D82A}">
                    <a16:rowId xmlns:a16="http://schemas.microsoft.com/office/drawing/2014/main" val="1556631420"/>
                  </a:ext>
                </a:extLst>
              </a:tr>
              <a:tr h="512638">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GB" sz="2000" b="0" dirty="0">
                        <a:solidFill>
                          <a:srgbClr val="002060"/>
                        </a:solidFill>
                        <a:latin typeface="Century Gothic" panose="020B0502020202020204" pitchFamily="34" charset="0"/>
                      </a:endParaRPr>
                    </a:p>
                  </a:txBody>
                  <a:tcPr anchor="ct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tint val="20000"/>
                      </a:srgbClr>
                    </a:solid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GB" sz="2000" b="0" dirty="0">
                        <a:solidFill>
                          <a:srgbClr val="002060"/>
                        </a:solidFill>
                        <a:latin typeface="Century Gothic" panose="020B0502020202020204" pitchFamily="34" charset="0"/>
                      </a:endParaRPr>
                    </a:p>
                  </a:txBody>
                  <a:tcPr anchor="ct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tint val="20000"/>
                      </a:srgbClr>
                    </a:solid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GB" sz="2000" b="0" dirty="0">
                        <a:solidFill>
                          <a:srgbClr val="002060"/>
                        </a:solidFill>
                        <a:latin typeface="Century Gothic" panose="020B0502020202020204" pitchFamily="34" charset="0"/>
                      </a:endParaRPr>
                    </a:p>
                  </a:txBody>
                  <a:tcPr anchor="ct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tint val="20000"/>
                      </a:srgbClr>
                    </a:solidFill>
                  </a:tcPr>
                </a:tc>
                <a:extLst>
                  <a:ext uri="{0D108BD9-81ED-4DB2-BD59-A6C34878D82A}">
                    <a16:rowId xmlns:a16="http://schemas.microsoft.com/office/drawing/2014/main" val="2245996"/>
                  </a:ext>
                </a:extLst>
              </a:tr>
              <a:tr h="512638">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GB" sz="2000" b="0" dirty="0">
                        <a:solidFill>
                          <a:srgbClr val="002060"/>
                        </a:solidFill>
                        <a:latin typeface="Century Gothic" panose="020B0502020202020204" pitchFamily="34" charset="0"/>
                      </a:endParaRPr>
                    </a:p>
                  </a:txBody>
                  <a:tcPr anchor="ct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tint val="40000"/>
                      </a:srgbClr>
                    </a:solid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GB" sz="2000" b="0" dirty="0">
                        <a:solidFill>
                          <a:srgbClr val="002060"/>
                        </a:solidFill>
                        <a:latin typeface="Century Gothic" panose="020B0502020202020204" pitchFamily="34" charset="0"/>
                      </a:endParaRPr>
                    </a:p>
                  </a:txBody>
                  <a:tcPr anchor="ct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tint val="40000"/>
                      </a:srgbClr>
                    </a:solid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GB" sz="2000" b="0" dirty="0">
                        <a:solidFill>
                          <a:srgbClr val="002060"/>
                        </a:solidFill>
                        <a:latin typeface="Century Gothic" panose="020B0502020202020204" pitchFamily="34" charset="0"/>
                      </a:endParaRPr>
                    </a:p>
                  </a:txBody>
                  <a:tcPr anchor="ct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tint val="40000"/>
                      </a:srgbClr>
                    </a:solidFill>
                  </a:tcPr>
                </a:tc>
                <a:extLst>
                  <a:ext uri="{0D108BD9-81ED-4DB2-BD59-A6C34878D82A}">
                    <a16:rowId xmlns:a16="http://schemas.microsoft.com/office/drawing/2014/main" val="2480737977"/>
                  </a:ext>
                </a:extLst>
              </a:tr>
              <a:tr h="512638">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GB" sz="2000" b="0" dirty="0">
                        <a:solidFill>
                          <a:srgbClr val="002060"/>
                        </a:solidFill>
                        <a:latin typeface="Century Gothic" panose="020B0502020202020204" pitchFamily="34" charset="0"/>
                      </a:endParaRPr>
                    </a:p>
                  </a:txBody>
                  <a:tcPr anchor="ct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tint val="20000"/>
                      </a:srgbClr>
                    </a:solid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GB" sz="2000" b="0" dirty="0">
                        <a:solidFill>
                          <a:srgbClr val="002060"/>
                        </a:solidFill>
                        <a:latin typeface="Century Gothic" panose="020B0502020202020204" pitchFamily="34" charset="0"/>
                      </a:endParaRPr>
                    </a:p>
                  </a:txBody>
                  <a:tcPr anchor="ct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tint val="20000"/>
                      </a:srgbClr>
                    </a:solid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GB" sz="2000" b="0" dirty="0">
                        <a:solidFill>
                          <a:srgbClr val="002060"/>
                        </a:solidFill>
                        <a:latin typeface="Century Gothic" panose="020B0502020202020204" pitchFamily="34" charset="0"/>
                      </a:endParaRPr>
                    </a:p>
                  </a:txBody>
                  <a:tcPr anchor="ct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tint val="20000"/>
                      </a:srgbClr>
                    </a:solidFill>
                  </a:tcPr>
                </a:tc>
                <a:extLst>
                  <a:ext uri="{0D108BD9-81ED-4DB2-BD59-A6C34878D82A}">
                    <a16:rowId xmlns:a16="http://schemas.microsoft.com/office/drawing/2014/main" val="1612876144"/>
                  </a:ext>
                </a:extLst>
              </a:tr>
              <a:tr h="510210">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GB" sz="2000" b="0" dirty="0">
                        <a:solidFill>
                          <a:srgbClr val="002060"/>
                        </a:solidFill>
                        <a:latin typeface="Century Gothic" panose="020B0502020202020204" pitchFamily="34" charset="0"/>
                      </a:endParaRPr>
                    </a:p>
                  </a:txBody>
                  <a:tcPr anchor="ct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tint val="40000"/>
                      </a:srgbClr>
                    </a:solid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GB" sz="2000" b="0" dirty="0">
                        <a:solidFill>
                          <a:srgbClr val="002060"/>
                        </a:solidFill>
                        <a:latin typeface="Century Gothic" panose="020B0502020202020204" pitchFamily="34" charset="0"/>
                      </a:endParaRPr>
                    </a:p>
                  </a:txBody>
                  <a:tcPr anchor="ct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tint val="40000"/>
                      </a:srgbClr>
                    </a:solid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GB" sz="2000" b="0" dirty="0">
                        <a:solidFill>
                          <a:srgbClr val="002060"/>
                        </a:solidFill>
                        <a:latin typeface="Century Gothic" panose="020B0502020202020204" pitchFamily="34" charset="0"/>
                      </a:endParaRPr>
                    </a:p>
                  </a:txBody>
                  <a:tcPr anchor="ct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tint val="40000"/>
                      </a:srgbClr>
                    </a:solidFill>
                  </a:tcPr>
                </a:tc>
                <a:extLst>
                  <a:ext uri="{0D108BD9-81ED-4DB2-BD59-A6C34878D82A}">
                    <a16:rowId xmlns:a16="http://schemas.microsoft.com/office/drawing/2014/main" val="3750220700"/>
                  </a:ext>
                </a:extLst>
              </a:tr>
              <a:tr h="512638">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GB" sz="2000" b="0" dirty="0">
                        <a:solidFill>
                          <a:srgbClr val="002060"/>
                        </a:solidFill>
                        <a:latin typeface="Century Gothic" panose="020B0502020202020204" pitchFamily="34" charset="0"/>
                      </a:endParaRPr>
                    </a:p>
                  </a:txBody>
                  <a:tcPr anchor="ct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tint val="20000"/>
                      </a:srgbClr>
                    </a:solid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GB" sz="2000" b="0" dirty="0">
                        <a:solidFill>
                          <a:srgbClr val="002060"/>
                        </a:solidFill>
                        <a:latin typeface="Century Gothic" panose="020B0502020202020204" pitchFamily="34" charset="0"/>
                      </a:endParaRPr>
                    </a:p>
                  </a:txBody>
                  <a:tcPr anchor="ct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tint val="20000"/>
                      </a:srgbClr>
                    </a:solid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GB" sz="2000" b="0" dirty="0">
                        <a:solidFill>
                          <a:srgbClr val="002060"/>
                        </a:solidFill>
                        <a:latin typeface="Century Gothic" panose="020B0502020202020204" pitchFamily="34" charset="0"/>
                      </a:endParaRPr>
                    </a:p>
                  </a:txBody>
                  <a:tcPr anchor="ct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tint val="20000"/>
                      </a:srgbClr>
                    </a:solidFill>
                  </a:tcPr>
                </a:tc>
                <a:extLst>
                  <a:ext uri="{0D108BD9-81ED-4DB2-BD59-A6C34878D82A}">
                    <a16:rowId xmlns:a16="http://schemas.microsoft.com/office/drawing/2014/main" val="1914553514"/>
                  </a:ext>
                </a:extLst>
              </a:tr>
            </a:tbl>
          </a:graphicData>
        </a:graphic>
      </p:graphicFrame>
      <p:pic>
        <p:nvPicPr>
          <p:cNvPr id="57" name="Picture 56">
            <a:extLst>
              <a:ext uri="{FF2B5EF4-FFF2-40B4-BE49-F238E27FC236}">
                <a16:creationId xmlns:a16="http://schemas.microsoft.com/office/drawing/2014/main" id="{AD55089F-EF42-4801-BB81-CB07AB2708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5164" y="1062561"/>
            <a:ext cx="522871" cy="544657"/>
          </a:xfrm>
          <a:prstGeom prst="rect">
            <a:avLst/>
          </a:prstGeom>
        </p:spPr>
      </p:pic>
      <p:pic>
        <p:nvPicPr>
          <p:cNvPr id="58" name="Picture 57">
            <a:extLst>
              <a:ext uri="{FF2B5EF4-FFF2-40B4-BE49-F238E27FC236}">
                <a16:creationId xmlns:a16="http://schemas.microsoft.com/office/drawing/2014/main" id="{DB140947-3C94-4345-AA41-182DF164D2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5674" y="1568535"/>
            <a:ext cx="522871" cy="544657"/>
          </a:xfrm>
          <a:prstGeom prst="rect">
            <a:avLst/>
          </a:prstGeom>
        </p:spPr>
      </p:pic>
      <p:pic>
        <p:nvPicPr>
          <p:cNvPr id="59" name="Picture 58">
            <a:extLst>
              <a:ext uri="{FF2B5EF4-FFF2-40B4-BE49-F238E27FC236}">
                <a16:creationId xmlns:a16="http://schemas.microsoft.com/office/drawing/2014/main" id="{4E7C8168-41F6-47FC-B2A4-2D35FB4DCC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5674" y="2113192"/>
            <a:ext cx="522871" cy="544657"/>
          </a:xfrm>
          <a:prstGeom prst="rect">
            <a:avLst/>
          </a:prstGeom>
        </p:spPr>
      </p:pic>
      <p:pic>
        <p:nvPicPr>
          <p:cNvPr id="60" name="Picture 59">
            <a:extLst>
              <a:ext uri="{FF2B5EF4-FFF2-40B4-BE49-F238E27FC236}">
                <a16:creationId xmlns:a16="http://schemas.microsoft.com/office/drawing/2014/main" id="{83750E5B-9516-4E87-90B9-7318636A8C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3140" y="2658108"/>
            <a:ext cx="522871" cy="544657"/>
          </a:xfrm>
          <a:prstGeom prst="rect">
            <a:avLst/>
          </a:prstGeom>
        </p:spPr>
      </p:pic>
      <p:pic>
        <p:nvPicPr>
          <p:cNvPr id="61" name="Picture 60">
            <a:extLst>
              <a:ext uri="{FF2B5EF4-FFF2-40B4-BE49-F238E27FC236}">
                <a16:creationId xmlns:a16="http://schemas.microsoft.com/office/drawing/2014/main" id="{D2D7F2BC-3CDE-42BC-B989-0405F93705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9592" y="3163628"/>
            <a:ext cx="522871" cy="544657"/>
          </a:xfrm>
          <a:prstGeom prst="rect">
            <a:avLst/>
          </a:prstGeom>
        </p:spPr>
      </p:pic>
      <p:pic>
        <p:nvPicPr>
          <p:cNvPr id="62" name="Picture 61">
            <a:extLst>
              <a:ext uri="{FF2B5EF4-FFF2-40B4-BE49-F238E27FC236}">
                <a16:creationId xmlns:a16="http://schemas.microsoft.com/office/drawing/2014/main" id="{61BD3241-F21B-4985-A2B2-66F702932D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9592" y="3696194"/>
            <a:ext cx="522871" cy="544657"/>
          </a:xfrm>
          <a:prstGeom prst="rect">
            <a:avLst/>
          </a:prstGeom>
        </p:spPr>
      </p:pic>
      <p:pic>
        <p:nvPicPr>
          <p:cNvPr id="63" name="Picture 62">
            <a:extLst>
              <a:ext uri="{FF2B5EF4-FFF2-40B4-BE49-F238E27FC236}">
                <a16:creationId xmlns:a16="http://schemas.microsoft.com/office/drawing/2014/main" id="{28A6E97E-C4B6-423F-8A65-96C8B1FF80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0149" y="4184844"/>
            <a:ext cx="522871" cy="544657"/>
          </a:xfrm>
          <a:prstGeom prst="rect">
            <a:avLst/>
          </a:prstGeom>
        </p:spPr>
      </p:pic>
      <p:pic>
        <p:nvPicPr>
          <p:cNvPr id="64" name="Picture 63">
            <a:extLst>
              <a:ext uri="{FF2B5EF4-FFF2-40B4-BE49-F238E27FC236}">
                <a16:creationId xmlns:a16="http://schemas.microsoft.com/office/drawing/2014/main" id="{CAF2AA12-ED03-47CA-8E8F-3B4942E679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5051" y="4685952"/>
            <a:ext cx="522871" cy="544657"/>
          </a:xfrm>
          <a:prstGeom prst="rect">
            <a:avLst/>
          </a:prstGeom>
        </p:spPr>
      </p:pic>
      <p:pic>
        <p:nvPicPr>
          <p:cNvPr id="65" name="Picture 64">
            <a:extLst>
              <a:ext uri="{FF2B5EF4-FFF2-40B4-BE49-F238E27FC236}">
                <a16:creationId xmlns:a16="http://schemas.microsoft.com/office/drawing/2014/main" id="{F5A9B8DC-67FE-4C4E-A101-957177EE8A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9592" y="5201821"/>
            <a:ext cx="522871" cy="544657"/>
          </a:xfrm>
          <a:prstGeom prst="rect">
            <a:avLst/>
          </a:prstGeom>
        </p:spPr>
      </p:pic>
      <p:pic>
        <p:nvPicPr>
          <p:cNvPr id="66" name="Picture 65">
            <a:extLst>
              <a:ext uri="{FF2B5EF4-FFF2-40B4-BE49-F238E27FC236}">
                <a16:creationId xmlns:a16="http://schemas.microsoft.com/office/drawing/2014/main" id="{8AD7F64D-5927-4D7B-AC22-760ABF29E8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0148" y="5707307"/>
            <a:ext cx="522871" cy="544657"/>
          </a:xfrm>
          <a:prstGeom prst="rect">
            <a:avLst/>
          </a:prstGeom>
        </p:spPr>
      </p:pic>
      <p:graphicFrame>
        <p:nvGraphicFramePr>
          <p:cNvPr id="67" name="Table 66">
            <a:extLst>
              <a:ext uri="{FF2B5EF4-FFF2-40B4-BE49-F238E27FC236}">
                <a16:creationId xmlns:a16="http://schemas.microsoft.com/office/drawing/2014/main" id="{B2317C2F-7626-4B29-9704-EB837EA5345F}"/>
              </a:ext>
            </a:extLst>
          </p:cNvPr>
          <p:cNvGraphicFramePr>
            <a:graphicFrameLocks noGrp="1"/>
          </p:cNvGraphicFramePr>
          <p:nvPr/>
        </p:nvGraphicFramePr>
        <p:xfrm>
          <a:off x="4503823" y="580770"/>
          <a:ext cx="1592177" cy="5696459"/>
        </p:xfrm>
        <a:graphic>
          <a:graphicData uri="http://schemas.openxmlformats.org/drawingml/2006/table">
            <a:tbl>
              <a:tblPr firstRow="1" bandRow="1"/>
              <a:tblGrid>
                <a:gridCol w="1592177">
                  <a:extLst>
                    <a:ext uri="{9D8B030D-6E8A-4147-A177-3AD203B41FA5}">
                      <a16:colId xmlns:a16="http://schemas.microsoft.com/office/drawing/2014/main" val="3826511760"/>
                    </a:ext>
                  </a:extLst>
                </a:gridCol>
              </a:tblGrid>
              <a:tr h="513893">
                <a:tc>
                  <a:txBody>
                    <a:bodyPr/>
                    <a:lstStyle>
                      <a:lvl1pPr marL="0" algn="l" defTabSz="914400" rtl="0" eaLnBrk="1" latinLnBrk="0" hangingPunct="1">
                        <a:defRPr sz="1800" b="1" kern="1200">
                          <a:solidFill>
                            <a:schemeClr val="tx1"/>
                          </a:solidFill>
                          <a:latin typeface="Tw Cen MT" panose="020B0602020104020603"/>
                        </a:defRPr>
                      </a:lvl1pPr>
                      <a:lvl2pPr marL="457200" algn="l" defTabSz="914400" rtl="0" eaLnBrk="1" latinLnBrk="0" hangingPunct="1">
                        <a:defRPr sz="1800" b="1" kern="1200">
                          <a:solidFill>
                            <a:schemeClr val="tx1"/>
                          </a:solidFill>
                          <a:latin typeface="Tw Cen MT" panose="020B0602020104020603"/>
                        </a:defRPr>
                      </a:lvl2pPr>
                      <a:lvl3pPr marL="914400" algn="l" defTabSz="914400" rtl="0" eaLnBrk="1" latinLnBrk="0" hangingPunct="1">
                        <a:defRPr sz="1800" b="1" kern="1200">
                          <a:solidFill>
                            <a:schemeClr val="tx1"/>
                          </a:solidFill>
                          <a:latin typeface="Tw Cen MT" panose="020B0602020104020603"/>
                        </a:defRPr>
                      </a:lvl3pPr>
                      <a:lvl4pPr marL="1371600" algn="l" defTabSz="914400" rtl="0" eaLnBrk="1" latinLnBrk="0" hangingPunct="1">
                        <a:defRPr sz="1800" b="1" kern="1200">
                          <a:solidFill>
                            <a:schemeClr val="tx1"/>
                          </a:solidFill>
                          <a:latin typeface="Tw Cen MT" panose="020B0602020104020603"/>
                        </a:defRPr>
                      </a:lvl4pPr>
                      <a:lvl5pPr marL="1828800" algn="l" defTabSz="914400" rtl="0" eaLnBrk="1" latinLnBrk="0" hangingPunct="1">
                        <a:defRPr sz="1800" b="1" kern="1200">
                          <a:solidFill>
                            <a:schemeClr val="tx1"/>
                          </a:solidFill>
                          <a:latin typeface="Tw Cen MT" panose="020B0602020104020603"/>
                        </a:defRPr>
                      </a:lvl5pPr>
                      <a:lvl6pPr marL="2286000" algn="l" defTabSz="914400" rtl="0" eaLnBrk="1" latinLnBrk="0" hangingPunct="1">
                        <a:defRPr sz="1800" b="1" kern="1200">
                          <a:solidFill>
                            <a:schemeClr val="tx1"/>
                          </a:solidFill>
                          <a:latin typeface="Tw Cen MT" panose="020B0602020104020603"/>
                        </a:defRPr>
                      </a:lvl6pPr>
                      <a:lvl7pPr marL="2743200" algn="l" defTabSz="914400" rtl="0" eaLnBrk="1" latinLnBrk="0" hangingPunct="1">
                        <a:defRPr sz="1800" b="1" kern="1200">
                          <a:solidFill>
                            <a:schemeClr val="tx1"/>
                          </a:solidFill>
                          <a:latin typeface="Tw Cen MT" panose="020B0602020104020603"/>
                        </a:defRPr>
                      </a:lvl7pPr>
                      <a:lvl8pPr marL="3200400" algn="l" defTabSz="914400" rtl="0" eaLnBrk="1" latinLnBrk="0" hangingPunct="1">
                        <a:defRPr sz="1800" b="1" kern="1200">
                          <a:solidFill>
                            <a:schemeClr val="tx1"/>
                          </a:solidFill>
                          <a:latin typeface="Tw Cen MT" panose="020B0602020104020603"/>
                        </a:defRPr>
                      </a:lvl8pPr>
                      <a:lvl9pPr marL="3657600" algn="l" defTabSz="914400" rtl="0" eaLnBrk="1" latinLnBrk="0" hangingPunct="1">
                        <a:defRPr sz="1800" b="1" kern="1200">
                          <a:solidFill>
                            <a:schemeClr val="tx1"/>
                          </a:solidFill>
                          <a:latin typeface="Tw Cen MT" panose="020B0602020104020603"/>
                        </a:defRPr>
                      </a:lvl9pPr>
                    </a:lstStyle>
                    <a:p>
                      <a:pPr algn="ctr"/>
                      <a:endParaRPr lang="en-GB" sz="2400" b="1" i="1" dirty="0">
                        <a:solidFill>
                          <a:srgbClr val="002060"/>
                        </a:solidFill>
                        <a:latin typeface="Century Gothic" panose="020B0502020202020204" pitchFamily="34" charset="0"/>
                      </a:endParaRPr>
                    </a:p>
                  </a:txBody>
                  <a:tcPr anchor="ctr">
                    <a:lnL w="12700" cmpd="sng">
                      <a:solidFill>
                        <a:srgbClr val="ED7D31"/>
                      </a:solidFill>
                    </a:lnL>
                    <a:lnR w="12700" cmpd="sng">
                      <a:solidFill>
                        <a:srgbClr val="ED7D31"/>
                      </a:solidFill>
                    </a:lnR>
                    <a:lnT w="12700" cmpd="sng">
                      <a:solidFill>
                        <a:srgbClr val="ED7D31"/>
                      </a:solidFill>
                    </a:lnT>
                    <a:lnB w="25400" cmpd="sng">
                      <a:solidFill>
                        <a:srgbClr val="ED7D31"/>
                      </a:solidFill>
                    </a:lnB>
                    <a:lnTlToBr w="12700" cmpd="sng">
                      <a:noFill/>
                      <a:prstDash val="solid"/>
                    </a:lnTlToBr>
                    <a:lnBlToTr w="12700" cmpd="sng">
                      <a:noFill/>
                      <a:prstDash val="solid"/>
                    </a:lnBlToTr>
                    <a:noFill/>
                  </a:tcPr>
                </a:tc>
                <a:extLst>
                  <a:ext uri="{0D108BD9-81ED-4DB2-BD59-A6C34878D82A}">
                    <a16:rowId xmlns:a16="http://schemas.microsoft.com/office/drawing/2014/main" val="1673340455"/>
                  </a:ext>
                </a:extLst>
              </a:tr>
              <a:tr h="513893">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a:endParaRPr lang="en-GB" sz="2000" b="1" dirty="0">
                        <a:solidFill>
                          <a:srgbClr val="7030A0"/>
                        </a:solidFill>
                        <a:latin typeface="Century Gothic" panose="020B0502020202020204" pitchFamily="34" charset="0"/>
                      </a:endParaRPr>
                    </a:p>
                  </a:txBody>
                  <a:tcPr anchor="ctr">
                    <a:lnL w="12700" cmpd="sng">
                      <a:solidFill>
                        <a:srgbClr val="ED7D31"/>
                      </a:solidFill>
                    </a:lnL>
                    <a:lnR w="12700" cmpd="sng">
                      <a:solidFill>
                        <a:srgbClr val="ED7D31"/>
                      </a:solidFill>
                    </a:lnR>
                    <a:lnT w="25400" cmpd="sng">
                      <a:solidFill>
                        <a:srgbClr val="ED7D31"/>
                      </a:solidFill>
                    </a:lnT>
                    <a:lnB w="12700" cmpd="sng">
                      <a:solidFill>
                        <a:srgbClr val="ED7D31"/>
                      </a:solid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345640607"/>
                  </a:ext>
                </a:extLst>
              </a:tr>
              <a:tr h="513893">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b="1" dirty="0">
                        <a:solidFill>
                          <a:srgbClr val="002060"/>
                        </a:solidFill>
                        <a:latin typeface="Century Gothic" panose="020B0502020202020204" pitchFamily="34" charset="0"/>
                      </a:endParaRPr>
                    </a:p>
                  </a:txBody>
                  <a:tcPr anchor="ct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extLst>
                  <a:ext uri="{0D108BD9-81ED-4DB2-BD59-A6C34878D82A}">
                    <a16:rowId xmlns:a16="http://schemas.microsoft.com/office/drawing/2014/main" val="4179238503"/>
                  </a:ext>
                </a:extLst>
              </a:tr>
              <a:tr h="559963">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b="1" dirty="0">
                        <a:solidFill>
                          <a:srgbClr val="002060"/>
                        </a:solidFill>
                        <a:latin typeface="Century Gothic" panose="020B0502020202020204" pitchFamily="34" charset="0"/>
                      </a:endParaRPr>
                    </a:p>
                  </a:txBody>
                  <a:tcPr anchor="ct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570167395"/>
                  </a:ext>
                </a:extLst>
              </a:tr>
              <a:tr h="513893">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a:endParaRPr lang="en-GB" sz="2000" b="1" dirty="0">
                        <a:solidFill>
                          <a:srgbClr val="7030A0"/>
                        </a:solidFill>
                        <a:latin typeface="Century Gothic" panose="020B0502020202020204" pitchFamily="34" charset="0"/>
                      </a:endParaRPr>
                    </a:p>
                  </a:txBody>
                  <a:tcPr anchor="ct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extLst>
                  <a:ext uri="{0D108BD9-81ED-4DB2-BD59-A6C34878D82A}">
                    <a16:rowId xmlns:a16="http://schemas.microsoft.com/office/drawing/2014/main" val="2107718701"/>
                  </a:ext>
                </a:extLst>
              </a:tr>
              <a:tr h="513893">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a:endParaRPr lang="en-GB" sz="2000" b="1" dirty="0">
                        <a:solidFill>
                          <a:srgbClr val="002060"/>
                        </a:solidFill>
                        <a:latin typeface="Century Gothic" panose="020B0502020202020204" pitchFamily="34" charset="0"/>
                      </a:endParaRPr>
                    </a:p>
                  </a:txBody>
                  <a:tcPr anchor="ct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556631420"/>
                  </a:ext>
                </a:extLst>
              </a:tr>
              <a:tr h="513893">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b="1" dirty="0">
                        <a:solidFill>
                          <a:srgbClr val="002060"/>
                        </a:solidFill>
                        <a:latin typeface="Century Gothic" panose="020B0502020202020204" pitchFamily="34" charset="0"/>
                      </a:endParaRPr>
                    </a:p>
                  </a:txBody>
                  <a:tcPr anchor="ct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extLst>
                  <a:ext uri="{0D108BD9-81ED-4DB2-BD59-A6C34878D82A}">
                    <a16:rowId xmlns:a16="http://schemas.microsoft.com/office/drawing/2014/main" val="2245996"/>
                  </a:ext>
                </a:extLst>
              </a:tr>
              <a:tr h="513893">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a:endParaRPr lang="en-GB" sz="2000" b="1" dirty="0">
                        <a:solidFill>
                          <a:srgbClr val="002060"/>
                        </a:solidFill>
                        <a:latin typeface="Century Gothic" panose="020B0502020202020204" pitchFamily="34" charset="0"/>
                      </a:endParaRPr>
                    </a:p>
                  </a:txBody>
                  <a:tcPr anchor="ct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2480737977"/>
                  </a:ext>
                </a:extLst>
              </a:tr>
              <a:tr h="513893">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a:endParaRPr lang="en-GB" sz="2000" b="1" dirty="0">
                        <a:solidFill>
                          <a:srgbClr val="002060"/>
                        </a:solidFill>
                        <a:latin typeface="Century Gothic" panose="020B0502020202020204" pitchFamily="34" charset="0"/>
                      </a:endParaRPr>
                    </a:p>
                  </a:txBody>
                  <a:tcPr anchor="ct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extLst>
                  <a:ext uri="{0D108BD9-81ED-4DB2-BD59-A6C34878D82A}">
                    <a16:rowId xmlns:a16="http://schemas.microsoft.com/office/drawing/2014/main" val="1612876144"/>
                  </a:ext>
                </a:extLst>
              </a:tr>
              <a:tr h="511459">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a:endParaRPr lang="en-GB" sz="2000" b="1" dirty="0">
                        <a:solidFill>
                          <a:srgbClr val="002060"/>
                        </a:solidFill>
                        <a:latin typeface="Century Gothic" panose="020B0502020202020204" pitchFamily="34" charset="0"/>
                      </a:endParaRPr>
                    </a:p>
                  </a:txBody>
                  <a:tcPr anchor="ct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3750220700"/>
                  </a:ext>
                </a:extLst>
              </a:tr>
              <a:tr h="513893">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a:endParaRPr lang="en-GB" sz="2000" b="1" dirty="0">
                        <a:solidFill>
                          <a:srgbClr val="002060"/>
                        </a:solidFill>
                        <a:latin typeface="Century Gothic" panose="020B0502020202020204" pitchFamily="34" charset="0"/>
                      </a:endParaRPr>
                    </a:p>
                  </a:txBody>
                  <a:tcPr anchor="ct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extLst>
                  <a:ext uri="{0D108BD9-81ED-4DB2-BD59-A6C34878D82A}">
                    <a16:rowId xmlns:a16="http://schemas.microsoft.com/office/drawing/2014/main" val="1914553514"/>
                  </a:ext>
                </a:extLst>
              </a:tr>
            </a:tbl>
          </a:graphicData>
        </a:graphic>
      </p:graphicFrame>
      <p:sp>
        <p:nvSpPr>
          <p:cNvPr id="68" name="TextBox 67">
            <a:extLst>
              <a:ext uri="{FF2B5EF4-FFF2-40B4-BE49-F238E27FC236}">
                <a16:creationId xmlns:a16="http://schemas.microsoft.com/office/drawing/2014/main" id="{A302AFEE-6C4E-4268-8D76-9D208AF3FAC1}"/>
              </a:ext>
            </a:extLst>
          </p:cNvPr>
          <p:cNvSpPr txBox="1"/>
          <p:nvPr/>
        </p:nvSpPr>
        <p:spPr>
          <a:xfrm>
            <a:off x="4656006" y="1128522"/>
            <a:ext cx="1758221"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0" cap="none" spc="0" normalizeH="0" baseline="0" noProof="0" dirty="0" err="1">
                <a:ln>
                  <a:noFill/>
                </a:ln>
                <a:solidFill>
                  <a:srgbClr val="002060"/>
                </a:solidFill>
                <a:effectLst/>
                <a:uLnTx/>
                <a:uFillTx/>
                <a:latin typeface="Century Gothic" panose="020F0302020204030204"/>
                <a:ea typeface="+mn-ea"/>
                <a:cs typeface="+mn-cs"/>
              </a:rPr>
              <a:t>por</a:t>
            </a:r>
            <a:r>
              <a:rPr kumimoji="0" lang="en-GB" sz="2200" b="1" i="0" u="none" strike="noStrike" kern="0" cap="none" spc="0" normalizeH="0" baseline="0" noProof="0" dirty="0" err="1">
                <a:ln>
                  <a:noFill/>
                </a:ln>
                <a:solidFill>
                  <a:srgbClr val="7030A0"/>
                </a:solidFill>
                <a:effectLst/>
                <a:uLnTx/>
                <a:uFillTx/>
                <a:latin typeface="Century Gothic" panose="020F0302020204030204"/>
                <a:ea typeface="+mn-ea"/>
                <a:cs typeface="+mn-cs"/>
              </a:rPr>
              <a:t>que</a:t>
            </a:r>
            <a:endParaRPr kumimoji="0" lang="en-GB" sz="2200" b="1" i="0" u="none" strike="noStrike" kern="0" cap="none" spc="0" normalizeH="0" baseline="0" noProof="0" dirty="0">
              <a:ln>
                <a:noFill/>
              </a:ln>
              <a:solidFill>
                <a:srgbClr val="7030A0"/>
              </a:solidFill>
              <a:effectLst/>
              <a:uLnTx/>
              <a:uFillTx/>
              <a:latin typeface="Century Gothic" panose="020F0302020204030204"/>
              <a:ea typeface="+mn-ea"/>
              <a:cs typeface="+mn-cs"/>
            </a:endParaRPr>
          </a:p>
        </p:txBody>
      </p:sp>
      <p:sp>
        <p:nvSpPr>
          <p:cNvPr id="69" name="TextBox 68">
            <a:extLst>
              <a:ext uri="{FF2B5EF4-FFF2-40B4-BE49-F238E27FC236}">
                <a16:creationId xmlns:a16="http://schemas.microsoft.com/office/drawing/2014/main" id="{B53CF7A6-003C-458C-A231-DC6565F1EEE8}"/>
              </a:ext>
            </a:extLst>
          </p:cNvPr>
          <p:cNvSpPr txBox="1"/>
          <p:nvPr/>
        </p:nvSpPr>
        <p:spPr>
          <a:xfrm>
            <a:off x="4577946" y="1654769"/>
            <a:ext cx="1538442"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0" cap="none" spc="0" normalizeH="0" baseline="0" noProof="0" dirty="0" err="1">
                <a:ln>
                  <a:noFill/>
                </a:ln>
                <a:solidFill>
                  <a:srgbClr val="002060"/>
                </a:solidFill>
                <a:effectLst/>
                <a:uLnTx/>
                <a:uFillTx/>
                <a:latin typeface="Century Gothic" panose="020F0302020204030204"/>
                <a:ea typeface="+mn-ea"/>
                <a:cs typeface="+mn-cs"/>
              </a:rPr>
              <a:t>tran</a:t>
            </a:r>
            <a:r>
              <a:rPr kumimoji="0" lang="en-GB" sz="2200" b="1" i="0" u="none" strike="noStrike" kern="0" cap="none" spc="0" normalizeH="0" baseline="0" noProof="0" dirty="0" err="1">
                <a:ln>
                  <a:noFill/>
                </a:ln>
                <a:solidFill>
                  <a:srgbClr val="ED7D31"/>
                </a:solidFill>
                <a:effectLst/>
                <a:uLnTx/>
                <a:uFillTx/>
                <a:latin typeface="Century Gothic" panose="020F0302020204030204"/>
                <a:ea typeface="+mn-ea"/>
                <a:cs typeface="+mn-cs"/>
              </a:rPr>
              <a:t>qui</a:t>
            </a:r>
            <a:r>
              <a:rPr kumimoji="0" lang="en-GB" sz="2200" b="1" i="0" u="none" strike="noStrike" kern="0" cap="none" spc="0" normalizeH="0" baseline="0" noProof="0" dirty="0" err="1">
                <a:ln>
                  <a:noFill/>
                </a:ln>
                <a:solidFill>
                  <a:srgbClr val="002060"/>
                </a:solidFill>
                <a:effectLst/>
                <a:uLnTx/>
                <a:uFillTx/>
                <a:latin typeface="Century Gothic" panose="020F0302020204030204"/>
                <a:ea typeface="+mn-ea"/>
                <a:cs typeface="+mn-cs"/>
              </a:rPr>
              <a:t>lo</a:t>
            </a:r>
            <a:endParaRPr kumimoji="0" lang="en-GB" sz="2200" b="1" i="0" u="none" strike="noStrike" kern="0" cap="none" spc="0" normalizeH="0" baseline="0" noProof="0" dirty="0">
              <a:ln>
                <a:noFill/>
              </a:ln>
              <a:solidFill>
                <a:srgbClr val="002060"/>
              </a:solidFill>
              <a:effectLst/>
              <a:uLnTx/>
              <a:uFillTx/>
              <a:latin typeface="Century Gothic" panose="020F0302020204030204"/>
              <a:ea typeface="+mn-ea"/>
              <a:cs typeface="+mn-cs"/>
            </a:endParaRPr>
          </a:p>
        </p:txBody>
      </p:sp>
      <p:sp>
        <p:nvSpPr>
          <p:cNvPr id="70" name="TextBox 69">
            <a:extLst>
              <a:ext uri="{FF2B5EF4-FFF2-40B4-BE49-F238E27FC236}">
                <a16:creationId xmlns:a16="http://schemas.microsoft.com/office/drawing/2014/main" id="{CC6D4C1D-6294-45AA-AB1B-F3BA952BBC81}"/>
              </a:ext>
            </a:extLst>
          </p:cNvPr>
          <p:cNvSpPr txBox="1"/>
          <p:nvPr/>
        </p:nvSpPr>
        <p:spPr>
          <a:xfrm>
            <a:off x="4627987" y="2188971"/>
            <a:ext cx="1538442"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0" cap="none" spc="0" normalizeH="0" baseline="0" noProof="0" dirty="0">
                <a:ln>
                  <a:noFill/>
                </a:ln>
                <a:solidFill>
                  <a:srgbClr val="002060"/>
                </a:solidFill>
                <a:effectLst/>
                <a:uLnTx/>
                <a:uFillTx/>
                <a:latin typeface="Century Gothic" panose="020F0302020204030204"/>
                <a:ea typeface="+mn-ea"/>
                <a:cs typeface="+mn-cs"/>
              </a:rPr>
              <a:t>¿</a:t>
            </a:r>
            <a:r>
              <a:rPr kumimoji="0" lang="en-GB" sz="2200" b="1" i="0" u="none" strike="noStrike" kern="0" cap="none" spc="0" normalizeH="0" baseline="0" noProof="0" dirty="0" err="1">
                <a:ln>
                  <a:noFill/>
                </a:ln>
                <a:solidFill>
                  <a:srgbClr val="ED7D31"/>
                </a:solidFill>
                <a:effectLst/>
                <a:uLnTx/>
                <a:uFillTx/>
                <a:latin typeface="Century Gothic" panose="020F0302020204030204"/>
                <a:ea typeface="+mn-ea"/>
                <a:cs typeface="+mn-cs"/>
              </a:rPr>
              <a:t>qui</a:t>
            </a:r>
            <a:r>
              <a:rPr kumimoji="0" lang="en-GB" sz="2200" b="1" i="0" u="none" strike="noStrike" kern="0" cap="none" spc="0" normalizeH="0" baseline="0" noProof="0" dirty="0" err="1">
                <a:ln>
                  <a:noFill/>
                </a:ln>
                <a:solidFill>
                  <a:srgbClr val="002060"/>
                </a:solidFill>
                <a:effectLst/>
                <a:uLnTx/>
                <a:uFillTx/>
                <a:latin typeface="Century Gothic" panose="020F0302020204030204"/>
                <a:ea typeface="+mn-ea"/>
                <a:cs typeface="+mn-cs"/>
              </a:rPr>
              <a:t>én</a:t>
            </a:r>
            <a:r>
              <a:rPr kumimoji="0" lang="en-GB" sz="2200" b="1" i="0" u="none" strike="noStrike" kern="0" cap="none" spc="0" normalizeH="0" baseline="0" noProof="0" dirty="0">
                <a:ln>
                  <a:noFill/>
                </a:ln>
                <a:solidFill>
                  <a:srgbClr val="002060"/>
                </a:solidFill>
                <a:effectLst/>
                <a:uLnTx/>
                <a:uFillTx/>
                <a:latin typeface="Century Gothic" panose="020F0302020204030204"/>
                <a:ea typeface="+mn-ea"/>
                <a:cs typeface="+mn-cs"/>
              </a:rPr>
              <a:t>?</a:t>
            </a:r>
          </a:p>
        </p:txBody>
      </p:sp>
      <p:sp>
        <p:nvSpPr>
          <p:cNvPr id="71" name="TextBox 70">
            <a:extLst>
              <a:ext uri="{FF2B5EF4-FFF2-40B4-BE49-F238E27FC236}">
                <a16:creationId xmlns:a16="http://schemas.microsoft.com/office/drawing/2014/main" id="{78883F8A-3E57-4206-8451-6E5C24884CB8}"/>
              </a:ext>
            </a:extLst>
          </p:cNvPr>
          <p:cNvSpPr txBox="1"/>
          <p:nvPr/>
        </p:nvSpPr>
        <p:spPr>
          <a:xfrm>
            <a:off x="4680537" y="2736361"/>
            <a:ext cx="134796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0" cap="none" spc="0" normalizeH="0" baseline="0" noProof="0" dirty="0" err="1">
                <a:ln>
                  <a:noFill/>
                </a:ln>
                <a:solidFill>
                  <a:srgbClr val="002060"/>
                </a:solidFill>
                <a:effectLst/>
                <a:uLnTx/>
                <a:uFillTx/>
                <a:latin typeface="Century Gothic" panose="020F0302020204030204"/>
                <a:ea typeface="+mn-ea"/>
                <a:cs typeface="+mn-cs"/>
              </a:rPr>
              <a:t>par</a:t>
            </a:r>
            <a:r>
              <a:rPr kumimoji="0" lang="en-GB" sz="2200" b="1" i="0" u="none" strike="noStrike" kern="0" cap="none" spc="0" normalizeH="0" baseline="0" noProof="0" dirty="0" err="1">
                <a:ln>
                  <a:noFill/>
                </a:ln>
                <a:solidFill>
                  <a:srgbClr val="7030A0"/>
                </a:solidFill>
                <a:effectLst/>
                <a:uLnTx/>
                <a:uFillTx/>
                <a:latin typeface="Century Gothic" panose="020F0302020204030204"/>
                <a:ea typeface="+mn-ea"/>
                <a:cs typeface="+mn-cs"/>
              </a:rPr>
              <a:t>que</a:t>
            </a:r>
            <a:endParaRPr kumimoji="0" lang="en-GB" sz="2200" b="1" i="0" u="none" strike="noStrike" kern="0" cap="none" spc="0" normalizeH="0" baseline="0" noProof="0" dirty="0">
              <a:ln>
                <a:noFill/>
              </a:ln>
              <a:solidFill>
                <a:srgbClr val="7030A0"/>
              </a:solidFill>
              <a:effectLst/>
              <a:uLnTx/>
              <a:uFillTx/>
              <a:latin typeface="Century Gothic" panose="020F0302020204030204"/>
              <a:ea typeface="+mn-ea"/>
              <a:cs typeface="+mn-cs"/>
            </a:endParaRPr>
          </a:p>
        </p:txBody>
      </p:sp>
      <p:sp>
        <p:nvSpPr>
          <p:cNvPr id="72" name="TextBox 71">
            <a:extLst>
              <a:ext uri="{FF2B5EF4-FFF2-40B4-BE49-F238E27FC236}">
                <a16:creationId xmlns:a16="http://schemas.microsoft.com/office/drawing/2014/main" id="{E6475D8A-E802-40CD-AE3B-BF950A7EA754}"/>
              </a:ext>
            </a:extLst>
          </p:cNvPr>
          <p:cNvSpPr txBox="1"/>
          <p:nvPr/>
        </p:nvSpPr>
        <p:spPr>
          <a:xfrm>
            <a:off x="4680537" y="3264182"/>
            <a:ext cx="164100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0" cap="none" spc="0" normalizeH="0" baseline="0" noProof="0" dirty="0">
                <a:ln>
                  <a:noFill/>
                </a:ln>
                <a:solidFill>
                  <a:srgbClr val="ED7D31"/>
                </a:solidFill>
                <a:effectLst/>
                <a:uLnTx/>
                <a:uFillTx/>
                <a:latin typeface="Century Gothic" panose="020F0302020204030204"/>
                <a:ea typeface="+mn-ea"/>
                <a:cs typeface="+mn-cs"/>
              </a:rPr>
              <a:t>qui</a:t>
            </a:r>
            <a:r>
              <a:rPr kumimoji="0" lang="en-GB" sz="2200" b="1" i="0" u="none" strike="noStrike" kern="0" cap="none" spc="0" normalizeH="0" baseline="0" noProof="0" dirty="0">
                <a:ln>
                  <a:noFill/>
                </a:ln>
                <a:solidFill>
                  <a:srgbClr val="002060"/>
                </a:solidFill>
                <a:effectLst/>
                <a:uLnTx/>
                <a:uFillTx/>
                <a:latin typeface="Century Gothic" panose="020F0302020204030204"/>
                <a:ea typeface="+mn-ea"/>
                <a:cs typeface="+mn-cs"/>
              </a:rPr>
              <a:t>nce</a:t>
            </a:r>
          </a:p>
        </p:txBody>
      </p:sp>
      <p:sp>
        <p:nvSpPr>
          <p:cNvPr id="73" name="TextBox 72">
            <a:extLst>
              <a:ext uri="{FF2B5EF4-FFF2-40B4-BE49-F238E27FC236}">
                <a16:creationId xmlns:a16="http://schemas.microsoft.com/office/drawing/2014/main" id="{FCA88172-0984-4E9D-884B-FBB3CE671E0B}"/>
              </a:ext>
            </a:extLst>
          </p:cNvPr>
          <p:cNvSpPr txBox="1"/>
          <p:nvPr/>
        </p:nvSpPr>
        <p:spPr>
          <a:xfrm>
            <a:off x="4698796" y="3783242"/>
            <a:ext cx="123075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0" cap="none" spc="0" normalizeH="0" baseline="0" noProof="0" dirty="0" err="1">
                <a:ln>
                  <a:noFill/>
                </a:ln>
                <a:solidFill>
                  <a:srgbClr val="ED7D31"/>
                </a:solidFill>
                <a:effectLst/>
                <a:uLnTx/>
                <a:uFillTx/>
                <a:latin typeface="Century Gothic" panose="020F0302020204030204"/>
                <a:ea typeface="+mn-ea"/>
                <a:cs typeface="+mn-cs"/>
              </a:rPr>
              <a:t>qui</a:t>
            </a:r>
            <a:r>
              <a:rPr kumimoji="0" lang="en-GB" sz="2200" b="1" i="0" u="none" strike="noStrike" kern="0" cap="none" spc="0" normalizeH="0" baseline="0" noProof="0" dirty="0" err="1">
                <a:ln>
                  <a:noFill/>
                </a:ln>
                <a:solidFill>
                  <a:srgbClr val="002060"/>
                </a:solidFill>
                <a:effectLst/>
                <a:uLnTx/>
                <a:uFillTx/>
                <a:latin typeface="Century Gothic" panose="020F0302020204030204"/>
                <a:ea typeface="+mn-ea"/>
                <a:cs typeface="+mn-cs"/>
              </a:rPr>
              <a:t>ero</a:t>
            </a:r>
            <a:endParaRPr kumimoji="0" lang="en-GB" sz="2200" b="1" i="0" u="none" strike="noStrike" kern="0" cap="none" spc="0" normalizeH="0" baseline="0" noProof="0" dirty="0">
              <a:ln>
                <a:noFill/>
              </a:ln>
              <a:solidFill>
                <a:srgbClr val="002060"/>
              </a:solidFill>
              <a:effectLst/>
              <a:uLnTx/>
              <a:uFillTx/>
              <a:latin typeface="Century Gothic" panose="020F0302020204030204"/>
              <a:ea typeface="+mn-ea"/>
              <a:cs typeface="+mn-cs"/>
            </a:endParaRPr>
          </a:p>
        </p:txBody>
      </p:sp>
      <p:sp>
        <p:nvSpPr>
          <p:cNvPr id="74" name="TextBox 73">
            <a:extLst>
              <a:ext uri="{FF2B5EF4-FFF2-40B4-BE49-F238E27FC236}">
                <a16:creationId xmlns:a16="http://schemas.microsoft.com/office/drawing/2014/main" id="{A88CF91F-18ED-41ED-A35A-C813E442A804}"/>
              </a:ext>
            </a:extLst>
          </p:cNvPr>
          <p:cNvSpPr txBox="1"/>
          <p:nvPr/>
        </p:nvSpPr>
        <p:spPr>
          <a:xfrm>
            <a:off x="4680538" y="4260134"/>
            <a:ext cx="123075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0" cap="none" spc="0" normalizeH="0" baseline="0" noProof="0" dirty="0" err="1">
                <a:ln>
                  <a:noFill/>
                </a:ln>
                <a:solidFill>
                  <a:srgbClr val="7030A0"/>
                </a:solidFill>
                <a:effectLst/>
                <a:uLnTx/>
                <a:uFillTx/>
                <a:latin typeface="Century Gothic" panose="020F0302020204030204"/>
                <a:ea typeface="+mn-ea"/>
                <a:cs typeface="+mn-cs"/>
              </a:rPr>
              <a:t>que</a:t>
            </a:r>
            <a:r>
              <a:rPr kumimoji="0" lang="en-GB" sz="2200" b="1" i="0" u="none" strike="noStrike" kern="0" cap="none" spc="0" normalizeH="0" baseline="0" noProof="0" dirty="0" err="1">
                <a:ln>
                  <a:noFill/>
                </a:ln>
                <a:solidFill>
                  <a:srgbClr val="002060"/>
                </a:solidFill>
                <a:effectLst/>
                <a:uLnTx/>
                <a:uFillTx/>
                <a:latin typeface="Century Gothic" panose="020F0302020204030204"/>
                <a:ea typeface="+mn-ea"/>
                <a:cs typeface="+mn-cs"/>
              </a:rPr>
              <a:t>rer</a:t>
            </a:r>
            <a:endParaRPr kumimoji="0" lang="en-GB" sz="2200" b="1" i="0" u="none" strike="noStrike" kern="0" cap="none" spc="0" normalizeH="0" baseline="0" noProof="0" dirty="0">
              <a:ln>
                <a:noFill/>
              </a:ln>
              <a:solidFill>
                <a:srgbClr val="002060"/>
              </a:solidFill>
              <a:effectLst/>
              <a:uLnTx/>
              <a:uFillTx/>
              <a:latin typeface="Century Gothic" panose="020F0302020204030204"/>
              <a:ea typeface="+mn-ea"/>
              <a:cs typeface="+mn-cs"/>
            </a:endParaRPr>
          </a:p>
        </p:txBody>
      </p:sp>
      <p:sp>
        <p:nvSpPr>
          <p:cNvPr id="75" name="TextBox 74">
            <a:extLst>
              <a:ext uri="{FF2B5EF4-FFF2-40B4-BE49-F238E27FC236}">
                <a16:creationId xmlns:a16="http://schemas.microsoft.com/office/drawing/2014/main" id="{D6182DE7-DE79-4BB4-9CC0-2135EB3F31B3}"/>
              </a:ext>
            </a:extLst>
          </p:cNvPr>
          <p:cNvSpPr txBox="1"/>
          <p:nvPr/>
        </p:nvSpPr>
        <p:spPr>
          <a:xfrm>
            <a:off x="4690200" y="4779194"/>
            <a:ext cx="142123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0" cap="none" spc="0" normalizeH="0" baseline="0" noProof="0" dirty="0">
                <a:ln>
                  <a:noFill/>
                </a:ln>
                <a:solidFill>
                  <a:srgbClr val="002060"/>
                </a:solidFill>
                <a:effectLst/>
                <a:uLnTx/>
                <a:uFillTx/>
                <a:latin typeface="Century Gothic" panose="020F0302020204030204"/>
                <a:ea typeface="+mn-ea"/>
                <a:cs typeface="+mn-cs"/>
              </a:rPr>
              <a:t>¿</a:t>
            </a:r>
            <a:r>
              <a:rPr kumimoji="0" lang="en-GB" sz="2200" b="1" i="0" u="none" strike="noStrike" kern="0" cap="none" spc="0" normalizeH="0" baseline="0" noProof="0" dirty="0" err="1">
                <a:ln>
                  <a:noFill/>
                </a:ln>
                <a:solidFill>
                  <a:srgbClr val="7030A0"/>
                </a:solidFill>
                <a:effectLst/>
                <a:uLnTx/>
                <a:uFillTx/>
                <a:latin typeface="Century Gothic" panose="020F0302020204030204"/>
                <a:ea typeface="+mn-ea"/>
                <a:cs typeface="+mn-cs"/>
              </a:rPr>
              <a:t>qué</a:t>
            </a:r>
            <a:r>
              <a:rPr kumimoji="0" lang="en-GB" sz="2200" b="1" i="0" u="none" strike="noStrike" kern="0" cap="none" spc="0" normalizeH="0" baseline="0" noProof="0" dirty="0">
                <a:ln>
                  <a:noFill/>
                </a:ln>
                <a:solidFill>
                  <a:srgbClr val="002060"/>
                </a:solidFill>
                <a:effectLst/>
                <a:uLnTx/>
                <a:uFillTx/>
                <a:latin typeface="Century Gothic" panose="020F0302020204030204"/>
                <a:ea typeface="+mn-ea"/>
                <a:cs typeface="+mn-cs"/>
              </a:rPr>
              <a:t>?</a:t>
            </a:r>
          </a:p>
        </p:txBody>
      </p:sp>
      <p:sp>
        <p:nvSpPr>
          <p:cNvPr id="76" name="TextBox 75">
            <a:extLst>
              <a:ext uri="{FF2B5EF4-FFF2-40B4-BE49-F238E27FC236}">
                <a16:creationId xmlns:a16="http://schemas.microsoft.com/office/drawing/2014/main" id="{F68A5A04-59FA-4C7E-916D-AE782B4EC699}"/>
              </a:ext>
            </a:extLst>
          </p:cNvPr>
          <p:cNvSpPr txBox="1"/>
          <p:nvPr/>
        </p:nvSpPr>
        <p:spPr>
          <a:xfrm>
            <a:off x="4656007" y="5298254"/>
            <a:ext cx="142123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0" cap="none" spc="0" normalizeH="0" baseline="0" noProof="0" dirty="0" err="1">
                <a:ln>
                  <a:noFill/>
                </a:ln>
                <a:solidFill>
                  <a:srgbClr val="002060"/>
                </a:solidFill>
                <a:effectLst/>
                <a:uLnTx/>
                <a:uFillTx/>
                <a:latin typeface="Century Gothic" panose="020F0302020204030204"/>
                <a:ea typeface="+mn-ea"/>
                <a:cs typeface="+mn-cs"/>
              </a:rPr>
              <a:t>e</a:t>
            </a:r>
            <a:r>
              <a:rPr kumimoji="0" lang="en-GB" sz="2200" b="1" i="0" u="none" strike="noStrike" kern="0" cap="none" spc="0" normalizeH="0" baseline="0" noProof="0" dirty="0" err="1">
                <a:ln>
                  <a:noFill/>
                </a:ln>
                <a:solidFill>
                  <a:srgbClr val="ED7D31"/>
                </a:solidFill>
                <a:effectLst/>
                <a:uLnTx/>
                <a:uFillTx/>
                <a:latin typeface="Century Gothic" panose="020F0302020204030204"/>
                <a:ea typeface="+mn-ea"/>
                <a:cs typeface="+mn-cs"/>
              </a:rPr>
              <a:t>qui</a:t>
            </a:r>
            <a:r>
              <a:rPr kumimoji="0" lang="en-GB" sz="2200" b="1" i="0" u="none" strike="noStrike" kern="0" cap="none" spc="0" normalizeH="0" baseline="0" noProof="0" dirty="0" err="1">
                <a:ln>
                  <a:noFill/>
                </a:ln>
                <a:solidFill>
                  <a:srgbClr val="002060"/>
                </a:solidFill>
                <a:effectLst/>
                <a:uLnTx/>
                <a:uFillTx/>
                <a:latin typeface="Century Gothic" panose="020F0302020204030204"/>
                <a:ea typeface="+mn-ea"/>
                <a:cs typeface="+mn-cs"/>
              </a:rPr>
              <a:t>po</a:t>
            </a:r>
            <a:endParaRPr kumimoji="0" lang="en-GB" sz="2200" b="1" i="0" u="none" strike="noStrike" kern="0" cap="none" spc="0" normalizeH="0" baseline="0" noProof="0" dirty="0">
              <a:ln>
                <a:noFill/>
              </a:ln>
              <a:solidFill>
                <a:srgbClr val="002060"/>
              </a:solidFill>
              <a:effectLst/>
              <a:uLnTx/>
              <a:uFillTx/>
              <a:latin typeface="Century Gothic" panose="020F0302020204030204"/>
              <a:ea typeface="+mn-ea"/>
              <a:cs typeface="+mn-cs"/>
            </a:endParaRPr>
          </a:p>
        </p:txBody>
      </p:sp>
      <p:sp>
        <p:nvSpPr>
          <p:cNvPr id="77" name="TextBox 76">
            <a:extLst>
              <a:ext uri="{FF2B5EF4-FFF2-40B4-BE49-F238E27FC236}">
                <a16:creationId xmlns:a16="http://schemas.microsoft.com/office/drawing/2014/main" id="{7AF1EF7D-12BB-4D19-87E7-CD9F9107DAC6}"/>
              </a:ext>
            </a:extLst>
          </p:cNvPr>
          <p:cNvSpPr txBox="1"/>
          <p:nvPr/>
        </p:nvSpPr>
        <p:spPr>
          <a:xfrm>
            <a:off x="4605456" y="5826075"/>
            <a:ext cx="1538441"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0" cap="none" spc="0" normalizeH="0" baseline="0" noProof="0" dirty="0" err="1">
                <a:ln>
                  <a:noFill/>
                </a:ln>
                <a:solidFill>
                  <a:srgbClr val="7030A0"/>
                </a:solidFill>
                <a:effectLst/>
                <a:uLnTx/>
                <a:uFillTx/>
                <a:latin typeface="Century Gothic" panose="020F0302020204030204"/>
                <a:ea typeface="+mn-ea"/>
                <a:cs typeface="+mn-cs"/>
              </a:rPr>
              <a:t>que</a:t>
            </a:r>
            <a:r>
              <a:rPr kumimoji="0" lang="en-GB" sz="2200" b="1" i="0" u="none" strike="noStrike" kern="0" cap="none" spc="0" normalizeH="0" baseline="0" noProof="0" dirty="0" err="1">
                <a:ln>
                  <a:noFill/>
                </a:ln>
                <a:solidFill>
                  <a:srgbClr val="002060"/>
                </a:solidFill>
                <a:effectLst/>
                <a:uLnTx/>
                <a:uFillTx/>
                <a:latin typeface="Century Gothic" panose="020F0302020204030204"/>
                <a:ea typeface="+mn-ea"/>
                <a:cs typeface="+mn-cs"/>
              </a:rPr>
              <a:t>dar</a:t>
            </a:r>
            <a:endParaRPr kumimoji="0" lang="en-GB" sz="2200" b="1" i="0" u="none" strike="noStrike" kern="0" cap="none" spc="0" normalizeH="0" baseline="0" noProof="0" dirty="0">
              <a:ln>
                <a:noFill/>
              </a:ln>
              <a:solidFill>
                <a:srgbClr val="002060"/>
              </a:solidFill>
              <a:effectLst/>
              <a:uLnTx/>
              <a:uFillTx/>
              <a:latin typeface="Century Gothic" panose="020F0302020204030204"/>
              <a:ea typeface="+mn-ea"/>
              <a:cs typeface="+mn-cs"/>
            </a:endParaRPr>
          </a:p>
        </p:txBody>
      </p:sp>
      <p:sp>
        <p:nvSpPr>
          <p:cNvPr id="78" name="TextBox 77">
            <a:extLst>
              <a:ext uri="{FF2B5EF4-FFF2-40B4-BE49-F238E27FC236}">
                <a16:creationId xmlns:a16="http://schemas.microsoft.com/office/drawing/2014/main" id="{785CF82A-7720-4185-A34D-7F2A81F4B285}"/>
              </a:ext>
            </a:extLst>
          </p:cNvPr>
          <p:cNvSpPr txBox="1"/>
          <p:nvPr/>
        </p:nvSpPr>
        <p:spPr>
          <a:xfrm>
            <a:off x="9254701" y="854009"/>
            <a:ext cx="315579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1" u="none" strike="noStrike" kern="0" cap="none" spc="0" normalizeH="0" baseline="0" noProof="0" dirty="0">
                <a:ln>
                  <a:noFill/>
                </a:ln>
                <a:solidFill>
                  <a:srgbClr val="002060"/>
                </a:solidFill>
                <a:effectLst/>
                <a:uLnTx/>
                <a:uFillTx/>
                <a:latin typeface="Century Gothic" panose="020F0302020204030204"/>
                <a:ea typeface="+mn-ea"/>
                <a:cs typeface="+mn-cs"/>
              </a:rPr>
              <a:t>Escucha otra vez.</a:t>
            </a:r>
          </a:p>
        </p:txBody>
      </p:sp>
      <p:sp>
        <p:nvSpPr>
          <p:cNvPr id="79" name="TextBox 78">
            <a:extLst>
              <a:ext uri="{FF2B5EF4-FFF2-40B4-BE49-F238E27FC236}">
                <a16:creationId xmlns:a16="http://schemas.microsoft.com/office/drawing/2014/main" id="{BEAFAF17-4EAA-4F3E-92AB-E17064787D50}"/>
              </a:ext>
            </a:extLst>
          </p:cNvPr>
          <p:cNvSpPr txBox="1"/>
          <p:nvPr/>
        </p:nvSpPr>
        <p:spPr>
          <a:xfrm>
            <a:off x="9262838" y="1264071"/>
            <a:ext cx="295835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1" u="none" strike="noStrike" kern="0" cap="none" spc="0" normalizeH="0" baseline="0" noProof="0" dirty="0">
                <a:ln>
                  <a:noFill/>
                </a:ln>
                <a:solidFill>
                  <a:srgbClr val="002060"/>
                </a:solidFill>
                <a:effectLst/>
                <a:uLnTx/>
                <a:uFillTx/>
                <a:latin typeface="Century Gothic" panose="020F0302020204030204"/>
                <a:ea typeface="+mn-ea"/>
                <a:cs typeface="+mn-cs"/>
              </a:rPr>
              <a:t>Escribe la palabra.</a:t>
            </a:r>
          </a:p>
        </p:txBody>
      </p:sp>
      <p:sp>
        <p:nvSpPr>
          <p:cNvPr id="80" name="TextBox 79">
            <a:extLst>
              <a:ext uri="{FF2B5EF4-FFF2-40B4-BE49-F238E27FC236}">
                <a16:creationId xmlns:a16="http://schemas.microsoft.com/office/drawing/2014/main" id="{E55F6B1A-8103-4AFC-9A9F-70B25FE3D574}"/>
              </a:ext>
            </a:extLst>
          </p:cNvPr>
          <p:cNvSpPr txBox="1"/>
          <p:nvPr/>
        </p:nvSpPr>
        <p:spPr>
          <a:xfrm>
            <a:off x="980510" y="102567"/>
            <a:ext cx="196244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1" u="none" strike="noStrike" kern="0" cap="none" spc="0" normalizeH="0" baseline="0" noProof="0" dirty="0">
                <a:ln>
                  <a:noFill/>
                </a:ln>
                <a:solidFill>
                  <a:srgbClr val="002060"/>
                </a:solidFill>
                <a:effectLst/>
                <a:uLnTx/>
                <a:uFillTx/>
                <a:latin typeface="Century Gothic" panose="020F0302020204030204"/>
                <a:ea typeface="+mn-ea"/>
                <a:cs typeface="+mn-cs"/>
              </a:rPr>
              <a:t>Escucha.</a:t>
            </a:r>
          </a:p>
        </p:txBody>
      </p:sp>
      <p:sp>
        <p:nvSpPr>
          <p:cNvPr id="81" name="TextBox 80">
            <a:extLst>
              <a:ext uri="{FF2B5EF4-FFF2-40B4-BE49-F238E27FC236}">
                <a16:creationId xmlns:a16="http://schemas.microsoft.com/office/drawing/2014/main" id="{43139B24-6FD0-4280-9300-9F327B009200}"/>
              </a:ext>
            </a:extLst>
          </p:cNvPr>
          <p:cNvSpPr txBox="1"/>
          <p:nvPr/>
        </p:nvSpPr>
        <p:spPr>
          <a:xfrm>
            <a:off x="2433536" y="100872"/>
            <a:ext cx="382331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1" u="none" strike="noStrike" kern="0" cap="none" spc="0" normalizeH="0" baseline="0" noProof="0" dirty="0">
                <a:ln>
                  <a:noFill/>
                </a:ln>
                <a:solidFill>
                  <a:srgbClr val="002060"/>
                </a:solidFill>
                <a:effectLst/>
                <a:uLnTx/>
                <a:uFillTx/>
                <a:latin typeface="Century Gothic" panose="020F0302020204030204"/>
                <a:ea typeface="+mn-ea"/>
                <a:cs typeface="+mn-cs"/>
              </a:rPr>
              <a:t>Marca ‘QUE’ o ‘QUI’.</a:t>
            </a:r>
          </a:p>
        </p:txBody>
      </p:sp>
      <p:graphicFrame>
        <p:nvGraphicFramePr>
          <p:cNvPr id="82" name="Table 81">
            <a:extLst>
              <a:ext uri="{FF2B5EF4-FFF2-40B4-BE49-F238E27FC236}">
                <a16:creationId xmlns:a16="http://schemas.microsoft.com/office/drawing/2014/main" id="{3EEA7348-DF67-434F-9435-C67A55301AE2}"/>
              </a:ext>
            </a:extLst>
          </p:cNvPr>
          <p:cNvGraphicFramePr>
            <a:graphicFrameLocks noGrp="1"/>
          </p:cNvGraphicFramePr>
          <p:nvPr/>
        </p:nvGraphicFramePr>
        <p:xfrm>
          <a:off x="6124525" y="580770"/>
          <a:ext cx="3130176" cy="5696459"/>
        </p:xfrm>
        <a:graphic>
          <a:graphicData uri="http://schemas.openxmlformats.org/drawingml/2006/table">
            <a:tbl>
              <a:tblPr firstRow="1" bandRow="1"/>
              <a:tblGrid>
                <a:gridCol w="3130176">
                  <a:extLst>
                    <a:ext uri="{9D8B030D-6E8A-4147-A177-3AD203B41FA5}">
                      <a16:colId xmlns:a16="http://schemas.microsoft.com/office/drawing/2014/main" val="3826511760"/>
                    </a:ext>
                  </a:extLst>
                </a:gridCol>
              </a:tblGrid>
              <a:tr h="513893">
                <a:tc>
                  <a:txBody>
                    <a:bodyPr/>
                    <a:lstStyle>
                      <a:lvl1pPr marL="0" algn="l" defTabSz="914400" rtl="0" eaLnBrk="1" latinLnBrk="0" hangingPunct="1">
                        <a:defRPr sz="1800" b="1" kern="1200">
                          <a:solidFill>
                            <a:schemeClr val="tx1"/>
                          </a:solidFill>
                          <a:latin typeface="Tw Cen MT" panose="020B0602020104020603"/>
                        </a:defRPr>
                      </a:lvl1pPr>
                      <a:lvl2pPr marL="457200" algn="l" defTabSz="914400" rtl="0" eaLnBrk="1" latinLnBrk="0" hangingPunct="1">
                        <a:defRPr sz="1800" b="1" kern="1200">
                          <a:solidFill>
                            <a:schemeClr val="tx1"/>
                          </a:solidFill>
                          <a:latin typeface="Tw Cen MT" panose="020B0602020104020603"/>
                        </a:defRPr>
                      </a:lvl2pPr>
                      <a:lvl3pPr marL="914400" algn="l" defTabSz="914400" rtl="0" eaLnBrk="1" latinLnBrk="0" hangingPunct="1">
                        <a:defRPr sz="1800" b="1" kern="1200">
                          <a:solidFill>
                            <a:schemeClr val="tx1"/>
                          </a:solidFill>
                          <a:latin typeface="Tw Cen MT" panose="020B0602020104020603"/>
                        </a:defRPr>
                      </a:lvl3pPr>
                      <a:lvl4pPr marL="1371600" algn="l" defTabSz="914400" rtl="0" eaLnBrk="1" latinLnBrk="0" hangingPunct="1">
                        <a:defRPr sz="1800" b="1" kern="1200">
                          <a:solidFill>
                            <a:schemeClr val="tx1"/>
                          </a:solidFill>
                          <a:latin typeface="Tw Cen MT" panose="020B0602020104020603"/>
                        </a:defRPr>
                      </a:lvl4pPr>
                      <a:lvl5pPr marL="1828800" algn="l" defTabSz="914400" rtl="0" eaLnBrk="1" latinLnBrk="0" hangingPunct="1">
                        <a:defRPr sz="1800" b="1" kern="1200">
                          <a:solidFill>
                            <a:schemeClr val="tx1"/>
                          </a:solidFill>
                          <a:latin typeface="Tw Cen MT" panose="020B0602020104020603"/>
                        </a:defRPr>
                      </a:lvl5pPr>
                      <a:lvl6pPr marL="2286000" algn="l" defTabSz="914400" rtl="0" eaLnBrk="1" latinLnBrk="0" hangingPunct="1">
                        <a:defRPr sz="1800" b="1" kern="1200">
                          <a:solidFill>
                            <a:schemeClr val="tx1"/>
                          </a:solidFill>
                          <a:latin typeface="Tw Cen MT" panose="020B0602020104020603"/>
                        </a:defRPr>
                      </a:lvl6pPr>
                      <a:lvl7pPr marL="2743200" algn="l" defTabSz="914400" rtl="0" eaLnBrk="1" latinLnBrk="0" hangingPunct="1">
                        <a:defRPr sz="1800" b="1" kern="1200">
                          <a:solidFill>
                            <a:schemeClr val="tx1"/>
                          </a:solidFill>
                          <a:latin typeface="Tw Cen MT" panose="020B0602020104020603"/>
                        </a:defRPr>
                      </a:lvl7pPr>
                      <a:lvl8pPr marL="3200400" algn="l" defTabSz="914400" rtl="0" eaLnBrk="1" latinLnBrk="0" hangingPunct="1">
                        <a:defRPr sz="1800" b="1" kern="1200">
                          <a:solidFill>
                            <a:schemeClr val="tx1"/>
                          </a:solidFill>
                          <a:latin typeface="Tw Cen MT" panose="020B0602020104020603"/>
                        </a:defRPr>
                      </a:lvl8pPr>
                      <a:lvl9pPr marL="3657600" algn="l" defTabSz="914400" rtl="0" eaLnBrk="1" latinLnBrk="0" hangingPunct="1">
                        <a:defRPr sz="1800" b="1" kern="1200">
                          <a:solidFill>
                            <a:schemeClr val="tx1"/>
                          </a:solidFill>
                          <a:latin typeface="Tw Cen MT" panose="020B0602020104020603"/>
                        </a:defRPr>
                      </a:lvl9pPr>
                    </a:lstStyle>
                    <a:p>
                      <a:pPr algn="ctr"/>
                      <a:endParaRPr lang="en-GB" sz="2400" b="1" i="1" dirty="0">
                        <a:solidFill>
                          <a:srgbClr val="002060"/>
                        </a:solidFill>
                        <a:latin typeface="Century Gothic" panose="020B0502020202020204" pitchFamily="34" charset="0"/>
                      </a:endParaRPr>
                    </a:p>
                  </a:txBody>
                  <a:tcPr anchor="ctr">
                    <a:lnL w="12700" cmpd="sng">
                      <a:solidFill>
                        <a:srgbClr val="ED7D31"/>
                      </a:solidFill>
                    </a:lnL>
                    <a:lnR w="12700" cmpd="sng">
                      <a:solidFill>
                        <a:srgbClr val="ED7D31"/>
                      </a:solidFill>
                    </a:lnR>
                    <a:lnT w="12700" cmpd="sng">
                      <a:solidFill>
                        <a:srgbClr val="ED7D31"/>
                      </a:solidFill>
                    </a:lnT>
                    <a:lnB w="25400" cmpd="sng">
                      <a:solidFill>
                        <a:srgbClr val="ED7D31"/>
                      </a:solidFill>
                    </a:lnB>
                    <a:lnTlToBr w="12700" cmpd="sng">
                      <a:noFill/>
                      <a:prstDash val="solid"/>
                    </a:lnTlToBr>
                    <a:lnBlToTr w="12700" cmpd="sng">
                      <a:noFill/>
                      <a:prstDash val="solid"/>
                    </a:lnBlToTr>
                    <a:noFill/>
                  </a:tcPr>
                </a:tc>
                <a:extLst>
                  <a:ext uri="{0D108BD9-81ED-4DB2-BD59-A6C34878D82A}">
                    <a16:rowId xmlns:a16="http://schemas.microsoft.com/office/drawing/2014/main" val="1673340455"/>
                  </a:ext>
                </a:extLst>
              </a:tr>
              <a:tr h="513893">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a:endParaRPr lang="en-GB" sz="2000" b="1" dirty="0">
                        <a:solidFill>
                          <a:srgbClr val="7030A0"/>
                        </a:solidFill>
                        <a:latin typeface="Century Gothic" panose="020B0502020202020204" pitchFamily="34" charset="0"/>
                      </a:endParaRPr>
                    </a:p>
                  </a:txBody>
                  <a:tcPr anchor="ctr">
                    <a:lnL w="12700" cmpd="sng">
                      <a:solidFill>
                        <a:srgbClr val="ED7D31"/>
                      </a:solidFill>
                    </a:lnL>
                    <a:lnR w="12700" cmpd="sng">
                      <a:solidFill>
                        <a:srgbClr val="ED7D31"/>
                      </a:solidFill>
                    </a:lnR>
                    <a:lnT w="25400" cmpd="sng">
                      <a:solidFill>
                        <a:srgbClr val="ED7D31"/>
                      </a:solidFill>
                    </a:lnT>
                    <a:lnB w="12700" cmpd="sng">
                      <a:solidFill>
                        <a:srgbClr val="ED7D31"/>
                      </a:solid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345640607"/>
                  </a:ext>
                </a:extLst>
              </a:tr>
              <a:tr h="513893">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b="1" dirty="0">
                        <a:solidFill>
                          <a:srgbClr val="002060"/>
                        </a:solidFill>
                        <a:latin typeface="Century Gothic" panose="020B0502020202020204" pitchFamily="34" charset="0"/>
                      </a:endParaRPr>
                    </a:p>
                  </a:txBody>
                  <a:tcPr anchor="ct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extLst>
                  <a:ext uri="{0D108BD9-81ED-4DB2-BD59-A6C34878D82A}">
                    <a16:rowId xmlns:a16="http://schemas.microsoft.com/office/drawing/2014/main" val="4179238503"/>
                  </a:ext>
                </a:extLst>
              </a:tr>
              <a:tr h="559963">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b="1" dirty="0">
                        <a:solidFill>
                          <a:srgbClr val="002060"/>
                        </a:solidFill>
                        <a:latin typeface="Century Gothic" panose="020B0502020202020204" pitchFamily="34" charset="0"/>
                      </a:endParaRPr>
                    </a:p>
                  </a:txBody>
                  <a:tcPr anchor="ct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570167395"/>
                  </a:ext>
                </a:extLst>
              </a:tr>
              <a:tr h="513893">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a:endParaRPr lang="en-GB" sz="2000" b="1" dirty="0">
                        <a:solidFill>
                          <a:srgbClr val="7030A0"/>
                        </a:solidFill>
                        <a:latin typeface="Century Gothic" panose="020B0502020202020204" pitchFamily="34" charset="0"/>
                      </a:endParaRPr>
                    </a:p>
                  </a:txBody>
                  <a:tcPr anchor="ct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extLst>
                  <a:ext uri="{0D108BD9-81ED-4DB2-BD59-A6C34878D82A}">
                    <a16:rowId xmlns:a16="http://schemas.microsoft.com/office/drawing/2014/main" val="2107718701"/>
                  </a:ext>
                </a:extLst>
              </a:tr>
              <a:tr h="513893">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a:endParaRPr lang="en-GB" sz="2000" b="1" dirty="0">
                        <a:solidFill>
                          <a:srgbClr val="002060"/>
                        </a:solidFill>
                        <a:latin typeface="Century Gothic" panose="020B0502020202020204" pitchFamily="34" charset="0"/>
                      </a:endParaRPr>
                    </a:p>
                  </a:txBody>
                  <a:tcPr anchor="ct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556631420"/>
                  </a:ext>
                </a:extLst>
              </a:tr>
              <a:tr h="513893">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b="1" dirty="0">
                        <a:solidFill>
                          <a:srgbClr val="002060"/>
                        </a:solidFill>
                        <a:latin typeface="Century Gothic" panose="020B0502020202020204" pitchFamily="34" charset="0"/>
                      </a:endParaRPr>
                    </a:p>
                  </a:txBody>
                  <a:tcPr anchor="ct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extLst>
                  <a:ext uri="{0D108BD9-81ED-4DB2-BD59-A6C34878D82A}">
                    <a16:rowId xmlns:a16="http://schemas.microsoft.com/office/drawing/2014/main" val="2245996"/>
                  </a:ext>
                </a:extLst>
              </a:tr>
              <a:tr h="513893">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a:endParaRPr lang="en-GB" sz="2000" b="1" dirty="0">
                        <a:solidFill>
                          <a:srgbClr val="002060"/>
                        </a:solidFill>
                        <a:latin typeface="Century Gothic" panose="020B0502020202020204" pitchFamily="34" charset="0"/>
                      </a:endParaRPr>
                    </a:p>
                  </a:txBody>
                  <a:tcPr anchor="ct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2480737977"/>
                  </a:ext>
                </a:extLst>
              </a:tr>
              <a:tr h="513893">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a:endParaRPr lang="en-GB" sz="2000" b="1" dirty="0">
                        <a:solidFill>
                          <a:srgbClr val="002060"/>
                        </a:solidFill>
                        <a:latin typeface="Century Gothic" panose="020B0502020202020204" pitchFamily="34" charset="0"/>
                      </a:endParaRPr>
                    </a:p>
                  </a:txBody>
                  <a:tcPr anchor="ct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extLst>
                  <a:ext uri="{0D108BD9-81ED-4DB2-BD59-A6C34878D82A}">
                    <a16:rowId xmlns:a16="http://schemas.microsoft.com/office/drawing/2014/main" val="1612876144"/>
                  </a:ext>
                </a:extLst>
              </a:tr>
              <a:tr h="511459">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a:endParaRPr lang="en-GB" sz="2000" b="1" dirty="0">
                        <a:solidFill>
                          <a:srgbClr val="002060"/>
                        </a:solidFill>
                        <a:latin typeface="Century Gothic" panose="020B0502020202020204" pitchFamily="34" charset="0"/>
                      </a:endParaRPr>
                    </a:p>
                  </a:txBody>
                  <a:tcPr anchor="ct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3750220700"/>
                  </a:ext>
                </a:extLst>
              </a:tr>
              <a:tr h="513893">
                <a:tc>
                  <a:txBody>
                    <a:bodyPr/>
                    <a:lstStyle>
                      <a:lvl1pPr marL="0" algn="l" defTabSz="914400" rtl="0" eaLnBrk="1" latinLnBrk="0" hangingPunct="1">
                        <a:defRPr sz="1800" kern="1200">
                          <a:solidFill>
                            <a:schemeClr val="tx1"/>
                          </a:solidFill>
                          <a:latin typeface="Tw Cen MT" panose="020B0602020104020603"/>
                        </a:defRPr>
                      </a:lvl1pPr>
                      <a:lvl2pPr marL="457200" algn="l" defTabSz="914400" rtl="0" eaLnBrk="1" latinLnBrk="0" hangingPunct="1">
                        <a:defRPr sz="1800" kern="1200">
                          <a:solidFill>
                            <a:schemeClr val="tx1"/>
                          </a:solidFill>
                          <a:latin typeface="Tw Cen MT" panose="020B0602020104020603"/>
                        </a:defRPr>
                      </a:lvl2pPr>
                      <a:lvl3pPr marL="914400" algn="l" defTabSz="914400" rtl="0" eaLnBrk="1" latinLnBrk="0" hangingPunct="1">
                        <a:defRPr sz="1800" kern="1200">
                          <a:solidFill>
                            <a:schemeClr val="tx1"/>
                          </a:solidFill>
                          <a:latin typeface="Tw Cen MT" panose="020B0602020104020603"/>
                        </a:defRPr>
                      </a:lvl3pPr>
                      <a:lvl4pPr marL="1371600" algn="l" defTabSz="914400" rtl="0" eaLnBrk="1" latinLnBrk="0" hangingPunct="1">
                        <a:defRPr sz="1800" kern="1200">
                          <a:solidFill>
                            <a:schemeClr val="tx1"/>
                          </a:solidFill>
                          <a:latin typeface="Tw Cen MT" panose="020B0602020104020603"/>
                        </a:defRPr>
                      </a:lvl4pPr>
                      <a:lvl5pPr marL="1828800" algn="l" defTabSz="914400" rtl="0" eaLnBrk="1" latinLnBrk="0" hangingPunct="1">
                        <a:defRPr sz="1800" kern="1200">
                          <a:solidFill>
                            <a:schemeClr val="tx1"/>
                          </a:solidFill>
                          <a:latin typeface="Tw Cen MT" panose="020B0602020104020603"/>
                        </a:defRPr>
                      </a:lvl5pPr>
                      <a:lvl6pPr marL="2286000" algn="l" defTabSz="914400" rtl="0" eaLnBrk="1" latinLnBrk="0" hangingPunct="1">
                        <a:defRPr sz="1800" kern="1200">
                          <a:solidFill>
                            <a:schemeClr val="tx1"/>
                          </a:solidFill>
                          <a:latin typeface="Tw Cen MT" panose="020B0602020104020603"/>
                        </a:defRPr>
                      </a:lvl6pPr>
                      <a:lvl7pPr marL="2743200" algn="l" defTabSz="914400" rtl="0" eaLnBrk="1" latinLnBrk="0" hangingPunct="1">
                        <a:defRPr sz="1800" kern="1200">
                          <a:solidFill>
                            <a:schemeClr val="tx1"/>
                          </a:solidFill>
                          <a:latin typeface="Tw Cen MT" panose="020B0602020104020603"/>
                        </a:defRPr>
                      </a:lvl7pPr>
                      <a:lvl8pPr marL="3200400" algn="l" defTabSz="914400" rtl="0" eaLnBrk="1" latinLnBrk="0" hangingPunct="1">
                        <a:defRPr sz="1800" kern="1200">
                          <a:solidFill>
                            <a:schemeClr val="tx1"/>
                          </a:solidFill>
                          <a:latin typeface="Tw Cen MT" panose="020B0602020104020603"/>
                        </a:defRPr>
                      </a:lvl8pPr>
                      <a:lvl9pPr marL="3657600" algn="l" defTabSz="914400" rtl="0" eaLnBrk="1" latinLnBrk="0" hangingPunct="1">
                        <a:defRPr sz="1800" kern="1200">
                          <a:solidFill>
                            <a:schemeClr val="tx1"/>
                          </a:solidFill>
                          <a:latin typeface="Tw Cen MT" panose="020B0602020104020603"/>
                        </a:defRPr>
                      </a:lvl9pPr>
                    </a:lstStyle>
                    <a:p>
                      <a:pPr algn="ctr"/>
                      <a:endParaRPr lang="en-GB" sz="2000" b="1" dirty="0">
                        <a:solidFill>
                          <a:srgbClr val="002060"/>
                        </a:solidFill>
                        <a:latin typeface="Century Gothic" panose="020B0502020202020204" pitchFamily="34" charset="0"/>
                      </a:endParaRPr>
                    </a:p>
                  </a:txBody>
                  <a:tcPr anchor="ct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extLst>
                  <a:ext uri="{0D108BD9-81ED-4DB2-BD59-A6C34878D82A}">
                    <a16:rowId xmlns:a16="http://schemas.microsoft.com/office/drawing/2014/main" val="1914553514"/>
                  </a:ext>
                </a:extLst>
              </a:tr>
            </a:tbl>
          </a:graphicData>
        </a:graphic>
      </p:graphicFrame>
      <p:sp>
        <p:nvSpPr>
          <p:cNvPr id="83" name="TextBox 82">
            <a:extLst>
              <a:ext uri="{FF2B5EF4-FFF2-40B4-BE49-F238E27FC236}">
                <a16:creationId xmlns:a16="http://schemas.microsoft.com/office/drawing/2014/main" id="{00781F16-952F-48C3-AAEF-93DCBDA974D4}"/>
              </a:ext>
            </a:extLst>
          </p:cNvPr>
          <p:cNvSpPr txBox="1"/>
          <p:nvPr/>
        </p:nvSpPr>
        <p:spPr>
          <a:xfrm>
            <a:off x="6150153" y="648140"/>
            <a:ext cx="3200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1" u="none" strike="noStrike" kern="0" cap="none" spc="0" normalizeH="0" baseline="0" noProof="0" dirty="0">
                <a:ln>
                  <a:noFill/>
                </a:ln>
                <a:solidFill>
                  <a:srgbClr val="002060"/>
                </a:solidFill>
                <a:effectLst/>
                <a:uLnTx/>
                <a:uFillTx/>
                <a:latin typeface="Century Gothic" panose="020F0302020204030204"/>
                <a:ea typeface="+mn-ea"/>
                <a:cs typeface="+mn-cs"/>
              </a:rPr>
              <a:t>¿</a:t>
            </a:r>
            <a:r>
              <a:rPr kumimoji="0" lang="en-GB" sz="1800" b="1" i="1" u="none" strike="noStrike" kern="0" cap="none" spc="0" normalizeH="0" baseline="0" noProof="0" dirty="0" err="1">
                <a:ln>
                  <a:noFill/>
                </a:ln>
                <a:solidFill>
                  <a:srgbClr val="002060"/>
                </a:solidFill>
                <a:effectLst/>
                <a:uLnTx/>
                <a:uFillTx/>
                <a:latin typeface="Century Gothic" panose="020F0302020204030204"/>
                <a:ea typeface="+mn-ea"/>
                <a:cs typeface="+mn-cs"/>
              </a:rPr>
              <a:t>Cómo</a:t>
            </a:r>
            <a:r>
              <a:rPr kumimoji="0" lang="en-GB" sz="1800" b="1" i="1" u="none" strike="noStrike" kern="0" cap="none" spc="0" normalizeH="0" baseline="0" noProof="0" dirty="0">
                <a:ln>
                  <a:noFill/>
                </a:ln>
                <a:solidFill>
                  <a:srgbClr val="002060"/>
                </a:solidFill>
                <a:effectLst/>
                <a:uLnTx/>
                <a:uFillTx/>
                <a:latin typeface="Century Gothic" panose="020F0302020204030204"/>
                <a:ea typeface="+mn-ea"/>
                <a:cs typeface="+mn-cs"/>
              </a:rPr>
              <a:t> se dice </a:t>
            </a:r>
            <a:r>
              <a:rPr kumimoji="0" lang="en-GB" sz="1800" b="1" i="1" u="none" strike="noStrike" kern="0" cap="none" spc="0" normalizeH="0" baseline="0" noProof="0" dirty="0" err="1">
                <a:ln>
                  <a:noFill/>
                </a:ln>
                <a:solidFill>
                  <a:srgbClr val="002060"/>
                </a:solidFill>
                <a:effectLst/>
                <a:uLnTx/>
                <a:uFillTx/>
                <a:latin typeface="Century Gothic" panose="020F0302020204030204"/>
                <a:ea typeface="+mn-ea"/>
                <a:cs typeface="+mn-cs"/>
              </a:rPr>
              <a:t>en</a:t>
            </a:r>
            <a:r>
              <a:rPr kumimoji="0" lang="en-GB" sz="1800" b="1" i="1" u="none" strike="noStrike" kern="0" cap="none" spc="0" normalizeH="0" baseline="0" noProof="0" dirty="0">
                <a:ln>
                  <a:noFill/>
                </a:ln>
                <a:solidFill>
                  <a:srgbClr val="002060"/>
                </a:solidFill>
                <a:effectLst/>
                <a:uLnTx/>
                <a:uFillTx/>
                <a:latin typeface="Century Gothic" panose="020F0302020204030204"/>
                <a:ea typeface="+mn-ea"/>
                <a:cs typeface="+mn-cs"/>
              </a:rPr>
              <a:t> </a:t>
            </a:r>
            <a:r>
              <a:rPr kumimoji="0" lang="en-GB" sz="1800" b="1" i="1" u="none" strike="noStrike" kern="0" cap="none" spc="0" normalizeH="0" baseline="0" noProof="0" dirty="0" err="1">
                <a:ln>
                  <a:noFill/>
                </a:ln>
                <a:solidFill>
                  <a:srgbClr val="002060"/>
                </a:solidFill>
                <a:effectLst/>
                <a:uLnTx/>
                <a:uFillTx/>
                <a:latin typeface="Century Gothic" panose="020F0302020204030204"/>
                <a:ea typeface="+mn-ea"/>
                <a:cs typeface="+mn-cs"/>
              </a:rPr>
              <a:t>inglés</a:t>
            </a:r>
            <a:r>
              <a:rPr kumimoji="0" lang="en-GB" sz="1800" b="1" i="1" u="none" strike="noStrike" kern="0" cap="none" spc="0" normalizeH="0" baseline="0" noProof="0" dirty="0">
                <a:ln>
                  <a:noFill/>
                </a:ln>
                <a:solidFill>
                  <a:srgbClr val="002060"/>
                </a:solidFill>
                <a:effectLst/>
                <a:uLnTx/>
                <a:uFillTx/>
                <a:latin typeface="Century Gothic" panose="020F0302020204030204"/>
                <a:ea typeface="+mn-ea"/>
                <a:cs typeface="+mn-cs"/>
              </a:rPr>
              <a:t>?</a:t>
            </a:r>
          </a:p>
        </p:txBody>
      </p:sp>
      <p:sp>
        <p:nvSpPr>
          <p:cNvPr id="84" name="TextBox 83">
            <a:extLst>
              <a:ext uri="{FF2B5EF4-FFF2-40B4-BE49-F238E27FC236}">
                <a16:creationId xmlns:a16="http://schemas.microsoft.com/office/drawing/2014/main" id="{6F6E2A85-67BE-4103-8361-DF99012665D5}"/>
              </a:ext>
            </a:extLst>
          </p:cNvPr>
          <p:cNvSpPr txBox="1"/>
          <p:nvPr/>
        </p:nvSpPr>
        <p:spPr>
          <a:xfrm>
            <a:off x="7027355" y="1129735"/>
            <a:ext cx="144639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0" cap="none" spc="0" normalizeH="0" baseline="0" noProof="0" dirty="0">
                <a:ln>
                  <a:noFill/>
                </a:ln>
                <a:solidFill>
                  <a:srgbClr val="002060"/>
                </a:solidFill>
                <a:effectLst/>
                <a:uLnTx/>
                <a:uFillTx/>
                <a:latin typeface="Century Gothic" panose="020F0302020204030204"/>
                <a:ea typeface="+mn-ea"/>
                <a:cs typeface="+mn-cs"/>
              </a:rPr>
              <a:t>because</a:t>
            </a:r>
          </a:p>
        </p:txBody>
      </p:sp>
      <p:sp>
        <p:nvSpPr>
          <p:cNvPr id="85" name="TextBox 84">
            <a:extLst>
              <a:ext uri="{FF2B5EF4-FFF2-40B4-BE49-F238E27FC236}">
                <a16:creationId xmlns:a16="http://schemas.microsoft.com/office/drawing/2014/main" id="{63267271-7D9B-4C55-918E-90E7FEC16125}"/>
              </a:ext>
            </a:extLst>
          </p:cNvPr>
          <p:cNvSpPr txBox="1"/>
          <p:nvPr/>
        </p:nvSpPr>
        <p:spPr>
          <a:xfrm>
            <a:off x="6696698" y="1638877"/>
            <a:ext cx="2114449"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0" cap="none" spc="0" normalizeH="0" baseline="0" noProof="0" dirty="0">
                <a:ln>
                  <a:noFill/>
                </a:ln>
                <a:solidFill>
                  <a:srgbClr val="002060"/>
                </a:solidFill>
                <a:effectLst/>
                <a:uLnTx/>
                <a:uFillTx/>
                <a:latin typeface="Century Gothic" panose="020F0302020204030204"/>
                <a:ea typeface="+mn-ea"/>
                <a:cs typeface="+mn-cs"/>
              </a:rPr>
              <a:t>calm, tranquil</a:t>
            </a:r>
          </a:p>
        </p:txBody>
      </p:sp>
      <p:sp>
        <p:nvSpPr>
          <p:cNvPr id="86" name="TextBox 85">
            <a:extLst>
              <a:ext uri="{FF2B5EF4-FFF2-40B4-BE49-F238E27FC236}">
                <a16:creationId xmlns:a16="http://schemas.microsoft.com/office/drawing/2014/main" id="{89982BEA-650D-421C-A226-BC4F719A789C}"/>
              </a:ext>
            </a:extLst>
          </p:cNvPr>
          <p:cNvSpPr txBox="1"/>
          <p:nvPr/>
        </p:nvSpPr>
        <p:spPr>
          <a:xfrm>
            <a:off x="7242007" y="2175137"/>
            <a:ext cx="1067767"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0" cap="none" spc="0" normalizeH="0" baseline="0" noProof="0" dirty="0">
                <a:ln>
                  <a:noFill/>
                </a:ln>
                <a:solidFill>
                  <a:srgbClr val="002060"/>
                </a:solidFill>
                <a:effectLst/>
                <a:uLnTx/>
                <a:uFillTx/>
                <a:latin typeface="Century Gothic" panose="020F0302020204030204"/>
                <a:ea typeface="+mn-ea"/>
                <a:cs typeface="+mn-cs"/>
              </a:rPr>
              <a:t>who?</a:t>
            </a:r>
          </a:p>
        </p:txBody>
      </p:sp>
      <p:sp>
        <p:nvSpPr>
          <p:cNvPr id="87" name="TextBox 86">
            <a:extLst>
              <a:ext uri="{FF2B5EF4-FFF2-40B4-BE49-F238E27FC236}">
                <a16:creationId xmlns:a16="http://schemas.microsoft.com/office/drawing/2014/main" id="{D414FE28-3818-4780-96DB-B692C049FD9A}"/>
              </a:ext>
            </a:extLst>
          </p:cNvPr>
          <p:cNvSpPr txBox="1"/>
          <p:nvPr/>
        </p:nvSpPr>
        <p:spPr>
          <a:xfrm>
            <a:off x="7270503" y="2663558"/>
            <a:ext cx="93301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0" cap="none" spc="0" normalizeH="0" baseline="0" noProof="0" dirty="0">
                <a:ln>
                  <a:noFill/>
                </a:ln>
                <a:solidFill>
                  <a:srgbClr val="002060"/>
                </a:solidFill>
                <a:effectLst/>
                <a:uLnTx/>
                <a:uFillTx/>
                <a:latin typeface="Century Gothic" panose="020F0302020204030204"/>
                <a:ea typeface="+mn-ea"/>
                <a:cs typeface="+mn-cs"/>
              </a:rPr>
              <a:t>park</a:t>
            </a:r>
          </a:p>
        </p:txBody>
      </p:sp>
      <p:sp>
        <p:nvSpPr>
          <p:cNvPr id="88" name="TextBox 87">
            <a:extLst>
              <a:ext uri="{FF2B5EF4-FFF2-40B4-BE49-F238E27FC236}">
                <a16:creationId xmlns:a16="http://schemas.microsoft.com/office/drawing/2014/main" id="{BEC32B9D-B33A-4237-8357-B13BF5BC175F}"/>
              </a:ext>
            </a:extLst>
          </p:cNvPr>
          <p:cNvSpPr txBox="1"/>
          <p:nvPr/>
        </p:nvSpPr>
        <p:spPr>
          <a:xfrm>
            <a:off x="7176861" y="3212599"/>
            <a:ext cx="102665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0" cap="none" spc="0" normalizeH="0" baseline="0" noProof="0" dirty="0">
                <a:ln>
                  <a:noFill/>
                </a:ln>
                <a:solidFill>
                  <a:srgbClr val="002060"/>
                </a:solidFill>
                <a:effectLst/>
                <a:uLnTx/>
                <a:uFillTx/>
                <a:latin typeface="Century Gothic" panose="020F0302020204030204"/>
                <a:ea typeface="+mn-ea"/>
                <a:cs typeface="+mn-cs"/>
              </a:rPr>
              <a:t>fifteen</a:t>
            </a:r>
          </a:p>
        </p:txBody>
      </p:sp>
      <p:sp>
        <p:nvSpPr>
          <p:cNvPr id="89" name="TextBox 88">
            <a:extLst>
              <a:ext uri="{FF2B5EF4-FFF2-40B4-BE49-F238E27FC236}">
                <a16:creationId xmlns:a16="http://schemas.microsoft.com/office/drawing/2014/main" id="{9CE43965-16D7-494D-AEF5-22DA1337D5A5}"/>
              </a:ext>
            </a:extLst>
          </p:cNvPr>
          <p:cNvSpPr txBox="1"/>
          <p:nvPr/>
        </p:nvSpPr>
        <p:spPr>
          <a:xfrm>
            <a:off x="7262562" y="3714733"/>
            <a:ext cx="102665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0" cap="none" spc="0" normalizeH="0" baseline="0" noProof="0" dirty="0">
                <a:ln>
                  <a:noFill/>
                </a:ln>
                <a:solidFill>
                  <a:srgbClr val="002060"/>
                </a:solidFill>
                <a:effectLst/>
                <a:uLnTx/>
                <a:uFillTx/>
                <a:latin typeface="Century Gothic" panose="020F0302020204030204"/>
                <a:ea typeface="+mn-ea"/>
                <a:cs typeface="+mn-cs"/>
              </a:rPr>
              <a:t>I want</a:t>
            </a:r>
          </a:p>
        </p:txBody>
      </p:sp>
      <p:sp>
        <p:nvSpPr>
          <p:cNvPr id="90" name="TextBox 89">
            <a:extLst>
              <a:ext uri="{FF2B5EF4-FFF2-40B4-BE49-F238E27FC236}">
                <a16:creationId xmlns:a16="http://schemas.microsoft.com/office/drawing/2014/main" id="{6E7AC7D6-B83A-45B9-85A7-8ABAA6309833}"/>
              </a:ext>
            </a:extLst>
          </p:cNvPr>
          <p:cNvSpPr txBox="1"/>
          <p:nvPr/>
        </p:nvSpPr>
        <p:spPr>
          <a:xfrm>
            <a:off x="7176861" y="4243459"/>
            <a:ext cx="1314251"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0" cap="none" spc="0" normalizeH="0" baseline="0" noProof="0" dirty="0">
                <a:ln>
                  <a:noFill/>
                </a:ln>
                <a:solidFill>
                  <a:srgbClr val="002060"/>
                </a:solidFill>
                <a:effectLst/>
                <a:uLnTx/>
                <a:uFillTx/>
                <a:latin typeface="Century Gothic" panose="020F0302020204030204"/>
                <a:ea typeface="+mn-ea"/>
                <a:cs typeface="+mn-cs"/>
              </a:rPr>
              <a:t>to want</a:t>
            </a:r>
          </a:p>
        </p:txBody>
      </p:sp>
      <p:sp>
        <p:nvSpPr>
          <p:cNvPr id="91" name="TextBox 90">
            <a:extLst>
              <a:ext uri="{FF2B5EF4-FFF2-40B4-BE49-F238E27FC236}">
                <a16:creationId xmlns:a16="http://schemas.microsoft.com/office/drawing/2014/main" id="{56D9D7DD-3FE4-49DA-ACF5-0C3B66AB1F6A}"/>
              </a:ext>
            </a:extLst>
          </p:cNvPr>
          <p:cNvSpPr txBox="1"/>
          <p:nvPr/>
        </p:nvSpPr>
        <p:spPr>
          <a:xfrm>
            <a:off x="7262562" y="4752195"/>
            <a:ext cx="1076812"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0" cap="none" spc="0" normalizeH="0" baseline="0" noProof="0" dirty="0">
                <a:ln>
                  <a:noFill/>
                </a:ln>
                <a:solidFill>
                  <a:srgbClr val="002060"/>
                </a:solidFill>
                <a:effectLst/>
                <a:uLnTx/>
                <a:uFillTx/>
                <a:latin typeface="Century Gothic" panose="020F0302020204030204"/>
                <a:ea typeface="+mn-ea"/>
                <a:cs typeface="+mn-cs"/>
              </a:rPr>
              <a:t>what?</a:t>
            </a:r>
          </a:p>
        </p:txBody>
      </p:sp>
      <p:sp>
        <p:nvSpPr>
          <p:cNvPr id="92" name="TextBox 91">
            <a:extLst>
              <a:ext uri="{FF2B5EF4-FFF2-40B4-BE49-F238E27FC236}">
                <a16:creationId xmlns:a16="http://schemas.microsoft.com/office/drawing/2014/main" id="{9FF88425-19B0-4431-BE16-25954DB70288}"/>
              </a:ext>
            </a:extLst>
          </p:cNvPr>
          <p:cNvSpPr txBox="1"/>
          <p:nvPr/>
        </p:nvSpPr>
        <p:spPr>
          <a:xfrm>
            <a:off x="7270503" y="5266471"/>
            <a:ext cx="1076812"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0" cap="none" spc="0" normalizeH="0" baseline="0" noProof="0" dirty="0">
                <a:ln>
                  <a:noFill/>
                </a:ln>
                <a:solidFill>
                  <a:srgbClr val="002060"/>
                </a:solidFill>
                <a:effectLst/>
                <a:uLnTx/>
                <a:uFillTx/>
                <a:latin typeface="Century Gothic" panose="020F0302020204030204"/>
                <a:ea typeface="+mn-ea"/>
                <a:cs typeface="+mn-cs"/>
              </a:rPr>
              <a:t>team</a:t>
            </a:r>
          </a:p>
        </p:txBody>
      </p:sp>
      <p:sp>
        <p:nvSpPr>
          <p:cNvPr id="93" name="TextBox 92">
            <a:extLst>
              <a:ext uri="{FF2B5EF4-FFF2-40B4-BE49-F238E27FC236}">
                <a16:creationId xmlns:a16="http://schemas.microsoft.com/office/drawing/2014/main" id="{EA837F1B-3DCC-4031-9802-03F432FF7D33}"/>
              </a:ext>
            </a:extLst>
          </p:cNvPr>
          <p:cNvSpPr txBox="1"/>
          <p:nvPr/>
        </p:nvSpPr>
        <p:spPr>
          <a:xfrm>
            <a:off x="6520137" y="5772630"/>
            <a:ext cx="2627697"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0" cap="none" spc="0" normalizeH="0" baseline="0" noProof="0" dirty="0">
                <a:ln>
                  <a:noFill/>
                </a:ln>
                <a:solidFill>
                  <a:srgbClr val="002060"/>
                </a:solidFill>
                <a:effectLst/>
                <a:uLnTx/>
                <a:uFillTx/>
                <a:latin typeface="Century Gothic" panose="020F0302020204030204"/>
                <a:ea typeface="+mn-ea"/>
                <a:cs typeface="+mn-cs"/>
              </a:rPr>
              <a:t>to stay; to remain</a:t>
            </a:r>
          </a:p>
        </p:txBody>
      </p:sp>
      <p:sp>
        <p:nvSpPr>
          <p:cNvPr id="94" name="Action Button: Custom 59">
            <a:hlinkClick r:id="" action="ppaction://noaction" highlightClick="1">
              <a:snd r:embed="rId4" name="porque.wav"/>
            </a:hlinkClick>
            <a:extLst>
              <a:ext uri="{FF2B5EF4-FFF2-40B4-BE49-F238E27FC236}">
                <a16:creationId xmlns:a16="http://schemas.microsoft.com/office/drawing/2014/main" id="{043B7EA2-B9BC-43A5-9465-FF8CCE775BEB}"/>
              </a:ext>
            </a:extLst>
          </p:cNvPr>
          <p:cNvSpPr/>
          <p:nvPr/>
        </p:nvSpPr>
        <p:spPr>
          <a:xfrm>
            <a:off x="1180727" y="1174653"/>
            <a:ext cx="355003" cy="320251"/>
          </a:xfrm>
          <a:prstGeom prst="actionButtonBlank">
            <a:avLst/>
          </a:prstGeom>
          <a:solidFill>
            <a:srgbClr val="EA5F00"/>
          </a:solidFill>
          <a:ln w="12700" cap="flat" cmpd="sng" algn="ctr">
            <a:solidFill>
              <a:srgbClr val="5B9BD5">
                <a:shade val="50000"/>
              </a:srgbClr>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white"/>
                </a:solidFill>
                <a:effectLst/>
                <a:uLnTx/>
                <a:uFillTx/>
                <a:latin typeface="Tw Cen MT" panose="020B0602020104020603"/>
                <a:ea typeface="+mn-ea"/>
                <a:cs typeface="+mn-cs"/>
              </a:rPr>
              <a:t>1</a:t>
            </a:r>
          </a:p>
        </p:txBody>
      </p:sp>
      <p:sp>
        <p:nvSpPr>
          <p:cNvPr id="95" name="Action Button: Custom 60">
            <a:hlinkClick r:id="" action="ppaction://noaction" highlightClick="1">
              <a:snd r:embed="rId5" name="tranquilo.wav"/>
            </a:hlinkClick>
            <a:extLst>
              <a:ext uri="{FF2B5EF4-FFF2-40B4-BE49-F238E27FC236}">
                <a16:creationId xmlns:a16="http://schemas.microsoft.com/office/drawing/2014/main" id="{0FC9423B-F505-4F9F-A0A8-B8CA32FCEF9C}"/>
              </a:ext>
            </a:extLst>
          </p:cNvPr>
          <p:cNvSpPr/>
          <p:nvPr/>
        </p:nvSpPr>
        <p:spPr>
          <a:xfrm>
            <a:off x="1180727" y="1752732"/>
            <a:ext cx="355003" cy="320251"/>
          </a:xfrm>
          <a:prstGeom prst="actionButtonBlank">
            <a:avLst/>
          </a:prstGeom>
          <a:solidFill>
            <a:srgbClr val="EA5F00"/>
          </a:solidFill>
          <a:ln w="12700" cap="flat" cmpd="sng" algn="ctr">
            <a:solidFill>
              <a:srgbClr val="5B9BD5">
                <a:shade val="50000"/>
              </a:srgbClr>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white"/>
                </a:solidFill>
                <a:effectLst/>
                <a:uLnTx/>
                <a:uFillTx/>
                <a:latin typeface="Tw Cen MT" panose="020B0602020104020603"/>
                <a:ea typeface="+mn-ea"/>
                <a:cs typeface="+mn-cs"/>
              </a:rPr>
              <a:t>2</a:t>
            </a:r>
          </a:p>
        </p:txBody>
      </p:sp>
      <p:sp>
        <p:nvSpPr>
          <p:cNvPr id="96" name="Action Button: Custom 61">
            <a:hlinkClick r:id="" action="ppaction://noaction" highlightClick="1">
              <a:snd r:embed="rId6" name="quien.wav"/>
            </a:hlinkClick>
            <a:extLst>
              <a:ext uri="{FF2B5EF4-FFF2-40B4-BE49-F238E27FC236}">
                <a16:creationId xmlns:a16="http://schemas.microsoft.com/office/drawing/2014/main" id="{48BA06CB-DC62-4554-9E5C-EE9DC7AD6CCC}"/>
              </a:ext>
            </a:extLst>
          </p:cNvPr>
          <p:cNvSpPr/>
          <p:nvPr/>
        </p:nvSpPr>
        <p:spPr>
          <a:xfrm>
            <a:off x="1167565" y="2247158"/>
            <a:ext cx="355003" cy="320251"/>
          </a:xfrm>
          <a:prstGeom prst="actionButtonBlank">
            <a:avLst/>
          </a:prstGeom>
          <a:solidFill>
            <a:srgbClr val="EA5F00"/>
          </a:solidFill>
          <a:ln w="12700" cap="flat" cmpd="sng" algn="ctr">
            <a:solidFill>
              <a:srgbClr val="5B9BD5">
                <a:shade val="50000"/>
              </a:srgbClr>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white"/>
                </a:solidFill>
                <a:effectLst/>
                <a:uLnTx/>
                <a:uFillTx/>
                <a:latin typeface="Tw Cen MT" panose="020B0602020104020603"/>
                <a:ea typeface="+mn-ea"/>
                <a:cs typeface="+mn-cs"/>
              </a:rPr>
              <a:t>3</a:t>
            </a:r>
          </a:p>
        </p:txBody>
      </p:sp>
      <p:sp>
        <p:nvSpPr>
          <p:cNvPr id="97" name="Action Button: Custom 62">
            <a:hlinkClick r:id="" action="ppaction://noaction" highlightClick="1">
              <a:snd r:embed="rId7" name="parque.wav"/>
            </a:hlinkClick>
            <a:extLst>
              <a:ext uri="{FF2B5EF4-FFF2-40B4-BE49-F238E27FC236}">
                <a16:creationId xmlns:a16="http://schemas.microsoft.com/office/drawing/2014/main" id="{0C8B65BA-67D7-4C13-886B-5AC9E531FF21}"/>
              </a:ext>
            </a:extLst>
          </p:cNvPr>
          <p:cNvSpPr/>
          <p:nvPr/>
        </p:nvSpPr>
        <p:spPr>
          <a:xfrm>
            <a:off x="1180726" y="2770200"/>
            <a:ext cx="355003" cy="320251"/>
          </a:xfrm>
          <a:prstGeom prst="actionButtonBlank">
            <a:avLst/>
          </a:prstGeom>
          <a:solidFill>
            <a:srgbClr val="EA5F00"/>
          </a:solidFill>
          <a:ln w="12700" cap="flat" cmpd="sng" algn="ctr">
            <a:solidFill>
              <a:srgbClr val="5B9BD5">
                <a:shade val="50000"/>
              </a:srgbClr>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white"/>
                </a:solidFill>
                <a:effectLst/>
                <a:uLnTx/>
                <a:uFillTx/>
                <a:latin typeface="Tw Cen MT" panose="020B0602020104020603"/>
                <a:ea typeface="+mn-ea"/>
                <a:cs typeface="+mn-cs"/>
              </a:rPr>
              <a:t>4</a:t>
            </a:r>
          </a:p>
        </p:txBody>
      </p:sp>
      <p:sp>
        <p:nvSpPr>
          <p:cNvPr id="98" name="Action Button: Custom 63">
            <a:hlinkClick r:id="" action="ppaction://noaction" highlightClick="1">
              <a:snd r:embed="rId8" name="quince.wav"/>
            </a:hlinkClick>
            <a:extLst>
              <a:ext uri="{FF2B5EF4-FFF2-40B4-BE49-F238E27FC236}">
                <a16:creationId xmlns:a16="http://schemas.microsoft.com/office/drawing/2014/main" id="{29ABAD68-6319-4F26-B104-0A52D00A2EA0}"/>
              </a:ext>
            </a:extLst>
          </p:cNvPr>
          <p:cNvSpPr/>
          <p:nvPr/>
        </p:nvSpPr>
        <p:spPr>
          <a:xfrm>
            <a:off x="1167564" y="3272785"/>
            <a:ext cx="355003" cy="320251"/>
          </a:xfrm>
          <a:prstGeom prst="actionButtonBlank">
            <a:avLst/>
          </a:prstGeom>
          <a:solidFill>
            <a:srgbClr val="EA5F00"/>
          </a:solidFill>
          <a:ln w="12700" cap="flat" cmpd="sng" algn="ctr">
            <a:solidFill>
              <a:srgbClr val="5B9BD5">
                <a:shade val="50000"/>
              </a:srgbClr>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white"/>
                </a:solidFill>
                <a:effectLst/>
                <a:uLnTx/>
                <a:uFillTx/>
                <a:latin typeface="Tw Cen MT" panose="020B0602020104020603"/>
                <a:ea typeface="+mn-ea"/>
                <a:cs typeface="+mn-cs"/>
              </a:rPr>
              <a:t>5</a:t>
            </a:r>
          </a:p>
        </p:txBody>
      </p:sp>
      <p:sp>
        <p:nvSpPr>
          <p:cNvPr id="99" name="Action Button: Custom 64">
            <a:hlinkClick r:id="" action="ppaction://noaction" highlightClick="1">
              <a:snd r:embed="rId9" name="quiero.wav"/>
            </a:hlinkClick>
            <a:extLst>
              <a:ext uri="{FF2B5EF4-FFF2-40B4-BE49-F238E27FC236}">
                <a16:creationId xmlns:a16="http://schemas.microsoft.com/office/drawing/2014/main" id="{91397725-A635-4CFD-B5FA-FF958C166DDC}"/>
              </a:ext>
            </a:extLst>
          </p:cNvPr>
          <p:cNvSpPr/>
          <p:nvPr/>
        </p:nvSpPr>
        <p:spPr>
          <a:xfrm>
            <a:off x="1167564" y="3795827"/>
            <a:ext cx="355485" cy="320251"/>
          </a:xfrm>
          <a:prstGeom prst="actionButtonBlank">
            <a:avLst/>
          </a:prstGeom>
          <a:solidFill>
            <a:srgbClr val="EA5F00"/>
          </a:solidFill>
          <a:ln w="12700" cap="flat" cmpd="sng" algn="ctr">
            <a:solidFill>
              <a:srgbClr val="5B9BD5">
                <a:shade val="50000"/>
              </a:srgbClr>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white"/>
                </a:solidFill>
                <a:effectLst/>
                <a:uLnTx/>
                <a:uFillTx/>
                <a:latin typeface="Tw Cen MT" panose="020B0602020104020603"/>
                <a:ea typeface="+mn-ea"/>
                <a:cs typeface="+mn-cs"/>
              </a:rPr>
              <a:t>6</a:t>
            </a:r>
          </a:p>
        </p:txBody>
      </p:sp>
      <p:sp>
        <p:nvSpPr>
          <p:cNvPr id="100" name="Action Button: Custom 65">
            <a:hlinkClick r:id="" action="ppaction://noaction" highlightClick="1">
              <a:snd r:embed="rId10" name="querer.wav"/>
            </a:hlinkClick>
            <a:extLst>
              <a:ext uri="{FF2B5EF4-FFF2-40B4-BE49-F238E27FC236}">
                <a16:creationId xmlns:a16="http://schemas.microsoft.com/office/drawing/2014/main" id="{DB610F18-A81D-4651-AD58-263AA58342EF}"/>
              </a:ext>
            </a:extLst>
          </p:cNvPr>
          <p:cNvSpPr/>
          <p:nvPr/>
        </p:nvSpPr>
        <p:spPr>
          <a:xfrm>
            <a:off x="1167563" y="4293177"/>
            <a:ext cx="355003" cy="320251"/>
          </a:xfrm>
          <a:prstGeom prst="actionButtonBlank">
            <a:avLst/>
          </a:prstGeom>
          <a:solidFill>
            <a:srgbClr val="EA5F00"/>
          </a:solidFill>
          <a:ln w="12700" cap="flat" cmpd="sng" algn="ctr">
            <a:solidFill>
              <a:srgbClr val="5B9BD5">
                <a:shade val="50000"/>
              </a:srgbClr>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white"/>
                </a:solidFill>
                <a:effectLst/>
                <a:uLnTx/>
                <a:uFillTx/>
                <a:latin typeface="Tw Cen MT" panose="020B0602020104020603"/>
                <a:ea typeface="+mn-ea"/>
                <a:cs typeface="+mn-cs"/>
              </a:rPr>
              <a:t>7</a:t>
            </a:r>
          </a:p>
        </p:txBody>
      </p:sp>
      <p:sp>
        <p:nvSpPr>
          <p:cNvPr id="101" name="Action Button: Custom 66">
            <a:hlinkClick r:id="" action="ppaction://noaction" highlightClick="1">
              <a:snd r:embed="rId11" name="que.wav"/>
            </a:hlinkClick>
            <a:extLst>
              <a:ext uri="{FF2B5EF4-FFF2-40B4-BE49-F238E27FC236}">
                <a16:creationId xmlns:a16="http://schemas.microsoft.com/office/drawing/2014/main" id="{90C81F20-496C-4EBB-99C4-45FA4AFE9EC5}"/>
              </a:ext>
            </a:extLst>
          </p:cNvPr>
          <p:cNvSpPr/>
          <p:nvPr/>
        </p:nvSpPr>
        <p:spPr>
          <a:xfrm>
            <a:off x="1167563" y="4820103"/>
            <a:ext cx="355003" cy="320251"/>
          </a:xfrm>
          <a:prstGeom prst="actionButtonBlank">
            <a:avLst/>
          </a:prstGeom>
          <a:solidFill>
            <a:srgbClr val="EA5F00"/>
          </a:solidFill>
          <a:ln w="12700" cap="flat" cmpd="sng" algn="ctr">
            <a:solidFill>
              <a:srgbClr val="5B9BD5">
                <a:shade val="50000"/>
              </a:srgbClr>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white"/>
                </a:solidFill>
                <a:effectLst/>
                <a:uLnTx/>
                <a:uFillTx/>
                <a:latin typeface="Tw Cen MT" panose="020B0602020104020603"/>
                <a:ea typeface="+mn-ea"/>
                <a:cs typeface="+mn-cs"/>
              </a:rPr>
              <a:t>8</a:t>
            </a:r>
          </a:p>
        </p:txBody>
      </p:sp>
      <p:sp>
        <p:nvSpPr>
          <p:cNvPr id="102" name="Action Button: Custom 67">
            <a:hlinkClick r:id="" action="ppaction://noaction" highlightClick="1">
              <a:snd r:embed="rId12" name="equipo.wav"/>
            </a:hlinkClick>
            <a:extLst>
              <a:ext uri="{FF2B5EF4-FFF2-40B4-BE49-F238E27FC236}">
                <a16:creationId xmlns:a16="http://schemas.microsoft.com/office/drawing/2014/main" id="{F4CC9845-C3CA-4B7B-8C5B-29DA6F7E0BE8}"/>
              </a:ext>
            </a:extLst>
          </p:cNvPr>
          <p:cNvSpPr/>
          <p:nvPr/>
        </p:nvSpPr>
        <p:spPr>
          <a:xfrm>
            <a:off x="1167563" y="5340186"/>
            <a:ext cx="355003" cy="320251"/>
          </a:xfrm>
          <a:prstGeom prst="actionButtonBlank">
            <a:avLst/>
          </a:prstGeom>
          <a:solidFill>
            <a:srgbClr val="EA5F00"/>
          </a:solidFill>
          <a:ln w="12700" cap="flat" cmpd="sng" algn="ctr">
            <a:solidFill>
              <a:srgbClr val="5B9BD5">
                <a:shade val="50000"/>
              </a:srgbClr>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white"/>
                </a:solidFill>
                <a:effectLst/>
                <a:uLnTx/>
                <a:uFillTx/>
                <a:latin typeface="Tw Cen MT" panose="020B0602020104020603"/>
                <a:ea typeface="+mn-ea"/>
                <a:cs typeface="+mn-cs"/>
              </a:rPr>
              <a:t>9</a:t>
            </a:r>
          </a:p>
        </p:txBody>
      </p:sp>
      <p:sp>
        <p:nvSpPr>
          <p:cNvPr id="103" name="Action Button: Custom 68">
            <a:hlinkClick r:id="" action="ppaction://noaction" highlightClick="1">
              <a:snd r:embed="rId13" name="quedar.wav"/>
            </a:hlinkClick>
            <a:extLst>
              <a:ext uri="{FF2B5EF4-FFF2-40B4-BE49-F238E27FC236}">
                <a16:creationId xmlns:a16="http://schemas.microsoft.com/office/drawing/2014/main" id="{DC6F704A-5E47-44C0-B05B-EEC6BF0A6382}"/>
              </a:ext>
            </a:extLst>
          </p:cNvPr>
          <p:cNvSpPr/>
          <p:nvPr/>
        </p:nvSpPr>
        <p:spPr>
          <a:xfrm>
            <a:off x="1167562" y="5826075"/>
            <a:ext cx="355003" cy="320251"/>
          </a:xfrm>
          <a:prstGeom prst="actionButtonBlank">
            <a:avLst/>
          </a:prstGeom>
          <a:solidFill>
            <a:srgbClr val="EA5F00"/>
          </a:solidFill>
          <a:ln w="12700" cap="flat" cmpd="sng" algn="ctr">
            <a:solidFill>
              <a:srgbClr val="5B9BD5">
                <a:shade val="50000"/>
              </a:srgbClr>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white"/>
                </a:solidFill>
                <a:effectLst/>
                <a:uLnTx/>
                <a:uFillTx/>
                <a:latin typeface="Tw Cen MT" panose="020B0602020104020603"/>
                <a:ea typeface="+mn-ea"/>
                <a:cs typeface="+mn-cs"/>
              </a:rPr>
              <a:t>10</a:t>
            </a:r>
          </a:p>
        </p:txBody>
      </p:sp>
      <p:sp>
        <p:nvSpPr>
          <p:cNvPr id="104" name="Title 103">
            <a:extLst>
              <a:ext uri="{FF2B5EF4-FFF2-40B4-BE49-F238E27FC236}">
                <a16:creationId xmlns:a16="http://schemas.microsoft.com/office/drawing/2014/main" id="{8DA4DD67-4041-4F06-B755-AE9A254D1931}"/>
              </a:ext>
            </a:extLst>
          </p:cNvPr>
          <p:cNvSpPr>
            <a:spLocks noGrp="1"/>
          </p:cNvSpPr>
          <p:nvPr>
            <p:ph type="title"/>
          </p:nvPr>
        </p:nvSpPr>
        <p:spPr>
          <a:xfrm>
            <a:off x="9393955" y="-184792"/>
            <a:ext cx="2958359" cy="1325563"/>
          </a:xfrm>
        </p:spPr>
        <p:txBody>
          <a:bodyPr/>
          <a:lstStyle/>
          <a:p>
            <a:pPr rtl="0" eaLnBrk="1" fontAlgn="auto" latinLnBrk="0" hangingPunct="1"/>
            <a:r>
              <a:rPr lang="en-GB" sz="2000" b="1" i="0" kern="1200" spc="0" baseline="0" dirty="0" err="1">
                <a:ln>
                  <a:noFill/>
                </a:ln>
                <a:solidFill>
                  <a:srgbClr val="FFFFFF"/>
                </a:solidFill>
                <a:effectLst/>
                <a:latin typeface="Century Gothic" panose="020B0502020202020204" pitchFamily="34" charset="0"/>
                <a:ea typeface="+mn-ea"/>
                <a:cs typeface="+mn-cs"/>
              </a:rPr>
              <a:t>escuchar</a:t>
            </a:r>
            <a:r>
              <a:rPr lang="en-GB" sz="2000" b="1" i="0" kern="1200" spc="0" baseline="0" dirty="0">
                <a:ln>
                  <a:noFill/>
                </a:ln>
                <a:solidFill>
                  <a:srgbClr val="FFFFFF"/>
                </a:solidFill>
                <a:effectLst/>
                <a:latin typeface="Century Gothic" panose="020B0502020202020204" pitchFamily="34" charset="0"/>
                <a:ea typeface="+mn-ea"/>
                <a:cs typeface="+mn-cs"/>
              </a:rPr>
              <a:t> / </a:t>
            </a:r>
            <a:r>
              <a:rPr lang="en-GB" sz="2000" b="1" i="0" kern="1200" spc="0" baseline="0" dirty="0" err="1">
                <a:ln>
                  <a:noFill/>
                </a:ln>
                <a:solidFill>
                  <a:srgbClr val="FFFFFF"/>
                </a:solidFill>
                <a:effectLst/>
                <a:latin typeface="Century Gothic" panose="020B0502020202020204" pitchFamily="34" charset="0"/>
                <a:ea typeface="+mn-ea"/>
                <a:cs typeface="+mn-cs"/>
              </a:rPr>
              <a:t>escribir</a:t>
            </a:r>
            <a:endParaRPr lang="en-GB" dirty="0">
              <a:effectLst/>
            </a:endParaRPr>
          </a:p>
        </p:txBody>
      </p:sp>
    </p:spTree>
    <p:extLst>
      <p:ext uri="{BB962C8B-B14F-4D97-AF65-F5344CB8AC3E}">
        <p14:creationId xmlns:p14="http://schemas.microsoft.com/office/powerpoint/2010/main" val="129375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7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6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6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6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70"/>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7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72"/>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73"/>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74"/>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75"/>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76"/>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77"/>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82"/>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83"/>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84"/>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85"/>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86"/>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87"/>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88"/>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89"/>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90"/>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91"/>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92"/>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grpId="0" nodeType="clickEffect">
                                  <p:stCondLst>
                                    <p:cond delay="0"/>
                                  </p:stCondLst>
                                  <p:childTnLst>
                                    <p:set>
                                      <p:cBhvr>
                                        <p:cTn id="154" dur="1" fill="hold">
                                          <p:stCondLst>
                                            <p:cond delay="0"/>
                                          </p:stCondLst>
                                        </p:cTn>
                                        <p:tgtEl>
                                          <p:spTgt spid="93"/>
                                        </p:tgtEl>
                                        <p:attrNameLst>
                                          <p:attrName>style.visibility</p:attrName>
                                        </p:attrNameLst>
                                      </p:cBhvr>
                                      <p:to>
                                        <p:strVal val="visible"/>
                                      </p:to>
                                    </p:set>
                                  </p:childTnLst>
                                </p:cTn>
                              </p:par>
                            </p:childTnLst>
                          </p:cTn>
                        </p:par>
                        <p:par>
                          <p:cTn id="155" fill="hold">
                            <p:stCondLst>
                              <p:cond delay="0"/>
                            </p:stCondLst>
                            <p:childTnLst>
                              <p:par>
                                <p:cTn id="156" presetID="1" presetClass="entr" presetSubtype="0" fill="hold" grpId="0" nodeType="afterEffect">
                                  <p:stCondLst>
                                    <p:cond delay="0"/>
                                  </p:stCondLst>
                                  <p:childTnLst>
                                    <p:set>
                                      <p:cBhvr>
                                        <p:cTn id="157" dur="1" fill="hold">
                                          <p:stCondLst>
                                            <p:cond delay="0"/>
                                          </p:stCondLst>
                                        </p:cTn>
                                        <p:tgtEl>
                                          <p:spTgt spid="94"/>
                                        </p:tgtEl>
                                        <p:attrNameLst>
                                          <p:attrName>style.visibility</p:attrName>
                                        </p:attrNameLst>
                                      </p:cBhvr>
                                      <p:to>
                                        <p:strVal val="visible"/>
                                      </p:to>
                                    </p:set>
                                  </p:childTnLst>
                                </p:cTn>
                              </p:par>
                              <p:par>
                                <p:cTn id="158" presetID="1" presetClass="entr" presetSubtype="0" fill="hold" grpId="0" nodeType="withEffect">
                                  <p:stCondLst>
                                    <p:cond delay="0"/>
                                  </p:stCondLst>
                                  <p:childTnLst>
                                    <p:set>
                                      <p:cBhvr>
                                        <p:cTn id="159" dur="1" fill="hold">
                                          <p:stCondLst>
                                            <p:cond delay="0"/>
                                          </p:stCondLst>
                                        </p:cTn>
                                        <p:tgtEl>
                                          <p:spTgt spid="95"/>
                                        </p:tgtEl>
                                        <p:attrNameLst>
                                          <p:attrName>style.visibility</p:attrName>
                                        </p:attrNameLst>
                                      </p:cBhvr>
                                      <p:to>
                                        <p:strVal val="visible"/>
                                      </p:to>
                                    </p:set>
                                  </p:childTnLst>
                                </p:cTn>
                              </p:par>
                              <p:par>
                                <p:cTn id="160" presetID="1" presetClass="entr" presetSubtype="0" fill="hold" grpId="0" nodeType="withEffect">
                                  <p:stCondLst>
                                    <p:cond delay="0"/>
                                  </p:stCondLst>
                                  <p:childTnLst>
                                    <p:set>
                                      <p:cBhvr>
                                        <p:cTn id="161" dur="1" fill="hold">
                                          <p:stCondLst>
                                            <p:cond delay="0"/>
                                          </p:stCondLst>
                                        </p:cTn>
                                        <p:tgtEl>
                                          <p:spTgt spid="96"/>
                                        </p:tgtEl>
                                        <p:attrNameLst>
                                          <p:attrName>style.visibility</p:attrName>
                                        </p:attrNameLst>
                                      </p:cBhvr>
                                      <p:to>
                                        <p:strVal val="visible"/>
                                      </p:to>
                                    </p:set>
                                  </p:childTnLst>
                                </p:cTn>
                              </p:par>
                              <p:par>
                                <p:cTn id="162" presetID="1" presetClass="entr" presetSubtype="0" fill="hold" grpId="0" nodeType="withEffect">
                                  <p:stCondLst>
                                    <p:cond delay="0"/>
                                  </p:stCondLst>
                                  <p:childTnLst>
                                    <p:set>
                                      <p:cBhvr>
                                        <p:cTn id="163" dur="1" fill="hold">
                                          <p:stCondLst>
                                            <p:cond delay="0"/>
                                          </p:stCondLst>
                                        </p:cTn>
                                        <p:tgtEl>
                                          <p:spTgt spid="97"/>
                                        </p:tgtEl>
                                        <p:attrNameLst>
                                          <p:attrName>style.visibility</p:attrName>
                                        </p:attrNameLst>
                                      </p:cBhvr>
                                      <p:to>
                                        <p:strVal val="visible"/>
                                      </p:to>
                                    </p:set>
                                  </p:childTnLst>
                                </p:cTn>
                              </p:par>
                              <p:par>
                                <p:cTn id="164" presetID="1" presetClass="entr" presetSubtype="0" fill="hold" grpId="0" nodeType="withEffect">
                                  <p:stCondLst>
                                    <p:cond delay="0"/>
                                  </p:stCondLst>
                                  <p:childTnLst>
                                    <p:set>
                                      <p:cBhvr>
                                        <p:cTn id="165" dur="1" fill="hold">
                                          <p:stCondLst>
                                            <p:cond delay="0"/>
                                          </p:stCondLst>
                                        </p:cTn>
                                        <p:tgtEl>
                                          <p:spTgt spid="98"/>
                                        </p:tgtEl>
                                        <p:attrNameLst>
                                          <p:attrName>style.visibility</p:attrName>
                                        </p:attrNameLst>
                                      </p:cBhvr>
                                      <p:to>
                                        <p:strVal val="visible"/>
                                      </p:to>
                                    </p:set>
                                  </p:childTnLst>
                                </p:cTn>
                              </p:par>
                              <p:par>
                                <p:cTn id="166" presetID="1" presetClass="entr" presetSubtype="0" fill="hold" grpId="0" nodeType="withEffect">
                                  <p:stCondLst>
                                    <p:cond delay="0"/>
                                  </p:stCondLst>
                                  <p:childTnLst>
                                    <p:set>
                                      <p:cBhvr>
                                        <p:cTn id="167" dur="1" fill="hold">
                                          <p:stCondLst>
                                            <p:cond delay="0"/>
                                          </p:stCondLst>
                                        </p:cTn>
                                        <p:tgtEl>
                                          <p:spTgt spid="99"/>
                                        </p:tgtEl>
                                        <p:attrNameLst>
                                          <p:attrName>style.visibility</p:attrName>
                                        </p:attrNameLst>
                                      </p:cBhvr>
                                      <p:to>
                                        <p:strVal val="visible"/>
                                      </p:to>
                                    </p:set>
                                  </p:childTnLst>
                                </p:cTn>
                              </p:par>
                              <p:par>
                                <p:cTn id="168" presetID="1" presetClass="entr" presetSubtype="0"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childTnLst>
                                </p:cTn>
                              </p:par>
                              <p:par>
                                <p:cTn id="170" presetID="1" presetClass="entr" presetSubtype="0" fill="hold" grpId="0" nodeType="withEffect">
                                  <p:stCondLst>
                                    <p:cond delay="0"/>
                                  </p:stCondLst>
                                  <p:childTnLst>
                                    <p:set>
                                      <p:cBhvr>
                                        <p:cTn id="171" dur="1" fill="hold">
                                          <p:stCondLst>
                                            <p:cond delay="0"/>
                                          </p:stCondLst>
                                        </p:cTn>
                                        <p:tgtEl>
                                          <p:spTgt spid="101"/>
                                        </p:tgtEl>
                                        <p:attrNameLst>
                                          <p:attrName>style.visibility</p:attrName>
                                        </p:attrNameLst>
                                      </p:cBhvr>
                                      <p:to>
                                        <p:strVal val="visible"/>
                                      </p:to>
                                    </p:set>
                                  </p:childTnLst>
                                </p:cTn>
                              </p:par>
                              <p:par>
                                <p:cTn id="172" presetID="1" presetClass="entr" presetSubtype="0" fill="hold" grpId="0" nodeType="withEffect">
                                  <p:stCondLst>
                                    <p:cond delay="0"/>
                                  </p:stCondLst>
                                  <p:childTnLst>
                                    <p:set>
                                      <p:cBhvr>
                                        <p:cTn id="173" dur="1" fill="hold">
                                          <p:stCondLst>
                                            <p:cond delay="0"/>
                                          </p:stCondLst>
                                        </p:cTn>
                                        <p:tgtEl>
                                          <p:spTgt spid="102"/>
                                        </p:tgtEl>
                                        <p:attrNameLst>
                                          <p:attrName>style.visibility</p:attrName>
                                        </p:attrNameLst>
                                      </p:cBhvr>
                                      <p:to>
                                        <p:strVal val="visible"/>
                                      </p:to>
                                    </p:set>
                                  </p:childTnLst>
                                </p:cTn>
                              </p:par>
                              <p:par>
                                <p:cTn id="174" presetID="1" presetClass="entr" presetSubtype="0" fill="hold" grpId="0" nodeType="withEffect">
                                  <p:stCondLst>
                                    <p:cond delay="0"/>
                                  </p:stCondLst>
                                  <p:childTnLst>
                                    <p:set>
                                      <p:cBhvr>
                                        <p:cTn id="175" dur="1" fill="hold">
                                          <p:stCondLst>
                                            <p:cond delay="0"/>
                                          </p:stCondLst>
                                        </p:cTn>
                                        <p:tgtEl>
                                          <p:spTgt spid="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0" grpId="0"/>
      <p:bldP spid="71" grpId="0"/>
      <p:bldP spid="72" grpId="0"/>
      <p:bldP spid="73" grpId="0"/>
      <p:bldP spid="74" grpId="0"/>
      <p:bldP spid="75" grpId="0"/>
      <p:bldP spid="76" grpId="0"/>
      <p:bldP spid="77" grpId="0"/>
      <p:bldP spid="78" grpId="0"/>
      <p:bldP spid="79" grpId="0"/>
      <p:bldP spid="80" grpId="0"/>
      <p:bldP spid="81" grpId="0"/>
      <p:bldP spid="83" grpId="0"/>
      <p:bldP spid="84" grpId="0"/>
      <p:bldP spid="85" grpId="0"/>
      <p:bldP spid="86" grpId="0"/>
      <p:bldP spid="87" grpId="0"/>
      <p:bldP spid="88" grpId="0"/>
      <p:bldP spid="89" grpId="0"/>
      <p:bldP spid="90" grpId="0"/>
      <p:bldP spid="91" grpId="0"/>
      <p:bldP spid="92" grpId="0"/>
      <p:bldP spid="93" grpId="0"/>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0" y="294041"/>
            <a:ext cx="3745089" cy="707849"/>
          </a:xfrm>
        </p:spPr>
        <p:txBody>
          <a:bodyPr>
            <a:normAutofit/>
          </a:bodyPr>
          <a:lstStyle/>
          <a:p>
            <a:r>
              <a:rPr lang="en-GB" sz="3600" b="1" dirty="0" err="1">
                <a:solidFill>
                  <a:schemeClr val="bg1"/>
                </a:solidFill>
              </a:rPr>
              <a:t>Phonetik</a:t>
            </a:r>
            <a:endParaRPr lang="en-GB" sz="3600" b="1" dirty="0">
              <a:solidFill>
                <a:schemeClr val="bg1"/>
              </a:solidFill>
            </a:endParaRPr>
          </a:p>
        </p:txBody>
      </p:sp>
      <p:sp>
        <p:nvSpPr>
          <p:cNvPr id="5" name="Rounded Rectangle 11">
            <a:extLst>
              <a:ext uri="{FF2B5EF4-FFF2-40B4-BE49-F238E27FC236}">
                <a16:creationId xmlns:a16="http://schemas.microsoft.com/office/drawing/2014/main" id="{483D7EB9-C2AA-4190-98DE-925F861600E9}"/>
              </a:ext>
            </a:extLst>
          </p:cNvPr>
          <p:cNvSpPr/>
          <p:nvPr/>
        </p:nvSpPr>
        <p:spPr>
          <a:xfrm>
            <a:off x="11007969" y="247046"/>
            <a:ext cx="949358" cy="400919"/>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hören</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6" name="TextBox 5">
            <a:extLst>
              <a:ext uri="{FF2B5EF4-FFF2-40B4-BE49-F238E27FC236}">
                <a16:creationId xmlns:a16="http://schemas.microsoft.com/office/drawing/2014/main" id="{EBF45552-F64E-5344-BB61-2B43714A9308}"/>
              </a:ext>
            </a:extLst>
          </p:cNvPr>
          <p:cNvSpPr txBox="1"/>
          <p:nvPr/>
        </p:nvSpPr>
        <p:spPr>
          <a:xfrm>
            <a:off x="180000" y="1296000"/>
            <a:ext cx="55638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Text</a:t>
            </a:r>
          </a:p>
        </p:txBody>
      </p:sp>
    </p:spTree>
    <p:extLst>
      <p:ext uri="{BB962C8B-B14F-4D97-AF65-F5344CB8AC3E}">
        <p14:creationId xmlns:p14="http://schemas.microsoft.com/office/powerpoint/2010/main" val="1407866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0" y="296864"/>
            <a:ext cx="5265384" cy="707849"/>
          </a:xfrm>
        </p:spPr>
        <p:txBody>
          <a:bodyPr>
            <a:normAutofit/>
          </a:bodyPr>
          <a:lstStyle/>
          <a:p>
            <a:r>
              <a:rPr lang="en-GB" sz="3600" b="1" dirty="0" err="1">
                <a:solidFill>
                  <a:schemeClr val="bg1"/>
                </a:solidFill>
              </a:rPr>
              <a:t>Phonétique</a:t>
            </a:r>
            <a:endParaRPr lang="en-GB" sz="3600" b="1" dirty="0">
              <a:solidFill>
                <a:schemeClr val="bg1"/>
              </a:solidFill>
            </a:endParaRPr>
          </a:p>
        </p:txBody>
      </p:sp>
      <p:sp>
        <p:nvSpPr>
          <p:cNvPr id="7" name="Rounded Rectangle 46">
            <a:extLst>
              <a:ext uri="{FF2B5EF4-FFF2-40B4-BE49-F238E27FC236}">
                <a16:creationId xmlns:a16="http://schemas.microsoft.com/office/drawing/2014/main" id="{FB09667E-50A2-4099-B9F5-10D9728BF65D}"/>
              </a:ext>
            </a:extLst>
          </p:cNvPr>
          <p:cNvSpPr/>
          <p:nvPr/>
        </p:nvSpPr>
        <p:spPr>
          <a:xfrm>
            <a:off x="10277475" y="249869"/>
            <a:ext cx="1632445" cy="400919"/>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écouter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6" name="TextBox 5">
            <a:extLst>
              <a:ext uri="{FF2B5EF4-FFF2-40B4-BE49-F238E27FC236}">
                <a16:creationId xmlns:a16="http://schemas.microsoft.com/office/drawing/2014/main" id="{F3E11188-B433-5A4A-A669-78C0EE9B8445}"/>
              </a:ext>
            </a:extLst>
          </p:cNvPr>
          <p:cNvSpPr txBox="1"/>
          <p:nvPr/>
        </p:nvSpPr>
        <p:spPr>
          <a:xfrm>
            <a:off x="180000" y="1296000"/>
            <a:ext cx="1119808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Text</a:t>
            </a:r>
          </a:p>
        </p:txBody>
      </p:sp>
    </p:spTree>
    <p:extLst>
      <p:ext uri="{BB962C8B-B14F-4D97-AF65-F5344CB8AC3E}">
        <p14:creationId xmlns:p14="http://schemas.microsoft.com/office/powerpoint/2010/main" val="2987113554"/>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400" dirty="0" smtClean="0">
            <a:solidFill>
              <a:schemeClr val="accent5">
                <a:lumMod val="50000"/>
              </a:schemeClr>
            </a:solidFill>
          </a:defRPr>
        </a:defPPr>
      </a:lstStyle>
    </a:txDef>
  </a:objectDefaults>
  <a:extraClrSchemeLst/>
  <a:extLst>
    <a:ext uri="{05A4C25C-085E-4340-85A3-A5531E510DB2}">
      <thm15:themeFamily xmlns:thm15="http://schemas.microsoft.com/office/thememl/2012/main" name="Spanish_skeleton_template" id="{C3BD2417-7D2D-5349-B565-4C54594803A4}" vid="{176CC6A6-DC07-2249-B76E-D4D3571CA02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603</Words>
  <Application>Microsoft Office PowerPoint</Application>
  <PresentationFormat>Widescreen</PresentationFormat>
  <Paragraphs>150</Paragraphs>
  <Slides>4</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Calibri</vt:lpstr>
      <vt:lpstr>Calibri Light</vt:lpstr>
      <vt:lpstr>Century Gothic</vt:lpstr>
      <vt:lpstr>Tw Cen MT</vt:lpstr>
      <vt:lpstr>1_Office Theme</vt:lpstr>
      <vt:lpstr>escuchar / escribir</vt:lpstr>
      <vt:lpstr>escuchar / escribir</vt:lpstr>
      <vt:lpstr>Phonetik</vt:lpstr>
      <vt:lpstr>Phonétique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escuchar / escribir</dc:title>
  <dc:creator>Jenny Hopper</dc:creator>
  <cp:lastModifiedBy>Jenny Hopper</cp:lastModifiedBy>
  <cp:revision>1</cp:revision>
  <dcterms:created xsi:type="dcterms:W3CDTF">2021-02-27T08:21:07Z</dcterms:created>
  <dcterms:modified xsi:type="dcterms:W3CDTF">2021-02-27T08:21:55Z</dcterms:modified>
</cp:coreProperties>
</file>