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F75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80" d="100"/>
          <a:sy n="80" d="100"/>
        </p:scale>
        <p:origin x="29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838" y="242367"/>
            <a:ext cx="2656958" cy="253388"/>
          </a:xfrm>
        </p:spPr>
        <p:txBody>
          <a:bodyPr>
            <a:normAutofit fontScale="90000"/>
          </a:bodyPr>
          <a:lstStyle/>
          <a:p>
            <a:r>
              <a:rPr lang="en-US" sz="1200">
                <a:solidFill>
                  <a:schemeClr val="bg1"/>
                </a:solidFill>
              </a:rPr>
              <a:t>Y8 German Term 2.2 Week 1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28" y="7598"/>
            <a:ext cx="2379186" cy="576296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-33062" y="75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Partner 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ACEF87-F900-4752-B5F2-B2E9461A44CD}"/>
              </a:ext>
            </a:extLst>
          </p:cNvPr>
          <p:cNvSpPr txBox="1"/>
          <p:nvPr/>
        </p:nvSpPr>
        <p:spPr>
          <a:xfrm>
            <a:off x="145259" y="632202"/>
            <a:ext cx="6360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Lies die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Satzhälften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 txBox="1">
            <a:spLocks/>
          </p:cNvSpPr>
          <p:nvPr/>
        </p:nvSpPr>
        <p:spPr>
          <a:xfrm>
            <a:off x="508238" y="4712767"/>
            <a:ext cx="2656958" cy="25338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200">
                <a:solidFill>
                  <a:schemeClr val="bg1"/>
                </a:solidFill>
              </a:rPr>
              <a:t>Y8 German Term 2.2 Week 1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8" name="Picture 2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2" y="4477998"/>
            <a:ext cx="2379186" cy="576296"/>
          </a:xfrm>
          <a:prstGeom prst="rect">
            <a:avLst/>
          </a:prstGeom>
        </p:spPr>
      </p:pic>
      <p:sp>
        <p:nvSpPr>
          <p:cNvPr id="29" name="Title 3"/>
          <p:cNvSpPr txBox="1">
            <a:spLocks/>
          </p:cNvSpPr>
          <p:nvPr/>
        </p:nvSpPr>
        <p:spPr>
          <a:xfrm>
            <a:off x="-7662" y="44779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>
                <a:solidFill>
                  <a:schemeClr val="bg1"/>
                </a:solidFill>
              </a:rPr>
              <a:t>Partner B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FB84919-EE56-40CB-8BEB-77A4502EE5F3}"/>
              </a:ext>
            </a:extLst>
          </p:cNvPr>
          <p:cNvSpPr/>
          <p:nvPr/>
        </p:nvSpPr>
        <p:spPr>
          <a:xfrm>
            <a:off x="170659" y="970756"/>
            <a:ext cx="4824109" cy="130837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Til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Schweiger und Oliver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Welke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…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Fotos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…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Hacker …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Alle …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F8DE0C-3895-4932-B48C-FCF32A1C49A2}"/>
              </a:ext>
            </a:extLst>
          </p:cNvPr>
          <p:cNvSpPr txBox="1"/>
          <p:nvPr/>
        </p:nvSpPr>
        <p:spPr>
          <a:xfrm>
            <a:off x="145259" y="2313069"/>
            <a:ext cx="6360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Hör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zu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. Sag die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richtige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Satzendung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943CAAB-CECB-4852-8DC9-0C5CAE761FA9}"/>
              </a:ext>
            </a:extLst>
          </p:cNvPr>
          <p:cNvSpPr/>
          <p:nvPr/>
        </p:nvSpPr>
        <p:spPr>
          <a:xfrm>
            <a:off x="211052" y="2778497"/>
            <a:ext cx="4783715" cy="1452749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persönliche Daten ins Internet gestellt.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sagen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Geschichte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wahr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ist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wissen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nicht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wer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Hacker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sind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ören vielen Parteien an.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9F79EE5-2E99-46E5-895F-97DD303D6002}"/>
              </a:ext>
            </a:extLst>
          </p:cNvPr>
          <p:cNvSpPr txBox="1"/>
          <p:nvPr/>
        </p:nvSpPr>
        <p:spPr>
          <a:xfrm>
            <a:off x="125284" y="6987436"/>
            <a:ext cx="6360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Lies die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Satzhälften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124693-AE5E-4741-A9B2-FD269A7B03A1}"/>
              </a:ext>
            </a:extLst>
          </p:cNvPr>
          <p:cNvSpPr txBox="1"/>
          <p:nvPr/>
        </p:nvSpPr>
        <p:spPr>
          <a:xfrm>
            <a:off x="125284" y="5131770"/>
            <a:ext cx="6360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Hör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zu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. Sag die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richtige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Satzendung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22DAD091-9F79-49AE-B4AC-68FCBC4E5542}"/>
              </a:ext>
            </a:extLst>
          </p:cNvPr>
          <p:cNvSpPr/>
          <p:nvPr/>
        </p:nvSpPr>
        <p:spPr>
          <a:xfrm>
            <a:off x="125284" y="5479604"/>
            <a:ext cx="4869483" cy="140246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ören hunderten Politikern und Künstlern.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k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önnen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jetzt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Daten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im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Internet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finden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sind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deutsche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Schauspieler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haben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Computernetze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angegriffen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BEF5976F-9F94-4D11-9471-74CA4E04F262}"/>
              </a:ext>
            </a:extLst>
          </p:cNvPr>
          <p:cNvSpPr/>
          <p:nvPr/>
        </p:nvSpPr>
        <p:spPr>
          <a:xfrm>
            <a:off x="157901" y="7413537"/>
            <a:ext cx="4836866" cy="1312684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Hacker …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Politiker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…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Quellen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…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Wir ...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43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 (1)</Template>
  <TotalTime>32</TotalTime>
  <Words>127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Y8 German Term 2.2 Week 1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Owen</dc:creator>
  <cp:lastModifiedBy>Rachel Hawkes</cp:lastModifiedBy>
  <cp:revision>28</cp:revision>
  <dcterms:created xsi:type="dcterms:W3CDTF">2020-09-22T09:21:49Z</dcterms:created>
  <dcterms:modified xsi:type="dcterms:W3CDTF">2020-11-19T07:22:53Z</dcterms:modified>
</cp:coreProperties>
</file>