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B74D5-A1A4-41D9-AAEB-A72E687221C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9437-3CD8-4068-9862-8A82ACA53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6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thematrix_Question_Answer_01.sv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3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29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and short form again.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9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short form in a sentence.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long form in a sentence.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16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short form in context again.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74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form in context again.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Quartett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a final activity for this lesson students play </a:t>
            </a:r>
            <a:r>
              <a:rPr lang="en-US" dirty="0" err="1" smtClean="0"/>
              <a:t>Quartett</a:t>
            </a:r>
            <a:r>
              <a:rPr lang="en-US" baseline="0" dirty="0"/>
              <a:t> </a:t>
            </a:r>
            <a:r>
              <a:rPr lang="en-US" baseline="0" dirty="0" smtClean="0"/>
              <a:t>[Happy Families</a:t>
            </a:r>
            <a:r>
              <a:rPr lang="en-US" baseline="0" dirty="0" smtClean="0"/>
              <a:t>].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dirty="0" smtClean="0"/>
              <a:t>Estimated time allowed for the game: 10-15 minutes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Aim: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game will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grammatical gender as students </a:t>
            </a:r>
            <a:r>
              <a:rPr lang="en-US" dirty="0" smtClean="0"/>
              <a:t>have </a:t>
            </a:r>
            <a:r>
              <a:rPr lang="en-US" dirty="0"/>
              <a:t>to ask for </a:t>
            </a:r>
            <a:r>
              <a:rPr lang="en-US" dirty="0" smtClean="0"/>
              <a:t>den / die / </a:t>
            </a:r>
            <a:r>
              <a:rPr lang="en-US" dirty="0"/>
              <a:t>das X. It will also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asking questions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It also </a:t>
            </a:r>
            <a:r>
              <a:rPr lang="en-US" dirty="0" err="1" smtClean="0"/>
              <a:t>practises</a:t>
            </a:r>
            <a:r>
              <a:rPr lang="en-US" dirty="0" smtClean="0"/>
              <a:t> most of the nouns in</a:t>
            </a:r>
            <a:r>
              <a:rPr lang="en-US" baseline="0" dirty="0" smtClean="0"/>
              <a:t> this week’s revisited vocabulary sets (plus some additional previously-taught nouns, and one cognate - das T-Shirt):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baseline="0" dirty="0" smtClean="0"/>
              <a:t>Word frequencies: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der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Bruder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[687] die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Eltern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[351] das Kind [106] der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Schauspieler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[2202] die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Schwester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[776] das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Butterbrot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[3561/1757] die Hose [2422] der Hut [2685]  der Keks [&gt;4000] das </a:t>
            </a:r>
            <a:r>
              <a:rPr lang="en-GB" sz="1200" b="0" i="0" u="none" strike="noStrike" kern="1200" cap="none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Obst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[&gt;4000]</a:t>
            </a:r>
            <a:b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das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Theater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[725] das Kino [1825] die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Bibliothek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[927] der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Markt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[508] der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Arzt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[614] die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Sängerin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[3916] der Lehrer [433] das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Gemüse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[3450] die </a:t>
            </a:r>
            <a:r>
              <a:rPr lang="en-GB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Jacke</a:t>
            </a:r>
            <a:r>
              <a:rPr lang="en-GB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[&gt;4034] das T-Shirt [3915]</a:t>
            </a:r>
            <a: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en-GB" sz="1200" b="0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</a:br>
            <a:endParaRPr lang="en-GB" sz="1200" b="0" i="0" u="none" strike="noStrike" kern="1200" cap="none" baseline="0" dirty="0" smtClean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Procedure:</a:t>
            </a:r>
            <a:endParaRPr lang="en-US" dirty="0"/>
          </a:p>
          <a:p>
            <a:r>
              <a:rPr lang="en-US" dirty="0"/>
              <a:t>This slide shows one card for each of the categories. The full set of cards is available as a printable </a:t>
            </a:r>
            <a:r>
              <a:rPr lang="en-US" dirty="0" smtClean="0"/>
              <a:t>pdf</a:t>
            </a:r>
            <a:r>
              <a:rPr lang="en-US" baseline="0" dirty="0" smtClean="0"/>
              <a:t> (3 A4 pages = one set of cards for 3-4 players).</a:t>
            </a:r>
            <a:endParaRPr lang="en-US" dirty="0"/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Elicit translations for the category titles. </a:t>
            </a:r>
            <a:r>
              <a:rPr lang="en-US" dirty="0" smtClean="0"/>
              <a:t>Most</a:t>
            </a:r>
            <a:r>
              <a:rPr lang="en-US" baseline="0" dirty="0" smtClean="0"/>
              <a:t> are known, the exceptions being </a:t>
            </a:r>
            <a:r>
              <a:rPr lang="en-US" baseline="0" dirty="0" err="1" smtClean="0"/>
              <a:t>Fahrzeuge</a:t>
            </a:r>
            <a:r>
              <a:rPr lang="en-US" baseline="0" dirty="0" smtClean="0"/>
              <a:t> [1721] and </a:t>
            </a:r>
            <a:r>
              <a:rPr lang="en-US" baseline="0" dirty="0" err="1" smtClean="0"/>
              <a:t>Kleidung</a:t>
            </a:r>
            <a:r>
              <a:rPr lang="en-US" baseline="0" dirty="0" smtClean="0"/>
              <a:t> [2820]</a:t>
            </a:r>
            <a:r>
              <a:rPr lang="en-US" dirty="0" smtClean="0"/>
              <a:t>. </a:t>
            </a:r>
            <a:r>
              <a:rPr lang="en-US" dirty="0"/>
              <a:t>The cards in each set should give students a clue as to what the category is.</a:t>
            </a:r>
          </a:p>
          <a:p>
            <a:pPr marL="228600" indent="-228600">
              <a:buAutoNum type="arabicPeriod"/>
            </a:pPr>
            <a:r>
              <a:rPr lang="en-US" dirty="0"/>
              <a:t>Check that students know what </a:t>
            </a:r>
            <a:r>
              <a:rPr lang="en-US" dirty="0" err="1"/>
              <a:t>Quartett</a:t>
            </a:r>
            <a:r>
              <a:rPr lang="en-US" dirty="0"/>
              <a:t> is and explain the rules if necessary.</a:t>
            </a:r>
          </a:p>
          <a:p>
            <a:pPr marL="228600" indent="-228600">
              <a:buAutoNum type="arabicPeriod"/>
            </a:pPr>
            <a:r>
              <a:rPr lang="en-US" dirty="0"/>
              <a:t>Elicit language about asking questions (Hast du X? </a:t>
            </a:r>
            <a:r>
              <a:rPr lang="en-US" dirty="0" err="1"/>
              <a:t>Darf</a:t>
            </a:r>
            <a:r>
              <a:rPr lang="en-US" dirty="0"/>
              <a:t> ich X </a:t>
            </a:r>
            <a:r>
              <a:rPr lang="en-US" dirty="0" err="1"/>
              <a:t>haben</a:t>
            </a:r>
            <a:r>
              <a:rPr lang="en-US" dirty="0"/>
              <a:t>?)</a:t>
            </a:r>
          </a:p>
          <a:p>
            <a:pPr marL="228600" indent="-228600">
              <a:buAutoNum type="arabicPeriod"/>
            </a:pPr>
            <a:r>
              <a:rPr lang="en-US" dirty="0"/>
              <a:t>Remind students that they will need to pay attention to the gender of the </a:t>
            </a:r>
            <a:r>
              <a:rPr lang="en-US" dirty="0" smtClean="0"/>
              <a:t>word,</a:t>
            </a:r>
            <a:r>
              <a:rPr lang="en-US" baseline="0" dirty="0" smtClean="0"/>
              <a:t> and elicit from them that they will use Row 2 (accusative) articles.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Practise</a:t>
            </a:r>
            <a:r>
              <a:rPr lang="en-US" baseline="0" dirty="0" smtClean="0"/>
              <a:t> using the items on this slide:  Hast du </a:t>
            </a:r>
            <a:r>
              <a:rPr lang="en-US" b="1" baseline="0" dirty="0" smtClean="0"/>
              <a:t>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Bruder</a:t>
            </a:r>
            <a:r>
              <a:rPr lang="en-US" baseline="0" dirty="0" smtClean="0"/>
              <a:t>? Hast du </a:t>
            </a:r>
            <a:r>
              <a:rPr lang="en-US" b="1" baseline="0" dirty="0" smtClean="0"/>
              <a:t>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Obst</a:t>
            </a:r>
            <a:r>
              <a:rPr lang="en-US" baseline="0" dirty="0" smtClean="0"/>
              <a:t>? Hast du </a:t>
            </a:r>
            <a:r>
              <a:rPr lang="en-US" b="1" baseline="0" dirty="0" smtClean="0"/>
              <a:t>die</a:t>
            </a:r>
            <a:r>
              <a:rPr lang="en-US" baseline="0" dirty="0" smtClean="0"/>
              <a:t> Hose? Hast du </a:t>
            </a:r>
            <a:r>
              <a:rPr lang="en-US" b="1" baseline="0" dirty="0" smtClean="0"/>
              <a:t>die </a:t>
            </a:r>
            <a:r>
              <a:rPr lang="en-US" baseline="0" dirty="0" err="1" smtClean="0"/>
              <a:t>Sängerin</a:t>
            </a:r>
            <a:r>
              <a:rPr lang="en-US" baseline="0" dirty="0" smtClean="0"/>
              <a:t>? Hast du </a:t>
            </a:r>
            <a:r>
              <a:rPr lang="en-US" b="1" baseline="0" dirty="0" smtClean="0"/>
              <a:t>das</a:t>
            </a:r>
            <a:r>
              <a:rPr lang="en-US" baseline="0" dirty="0" smtClean="0"/>
              <a:t> Auto? Hast du </a:t>
            </a:r>
            <a:r>
              <a:rPr lang="en-US" b="1" baseline="0" dirty="0" smtClean="0"/>
              <a:t>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Markt</a:t>
            </a:r>
            <a:r>
              <a:rPr lang="en-US" baseline="0" dirty="0" smtClean="0"/>
              <a:t>?</a:t>
            </a:r>
            <a:br>
              <a:rPr lang="en-US" baseline="0" dirty="0" smtClean="0"/>
            </a:br>
            <a:r>
              <a:rPr lang="en-US" baseline="0" dirty="0" smtClean="0"/>
              <a:t>Ideally students will be prompted to </a:t>
            </a:r>
            <a:r>
              <a:rPr lang="en-US" baseline="0" dirty="0" smtClean="0"/>
              <a:t>use </a:t>
            </a:r>
            <a:r>
              <a:rPr lang="en-US" baseline="0" dirty="0" err="1" smtClean="0"/>
              <a:t>Darf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="1" baseline="0" dirty="0" smtClean="0"/>
              <a:t>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bitte</a:t>
            </a:r>
            <a:r>
              <a:rPr lang="en-US" baseline="0" dirty="0" smtClean="0"/>
              <a:t>? to provide additional spoken practice of one of the modal verbs.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Before starting the game, use the next slide to </a:t>
            </a:r>
            <a:r>
              <a:rPr lang="en-US" b="1" baseline="0" dirty="0" err="1" smtClean="0"/>
              <a:t>practise</a:t>
            </a:r>
            <a:r>
              <a:rPr lang="en-US" b="1" baseline="0" dirty="0" smtClean="0"/>
              <a:t> additional language to use in the game.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Students play in groups of three or four.  A player wins when s/he has no cards left, i.e. all his/her cards are in families/sets of four.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/>
              <a:t>Quartett</a:t>
            </a:r>
            <a:r>
              <a:rPr lang="en-GB" b="1" dirty="0" smtClean="0"/>
              <a:t> – </a:t>
            </a:r>
            <a:r>
              <a:rPr lang="en-GB" b="1" dirty="0"/>
              <a:t>du </a:t>
            </a:r>
            <a:r>
              <a:rPr lang="en-GB" b="1" dirty="0" err="1"/>
              <a:t>bist</a:t>
            </a:r>
            <a:r>
              <a:rPr lang="en-GB" b="1" dirty="0"/>
              <a:t> </a:t>
            </a:r>
            <a:r>
              <a:rPr lang="en-GB" b="1" dirty="0" err="1"/>
              <a:t>dran</a:t>
            </a:r>
            <a:endParaRPr lang="en-GB" b="1" dirty="0"/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Estimated time: 3 minutes</a:t>
            </a:r>
          </a:p>
          <a:p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/>
              <a:t>Before starting the game give students </a:t>
            </a:r>
            <a:r>
              <a:rPr lang="en-GB" b="0" dirty="0" smtClean="0"/>
              <a:t>two </a:t>
            </a:r>
            <a:r>
              <a:rPr lang="en-GB" b="0" dirty="0"/>
              <a:t>minutes to come up with language that might be useful when playing the </a:t>
            </a:r>
            <a:r>
              <a:rPr lang="en-GB" b="0" dirty="0" smtClean="0"/>
              <a:t>game,</a:t>
            </a:r>
            <a:r>
              <a:rPr lang="en-GB" b="0" baseline="0" dirty="0" smtClean="0"/>
              <a:t> using the English prompts on the slide</a:t>
            </a:r>
            <a:r>
              <a:rPr lang="en-GB" b="0" dirty="0" smtClean="0"/>
              <a:t>. </a:t>
            </a:r>
          </a:p>
          <a:p>
            <a:pPr marL="228600" indent="-228600">
              <a:buAutoNum type="arabicPeriod"/>
            </a:pPr>
            <a:r>
              <a:rPr lang="en-GB" b="0" dirty="0" smtClean="0"/>
              <a:t>Review </a:t>
            </a:r>
            <a:r>
              <a:rPr lang="en-GB" b="0" dirty="0"/>
              <a:t>suggestions </a:t>
            </a:r>
            <a:r>
              <a:rPr lang="en-GB" b="0" dirty="0" smtClean="0"/>
              <a:t>together.</a:t>
            </a:r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 smtClean="0"/>
              <a:t>Then play </a:t>
            </a:r>
            <a:r>
              <a:rPr lang="en-GB" b="0" dirty="0" err="1" smtClean="0"/>
              <a:t>Quartett</a:t>
            </a:r>
            <a:r>
              <a:rPr lang="en-GB" b="0" dirty="0" smtClean="0"/>
              <a:t> [Happy Families] in groups of three or four.  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Vocabulary starter</a:t>
            </a:r>
          </a:p>
          <a:p>
            <a:endParaRPr lang="en-GB" b="1" dirty="0"/>
          </a:p>
          <a:p>
            <a:r>
              <a:rPr lang="en-GB" b="0" dirty="0"/>
              <a:t>All the words on the board are from the pre-learning vocab set.</a:t>
            </a:r>
          </a:p>
          <a:p>
            <a:r>
              <a:rPr lang="en-GB" b="0" dirty="0"/>
              <a:t>Complete the words by filling in the missing letters. Clicking on a gap will make the letter appear</a:t>
            </a:r>
          </a:p>
          <a:p>
            <a:r>
              <a:rPr lang="en-GB" b="0" dirty="0"/>
              <a:t>Make two words of the missing letters</a:t>
            </a:r>
          </a:p>
          <a:p>
            <a:endParaRPr lang="en-GB" b="0" dirty="0"/>
          </a:p>
          <a:p>
            <a:r>
              <a:rPr lang="en-GB" b="0" dirty="0"/>
              <a:t>Note: At the end click on </a:t>
            </a:r>
            <a:r>
              <a:rPr lang="en-GB" b="0" dirty="0" err="1"/>
              <a:t>Vokabeln</a:t>
            </a:r>
            <a:r>
              <a:rPr lang="en-GB" b="0" dirty="0"/>
              <a:t> to unjumble the letters.</a:t>
            </a:r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Estimated time: 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Vocabulary</a:t>
            </a:r>
            <a:br>
              <a:rPr lang="en-GB" b="1" dirty="0" smtClean="0"/>
            </a:br>
            <a:r>
              <a:rPr lang="en-GB" b="0" dirty="0" smtClean="0"/>
              <a:t>Time: 5 minutes</a:t>
            </a:r>
            <a:br>
              <a:rPr lang="en-GB" b="0" dirty="0" smtClean="0"/>
            </a:br>
            <a:r>
              <a:rPr lang="en-GB" b="0" dirty="0" smtClean="0"/>
              <a:t>Image: </a:t>
            </a:r>
            <a:r>
              <a:rPr lang="en-GB" b="0" dirty="0" err="1" smtClean="0"/>
              <a:t>Yomomo</a:t>
            </a:r>
            <a:r>
              <a:rPr lang="en-GB" b="0" dirty="0" smtClean="0"/>
              <a:t> </a:t>
            </a:r>
            <a:r>
              <a:rPr lang="en-GB" dirty="0" smtClean="0">
                <a:hlinkClick r:id="rId3"/>
              </a:rPr>
              <a:t>https://commons.wikimedia.org/wiki/File:Mathematrix_Question_Answer_01.svg</a:t>
            </a:r>
            <a:endParaRPr lang="en-GB" b="0" dirty="0"/>
          </a:p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This question-creation speaking task recycles</a:t>
            </a:r>
            <a:r>
              <a:rPr lang="en-GB" b="1" baseline="0" dirty="0" smtClean="0"/>
              <a:t> </a:t>
            </a:r>
            <a:r>
              <a:rPr lang="en-GB" b="1" dirty="0" smtClean="0"/>
              <a:t>vocabulary</a:t>
            </a:r>
            <a:r>
              <a:rPr lang="en-GB" b="1" baseline="0" dirty="0" smtClean="0"/>
              <a:t> from the two revisited weeks.</a:t>
            </a:r>
            <a:endParaRPr lang="en-GB" b="1" dirty="0" smtClean="0"/>
          </a:p>
          <a:p>
            <a:pPr marL="342900" indent="-342900">
              <a:buFontTx/>
              <a:buChar char="-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Person A and B both have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five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 answers on a card. </a:t>
            </a:r>
            <a:r>
              <a:rPr lang="en-US" sz="1200" b="1" i="1" dirty="0" smtClean="0">
                <a:solidFill>
                  <a:schemeClr val="accent5">
                    <a:lumMod val="50000"/>
                  </a:schemeClr>
                </a:solidFill>
              </a:rPr>
              <a:t>Note: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they have completely different answers from each other.</a:t>
            </a:r>
          </a:p>
          <a:p>
            <a:pPr marL="342900" indent="-342900">
              <a:buFontTx/>
              <a:buChar char="-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Person A gives person B one of the answers. Person B then comes up with a suitable question</a:t>
            </a: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</a:rPr>
              <a:t> that would generate that answer.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Then person B gives person A an answer and s/he generates a suitable question.</a:t>
            </a:r>
          </a:p>
          <a:p>
            <a:pPr marL="342900" indent="-342900">
              <a:buFontTx/>
              <a:buChar char="-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They continue</a:t>
            </a: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</a:rPr>
              <a:t> taking turns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until all answers have been used, and ten questions generated.</a:t>
            </a:r>
          </a:p>
          <a:p>
            <a:pPr marL="0" indent="0">
              <a:buFontTx/>
              <a:buNone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Note:</a:t>
            </a:r>
            <a:r>
              <a:rPr lang="en-US" sz="1200" b="1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0" baseline="0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</a:rPr>
              <a:t>his task requires the separate speaking worksheet. A/B roles are on one A4 sheet, to be cut in half. Instructions for the task are in English.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base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Word frequencies:</a:t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3.1.4 -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[687]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Eltern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[351]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Geschwister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[3090]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Kind [106] der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Schauspieler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[2202] 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Schwester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[776]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[53]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[225]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[26]  sein [36]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[48]</a:t>
            </a:r>
          </a:p>
          <a:p>
            <a:pPr fontAlgn="base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2.2.2 -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benutzen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[872]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[655]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[23] du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[23] [81]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tragen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[307]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trinken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[608]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Butterbrot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[3561/1757]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[107]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Hose [2422] der Hut [2685]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Keks [&gt;4000]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[163] das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[&gt;4000]</a:t>
            </a:r>
          </a:p>
          <a:p>
            <a:pPr marL="0" indent="0">
              <a:buFontTx/>
              <a:buNone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Note:</a:t>
            </a:r>
            <a:r>
              <a:rPr lang="en-US" sz="1200" b="1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</a:rPr>
              <a:t>teachers will want to circulate to give support where necessary.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b="1" dirty="0"/>
          </a:p>
          <a:p>
            <a:r>
              <a:rPr lang="en-GB" b="1" dirty="0"/>
              <a:t>Man </a:t>
            </a:r>
            <a:r>
              <a:rPr lang="en-GB" b="1" dirty="0" err="1"/>
              <a:t>mischt</a:t>
            </a:r>
            <a:r>
              <a:rPr lang="en-GB" b="1" dirty="0"/>
              <a:t> </a:t>
            </a:r>
            <a:r>
              <a:rPr lang="en-GB" b="1" dirty="0" err="1"/>
              <a:t>blau</a:t>
            </a:r>
            <a:r>
              <a:rPr lang="en-GB" b="1" dirty="0"/>
              <a:t> und </a:t>
            </a:r>
            <a:r>
              <a:rPr lang="en-GB" b="1" dirty="0" err="1"/>
              <a:t>gelb</a:t>
            </a:r>
            <a:r>
              <a:rPr lang="en-GB" b="1" dirty="0"/>
              <a:t>. Wie </a:t>
            </a:r>
            <a:r>
              <a:rPr lang="en-GB" b="1" dirty="0" err="1"/>
              <a:t>macht</a:t>
            </a:r>
            <a:r>
              <a:rPr lang="en-GB" b="1" dirty="0"/>
              <a:t> man </a:t>
            </a:r>
            <a:r>
              <a:rPr lang="en-GB" b="1" dirty="0" err="1"/>
              <a:t>grün</a:t>
            </a:r>
            <a:r>
              <a:rPr lang="en-GB" b="1" dirty="0"/>
              <a:t>? </a:t>
            </a:r>
          </a:p>
          <a:p>
            <a:r>
              <a:rPr lang="en-GB" b="1" dirty="0"/>
              <a:t>Das </a:t>
            </a:r>
            <a:r>
              <a:rPr lang="en-GB" b="1" dirty="0" err="1"/>
              <a:t>kommt</a:t>
            </a:r>
            <a:r>
              <a:rPr lang="en-GB" b="1" dirty="0"/>
              <a:t> </a:t>
            </a:r>
            <a:r>
              <a:rPr lang="en-GB" b="1" dirty="0" err="1"/>
              <a:t>aus</a:t>
            </a:r>
            <a:r>
              <a:rPr lang="en-GB" b="1" dirty="0"/>
              <a:t> 1907. Wie alt </a:t>
            </a:r>
            <a:r>
              <a:rPr lang="en-GB" b="1" dirty="0" err="1"/>
              <a:t>ist</a:t>
            </a:r>
            <a:r>
              <a:rPr lang="en-GB" b="1" dirty="0"/>
              <a:t> Mensch, </a:t>
            </a:r>
            <a:r>
              <a:rPr lang="en-GB" b="1" dirty="0" err="1"/>
              <a:t>ärgere</a:t>
            </a:r>
            <a:r>
              <a:rPr lang="en-GB" b="1" dirty="0"/>
              <a:t> dich </a:t>
            </a:r>
            <a:r>
              <a:rPr lang="en-GB" b="1" dirty="0" err="1"/>
              <a:t>nicht</a:t>
            </a:r>
            <a:r>
              <a:rPr lang="en-GB" b="1" dirty="0"/>
              <a:t>!?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4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Estimated time for both </a:t>
            </a:r>
            <a:r>
              <a:rPr lang="en-GB" dirty="0" smtClean="0"/>
              <a:t>verbs (Slides 17 - 27): </a:t>
            </a:r>
            <a:r>
              <a:rPr lang="en-GB" dirty="0"/>
              <a:t>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37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and short form again.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77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short form in a sentence.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6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 the long form in a sentence.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26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short form in context again.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2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Cycle through the long form in context again.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9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60091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2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89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6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2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4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4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62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88702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7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78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1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9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254CA-1C9D-784A-8697-DD901F995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96" y="2281470"/>
            <a:ext cx="9144000" cy="651870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lang="en-US" dirty="0"/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=""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1930" y="5308430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German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3.2 - Week 4 - Lesson 65</a:t>
            </a: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6161349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Author name(s):  </a:t>
            </a: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Inge Alferink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30/05/20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77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werfen</a:t>
            </a:r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2042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b="1" noProof="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wirft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[throws| 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78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werfen</a:t>
            </a:r>
            <a:r>
              <a:rPr lang="en-GB" sz="9600" b="1" dirty="0">
                <a:solidFill>
                  <a:srgbClr val="5B9BD5">
                    <a:lumMod val="50000"/>
                  </a:srgbClr>
                </a:solidFill>
              </a:rPr>
              <a:t/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2742" y="2168684"/>
            <a:ext cx="5786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throw| throwing]</a:t>
            </a:r>
          </a:p>
        </p:txBody>
      </p:sp>
      <p:sp>
        <p:nvSpPr>
          <p:cNvPr id="15" name="Action Button: Help 14" descr="question mark action button">
            <a:hlinkClick r:id="" action="ppaction://noaction" highlightClick="1"/>
          </p:cNvPr>
          <p:cNvSpPr/>
          <p:nvPr/>
        </p:nvSpPr>
        <p:spPr>
          <a:xfrm>
            <a:off x="2495652" y="508644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832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wirft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0456" y="5044186"/>
            <a:ext cx="5951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35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1" grpId="0" animBg="1"/>
      <p:bldP spid="15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wirft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4807" y="4039432"/>
            <a:ext cx="79602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lang="en-GB" sz="6000" b="1" noProof="0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wirft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633" y="5039817"/>
            <a:ext cx="7510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lang="en-GB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throws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is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throwing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ball.]</a:t>
            </a:r>
          </a:p>
        </p:txBody>
      </p:sp>
    </p:spTree>
    <p:extLst>
      <p:ext uri="{BB962C8B-B14F-4D97-AF65-F5344CB8AC3E}">
        <p14:creationId xmlns:p14="http://schemas.microsoft.com/office/powerpoint/2010/main" val="18775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75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werfen</a:t>
            </a:r>
            <a:r>
              <a:rPr lang="en-GB" sz="9600" b="1" dirty="0">
                <a:solidFill>
                  <a:srgbClr val="5B9BD5">
                    <a:lumMod val="50000"/>
                  </a:srgbClr>
                </a:solidFill>
              </a:rPr>
              <a:t/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66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lang="de-DE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darf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einen Ball </a:t>
            </a:r>
            <a:r>
              <a:rPr lang="de-DE" sz="6000" b="1" noProof="0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werfen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915" y="5053048"/>
            <a:ext cx="71484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allowed </a:t>
            </a:r>
            <a:r>
              <a:rPr lang="en-GB" sz="3200" b="1" dirty="0" smtClean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throw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ball.]</a:t>
            </a:r>
          </a:p>
        </p:txBody>
      </p:sp>
    </p:spTree>
    <p:extLst>
      <p:ext uri="{BB962C8B-B14F-4D97-AF65-F5344CB8AC3E}">
        <p14:creationId xmlns:p14="http://schemas.microsoft.com/office/powerpoint/2010/main" val="38009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elp 4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269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wirft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3231770" y="2168684"/>
            <a:ext cx="57284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| is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7" name="Action Button: Help 6" descr="question mark action button">
            <a:hlinkClick r:id="" action="ppaction://noaction" highlightClick="1"/>
          </p:cNvPr>
          <p:cNvSpPr/>
          <p:nvPr/>
        </p:nvSpPr>
        <p:spPr>
          <a:xfrm>
            <a:off x="2495652" y="5103310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4084109"/>
            <a:ext cx="77796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_____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Ball.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2872" y="4039432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noProof="0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wirft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152" y="4996557"/>
            <a:ext cx="74126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lang="en-GB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throws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is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throwing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ball.]</a:t>
            </a:r>
          </a:p>
        </p:txBody>
      </p:sp>
    </p:spTree>
    <p:extLst>
      <p:ext uri="{BB962C8B-B14F-4D97-AF65-F5344CB8AC3E}">
        <p14:creationId xmlns:p14="http://schemas.microsoft.com/office/powerpoint/2010/main" val="11140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7" grpId="0" animBg="1"/>
      <p:bldP spid="8" grpId="0" animBg="1"/>
      <p:bldP spid="10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elp 7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0310" y="8283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werfen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3462566" y="2153962"/>
            <a:ext cx="53510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throw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9" name="Action Button: Help 8" descr="question mark action button">
            <a:hlinkClick r:id="" action="ppaction://noaction" highlightClick="1"/>
          </p:cNvPr>
          <p:cNvSpPr/>
          <p:nvPr/>
        </p:nvSpPr>
        <p:spPr>
          <a:xfrm>
            <a:off x="2495652" y="5053048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88" y="3906092"/>
            <a:ext cx="116626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lang="de-DE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darf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einen Ball</a:t>
            </a:r>
            <a:r>
              <a:rPr kumimoji="0" lang="de-DE" sz="54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8095406" y="3813759"/>
            <a:ext cx="2707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b="1" noProof="0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werfen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0367" y="4999671"/>
            <a:ext cx="68545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allowed </a:t>
            </a:r>
            <a:r>
              <a:rPr lang="en-GB" sz="3200" b="1" dirty="0" smtClean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throw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ball.]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="" xmlns:a16="http://schemas.microsoft.com/office/drawing/2014/main" id="{1ECCC9F7-8277-084E-B80D-7A955C015F0F}"/>
              </a:ext>
            </a:extLst>
          </p:cNvPr>
          <p:cNvSpPr/>
          <p:nvPr/>
        </p:nvSpPr>
        <p:spPr>
          <a:xfrm>
            <a:off x="3250366" y="923489"/>
            <a:ext cx="7105213" cy="3431341"/>
          </a:xfrm>
          <a:prstGeom prst="wedgeEllipseCallout">
            <a:avLst>
              <a:gd name="adj1" fmla="val -64252"/>
              <a:gd name="adj2" fmla="val 34087"/>
            </a:avLst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DAA5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4987" y="1460367"/>
            <a:ext cx="6499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 b="1" i="1" dirty="0" smtClean="0">
                <a:solidFill>
                  <a:prstClr val="white"/>
                </a:solidFill>
              </a:rPr>
              <a:t>Don‘t confuse these two verbs!</a:t>
            </a:r>
            <a:br>
              <a:rPr lang="de-DE" sz="2400" b="1" i="1" dirty="0" smtClean="0">
                <a:solidFill>
                  <a:prstClr val="white"/>
                </a:solidFill>
              </a:rPr>
            </a:br>
            <a:r>
              <a:rPr lang="de-DE" sz="2400" b="1" i="1" dirty="0" smtClean="0">
                <a:solidFill>
                  <a:prstClr val="white"/>
                </a:solidFill>
              </a:rPr>
              <a:t>Legen</a:t>
            </a:r>
            <a:r>
              <a:rPr lang="de-DE" sz="2400" i="1" dirty="0" smtClean="0">
                <a:solidFill>
                  <a:prstClr val="white"/>
                </a:solidFill>
              </a:rPr>
              <a:t> </a:t>
            </a:r>
            <a:r>
              <a:rPr lang="de-DE" sz="2400" i="1" dirty="0">
                <a:solidFill>
                  <a:prstClr val="white"/>
                </a:solidFill>
              </a:rPr>
              <a:t>(to lay/put)</a:t>
            </a:r>
            <a:r>
              <a:rPr lang="de-DE" sz="2400" dirty="0">
                <a:solidFill>
                  <a:prstClr val="white"/>
                </a:solidFill>
              </a:rPr>
              <a:t> is a weak verb:</a:t>
            </a:r>
          </a:p>
          <a:p>
            <a:pPr lvl="0" algn="ctr"/>
            <a:r>
              <a:rPr lang="de-DE" sz="2400" dirty="0">
                <a:solidFill>
                  <a:prstClr val="white"/>
                </a:solidFill>
              </a:rPr>
              <a:t>Jeder Spieler </a:t>
            </a:r>
            <a:r>
              <a:rPr lang="de-DE" sz="2400" b="1" dirty="0">
                <a:solidFill>
                  <a:srgbClr val="DAA520"/>
                </a:solidFill>
              </a:rPr>
              <a:t>legt</a:t>
            </a:r>
            <a:r>
              <a:rPr lang="de-DE" sz="2400" dirty="0">
                <a:solidFill>
                  <a:srgbClr val="DAA520"/>
                </a:solidFill>
              </a:rPr>
              <a:t> </a:t>
            </a:r>
            <a:r>
              <a:rPr lang="de-DE" sz="2400" dirty="0">
                <a:solidFill>
                  <a:prstClr val="white"/>
                </a:solidFill>
              </a:rPr>
              <a:t>die Karte in die Mitte hin.</a:t>
            </a:r>
          </a:p>
          <a:p>
            <a:pPr lvl="0" algn="ctr"/>
            <a:endParaRPr lang="de-DE" sz="2400" dirty="0">
              <a:solidFill>
                <a:srgbClr val="DAA520"/>
              </a:solidFill>
            </a:endParaRPr>
          </a:p>
          <a:p>
            <a:pPr lvl="0" algn="ctr"/>
            <a:r>
              <a:rPr lang="de-DE" sz="2400" b="1" i="1" dirty="0">
                <a:solidFill>
                  <a:prstClr val="white"/>
                </a:solidFill>
              </a:rPr>
              <a:t>Liegen </a:t>
            </a:r>
            <a:r>
              <a:rPr lang="de-DE" sz="2400" i="1" dirty="0">
                <a:solidFill>
                  <a:prstClr val="white"/>
                </a:solidFill>
              </a:rPr>
              <a:t>(to lie) is a different verb you </a:t>
            </a:r>
            <a:r>
              <a:rPr lang="de-DE" sz="2400" i="1" dirty="0" smtClean="0">
                <a:solidFill>
                  <a:prstClr val="white"/>
                </a:solidFill>
              </a:rPr>
              <a:t>know.</a:t>
            </a:r>
            <a:endParaRPr lang="de-DE" sz="2400" i="1" dirty="0">
              <a:solidFill>
                <a:prstClr val="white"/>
              </a:solidFill>
            </a:endParaRPr>
          </a:p>
          <a:p>
            <a:pPr lvl="0" algn="ctr"/>
            <a:r>
              <a:rPr lang="de-DE" sz="2400" i="1" dirty="0">
                <a:solidFill>
                  <a:prstClr val="white"/>
                </a:solidFill>
              </a:rPr>
              <a:t>Ich komme aus Berlin. Das </a:t>
            </a:r>
            <a:r>
              <a:rPr lang="de-DE" sz="2400" b="1" i="1" dirty="0">
                <a:solidFill>
                  <a:srgbClr val="DAA520"/>
                </a:solidFill>
              </a:rPr>
              <a:t>liegt</a:t>
            </a:r>
            <a:r>
              <a:rPr lang="de-DE" sz="2400" i="1" dirty="0">
                <a:solidFill>
                  <a:prstClr val="white"/>
                </a:solidFill>
              </a:rPr>
              <a:t> in Deutschland.</a:t>
            </a:r>
            <a:endParaRPr lang="de-DE" sz="2400" dirty="0">
              <a:solidFill>
                <a:srgbClr val="DAA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" grpId="0" animBg="1"/>
      <p:bldP spid="9" grpId="0" animBg="1"/>
      <p:bldP spid="5" grpId="0" animBg="1"/>
      <p:bldP spid="10" grpId="0"/>
      <p:bldP spid="7" grpId="0" animBg="1"/>
      <p:bldP spid="1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571" y="1263381"/>
            <a:ext cx="601447" cy="4213246"/>
          </a:xfrm>
        </p:spPr>
        <p:txBody>
          <a:bodyPr vert="wordArtVert">
            <a:normAutofit/>
          </a:bodyPr>
          <a:lstStyle/>
          <a:p>
            <a:r>
              <a:rPr lang="en-GB" sz="2400" b="1" dirty="0" err="1"/>
              <a:t>Quartett</a:t>
            </a:r>
            <a:endParaRPr lang="en-GB" sz="2400" b="1" dirty="0"/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B9D9B157-D839-A64E-9A12-F31CCEAAB3CD}"/>
              </a:ext>
            </a:extLst>
          </p:cNvPr>
          <p:cNvSpPr/>
          <p:nvPr/>
        </p:nvSpPr>
        <p:spPr>
          <a:xfrm>
            <a:off x="137729" y="166092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3F5C78-DC24-5B47-8AC5-6B67E8553E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279419">
            <a:off x="996982" y="761205"/>
            <a:ext cx="1517467" cy="112229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7DCD0D8-7838-314B-9E6F-2C0EE08EBE44}"/>
              </a:ext>
            </a:extLst>
          </p:cNvPr>
          <p:cNvCxnSpPr>
            <a:cxnSpLocks/>
          </p:cNvCxnSpPr>
          <p:nvPr/>
        </p:nvCxnSpPr>
        <p:spPr>
          <a:xfrm flipV="1">
            <a:off x="484053" y="1562496"/>
            <a:ext cx="378033" cy="1825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8C883C-36A5-9F4C-9355-6F3C85C8CDDC}"/>
              </a:ext>
            </a:extLst>
          </p:cNvPr>
          <p:cNvSpPr txBox="1"/>
          <p:nvPr/>
        </p:nvSpPr>
        <p:spPr>
          <a:xfrm>
            <a:off x="1027298" y="307612"/>
            <a:ext cx="1602914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ie </a:t>
            </a:r>
            <a:r>
              <a:rPr lang="en-US" sz="2000" b="1" dirty="0" err="1">
                <a:solidFill>
                  <a:srgbClr val="002060"/>
                </a:solidFill>
              </a:rPr>
              <a:t>Familie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D44590-637E-134E-93F8-BDE2B5BB37E4}"/>
              </a:ext>
            </a:extLst>
          </p:cNvPr>
          <p:cNvSpPr txBox="1"/>
          <p:nvPr/>
        </p:nvSpPr>
        <p:spPr>
          <a:xfrm>
            <a:off x="302509" y="2076600"/>
            <a:ext cx="104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DAA520"/>
                </a:solidFill>
              </a:rPr>
              <a:t>Bruder</a:t>
            </a:r>
            <a:endParaRPr lang="en-US" sz="2000" b="1" dirty="0">
              <a:solidFill>
                <a:srgbClr val="DAA52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641EC9-6EA1-B947-A108-4B48B2AE66E0}"/>
              </a:ext>
            </a:extLst>
          </p:cNvPr>
          <p:cNvSpPr txBox="1"/>
          <p:nvPr/>
        </p:nvSpPr>
        <p:spPr>
          <a:xfrm>
            <a:off x="1477195" y="2089748"/>
            <a:ext cx="147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Schwester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397B9F-BB72-0D4A-90BE-4220BB1A9DF5}"/>
              </a:ext>
            </a:extLst>
          </p:cNvPr>
          <p:cNvSpPr txBox="1"/>
          <p:nvPr/>
        </p:nvSpPr>
        <p:spPr>
          <a:xfrm>
            <a:off x="298304" y="2605792"/>
            <a:ext cx="100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Eltern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D4FBD73-9D77-1C4A-BC29-8CFDD38C8440}"/>
              </a:ext>
            </a:extLst>
          </p:cNvPr>
          <p:cNvSpPr txBox="1"/>
          <p:nvPr/>
        </p:nvSpPr>
        <p:spPr>
          <a:xfrm>
            <a:off x="1477195" y="2610003"/>
            <a:ext cx="74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Kind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1604042-DD12-4149-A0E2-6F6748D792D5}"/>
              </a:ext>
            </a:extLst>
          </p:cNvPr>
          <p:cNvSpPr txBox="1"/>
          <p:nvPr/>
        </p:nvSpPr>
        <p:spPr>
          <a:xfrm>
            <a:off x="4761624" y="307612"/>
            <a:ext cx="13837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as </a:t>
            </a:r>
            <a:r>
              <a:rPr lang="en-US" sz="2000" b="1" dirty="0">
                <a:solidFill>
                  <a:srgbClr val="002060"/>
                </a:solidFill>
              </a:rPr>
              <a:t>Essen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FFE6E1-DB9B-7543-80A1-DE6CD053B874}"/>
              </a:ext>
            </a:extLst>
          </p:cNvPr>
          <p:cNvSpPr txBox="1"/>
          <p:nvPr/>
        </p:nvSpPr>
        <p:spPr>
          <a:xfrm>
            <a:off x="4100852" y="2089748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DAA520"/>
                </a:solidFill>
              </a:rPr>
              <a:t>Obst</a:t>
            </a:r>
            <a:endParaRPr lang="en-US" sz="2000" b="1" dirty="0">
              <a:solidFill>
                <a:srgbClr val="DAA52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6200BB1-FF19-504B-BD91-22AF79CC4B0A}"/>
              </a:ext>
            </a:extLst>
          </p:cNvPr>
          <p:cNvSpPr txBox="1"/>
          <p:nvPr/>
        </p:nvSpPr>
        <p:spPr>
          <a:xfrm>
            <a:off x="4097180" y="2598844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Keks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48218A-D126-4646-946B-F71507E19A8D}"/>
              </a:ext>
            </a:extLst>
          </p:cNvPr>
          <p:cNvSpPr txBox="1"/>
          <p:nvPr/>
        </p:nvSpPr>
        <p:spPr>
          <a:xfrm>
            <a:off x="5480021" y="20766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Butterbrot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80D9B5B-1CAA-B744-81CE-19C15305A2D6}"/>
              </a:ext>
            </a:extLst>
          </p:cNvPr>
          <p:cNvSpPr txBox="1"/>
          <p:nvPr/>
        </p:nvSpPr>
        <p:spPr>
          <a:xfrm>
            <a:off x="5480091" y="259884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Gemüse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7" name="Picture 2" descr="Banana, Fruit, Yellow, Fresh, Healthy, Food">
            <a:extLst>
              <a:ext uri="{FF2B5EF4-FFF2-40B4-BE49-F238E27FC236}">
                <a16:creationId xmlns="" xmlns:a16="http://schemas.microsoft.com/office/drawing/2014/main" id="{F971DD91-9356-B249-A84F-BB277CD5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62" y="1024058"/>
            <a:ext cx="1674021" cy="8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3DC8E66-1474-8546-9455-8B44CD5ED4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315" y="1015487"/>
            <a:ext cx="1228499" cy="833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6D67B3D-02DA-BC42-8003-EA2B6750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9458" y="1150865"/>
            <a:ext cx="633999" cy="6339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63168F5-C46E-0F4D-AE01-B0969D45FE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37305" y="1117096"/>
            <a:ext cx="671168" cy="7015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DA7F02B-0C60-B44B-94AD-BF0B3FB67621}"/>
              </a:ext>
            </a:extLst>
          </p:cNvPr>
          <p:cNvSpPr txBox="1"/>
          <p:nvPr/>
        </p:nvSpPr>
        <p:spPr>
          <a:xfrm>
            <a:off x="8485559" y="307612"/>
            <a:ext cx="1742785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ie </a:t>
            </a:r>
            <a:r>
              <a:rPr lang="en-US" sz="2000" b="1" dirty="0" err="1">
                <a:solidFill>
                  <a:srgbClr val="002060"/>
                </a:solidFill>
              </a:rPr>
              <a:t>Kleidung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90A5605-7237-8246-9B6D-8B333F37F5DE}"/>
              </a:ext>
            </a:extLst>
          </p:cNvPr>
          <p:cNvSpPr txBox="1"/>
          <p:nvPr/>
        </p:nvSpPr>
        <p:spPr>
          <a:xfrm>
            <a:off x="7888865" y="2056971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AA520"/>
                </a:solidFill>
              </a:rPr>
              <a:t>Hose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94BE41-1CA0-BD44-B636-9291CB813EB8}"/>
              </a:ext>
            </a:extLst>
          </p:cNvPr>
          <p:cNvSpPr txBox="1"/>
          <p:nvPr/>
        </p:nvSpPr>
        <p:spPr>
          <a:xfrm>
            <a:off x="7888865" y="2598844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Hut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847C0AD-D36F-3F45-B553-A5D8B2A8FB0F}"/>
              </a:ext>
            </a:extLst>
          </p:cNvPr>
          <p:cNvSpPr txBox="1"/>
          <p:nvPr/>
        </p:nvSpPr>
        <p:spPr>
          <a:xfrm>
            <a:off x="9293500" y="20345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Jacke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55E4999-6FF4-504B-BA9E-D8FE6DD5684E}"/>
              </a:ext>
            </a:extLst>
          </p:cNvPr>
          <p:cNvSpPr txBox="1"/>
          <p:nvPr/>
        </p:nvSpPr>
        <p:spPr>
          <a:xfrm>
            <a:off x="9331169" y="2615094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T-Shirt</a:t>
            </a:r>
          </a:p>
        </p:txBody>
      </p:sp>
      <p:pic>
        <p:nvPicPr>
          <p:cNvPr id="44" name="Picture 2" descr="Clothes, Clothing, Hose, Trousers">
            <a:extLst>
              <a:ext uri="{FF2B5EF4-FFF2-40B4-BE49-F238E27FC236}">
                <a16:creationId xmlns="" xmlns:a16="http://schemas.microsoft.com/office/drawing/2014/main" id="{0C7BD979-EA29-C94E-9E92-8E46E0CB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530" flipH="1">
            <a:off x="8740450" y="719206"/>
            <a:ext cx="1106100" cy="14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5">
            <a:extLst>
              <a:ext uri="{FF2B5EF4-FFF2-40B4-BE49-F238E27FC236}">
                <a16:creationId xmlns="" xmlns:a16="http://schemas.microsoft.com/office/drawing/2014/main" id="{AF373D13-C290-844C-B1A1-73B8C67F4576}"/>
              </a:ext>
            </a:extLst>
          </p:cNvPr>
          <p:cNvSpPr/>
          <p:nvPr/>
        </p:nvSpPr>
        <p:spPr>
          <a:xfrm>
            <a:off x="3831121" y="166091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="" xmlns:a16="http://schemas.microsoft.com/office/drawing/2014/main" id="{94FD38F4-7E64-6C44-A22D-4191745953C8}"/>
              </a:ext>
            </a:extLst>
          </p:cNvPr>
          <p:cNvSpPr/>
          <p:nvPr/>
        </p:nvSpPr>
        <p:spPr>
          <a:xfrm>
            <a:off x="7638394" y="169652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="" xmlns:a16="http://schemas.microsoft.com/office/drawing/2014/main" id="{A157A802-6469-B941-9066-78E05632CAB2}"/>
              </a:ext>
            </a:extLst>
          </p:cNvPr>
          <p:cNvSpPr/>
          <p:nvPr/>
        </p:nvSpPr>
        <p:spPr>
          <a:xfrm>
            <a:off x="137729" y="3282545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="" xmlns:a16="http://schemas.microsoft.com/office/drawing/2014/main" id="{86D8E102-2538-7845-AF76-36149A25DDE7}"/>
              </a:ext>
            </a:extLst>
          </p:cNvPr>
          <p:cNvSpPr/>
          <p:nvPr/>
        </p:nvSpPr>
        <p:spPr>
          <a:xfrm>
            <a:off x="3831121" y="3292384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="" xmlns:a16="http://schemas.microsoft.com/office/drawing/2014/main" id="{4348549B-70EA-7E4F-A8DA-2D91419891D0}"/>
              </a:ext>
            </a:extLst>
          </p:cNvPr>
          <p:cNvSpPr/>
          <p:nvPr/>
        </p:nvSpPr>
        <p:spPr>
          <a:xfrm>
            <a:off x="7630846" y="3282544"/>
            <a:ext cx="3446734" cy="30260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52F7E84-6C8D-E54D-8F3B-5ED13C25CCC7}"/>
              </a:ext>
            </a:extLst>
          </p:cNvPr>
          <p:cNvSpPr txBox="1"/>
          <p:nvPr/>
        </p:nvSpPr>
        <p:spPr>
          <a:xfrm>
            <a:off x="1034664" y="3483006"/>
            <a:ext cx="122020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ie Jobs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9F7135-6AA3-AD49-9CBE-9C0ACBD8EEC2}"/>
              </a:ext>
            </a:extLst>
          </p:cNvPr>
          <p:cNvSpPr txBox="1"/>
          <p:nvPr/>
        </p:nvSpPr>
        <p:spPr>
          <a:xfrm>
            <a:off x="298304" y="5142464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Schauspielerin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9C439F-515D-354E-87C7-29736B918D70}"/>
              </a:ext>
            </a:extLst>
          </p:cNvPr>
          <p:cNvSpPr txBox="1"/>
          <p:nvPr/>
        </p:nvSpPr>
        <p:spPr>
          <a:xfrm>
            <a:off x="298304" y="5661701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DAA520"/>
                </a:solidFill>
              </a:rPr>
              <a:t>Sängerin</a:t>
            </a:r>
            <a:endParaRPr lang="en-US" sz="2000" b="1" dirty="0">
              <a:solidFill>
                <a:srgbClr val="DAA52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5FB58CB-682A-1747-A405-A5FAF6F8A425}"/>
              </a:ext>
            </a:extLst>
          </p:cNvPr>
          <p:cNvSpPr txBox="1"/>
          <p:nvPr/>
        </p:nvSpPr>
        <p:spPr>
          <a:xfrm>
            <a:off x="2421276" y="56791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Lehrer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3F7290A-9B82-6443-B7D3-D81B07E5DCEB}"/>
              </a:ext>
            </a:extLst>
          </p:cNvPr>
          <p:cNvSpPr txBox="1"/>
          <p:nvPr/>
        </p:nvSpPr>
        <p:spPr>
          <a:xfrm>
            <a:off x="2421276" y="5142464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Arzt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7" name="Picture 4" descr="Singer, Female, Silhouette, Woman, Music, Sing">
            <a:extLst>
              <a:ext uri="{FF2B5EF4-FFF2-40B4-BE49-F238E27FC236}">
                <a16:creationId xmlns="" xmlns:a16="http://schemas.microsoft.com/office/drawing/2014/main" id="{29886AA0-0BF0-6F4D-BF36-903F3DC07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0323" y="4097971"/>
            <a:ext cx="826449" cy="9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031CE2F-69CC-2140-B276-55499189C687}"/>
              </a:ext>
            </a:extLst>
          </p:cNvPr>
          <p:cNvSpPr txBox="1"/>
          <p:nvPr/>
        </p:nvSpPr>
        <p:spPr>
          <a:xfrm>
            <a:off x="4574893" y="3429000"/>
            <a:ext cx="1949573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ie </a:t>
            </a:r>
            <a:r>
              <a:rPr lang="en-US" sz="2000" b="1" dirty="0" err="1">
                <a:solidFill>
                  <a:srgbClr val="002060"/>
                </a:solidFill>
              </a:rPr>
              <a:t>Fahrzeuge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F2D3761-A155-684D-A02F-B1FF99BAFF6C}"/>
              </a:ext>
            </a:extLst>
          </p:cNvPr>
          <p:cNvSpPr txBox="1"/>
          <p:nvPr/>
        </p:nvSpPr>
        <p:spPr>
          <a:xfrm>
            <a:off x="8732287" y="3429000"/>
            <a:ext cx="118814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>
                <a:solidFill>
                  <a:srgbClr val="002060"/>
                </a:solidFill>
              </a:rPr>
              <a:t>ie </a:t>
            </a:r>
            <a:r>
              <a:rPr lang="en-US" sz="2000" b="1" dirty="0" err="1">
                <a:solidFill>
                  <a:srgbClr val="002060"/>
                </a:solidFill>
              </a:rPr>
              <a:t>Orte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0" name="Picture 6" descr="Beetle, Passenger Car, Vw, Volkswagen, Car, Automobile">
            <a:extLst>
              <a:ext uri="{FF2B5EF4-FFF2-40B4-BE49-F238E27FC236}">
                <a16:creationId xmlns="" xmlns:a16="http://schemas.microsoft.com/office/drawing/2014/main" id="{DC83DF39-E3F8-F54A-866B-D45E42D3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49" y="4097971"/>
            <a:ext cx="1221479" cy="9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Burma, Market, Marketplace, Street, Burmese">
            <a:extLst>
              <a:ext uri="{FF2B5EF4-FFF2-40B4-BE49-F238E27FC236}">
                <a16:creationId xmlns="" xmlns:a16="http://schemas.microsoft.com/office/drawing/2014/main" id="{C5BC1C85-BEA9-6E42-BAF0-25B3A2E90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50000" b="59500"/>
          <a:stretch/>
        </p:blipFill>
        <p:spPr bwMode="auto">
          <a:xfrm>
            <a:off x="8762877" y="4014410"/>
            <a:ext cx="1197765" cy="11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E599037-7430-984E-A7F3-96888CFCDD54}"/>
              </a:ext>
            </a:extLst>
          </p:cNvPr>
          <p:cNvSpPr txBox="1"/>
          <p:nvPr/>
        </p:nvSpPr>
        <p:spPr>
          <a:xfrm>
            <a:off x="4316854" y="5144388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Fahrrad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5488A49-9871-454E-84AA-7F6A27BD56E7}"/>
              </a:ext>
            </a:extLst>
          </p:cNvPr>
          <p:cNvSpPr txBox="1"/>
          <p:nvPr/>
        </p:nvSpPr>
        <p:spPr>
          <a:xfrm>
            <a:off x="4316854" y="5661701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Zug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69B4A00-7C9E-7D4C-B63D-E36B2A651F45}"/>
              </a:ext>
            </a:extLst>
          </p:cNvPr>
          <p:cNvSpPr txBox="1"/>
          <p:nvPr/>
        </p:nvSpPr>
        <p:spPr>
          <a:xfrm>
            <a:off x="6029337" y="514818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AA520"/>
                </a:solidFill>
              </a:rPr>
              <a:t>Auto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44116400-D9DE-1E4E-9BF1-E84C46ACA44D}"/>
              </a:ext>
            </a:extLst>
          </p:cNvPr>
          <p:cNvSpPr txBox="1"/>
          <p:nvPr/>
        </p:nvSpPr>
        <p:spPr>
          <a:xfrm>
            <a:off x="6029337" y="5661171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Bus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43AEE31-4994-9C4E-9897-B092E0151C37}"/>
              </a:ext>
            </a:extLst>
          </p:cNvPr>
          <p:cNvSpPr txBox="1"/>
          <p:nvPr/>
        </p:nvSpPr>
        <p:spPr>
          <a:xfrm>
            <a:off x="7763588" y="5182374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Theater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E19DB27-75D4-BA4D-A3CE-35CB9C875CDA}"/>
              </a:ext>
            </a:extLst>
          </p:cNvPr>
          <p:cNvSpPr txBox="1"/>
          <p:nvPr/>
        </p:nvSpPr>
        <p:spPr>
          <a:xfrm>
            <a:off x="7769814" y="566117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Bibliothek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4387D0D-2558-A74E-AC65-7DFAAF500A7D}"/>
              </a:ext>
            </a:extLst>
          </p:cNvPr>
          <p:cNvSpPr txBox="1"/>
          <p:nvPr/>
        </p:nvSpPr>
        <p:spPr>
          <a:xfrm>
            <a:off x="9791365" y="517912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Kino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045F358-A0FA-7041-B0F3-094CA0B9BDE4}"/>
              </a:ext>
            </a:extLst>
          </p:cNvPr>
          <p:cNvSpPr txBox="1"/>
          <p:nvPr/>
        </p:nvSpPr>
        <p:spPr>
          <a:xfrm>
            <a:off x="9791365" y="5658443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DAA520"/>
                </a:solidFill>
              </a:rPr>
              <a:t>Markt</a:t>
            </a:r>
            <a:endParaRPr lang="en-US" sz="2000" b="1" dirty="0">
              <a:solidFill>
                <a:srgbClr val="DAA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=""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</a:rPr>
              <a:t>hören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7EFE33CD-EC95-C642-B601-8E3BA5F1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509" y="125901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7F837470-C858-184A-8B51-4DE0180D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7248" y="3231493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Minuten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1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386E580-A5DC-264C-8C4E-7FE19D29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611" y="5634270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</a:rPr>
              <a:t>LOS!</a:t>
            </a:r>
          </a:p>
        </p:txBody>
      </p:sp>
      <p:sp>
        <p:nvSpPr>
          <p:cNvPr id="17" name="Line 4">
            <a:extLst>
              <a:ext uri="{FF2B5EF4-FFF2-40B4-BE49-F238E27FC236}">
                <a16:creationId xmlns="" xmlns:a16="http://schemas.microsoft.com/office/drawing/2014/main" id="{FFA577A6-3D26-D84D-BB6D-8F99E0AF2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6281" y="1280096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" name="Line 7">
            <a:extLst>
              <a:ext uri="{FF2B5EF4-FFF2-40B4-BE49-F238E27FC236}">
                <a16:creationId xmlns="" xmlns:a16="http://schemas.microsoft.com/office/drawing/2014/main" id="{E6D8F3D6-5718-C148-91E5-A7ACF5DD2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0969" y="1280096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" name="Line 9">
            <a:extLst>
              <a:ext uri="{FF2B5EF4-FFF2-40B4-BE49-F238E27FC236}">
                <a16:creationId xmlns="" xmlns:a16="http://schemas.microsoft.com/office/drawing/2014/main" id="{E54D5487-B017-DB42-8FFA-80EE6A482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6281" y="5436355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5FF77D06-F4EB-0C44-9DBD-038211CD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7760" y="1122245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en-GB" sz="16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="" xmlns:a16="http://schemas.microsoft.com/office/drawing/2014/main" id="{56138A8B-6016-D64F-AE62-C6CBCA0C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072" y="5255827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="" xmlns:a16="http://schemas.microsoft.com/office/drawing/2014/main" id="{CA84680B-B72D-6842-9069-DCF074EC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30" y="43921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Jetzt</a:t>
            </a:r>
            <a:r>
              <a:rPr lang="en-GB" sz="2800" dirty="0" smtClean="0"/>
              <a:t> </a:t>
            </a:r>
            <a:r>
              <a:rPr lang="en-GB" sz="2800" dirty="0" err="1"/>
              <a:t>bist</a:t>
            </a:r>
            <a:r>
              <a:rPr lang="en-GB" sz="2800" dirty="0"/>
              <a:t> du </a:t>
            </a:r>
            <a:r>
              <a:rPr lang="en-GB" sz="2800" dirty="0" err="1" smtClean="0"/>
              <a:t>dran</a:t>
            </a:r>
            <a:r>
              <a:rPr lang="en-GB" sz="2800" dirty="0" smtClean="0"/>
              <a:t>! </a:t>
            </a:r>
            <a:r>
              <a:rPr lang="en-GB" sz="2800" i="1" dirty="0" smtClean="0"/>
              <a:t>[Now you’re on! / Now it’s your turn!]</a:t>
            </a:r>
            <a:endParaRPr lang="en-US" sz="2800" i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72509" y="2046345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So, you start.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272508" y="1299601"/>
            <a:ext cx="418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How many cards have you got?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72508" y="2855645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It’s my turn!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62031" y="3600825"/>
            <a:ext cx="342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Do you have (the father)?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62031" y="5093722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Oh no! You are so mean!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3244308" y="6423600"/>
            <a:ext cx="634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Mensch, </a:t>
            </a:r>
            <a:r>
              <a:rPr lang="en-US" sz="2000" dirty="0" err="1">
                <a:solidFill>
                  <a:prstClr val="white"/>
                </a:solidFill>
              </a:rPr>
              <a:t>ärgere</a:t>
            </a:r>
            <a:r>
              <a:rPr lang="en-US" sz="2000" dirty="0">
                <a:solidFill>
                  <a:prstClr val="white"/>
                </a:solidFill>
              </a:rPr>
              <a:t> dich </a:t>
            </a:r>
            <a:r>
              <a:rPr lang="en-US" sz="2000" dirty="0" err="1">
                <a:solidFill>
                  <a:prstClr val="white"/>
                </a:solidFill>
              </a:rPr>
              <a:t>nicht</a:t>
            </a:r>
            <a:r>
              <a:rPr lang="en-US" sz="2000" dirty="0">
                <a:solidFill>
                  <a:prstClr val="white"/>
                </a:solidFill>
              </a:rPr>
              <a:t>! </a:t>
            </a:r>
            <a:r>
              <a:rPr lang="en-US" sz="2000" i="1" dirty="0">
                <a:solidFill>
                  <a:prstClr val="white"/>
                </a:solidFill>
              </a:rPr>
              <a:t>Man, don’t be mad!   </a:t>
            </a:r>
            <a:endParaRPr lang="en-US" sz="2000" i="1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62031" y="5793074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I’m winning!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78976" y="1340140"/>
            <a:ext cx="332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66400"/>
                </a:solidFill>
              </a:rPr>
              <a:t>Wie</a:t>
            </a:r>
            <a:r>
              <a:rPr lang="en-US" sz="2000" b="1" dirty="0">
                <a:solidFill>
                  <a:srgbClr val="F66400"/>
                </a:solidFill>
              </a:rPr>
              <a:t> </a:t>
            </a:r>
            <a:r>
              <a:rPr lang="en-US" sz="2000" b="1" dirty="0" err="1">
                <a:solidFill>
                  <a:srgbClr val="F66400"/>
                </a:solidFill>
              </a:rPr>
              <a:t>viele</a:t>
            </a:r>
            <a:r>
              <a:rPr lang="en-US" sz="2000" b="1" dirty="0">
                <a:solidFill>
                  <a:srgbClr val="F66400"/>
                </a:solidFill>
              </a:rPr>
              <a:t> </a:t>
            </a:r>
            <a:r>
              <a:rPr lang="en-US" sz="2000" b="1" dirty="0" err="1">
                <a:solidFill>
                  <a:srgbClr val="F66400"/>
                </a:solidFill>
              </a:rPr>
              <a:t>Karten</a:t>
            </a:r>
            <a:r>
              <a:rPr lang="en-US" sz="2000" b="1" dirty="0">
                <a:solidFill>
                  <a:srgbClr val="F66400"/>
                </a:solidFill>
              </a:rPr>
              <a:t> hast du?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78976" y="2027184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66400"/>
                </a:solidFill>
              </a:rPr>
              <a:t>Also, du </a:t>
            </a:r>
            <a:r>
              <a:rPr lang="en-US" sz="2000" b="1" dirty="0" err="1">
                <a:solidFill>
                  <a:srgbClr val="F66400"/>
                </a:solidFill>
              </a:rPr>
              <a:t>beginnst</a:t>
            </a:r>
            <a:r>
              <a:rPr lang="en-US" sz="2000" b="1" dirty="0">
                <a:solidFill>
                  <a:srgbClr val="F66400"/>
                </a:solidFill>
              </a:rPr>
              <a:t>.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78976" y="2792215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66400"/>
                </a:solidFill>
              </a:rPr>
              <a:t>Ich</a:t>
            </a:r>
            <a:r>
              <a:rPr lang="en-US" sz="2000" b="1" dirty="0">
                <a:solidFill>
                  <a:srgbClr val="F66400"/>
                </a:solidFill>
              </a:rPr>
              <a:t> bin </a:t>
            </a:r>
            <a:r>
              <a:rPr lang="en-US" sz="2000" b="1" dirty="0" err="1">
                <a:solidFill>
                  <a:srgbClr val="F66400"/>
                </a:solidFill>
              </a:rPr>
              <a:t>dran</a:t>
            </a:r>
            <a:r>
              <a:rPr lang="en-US" sz="2000" b="1" dirty="0">
                <a:solidFill>
                  <a:srgbClr val="F66400"/>
                </a:solidFill>
              </a:rPr>
              <a:t>.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78976" y="3572616"/>
            <a:ext cx="275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66400"/>
                </a:solidFill>
              </a:rPr>
              <a:t>Hast du (den </a:t>
            </a:r>
            <a:r>
              <a:rPr lang="en-US" sz="2000" b="1" dirty="0" err="1">
                <a:solidFill>
                  <a:srgbClr val="F66400"/>
                </a:solidFill>
              </a:rPr>
              <a:t>Vater</a:t>
            </a:r>
            <a:r>
              <a:rPr lang="en-US" sz="2000" b="1" dirty="0">
                <a:solidFill>
                  <a:srgbClr val="F66400"/>
                </a:solidFill>
              </a:rPr>
              <a:t>)?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40504" y="5075925"/>
            <a:ext cx="392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66400"/>
                </a:solidFill>
              </a:rPr>
              <a:t>Ach, nein! Du </a:t>
            </a:r>
            <a:r>
              <a:rPr lang="en-US" sz="2000" b="1" dirty="0" err="1">
                <a:solidFill>
                  <a:srgbClr val="F66400"/>
                </a:solidFill>
              </a:rPr>
              <a:t>bist</a:t>
            </a:r>
            <a:r>
              <a:rPr lang="en-US" sz="2000" b="1" dirty="0">
                <a:solidFill>
                  <a:srgbClr val="F66400"/>
                </a:solidFill>
              </a:rPr>
              <a:t> so </a:t>
            </a:r>
            <a:r>
              <a:rPr lang="en-US" sz="2000" b="1" dirty="0" err="1">
                <a:solidFill>
                  <a:srgbClr val="F66400"/>
                </a:solidFill>
              </a:rPr>
              <a:t>gemein</a:t>
            </a:r>
            <a:r>
              <a:rPr lang="en-US" sz="2000" b="1" dirty="0">
                <a:solidFill>
                  <a:srgbClr val="F66400"/>
                </a:solidFill>
              </a:rPr>
              <a:t>!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40504" y="5771059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66400"/>
                </a:solidFill>
              </a:rPr>
              <a:t>Ich</a:t>
            </a:r>
            <a:r>
              <a:rPr lang="en-US" sz="2000" b="1" dirty="0">
                <a:solidFill>
                  <a:srgbClr val="F66400"/>
                </a:solidFill>
              </a:rPr>
              <a:t> </a:t>
            </a:r>
            <a:r>
              <a:rPr lang="en-US" sz="2000" b="1" dirty="0" err="1">
                <a:solidFill>
                  <a:srgbClr val="F66400"/>
                </a:solidFill>
              </a:rPr>
              <a:t>gewinne</a:t>
            </a:r>
            <a:r>
              <a:rPr lang="en-US" sz="2000" b="1" dirty="0">
                <a:solidFill>
                  <a:srgbClr val="F66400"/>
                </a:solidFill>
              </a:rPr>
              <a:t>!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17E1991-12A3-2042-9BC1-686091CB246D}"/>
              </a:ext>
            </a:extLst>
          </p:cNvPr>
          <p:cNvSpPr txBox="1"/>
          <p:nvPr/>
        </p:nvSpPr>
        <p:spPr>
          <a:xfrm>
            <a:off x="272508" y="4317749"/>
            <a:ext cx="437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May I have (the father), (please)?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A9E2B3-0BB5-7C48-9D88-424FDE38FE7E}"/>
              </a:ext>
            </a:extLst>
          </p:cNvPr>
          <p:cNvSpPr txBox="1"/>
          <p:nvPr/>
        </p:nvSpPr>
        <p:spPr>
          <a:xfrm>
            <a:off x="4524486" y="4294650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66400"/>
                </a:solidFill>
              </a:rPr>
              <a:t>Darf</a:t>
            </a:r>
            <a:r>
              <a:rPr lang="en-US" sz="2000" b="1" dirty="0">
                <a:solidFill>
                  <a:srgbClr val="F66400"/>
                </a:solidFill>
              </a:rPr>
              <a:t> </a:t>
            </a:r>
            <a:r>
              <a:rPr lang="en-US" sz="2000" b="1" dirty="0" err="1">
                <a:solidFill>
                  <a:srgbClr val="F66400"/>
                </a:solidFill>
              </a:rPr>
              <a:t>ich</a:t>
            </a:r>
            <a:r>
              <a:rPr lang="en-US" sz="2000" b="1" dirty="0">
                <a:solidFill>
                  <a:srgbClr val="F66400"/>
                </a:solidFill>
              </a:rPr>
              <a:t> (</a:t>
            </a:r>
            <a:r>
              <a:rPr lang="en-US" sz="2000" b="1" dirty="0" err="1">
                <a:solidFill>
                  <a:srgbClr val="F66400"/>
                </a:solidFill>
              </a:rPr>
              <a:t>bitte</a:t>
            </a:r>
            <a:r>
              <a:rPr lang="en-US" sz="2000" b="1" dirty="0">
                <a:solidFill>
                  <a:srgbClr val="F66400"/>
                </a:solidFill>
              </a:rPr>
              <a:t>) (den </a:t>
            </a:r>
            <a:r>
              <a:rPr lang="en-US" sz="2000" b="1" dirty="0" err="1">
                <a:solidFill>
                  <a:srgbClr val="F66400"/>
                </a:solidFill>
              </a:rPr>
              <a:t>Vater</a:t>
            </a:r>
            <a:r>
              <a:rPr lang="en-US" sz="2000" b="1" dirty="0">
                <a:solidFill>
                  <a:srgbClr val="F66400"/>
                </a:solidFill>
              </a:rPr>
              <a:t>) </a:t>
            </a:r>
            <a:r>
              <a:rPr lang="en-US" sz="2000" b="1" dirty="0" err="1">
                <a:solidFill>
                  <a:srgbClr val="F66400"/>
                </a:solidFill>
              </a:rPr>
              <a:t>haben</a:t>
            </a:r>
            <a:r>
              <a:rPr lang="en-US" sz="2000" b="1" dirty="0">
                <a:solidFill>
                  <a:srgbClr val="F66400"/>
                </a:solidFill>
              </a:rPr>
              <a:t>?</a:t>
            </a:r>
            <a:endParaRPr lang="en-US" sz="2000" b="1" dirty="0">
              <a:solidFill>
                <a:srgbClr val="F6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90" descr="background rectangle">
            <a:extLst>
              <a:ext uri="{FF2B5EF4-FFF2-40B4-BE49-F238E27FC236}">
                <a16:creationId xmlns="" xmlns:a16="http://schemas.microsoft.com/office/drawing/2014/main" id="{E685C9AC-1CD9-3C41-B623-DD8603AAD5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292" name="Title 3">
            <a:extLst>
              <a:ext uri="{FF2B5EF4-FFF2-40B4-BE49-F238E27FC236}">
                <a16:creationId xmlns="" xmlns:a16="http://schemas.microsoft.com/office/drawing/2014/main" id="{2CA70115-1228-D54C-A9DB-BD41F76A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B8B60E-37F6-874D-9B89-86D53363E73B}"/>
              </a:ext>
            </a:extLst>
          </p:cNvPr>
          <p:cNvSpPr/>
          <p:nvPr/>
        </p:nvSpPr>
        <p:spPr>
          <a:xfrm>
            <a:off x="5761137" y="140023"/>
            <a:ext cx="6120000" cy="6120000"/>
          </a:xfrm>
          <a:prstGeom prst="rect">
            <a:avLst/>
          </a:prstGeom>
          <a:solidFill>
            <a:srgbClr val="00682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F371104-29CE-CC4D-9A5C-FF4D6ABA01B4}"/>
              </a:ext>
            </a:extLst>
          </p:cNvPr>
          <p:cNvSpPr/>
          <p:nvPr/>
        </p:nvSpPr>
        <p:spPr>
          <a:xfrm>
            <a:off x="6121137" y="500023"/>
            <a:ext cx="5400000" cy="540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17F397-AD9A-554E-8BCA-31D87E66B99D}"/>
              </a:ext>
            </a:extLst>
          </p:cNvPr>
          <p:cNvSpPr/>
          <p:nvPr/>
        </p:nvSpPr>
        <p:spPr>
          <a:xfrm>
            <a:off x="10118390" y="50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0C44415-8FBF-0047-9E61-43DD2A4C2198}"/>
              </a:ext>
            </a:extLst>
          </p:cNvPr>
          <p:cNvSpPr/>
          <p:nvPr/>
        </p:nvSpPr>
        <p:spPr>
          <a:xfrm>
            <a:off x="10442033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715E2F-52DD-1C46-84FE-469245CDF283}"/>
              </a:ext>
            </a:extLst>
          </p:cNvPr>
          <p:cNvSpPr/>
          <p:nvPr/>
        </p:nvSpPr>
        <p:spPr>
          <a:xfrm>
            <a:off x="10802033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7750FA-4CE1-A14A-9DE7-3E783DAA4118}"/>
              </a:ext>
            </a:extLst>
          </p:cNvPr>
          <p:cNvSpPr/>
          <p:nvPr/>
        </p:nvSpPr>
        <p:spPr>
          <a:xfrm>
            <a:off x="11162033" y="50313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3DE2A3-B302-2D47-A59A-F0852B06E952}"/>
              </a:ext>
            </a:extLst>
          </p:cNvPr>
          <p:cNvSpPr/>
          <p:nvPr/>
        </p:nvSpPr>
        <p:spPr>
          <a:xfrm>
            <a:off x="9749400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50E27F-0087-584E-8563-8EBCEE1D4C6B}"/>
              </a:ext>
            </a:extLst>
          </p:cNvPr>
          <p:cNvSpPr/>
          <p:nvPr/>
        </p:nvSpPr>
        <p:spPr>
          <a:xfrm>
            <a:off x="9381063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F75BF0-788C-CC4C-987F-4C37FD139D49}"/>
              </a:ext>
            </a:extLst>
          </p:cNvPr>
          <p:cNvSpPr/>
          <p:nvPr/>
        </p:nvSpPr>
        <p:spPr>
          <a:xfrm>
            <a:off x="9012726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9983D2-36A2-784F-82CC-7B11F9C54A03}"/>
              </a:ext>
            </a:extLst>
          </p:cNvPr>
          <p:cNvSpPr/>
          <p:nvPr/>
        </p:nvSpPr>
        <p:spPr>
          <a:xfrm>
            <a:off x="8644389" y="50313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4715427-0714-3944-9659-DACFE29E6F9D}"/>
              </a:ext>
            </a:extLst>
          </p:cNvPr>
          <p:cNvSpPr/>
          <p:nvPr/>
        </p:nvSpPr>
        <p:spPr>
          <a:xfrm>
            <a:off x="8278326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528F4E-FF30-5241-8D17-725BDE56B00B}"/>
              </a:ext>
            </a:extLst>
          </p:cNvPr>
          <p:cNvSpPr/>
          <p:nvPr/>
        </p:nvSpPr>
        <p:spPr>
          <a:xfrm>
            <a:off x="7932857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B2F6BC4-DE09-6244-AB5A-7D34DB78842D}"/>
              </a:ext>
            </a:extLst>
          </p:cNvPr>
          <p:cNvSpPr/>
          <p:nvPr/>
        </p:nvSpPr>
        <p:spPr>
          <a:xfrm>
            <a:off x="7581989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66FCF24-9B4E-C74D-8E85-9200F334C870}"/>
              </a:ext>
            </a:extLst>
          </p:cNvPr>
          <p:cNvSpPr/>
          <p:nvPr/>
        </p:nvSpPr>
        <p:spPr>
          <a:xfrm>
            <a:off x="7217769" y="50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774243A-AE13-9B41-8617-C658249475BC}"/>
              </a:ext>
            </a:extLst>
          </p:cNvPr>
          <p:cNvSpPr/>
          <p:nvPr/>
        </p:nvSpPr>
        <p:spPr>
          <a:xfrm>
            <a:off x="6858078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816F8D4-4927-1148-B027-64B563CE9B3D}"/>
              </a:ext>
            </a:extLst>
          </p:cNvPr>
          <p:cNvSpPr/>
          <p:nvPr/>
        </p:nvSpPr>
        <p:spPr>
          <a:xfrm>
            <a:off x="6488247" y="50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91F9693-5BA8-174A-A2BF-11BEBA118259}"/>
              </a:ext>
            </a:extLst>
          </p:cNvPr>
          <p:cNvSpPr/>
          <p:nvPr/>
        </p:nvSpPr>
        <p:spPr>
          <a:xfrm>
            <a:off x="6124251" y="50313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9391F74-0EF9-314A-88BA-0ED1C6F920DA}"/>
              </a:ext>
            </a:extLst>
          </p:cNvPr>
          <p:cNvSpPr/>
          <p:nvPr/>
        </p:nvSpPr>
        <p:spPr>
          <a:xfrm>
            <a:off x="10118390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38F7276-3E87-E941-A94E-89E0A7C4BC60}"/>
              </a:ext>
            </a:extLst>
          </p:cNvPr>
          <p:cNvSpPr/>
          <p:nvPr/>
        </p:nvSpPr>
        <p:spPr>
          <a:xfrm>
            <a:off x="10442033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DFA348F-42C9-464E-96AC-74CC6E22D3D4}"/>
              </a:ext>
            </a:extLst>
          </p:cNvPr>
          <p:cNvSpPr/>
          <p:nvPr/>
        </p:nvSpPr>
        <p:spPr>
          <a:xfrm>
            <a:off x="10802033" y="86313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3778081-D6EE-FE42-B36F-5A0671E8C76F}"/>
              </a:ext>
            </a:extLst>
          </p:cNvPr>
          <p:cNvSpPr/>
          <p:nvPr/>
        </p:nvSpPr>
        <p:spPr>
          <a:xfrm>
            <a:off x="11162033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47463CE-7745-154C-941A-94019FDDD3FF}"/>
              </a:ext>
            </a:extLst>
          </p:cNvPr>
          <p:cNvSpPr/>
          <p:nvPr/>
        </p:nvSpPr>
        <p:spPr>
          <a:xfrm>
            <a:off x="9749400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8F47D3E-A6B9-DE44-9A99-D4A483DC3C74}"/>
              </a:ext>
            </a:extLst>
          </p:cNvPr>
          <p:cNvSpPr/>
          <p:nvPr/>
        </p:nvSpPr>
        <p:spPr>
          <a:xfrm>
            <a:off x="9381063" y="863137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E73C27A-7237-E647-B6B0-3CBC3148A64D}"/>
              </a:ext>
            </a:extLst>
          </p:cNvPr>
          <p:cNvSpPr/>
          <p:nvPr/>
        </p:nvSpPr>
        <p:spPr>
          <a:xfrm>
            <a:off x="9012726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7ADBC8C-953D-2144-9AC5-54DFCD8BDC25}"/>
              </a:ext>
            </a:extLst>
          </p:cNvPr>
          <p:cNvSpPr/>
          <p:nvPr/>
        </p:nvSpPr>
        <p:spPr>
          <a:xfrm>
            <a:off x="8644389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46E3C60-73AD-784F-9D64-D7EF518C5258}"/>
              </a:ext>
            </a:extLst>
          </p:cNvPr>
          <p:cNvSpPr/>
          <p:nvPr/>
        </p:nvSpPr>
        <p:spPr>
          <a:xfrm>
            <a:off x="8278326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AB2D0C8-8B84-FD41-A534-67F5A04C8E79}"/>
              </a:ext>
            </a:extLst>
          </p:cNvPr>
          <p:cNvSpPr/>
          <p:nvPr/>
        </p:nvSpPr>
        <p:spPr>
          <a:xfrm>
            <a:off x="7932857" y="863137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56B2869-0C35-5241-8415-589DD88322BE}"/>
              </a:ext>
            </a:extLst>
          </p:cNvPr>
          <p:cNvSpPr/>
          <p:nvPr/>
        </p:nvSpPr>
        <p:spPr>
          <a:xfrm>
            <a:off x="7581989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40CF310-0975-1245-8A9B-C845F6C1086F}"/>
              </a:ext>
            </a:extLst>
          </p:cNvPr>
          <p:cNvSpPr/>
          <p:nvPr/>
        </p:nvSpPr>
        <p:spPr>
          <a:xfrm>
            <a:off x="7217769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D0EB98A-26FB-9D4F-969F-DD2269218D2C}"/>
              </a:ext>
            </a:extLst>
          </p:cNvPr>
          <p:cNvSpPr/>
          <p:nvPr/>
        </p:nvSpPr>
        <p:spPr>
          <a:xfrm>
            <a:off x="6858078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884B323-E5B3-BC4F-8EDE-6BD6A611FB35}"/>
              </a:ext>
            </a:extLst>
          </p:cNvPr>
          <p:cNvSpPr/>
          <p:nvPr/>
        </p:nvSpPr>
        <p:spPr>
          <a:xfrm>
            <a:off x="6488247" y="863137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707098F-B9A2-624C-A0CE-D4D4DDFE67F0}"/>
              </a:ext>
            </a:extLst>
          </p:cNvPr>
          <p:cNvSpPr/>
          <p:nvPr/>
        </p:nvSpPr>
        <p:spPr>
          <a:xfrm>
            <a:off x="6124251" y="86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8F3C095-4146-7D44-8B44-9A54C07FCF2E}"/>
              </a:ext>
            </a:extLst>
          </p:cNvPr>
          <p:cNvSpPr/>
          <p:nvPr/>
        </p:nvSpPr>
        <p:spPr>
          <a:xfrm>
            <a:off x="10118390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441EF3D-2A56-0548-8C9F-34BF79C908C7}"/>
              </a:ext>
            </a:extLst>
          </p:cNvPr>
          <p:cNvSpPr/>
          <p:nvPr/>
        </p:nvSpPr>
        <p:spPr>
          <a:xfrm>
            <a:off x="10442033" y="122313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0D9A8A3-3898-744D-A1D2-D1614A73AB42}"/>
              </a:ext>
            </a:extLst>
          </p:cNvPr>
          <p:cNvSpPr/>
          <p:nvPr/>
        </p:nvSpPr>
        <p:spPr>
          <a:xfrm>
            <a:off x="10802033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006C2FAE-3AB4-F44E-AF97-1AB5DAED5692}"/>
              </a:ext>
            </a:extLst>
          </p:cNvPr>
          <p:cNvSpPr/>
          <p:nvPr/>
        </p:nvSpPr>
        <p:spPr>
          <a:xfrm>
            <a:off x="11162033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8B72E90-35E5-974D-9430-D28BA472EE85}"/>
              </a:ext>
            </a:extLst>
          </p:cNvPr>
          <p:cNvSpPr/>
          <p:nvPr/>
        </p:nvSpPr>
        <p:spPr>
          <a:xfrm>
            <a:off x="9749400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F7C0284-3B34-E240-A72A-351DF81A3F4F}"/>
              </a:ext>
            </a:extLst>
          </p:cNvPr>
          <p:cNvSpPr/>
          <p:nvPr/>
        </p:nvSpPr>
        <p:spPr>
          <a:xfrm>
            <a:off x="9381063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DD5314A-7C18-2D40-AAAC-690FF7B94816}"/>
              </a:ext>
            </a:extLst>
          </p:cNvPr>
          <p:cNvSpPr/>
          <p:nvPr/>
        </p:nvSpPr>
        <p:spPr>
          <a:xfrm>
            <a:off x="9012726" y="122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9D6DA3C-19CC-C94A-A762-1E0ED9062137}"/>
              </a:ext>
            </a:extLst>
          </p:cNvPr>
          <p:cNvSpPr/>
          <p:nvPr/>
        </p:nvSpPr>
        <p:spPr>
          <a:xfrm>
            <a:off x="8644389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6CFBA48-240A-FE49-9832-88C4AFA66B21}"/>
              </a:ext>
            </a:extLst>
          </p:cNvPr>
          <p:cNvSpPr/>
          <p:nvPr/>
        </p:nvSpPr>
        <p:spPr>
          <a:xfrm>
            <a:off x="8278326" y="122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34F970C-7E28-C64F-97A6-F8B33BEC0EF5}"/>
              </a:ext>
            </a:extLst>
          </p:cNvPr>
          <p:cNvSpPr/>
          <p:nvPr/>
        </p:nvSpPr>
        <p:spPr>
          <a:xfrm>
            <a:off x="7932857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EEA12DA-9331-C74A-9C4B-47703B78B58C}"/>
              </a:ext>
            </a:extLst>
          </p:cNvPr>
          <p:cNvSpPr/>
          <p:nvPr/>
        </p:nvSpPr>
        <p:spPr>
          <a:xfrm>
            <a:off x="7581989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9D395D3-A3FA-BC4A-A022-4AD49573AEDF}"/>
              </a:ext>
            </a:extLst>
          </p:cNvPr>
          <p:cNvSpPr/>
          <p:nvPr/>
        </p:nvSpPr>
        <p:spPr>
          <a:xfrm>
            <a:off x="7217769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DA21F26-7FDC-7F4A-8EC1-670D37D8A057}"/>
              </a:ext>
            </a:extLst>
          </p:cNvPr>
          <p:cNvSpPr/>
          <p:nvPr/>
        </p:nvSpPr>
        <p:spPr>
          <a:xfrm>
            <a:off x="6858078" y="1223137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FD4B98CD-9EF1-C547-8E72-36DA78A15E43}"/>
              </a:ext>
            </a:extLst>
          </p:cNvPr>
          <p:cNvSpPr/>
          <p:nvPr/>
        </p:nvSpPr>
        <p:spPr>
          <a:xfrm>
            <a:off x="6488247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E53B7D8-EE3B-F447-80CF-173C7FFA5DD2}"/>
              </a:ext>
            </a:extLst>
          </p:cNvPr>
          <p:cNvSpPr/>
          <p:nvPr/>
        </p:nvSpPr>
        <p:spPr>
          <a:xfrm>
            <a:off x="6124251" y="122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3DEE54A-F0A7-024F-924F-9ABD1B24B328}"/>
              </a:ext>
            </a:extLst>
          </p:cNvPr>
          <p:cNvSpPr/>
          <p:nvPr/>
        </p:nvSpPr>
        <p:spPr>
          <a:xfrm>
            <a:off x="10117494" y="158313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C6EE185-372F-EA40-AC99-17BFB6D7310C}"/>
              </a:ext>
            </a:extLst>
          </p:cNvPr>
          <p:cNvSpPr/>
          <p:nvPr/>
        </p:nvSpPr>
        <p:spPr>
          <a:xfrm>
            <a:off x="10441137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23385CE-A0C1-DD4E-AB2B-42B08B395B54}"/>
              </a:ext>
            </a:extLst>
          </p:cNvPr>
          <p:cNvSpPr/>
          <p:nvPr/>
        </p:nvSpPr>
        <p:spPr>
          <a:xfrm>
            <a:off x="10801137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4404DDC-DEAF-8D43-8F6B-8A64593CAE22}"/>
              </a:ext>
            </a:extLst>
          </p:cNvPr>
          <p:cNvSpPr/>
          <p:nvPr/>
        </p:nvSpPr>
        <p:spPr>
          <a:xfrm>
            <a:off x="11161137" y="158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CA9BEBB-3D4C-9D45-AF6C-9CA2647E12D3}"/>
              </a:ext>
            </a:extLst>
          </p:cNvPr>
          <p:cNvSpPr/>
          <p:nvPr/>
        </p:nvSpPr>
        <p:spPr>
          <a:xfrm>
            <a:off x="9748504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33C8FF7-C51E-6B44-9E85-FCA54A1DBC49}"/>
              </a:ext>
            </a:extLst>
          </p:cNvPr>
          <p:cNvSpPr/>
          <p:nvPr/>
        </p:nvSpPr>
        <p:spPr>
          <a:xfrm>
            <a:off x="9380167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2D9A6F6-BAC4-2946-AF68-F6736CE01255}"/>
              </a:ext>
            </a:extLst>
          </p:cNvPr>
          <p:cNvSpPr/>
          <p:nvPr/>
        </p:nvSpPr>
        <p:spPr>
          <a:xfrm>
            <a:off x="9011830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925B90F9-58B7-994A-AE54-2A08FBC6EF6E}"/>
              </a:ext>
            </a:extLst>
          </p:cNvPr>
          <p:cNvSpPr/>
          <p:nvPr/>
        </p:nvSpPr>
        <p:spPr>
          <a:xfrm>
            <a:off x="8643493" y="158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2799EFF-2A8F-874A-A4AD-F6BB71A968FE}"/>
              </a:ext>
            </a:extLst>
          </p:cNvPr>
          <p:cNvSpPr/>
          <p:nvPr/>
        </p:nvSpPr>
        <p:spPr>
          <a:xfrm>
            <a:off x="8277430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8830663-41F4-0349-A28F-4867AE79C632}"/>
              </a:ext>
            </a:extLst>
          </p:cNvPr>
          <p:cNvSpPr/>
          <p:nvPr/>
        </p:nvSpPr>
        <p:spPr>
          <a:xfrm>
            <a:off x="7931961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D3CFCE2D-8523-AE41-9CBA-9DC0E0B23A58}"/>
              </a:ext>
            </a:extLst>
          </p:cNvPr>
          <p:cNvSpPr/>
          <p:nvPr/>
        </p:nvSpPr>
        <p:spPr>
          <a:xfrm>
            <a:off x="7581093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7B1A1D1-8601-AC48-82B5-EE60D56D83F0}"/>
              </a:ext>
            </a:extLst>
          </p:cNvPr>
          <p:cNvSpPr/>
          <p:nvPr/>
        </p:nvSpPr>
        <p:spPr>
          <a:xfrm>
            <a:off x="7216873" y="1583137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92BA86AB-F1E1-B841-9950-A0F90C6371D0}"/>
              </a:ext>
            </a:extLst>
          </p:cNvPr>
          <p:cNvSpPr/>
          <p:nvPr/>
        </p:nvSpPr>
        <p:spPr>
          <a:xfrm>
            <a:off x="6857182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96E9F5D7-A904-F040-B4AC-1DDC467EC195}"/>
              </a:ext>
            </a:extLst>
          </p:cNvPr>
          <p:cNvSpPr/>
          <p:nvPr/>
        </p:nvSpPr>
        <p:spPr>
          <a:xfrm>
            <a:off x="6487351" y="158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69535B5-91B1-D948-913D-750E2C5A1340}"/>
              </a:ext>
            </a:extLst>
          </p:cNvPr>
          <p:cNvSpPr/>
          <p:nvPr/>
        </p:nvSpPr>
        <p:spPr>
          <a:xfrm>
            <a:off x="6123355" y="158313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14577-72F2-8544-AA46-F0E1ABB35FC0}"/>
              </a:ext>
            </a:extLst>
          </p:cNvPr>
          <p:cNvSpPr/>
          <p:nvPr/>
        </p:nvSpPr>
        <p:spPr>
          <a:xfrm>
            <a:off x="10117494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02C3AD8-D954-834C-8D7B-EA6FCAD06305}"/>
              </a:ext>
            </a:extLst>
          </p:cNvPr>
          <p:cNvSpPr/>
          <p:nvPr/>
        </p:nvSpPr>
        <p:spPr>
          <a:xfrm>
            <a:off x="10441137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D55D95E-3D63-EF47-A476-8DF403BA0093}"/>
              </a:ext>
            </a:extLst>
          </p:cNvPr>
          <p:cNvSpPr/>
          <p:nvPr/>
        </p:nvSpPr>
        <p:spPr>
          <a:xfrm>
            <a:off x="10801137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C41F9D7-C665-3F48-879C-6269F5C76DCA}"/>
              </a:ext>
            </a:extLst>
          </p:cNvPr>
          <p:cNvSpPr/>
          <p:nvPr/>
        </p:nvSpPr>
        <p:spPr>
          <a:xfrm>
            <a:off x="11161137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17E35A9E-F796-D34E-B6C0-CAB0611A1E35}"/>
              </a:ext>
            </a:extLst>
          </p:cNvPr>
          <p:cNvSpPr/>
          <p:nvPr/>
        </p:nvSpPr>
        <p:spPr>
          <a:xfrm>
            <a:off x="9748504" y="194313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2EC41D84-CB98-094F-8740-A2836D2CD8EB}"/>
              </a:ext>
            </a:extLst>
          </p:cNvPr>
          <p:cNvSpPr/>
          <p:nvPr/>
        </p:nvSpPr>
        <p:spPr>
          <a:xfrm>
            <a:off x="9380167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20E964F-EAA2-3A41-B9F7-C80496162A8E}"/>
              </a:ext>
            </a:extLst>
          </p:cNvPr>
          <p:cNvSpPr/>
          <p:nvPr/>
        </p:nvSpPr>
        <p:spPr>
          <a:xfrm>
            <a:off x="9011830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40A13EE-3164-CC49-B4EC-36DFDB4001DC}"/>
              </a:ext>
            </a:extLst>
          </p:cNvPr>
          <p:cNvSpPr/>
          <p:nvPr/>
        </p:nvSpPr>
        <p:spPr>
          <a:xfrm>
            <a:off x="8643493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4C9B2CB6-A9B9-5948-BB83-29DE227B1C52}"/>
              </a:ext>
            </a:extLst>
          </p:cNvPr>
          <p:cNvSpPr/>
          <p:nvPr/>
        </p:nvSpPr>
        <p:spPr>
          <a:xfrm>
            <a:off x="8277430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D16BB57-384F-2843-A82E-0FFFA5149DC7}"/>
              </a:ext>
            </a:extLst>
          </p:cNvPr>
          <p:cNvSpPr/>
          <p:nvPr/>
        </p:nvSpPr>
        <p:spPr>
          <a:xfrm>
            <a:off x="7931961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E3921898-6DF4-DC4E-A7AC-EC10C009DFF9}"/>
              </a:ext>
            </a:extLst>
          </p:cNvPr>
          <p:cNvSpPr/>
          <p:nvPr/>
        </p:nvSpPr>
        <p:spPr>
          <a:xfrm>
            <a:off x="7581093" y="1943137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841AB2A-72B2-6243-BD13-C6A347551B09}"/>
              </a:ext>
            </a:extLst>
          </p:cNvPr>
          <p:cNvSpPr/>
          <p:nvPr/>
        </p:nvSpPr>
        <p:spPr>
          <a:xfrm>
            <a:off x="7216873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6171851B-8189-2847-91C5-2615BA316D5A}"/>
              </a:ext>
            </a:extLst>
          </p:cNvPr>
          <p:cNvSpPr/>
          <p:nvPr/>
        </p:nvSpPr>
        <p:spPr>
          <a:xfrm>
            <a:off x="6857182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BA3A3451-B33D-494C-9FF5-8CEB94EE6D92}"/>
              </a:ext>
            </a:extLst>
          </p:cNvPr>
          <p:cNvSpPr/>
          <p:nvPr/>
        </p:nvSpPr>
        <p:spPr>
          <a:xfrm>
            <a:off x="6487351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89B4AF19-6ACA-FF43-9430-6B645A581385}"/>
              </a:ext>
            </a:extLst>
          </p:cNvPr>
          <p:cNvSpPr/>
          <p:nvPr/>
        </p:nvSpPr>
        <p:spPr>
          <a:xfrm>
            <a:off x="6123355" y="194313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2F07250-3F36-3C46-8B37-3829C7E0A566}"/>
              </a:ext>
            </a:extLst>
          </p:cNvPr>
          <p:cNvSpPr/>
          <p:nvPr/>
        </p:nvSpPr>
        <p:spPr>
          <a:xfrm>
            <a:off x="10117494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17A8F4F-A0B1-1E4C-8ACE-3CB918A7CD2B}"/>
              </a:ext>
            </a:extLst>
          </p:cNvPr>
          <p:cNvSpPr/>
          <p:nvPr/>
        </p:nvSpPr>
        <p:spPr>
          <a:xfrm>
            <a:off x="10441137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183F05A-A163-D742-953D-64E3BC13BC81}"/>
              </a:ext>
            </a:extLst>
          </p:cNvPr>
          <p:cNvSpPr/>
          <p:nvPr/>
        </p:nvSpPr>
        <p:spPr>
          <a:xfrm>
            <a:off x="10801137" y="230644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9108E236-003D-6140-BE88-EC636A49B0CC}"/>
              </a:ext>
            </a:extLst>
          </p:cNvPr>
          <p:cNvSpPr/>
          <p:nvPr/>
        </p:nvSpPr>
        <p:spPr>
          <a:xfrm>
            <a:off x="11161137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432143C-7232-D643-80AE-AC619D48FEAF}"/>
              </a:ext>
            </a:extLst>
          </p:cNvPr>
          <p:cNvSpPr/>
          <p:nvPr/>
        </p:nvSpPr>
        <p:spPr>
          <a:xfrm>
            <a:off x="9748504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732F4EE8-C76D-3740-AEDA-59A86ACDB42B}"/>
              </a:ext>
            </a:extLst>
          </p:cNvPr>
          <p:cNvSpPr/>
          <p:nvPr/>
        </p:nvSpPr>
        <p:spPr>
          <a:xfrm>
            <a:off x="9380167" y="230644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232907DC-75B5-1F40-A642-59A6B0D8778C}"/>
              </a:ext>
            </a:extLst>
          </p:cNvPr>
          <p:cNvSpPr/>
          <p:nvPr/>
        </p:nvSpPr>
        <p:spPr>
          <a:xfrm>
            <a:off x="9011830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75EC095-A6AF-EA45-8C7E-60AFB5CF07FD}"/>
              </a:ext>
            </a:extLst>
          </p:cNvPr>
          <p:cNvSpPr/>
          <p:nvPr/>
        </p:nvSpPr>
        <p:spPr>
          <a:xfrm>
            <a:off x="8643493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C704E074-83A8-B14C-9268-DA93B8B90D26}"/>
              </a:ext>
            </a:extLst>
          </p:cNvPr>
          <p:cNvSpPr/>
          <p:nvPr/>
        </p:nvSpPr>
        <p:spPr>
          <a:xfrm>
            <a:off x="8277430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1AA15247-6EB1-E14C-98D5-41B994CE6F5F}"/>
              </a:ext>
            </a:extLst>
          </p:cNvPr>
          <p:cNvSpPr/>
          <p:nvPr/>
        </p:nvSpPr>
        <p:spPr>
          <a:xfrm>
            <a:off x="7931961" y="230644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C8593C2-142D-4A42-937E-60D99BF67080}"/>
              </a:ext>
            </a:extLst>
          </p:cNvPr>
          <p:cNvSpPr/>
          <p:nvPr/>
        </p:nvSpPr>
        <p:spPr>
          <a:xfrm>
            <a:off x="7581093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EAB78EBD-4EDD-244E-9C0A-89A4BC99D2A3}"/>
              </a:ext>
            </a:extLst>
          </p:cNvPr>
          <p:cNvSpPr/>
          <p:nvPr/>
        </p:nvSpPr>
        <p:spPr>
          <a:xfrm>
            <a:off x="7216873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10D1C08-8A42-974F-920C-24207A7C64FE}"/>
              </a:ext>
            </a:extLst>
          </p:cNvPr>
          <p:cNvSpPr/>
          <p:nvPr/>
        </p:nvSpPr>
        <p:spPr>
          <a:xfrm>
            <a:off x="6857182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F6781322-B1AC-D743-A1B6-C8CC1DA75B80}"/>
              </a:ext>
            </a:extLst>
          </p:cNvPr>
          <p:cNvSpPr/>
          <p:nvPr/>
        </p:nvSpPr>
        <p:spPr>
          <a:xfrm>
            <a:off x="6487351" y="230644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D1DB67FF-B1E4-DA4F-AFEE-2E5CD747B7A6}"/>
              </a:ext>
            </a:extLst>
          </p:cNvPr>
          <p:cNvSpPr/>
          <p:nvPr/>
        </p:nvSpPr>
        <p:spPr>
          <a:xfrm>
            <a:off x="6123355" y="230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F7489231-CEBF-4E46-917D-75C8FA81298C}"/>
              </a:ext>
            </a:extLst>
          </p:cNvPr>
          <p:cNvSpPr/>
          <p:nvPr/>
        </p:nvSpPr>
        <p:spPr>
          <a:xfrm>
            <a:off x="10117494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97033D9B-BB93-2747-95CA-23DDCB77FCA1}"/>
              </a:ext>
            </a:extLst>
          </p:cNvPr>
          <p:cNvSpPr/>
          <p:nvPr/>
        </p:nvSpPr>
        <p:spPr>
          <a:xfrm>
            <a:off x="10441137" y="266644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B0BE6DFB-1112-1A4D-A9B7-144DFFA30DAC}"/>
              </a:ext>
            </a:extLst>
          </p:cNvPr>
          <p:cNvSpPr/>
          <p:nvPr/>
        </p:nvSpPr>
        <p:spPr>
          <a:xfrm>
            <a:off x="10801137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0C05263B-7BC0-D84B-BB83-56BE9B4E09D7}"/>
              </a:ext>
            </a:extLst>
          </p:cNvPr>
          <p:cNvSpPr/>
          <p:nvPr/>
        </p:nvSpPr>
        <p:spPr>
          <a:xfrm>
            <a:off x="11161137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935D268-A87C-6841-8784-2F16424CFE5D}"/>
              </a:ext>
            </a:extLst>
          </p:cNvPr>
          <p:cNvSpPr/>
          <p:nvPr/>
        </p:nvSpPr>
        <p:spPr>
          <a:xfrm>
            <a:off x="9748504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8AB609B3-D93E-7447-88BF-00FADE2E3FF8}"/>
              </a:ext>
            </a:extLst>
          </p:cNvPr>
          <p:cNvSpPr/>
          <p:nvPr/>
        </p:nvSpPr>
        <p:spPr>
          <a:xfrm>
            <a:off x="9380167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663DBB1B-3A57-924B-8EB0-67321853B26A}"/>
              </a:ext>
            </a:extLst>
          </p:cNvPr>
          <p:cNvSpPr/>
          <p:nvPr/>
        </p:nvSpPr>
        <p:spPr>
          <a:xfrm>
            <a:off x="9011830" y="266644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CFF95AD-EF75-8845-8F14-02159E93775E}"/>
              </a:ext>
            </a:extLst>
          </p:cNvPr>
          <p:cNvSpPr/>
          <p:nvPr/>
        </p:nvSpPr>
        <p:spPr>
          <a:xfrm>
            <a:off x="8643493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DBBD9F83-6FB3-B549-8DC3-86E48FFFB31E}"/>
              </a:ext>
            </a:extLst>
          </p:cNvPr>
          <p:cNvSpPr/>
          <p:nvPr/>
        </p:nvSpPr>
        <p:spPr>
          <a:xfrm>
            <a:off x="8277430" y="266644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BCC870FA-D124-BF41-AA42-A797AFB28975}"/>
              </a:ext>
            </a:extLst>
          </p:cNvPr>
          <p:cNvSpPr/>
          <p:nvPr/>
        </p:nvSpPr>
        <p:spPr>
          <a:xfrm>
            <a:off x="7931961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5B740B24-C590-464B-9811-F7BB138C6053}"/>
              </a:ext>
            </a:extLst>
          </p:cNvPr>
          <p:cNvSpPr/>
          <p:nvPr/>
        </p:nvSpPr>
        <p:spPr>
          <a:xfrm>
            <a:off x="7581093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D28F288A-78F2-A04C-8627-B89D2440B86E}"/>
              </a:ext>
            </a:extLst>
          </p:cNvPr>
          <p:cNvSpPr/>
          <p:nvPr/>
        </p:nvSpPr>
        <p:spPr>
          <a:xfrm>
            <a:off x="7216873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CB28BA91-D9ED-E24F-A5EE-F976810EC894}"/>
              </a:ext>
            </a:extLst>
          </p:cNvPr>
          <p:cNvSpPr/>
          <p:nvPr/>
        </p:nvSpPr>
        <p:spPr>
          <a:xfrm>
            <a:off x="6857182" y="266644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9B9747F4-9106-1E4A-8BD2-5B743F0AA5F2}"/>
              </a:ext>
            </a:extLst>
          </p:cNvPr>
          <p:cNvSpPr/>
          <p:nvPr/>
        </p:nvSpPr>
        <p:spPr>
          <a:xfrm>
            <a:off x="6487351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21E794AD-0A06-774F-B977-B652C0FD9222}"/>
              </a:ext>
            </a:extLst>
          </p:cNvPr>
          <p:cNvSpPr/>
          <p:nvPr/>
        </p:nvSpPr>
        <p:spPr>
          <a:xfrm>
            <a:off x="6123355" y="266644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F4B1E957-9842-DE44-8BFD-40CBD1A43A14}"/>
              </a:ext>
            </a:extLst>
          </p:cNvPr>
          <p:cNvSpPr/>
          <p:nvPr/>
        </p:nvSpPr>
        <p:spPr>
          <a:xfrm>
            <a:off x="10117494" y="3024588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1CC77A68-9DF9-D749-A33B-9303742DE165}"/>
              </a:ext>
            </a:extLst>
          </p:cNvPr>
          <p:cNvSpPr/>
          <p:nvPr/>
        </p:nvSpPr>
        <p:spPr>
          <a:xfrm>
            <a:off x="10441137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2BE6FC34-3967-A540-930E-D2662D61376E}"/>
              </a:ext>
            </a:extLst>
          </p:cNvPr>
          <p:cNvSpPr/>
          <p:nvPr/>
        </p:nvSpPr>
        <p:spPr>
          <a:xfrm>
            <a:off x="10801137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322C1084-FDEF-F54D-B118-C34768DD155E}"/>
              </a:ext>
            </a:extLst>
          </p:cNvPr>
          <p:cNvSpPr/>
          <p:nvPr/>
        </p:nvSpPr>
        <p:spPr>
          <a:xfrm>
            <a:off x="11161137" y="3024588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4CADED9E-B678-C64D-A3AB-ED3BE3868739}"/>
              </a:ext>
            </a:extLst>
          </p:cNvPr>
          <p:cNvSpPr/>
          <p:nvPr/>
        </p:nvSpPr>
        <p:spPr>
          <a:xfrm>
            <a:off x="9748504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826BD8A3-5C1E-744D-B1C8-BC7FC1C54778}"/>
              </a:ext>
            </a:extLst>
          </p:cNvPr>
          <p:cNvSpPr/>
          <p:nvPr/>
        </p:nvSpPr>
        <p:spPr>
          <a:xfrm>
            <a:off x="9380167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2EF5EEB3-A606-3941-BDEE-5ABFB6C94BE2}"/>
              </a:ext>
            </a:extLst>
          </p:cNvPr>
          <p:cNvSpPr/>
          <p:nvPr/>
        </p:nvSpPr>
        <p:spPr>
          <a:xfrm>
            <a:off x="9011830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DE4EC0A4-33D2-874C-806D-BF58B23D9E1B}"/>
              </a:ext>
            </a:extLst>
          </p:cNvPr>
          <p:cNvSpPr/>
          <p:nvPr/>
        </p:nvSpPr>
        <p:spPr>
          <a:xfrm>
            <a:off x="8277430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0BF74B8D-BAFB-B945-99DA-D8291ED1C2C3}"/>
              </a:ext>
            </a:extLst>
          </p:cNvPr>
          <p:cNvSpPr/>
          <p:nvPr/>
        </p:nvSpPr>
        <p:spPr>
          <a:xfrm>
            <a:off x="7931961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8B37962B-ABCC-4B4C-B0DE-2A4AA5C5D3D8}"/>
              </a:ext>
            </a:extLst>
          </p:cNvPr>
          <p:cNvSpPr/>
          <p:nvPr/>
        </p:nvSpPr>
        <p:spPr>
          <a:xfrm>
            <a:off x="7581093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5509C4B7-72DB-2D4F-B111-F1E08E7663BF}"/>
              </a:ext>
            </a:extLst>
          </p:cNvPr>
          <p:cNvSpPr/>
          <p:nvPr/>
        </p:nvSpPr>
        <p:spPr>
          <a:xfrm>
            <a:off x="7216873" y="3024588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A57C71FF-3A20-CE47-8F2C-455ABCC0FAF6}"/>
              </a:ext>
            </a:extLst>
          </p:cNvPr>
          <p:cNvSpPr/>
          <p:nvPr/>
        </p:nvSpPr>
        <p:spPr>
          <a:xfrm>
            <a:off x="6857182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8BC10FD3-03A3-EC4E-8FD8-D96F74D4E601}"/>
              </a:ext>
            </a:extLst>
          </p:cNvPr>
          <p:cNvSpPr/>
          <p:nvPr/>
        </p:nvSpPr>
        <p:spPr>
          <a:xfrm>
            <a:off x="6487351" y="3024588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09FA4662-DA88-7140-BFBC-27D901E2EB7D}"/>
              </a:ext>
            </a:extLst>
          </p:cNvPr>
          <p:cNvSpPr/>
          <p:nvPr/>
        </p:nvSpPr>
        <p:spPr>
          <a:xfrm>
            <a:off x="6123355" y="3024588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21A07DEF-4AFD-3642-8BCB-22C2A753D1C0}"/>
              </a:ext>
            </a:extLst>
          </p:cNvPr>
          <p:cNvSpPr/>
          <p:nvPr/>
        </p:nvSpPr>
        <p:spPr>
          <a:xfrm>
            <a:off x="10117494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D4B3B533-624B-8E49-8577-99D4BC94A74A}"/>
              </a:ext>
            </a:extLst>
          </p:cNvPr>
          <p:cNvSpPr/>
          <p:nvPr/>
        </p:nvSpPr>
        <p:spPr>
          <a:xfrm>
            <a:off x="10441137" y="337992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54E29AE-54A5-824A-A73F-1D3A08EE46C1}"/>
              </a:ext>
            </a:extLst>
          </p:cNvPr>
          <p:cNvSpPr/>
          <p:nvPr/>
        </p:nvSpPr>
        <p:spPr>
          <a:xfrm>
            <a:off x="10801137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E594B58A-E08B-134B-AF17-81C1E6537721}"/>
              </a:ext>
            </a:extLst>
          </p:cNvPr>
          <p:cNvSpPr/>
          <p:nvPr/>
        </p:nvSpPr>
        <p:spPr>
          <a:xfrm>
            <a:off x="11161137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3D2466F6-16F0-7948-8045-689CE943AA72}"/>
              </a:ext>
            </a:extLst>
          </p:cNvPr>
          <p:cNvSpPr/>
          <p:nvPr/>
        </p:nvSpPr>
        <p:spPr>
          <a:xfrm>
            <a:off x="9748504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F3A1B1E3-BB98-B74F-BE67-1829BAA52C34}"/>
              </a:ext>
            </a:extLst>
          </p:cNvPr>
          <p:cNvSpPr/>
          <p:nvPr/>
        </p:nvSpPr>
        <p:spPr>
          <a:xfrm>
            <a:off x="9380167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06F4DA6F-7737-4841-8585-F14AF08EFB44}"/>
              </a:ext>
            </a:extLst>
          </p:cNvPr>
          <p:cNvSpPr/>
          <p:nvPr/>
        </p:nvSpPr>
        <p:spPr>
          <a:xfrm>
            <a:off x="9011830" y="337992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47497215-C674-1140-AEA2-ED938844E0FB}"/>
              </a:ext>
            </a:extLst>
          </p:cNvPr>
          <p:cNvSpPr/>
          <p:nvPr/>
        </p:nvSpPr>
        <p:spPr>
          <a:xfrm>
            <a:off x="8643493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FB121F4C-EFF6-8240-B612-FB2C2B6817C2}"/>
              </a:ext>
            </a:extLst>
          </p:cNvPr>
          <p:cNvSpPr/>
          <p:nvPr/>
        </p:nvSpPr>
        <p:spPr>
          <a:xfrm>
            <a:off x="8277430" y="337992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47302B7F-63B7-6842-BC2E-3C249A3A601B}"/>
              </a:ext>
            </a:extLst>
          </p:cNvPr>
          <p:cNvSpPr/>
          <p:nvPr/>
        </p:nvSpPr>
        <p:spPr>
          <a:xfrm>
            <a:off x="7931961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E34811E6-76D2-EB45-915F-4D40B54BE912}"/>
              </a:ext>
            </a:extLst>
          </p:cNvPr>
          <p:cNvSpPr/>
          <p:nvPr/>
        </p:nvSpPr>
        <p:spPr>
          <a:xfrm>
            <a:off x="7581093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87AB00DD-CDA1-F046-84C7-C6C0DF660C3B}"/>
              </a:ext>
            </a:extLst>
          </p:cNvPr>
          <p:cNvSpPr/>
          <p:nvPr/>
        </p:nvSpPr>
        <p:spPr>
          <a:xfrm>
            <a:off x="7216873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1A45B33-370E-DA42-AFCC-6051EE2CFF53}"/>
              </a:ext>
            </a:extLst>
          </p:cNvPr>
          <p:cNvSpPr/>
          <p:nvPr/>
        </p:nvSpPr>
        <p:spPr>
          <a:xfrm>
            <a:off x="6857182" y="3379927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B631FF78-9393-A54F-A8B9-44EE66984475}"/>
              </a:ext>
            </a:extLst>
          </p:cNvPr>
          <p:cNvSpPr/>
          <p:nvPr/>
        </p:nvSpPr>
        <p:spPr>
          <a:xfrm>
            <a:off x="6487351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34C0A68E-51BD-B142-988C-2703748E9AA1}"/>
              </a:ext>
            </a:extLst>
          </p:cNvPr>
          <p:cNvSpPr/>
          <p:nvPr/>
        </p:nvSpPr>
        <p:spPr>
          <a:xfrm>
            <a:off x="6123355" y="337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9DC1F86E-294A-E240-BDA5-8A2667124A97}"/>
              </a:ext>
            </a:extLst>
          </p:cNvPr>
          <p:cNvSpPr/>
          <p:nvPr/>
        </p:nvSpPr>
        <p:spPr>
          <a:xfrm>
            <a:off x="10117494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2E1D6EB-DB05-4947-932E-8B1D6FE6C8DE}"/>
              </a:ext>
            </a:extLst>
          </p:cNvPr>
          <p:cNvSpPr/>
          <p:nvPr/>
        </p:nvSpPr>
        <p:spPr>
          <a:xfrm>
            <a:off x="10441137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BC7F1009-B1B2-7647-A473-C5AA8A7C6024}"/>
              </a:ext>
            </a:extLst>
          </p:cNvPr>
          <p:cNvSpPr/>
          <p:nvPr/>
        </p:nvSpPr>
        <p:spPr>
          <a:xfrm>
            <a:off x="10801137" y="3733411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B20E18EC-E09D-B741-8CF4-332505AAD435}"/>
              </a:ext>
            </a:extLst>
          </p:cNvPr>
          <p:cNvSpPr/>
          <p:nvPr/>
        </p:nvSpPr>
        <p:spPr>
          <a:xfrm>
            <a:off x="11161137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829DCDA9-4A8B-8A45-8398-ECD8706E74E1}"/>
              </a:ext>
            </a:extLst>
          </p:cNvPr>
          <p:cNvSpPr/>
          <p:nvPr/>
        </p:nvSpPr>
        <p:spPr>
          <a:xfrm>
            <a:off x="9748504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0BEA14B-1351-7F48-90DD-9D2CCCDCEEEE}"/>
              </a:ext>
            </a:extLst>
          </p:cNvPr>
          <p:cNvSpPr/>
          <p:nvPr/>
        </p:nvSpPr>
        <p:spPr>
          <a:xfrm>
            <a:off x="9380167" y="3733411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694D64AC-EA5B-8848-9D39-8091B83D5D87}"/>
              </a:ext>
            </a:extLst>
          </p:cNvPr>
          <p:cNvSpPr/>
          <p:nvPr/>
        </p:nvSpPr>
        <p:spPr>
          <a:xfrm>
            <a:off x="9011830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CB6D0D55-B0B3-5140-8450-3D3A242F0CEC}"/>
              </a:ext>
            </a:extLst>
          </p:cNvPr>
          <p:cNvSpPr/>
          <p:nvPr/>
        </p:nvSpPr>
        <p:spPr>
          <a:xfrm>
            <a:off x="8643493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98F896A9-AE45-DB4E-9FE6-FF21F9186244}"/>
              </a:ext>
            </a:extLst>
          </p:cNvPr>
          <p:cNvSpPr/>
          <p:nvPr/>
        </p:nvSpPr>
        <p:spPr>
          <a:xfrm>
            <a:off x="8277430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A10288CE-17FC-0A49-B9FF-EFE6289360EC}"/>
              </a:ext>
            </a:extLst>
          </p:cNvPr>
          <p:cNvSpPr/>
          <p:nvPr/>
        </p:nvSpPr>
        <p:spPr>
          <a:xfrm>
            <a:off x="7931961" y="3733411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A9C06C6B-45C1-FC48-AB90-D5FAC363A6E1}"/>
              </a:ext>
            </a:extLst>
          </p:cNvPr>
          <p:cNvSpPr/>
          <p:nvPr/>
        </p:nvSpPr>
        <p:spPr>
          <a:xfrm>
            <a:off x="7581093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26E1479D-7D10-554A-B279-3EE8331069F4}"/>
              </a:ext>
            </a:extLst>
          </p:cNvPr>
          <p:cNvSpPr/>
          <p:nvPr/>
        </p:nvSpPr>
        <p:spPr>
          <a:xfrm>
            <a:off x="7216873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D7ADA809-A0F3-764C-B59B-1AF9484371A4}"/>
              </a:ext>
            </a:extLst>
          </p:cNvPr>
          <p:cNvSpPr/>
          <p:nvPr/>
        </p:nvSpPr>
        <p:spPr>
          <a:xfrm>
            <a:off x="6857182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902AABED-46A2-B441-9378-A7AB1553FA5B}"/>
              </a:ext>
            </a:extLst>
          </p:cNvPr>
          <p:cNvSpPr/>
          <p:nvPr/>
        </p:nvSpPr>
        <p:spPr>
          <a:xfrm>
            <a:off x="6487351" y="3733411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9B6A3B81-1E45-4C4C-B577-9AD006817F8A}"/>
              </a:ext>
            </a:extLst>
          </p:cNvPr>
          <p:cNvSpPr/>
          <p:nvPr/>
        </p:nvSpPr>
        <p:spPr>
          <a:xfrm>
            <a:off x="6123355" y="3733411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4B7B0ECE-1B21-F348-B5C2-0A65288FD24A}"/>
              </a:ext>
            </a:extLst>
          </p:cNvPr>
          <p:cNvSpPr/>
          <p:nvPr/>
        </p:nvSpPr>
        <p:spPr>
          <a:xfrm>
            <a:off x="10117494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A3F0F3BF-8E9B-4241-A98C-9AA75CB6E163}"/>
              </a:ext>
            </a:extLst>
          </p:cNvPr>
          <p:cNvSpPr/>
          <p:nvPr/>
        </p:nvSpPr>
        <p:spPr>
          <a:xfrm>
            <a:off x="10441137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B870E12D-8741-C04C-AF0F-0555F0F10A9F}"/>
              </a:ext>
            </a:extLst>
          </p:cNvPr>
          <p:cNvSpPr/>
          <p:nvPr/>
        </p:nvSpPr>
        <p:spPr>
          <a:xfrm>
            <a:off x="10801137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18676445-25E6-1041-BF1C-166B3058A531}"/>
              </a:ext>
            </a:extLst>
          </p:cNvPr>
          <p:cNvSpPr/>
          <p:nvPr/>
        </p:nvSpPr>
        <p:spPr>
          <a:xfrm>
            <a:off x="11161137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26BB3E1E-CEC1-BC44-93EA-3DCE48512B0F}"/>
              </a:ext>
            </a:extLst>
          </p:cNvPr>
          <p:cNvSpPr/>
          <p:nvPr/>
        </p:nvSpPr>
        <p:spPr>
          <a:xfrm>
            <a:off x="9748504" y="409992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EA184478-8EBC-574E-B1E1-3CED16104A57}"/>
              </a:ext>
            </a:extLst>
          </p:cNvPr>
          <p:cNvSpPr/>
          <p:nvPr/>
        </p:nvSpPr>
        <p:spPr>
          <a:xfrm>
            <a:off x="9380167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C0A767FD-B511-884A-B014-B45AD5D74C6B}"/>
              </a:ext>
            </a:extLst>
          </p:cNvPr>
          <p:cNvSpPr/>
          <p:nvPr/>
        </p:nvSpPr>
        <p:spPr>
          <a:xfrm>
            <a:off x="9011830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A38627B2-E2E3-EB4A-86BD-F1C1FC2EB0DD}"/>
              </a:ext>
            </a:extLst>
          </p:cNvPr>
          <p:cNvSpPr/>
          <p:nvPr/>
        </p:nvSpPr>
        <p:spPr>
          <a:xfrm>
            <a:off x="8643493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833E4D20-5121-2946-BD4B-EF1E6A322C13}"/>
              </a:ext>
            </a:extLst>
          </p:cNvPr>
          <p:cNvSpPr/>
          <p:nvPr/>
        </p:nvSpPr>
        <p:spPr>
          <a:xfrm>
            <a:off x="8277430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B94EC5EF-53EF-CD4E-A046-76F88305D59A}"/>
              </a:ext>
            </a:extLst>
          </p:cNvPr>
          <p:cNvSpPr/>
          <p:nvPr/>
        </p:nvSpPr>
        <p:spPr>
          <a:xfrm>
            <a:off x="7931961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07BFF29F-5303-5E49-B551-4B2253FED1C8}"/>
              </a:ext>
            </a:extLst>
          </p:cNvPr>
          <p:cNvSpPr/>
          <p:nvPr/>
        </p:nvSpPr>
        <p:spPr>
          <a:xfrm>
            <a:off x="7581093" y="4099927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DB422EA9-8BC9-D243-BB9F-892EB444E30B}"/>
              </a:ext>
            </a:extLst>
          </p:cNvPr>
          <p:cNvSpPr/>
          <p:nvPr/>
        </p:nvSpPr>
        <p:spPr>
          <a:xfrm>
            <a:off x="7216873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94470B36-BAAF-BE44-A7EC-24FE056BEA79}"/>
              </a:ext>
            </a:extLst>
          </p:cNvPr>
          <p:cNvSpPr/>
          <p:nvPr/>
        </p:nvSpPr>
        <p:spPr>
          <a:xfrm>
            <a:off x="6857182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8451A602-3A99-6242-BDF7-F2B6F50E6835}"/>
              </a:ext>
            </a:extLst>
          </p:cNvPr>
          <p:cNvSpPr/>
          <p:nvPr/>
        </p:nvSpPr>
        <p:spPr>
          <a:xfrm>
            <a:off x="6487351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6B0F6F0E-B9C8-104F-AC94-FD30EBBB0B34}"/>
              </a:ext>
            </a:extLst>
          </p:cNvPr>
          <p:cNvSpPr/>
          <p:nvPr/>
        </p:nvSpPr>
        <p:spPr>
          <a:xfrm>
            <a:off x="6123355" y="4099927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A96CCBFD-24F7-854A-8CDD-CFE64E1CB1AD}"/>
              </a:ext>
            </a:extLst>
          </p:cNvPr>
          <p:cNvSpPr/>
          <p:nvPr/>
        </p:nvSpPr>
        <p:spPr>
          <a:xfrm>
            <a:off x="10117892" y="4459975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F6634202-F49D-CF4A-8189-06090A19DF34}"/>
              </a:ext>
            </a:extLst>
          </p:cNvPr>
          <p:cNvSpPr/>
          <p:nvPr/>
        </p:nvSpPr>
        <p:spPr>
          <a:xfrm>
            <a:off x="10441535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0CF82D7F-4095-5049-AF50-5FFD982CEC36}"/>
              </a:ext>
            </a:extLst>
          </p:cNvPr>
          <p:cNvSpPr/>
          <p:nvPr/>
        </p:nvSpPr>
        <p:spPr>
          <a:xfrm>
            <a:off x="10801535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05B03018-B1B1-BE4D-80DE-A37131113DF6}"/>
              </a:ext>
            </a:extLst>
          </p:cNvPr>
          <p:cNvSpPr/>
          <p:nvPr/>
        </p:nvSpPr>
        <p:spPr>
          <a:xfrm>
            <a:off x="11161535" y="4459975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22534B4A-C3AB-5D4B-B5F7-E0F13C2DB88A}"/>
              </a:ext>
            </a:extLst>
          </p:cNvPr>
          <p:cNvSpPr/>
          <p:nvPr/>
        </p:nvSpPr>
        <p:spPr>
          <a:xfrm>
            <a:off x="9748902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20E97C27-AE02-6348-9B2E-9BE8F2D4EF49}"/>
              </a:ext>
            </a:extLst>
          </p:cNvPr>
          <p:cNvSpPr/>
          <p:nvPr/>
        </p:nvSpPr>
        <p:spPr>
          <a:xfrm>
            <a:off x="9380565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2EE01629-CC68-8640-A00B-99A6D51998F2}"/>
              </a:ext>
            </a:extLst>
          </p:cNvPr>
          <p:cNvSpPr/>
          <p:nvPr/>
        </p:nvSpPr>
        <p:spPr>
          <a:xfrm>
            <a:off x="9012228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D9490154-FA85-5342-8F91-186020DE8C26}"/>
              </a:ext>
            </a:extLst>
          </p:cNvPr>
          <p:cNvSpPr/>
          <p:nvPr/>
        </p:nvSpPr>
        <p:spPr>
          <a:xfrm>
            <a:off x="8643891" y="4459975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F7FB5503-5739-2140-A804-856BD1FBF5E9}"/>
              </a:ext>
            </a:extLst>
          </p:cNvPr>
          <p:cNvSpPr/>
          <p:nvPr/>
        </p:nvSpPr>
        <p:spPr>
          <a:xfrm>
            <a:off x="8277828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585CFA9A-241A-954B-BA72-A0E27400AA00}"/>
              </a:ext>
            </a:extLst>
          </p:cNvPr>
          <p:cNvSpPr/>
          <p:nvPr/>
        </p:nvSpPr>
        <p:spPr>
          <a:xfrm>
            <a:off x="7932359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E16B9FF9-76C6-A14D-ADF4-6BB87956670B}"/>
              </a:ext>
            </a:extLst>
          </p:cNvPr>
          <p:cNvSpPr/>
          <p:nvPr/>
        </p:nvSpPr>
        <p:spPr>
          <a:xfrm>
            <a:off x="7581491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3BCA622E-ED3D-DE48-BF66-CF78EFDA5880}"/>
              </a:ext>
            </a:extLst>
          </p:cNvPr>
          <p:cNvSpPr/>
          <p:nvPr/>
        </p:nvSpPr>
        <p:spPr>
          <a:xfrm>
            <a:off x="7217271" y="4459975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D7F425D3-BE24-E846-8385-50E5C9853073}"/>
              </a:ext>
            </a:extLst>
          </p:cNvPr>
          <p:cNvSpPr/>
          <p:nvPr/>
        </p:nvSpPr>
        <p:spPr>
          <a:xfrm>
            <a:off x="6857580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F7763193-DD33-3745-BC20-E9DF067427AD}"/>
              </a:ext>
            </a:extLst>
          </p:cNvPr>
          <p:cNvSpPr/>
          <p:nvPr/>
        </p:nvSpPr>
        <p:spPr>
          <a:xfrm>
            <a:off x="6487749" y="4459975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3DAAEAF0-A107-494C-BDF4-ED299F587719}"/>
              </a:ext>
            </a:extLst>
          </p:cNvPr>
          <p:cNvSpPr/>
          <p:nvPr/>
        </p:nvSpPr>
        <p:spPr>
          <a:xfrm>
            <a:off x="6123753" y="4459975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E3DE0964-DC0F-BC40-8937-AF3E105EAC63}"/>
              </a:ext>
            </a:extLst>
          </p:cNvPr>
          <p:cNvSpPr/>
          <p:nvPr/>
        </p:nvSpPr>
        <p:spPr>
          <a:xfrm>
            <a:off x="10117494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C44F2577-0A05-414A-8ECB-94CA1CF38339}"/>
              </a:ext>
            </a:extLst>
          </p:cNvPr>
          <p:cNvSpPr/>
          <p:nvPr/>
        </p:nvSpPr>
        <p:spPr>
          <a:xfrm>
            <a:off x="10441137" y="4832863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B189E72C-FCE5-944D-8F53-BCF08A9C8E24}"/>
              </a:ext>
            </a:extLst>
          </p:cNvPr>
          <p:cNvSpPr/>
          <p:nvPr/>
        </p:nvSpPr>
        <p:spPr>
          <a:xfrm>
            <a:off x="10801137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C1AF9F0C-7012-4344-8102-1ECD8FF014BA}"/>
              </a:ext>
            </a:extLst>
          </p:cNvPr>
          <p:cNvSpPr/>
          <p:nvPr/>
        </p:nvSpPr>
        <p:spPr>
          <a:xfrm>
            <a:off x="11161137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42A93F21-A8F8-E341-B15C-584DADE5361F}"/>
              </a:ext>
            </a:extLst>
          </p:cNvPr>
          <p:cNvSpPr/>
          <p:nvPr/>
        </p:nvSpPr>
        <p:spPr>
          <a:xfrm>
            <a:off x="9748504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973DBF52-162F-3547-93C3-4395FCF40F97}"/>
              </a:ext>
            </a:extLst>
          </p:cNvPr>
          <p:cNvSpPr/>
          <p:nvPr/>
        </p:nvSpPr>
        <p:spPr>
          <a:xfrm>
            <a:off x="9380167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6EADD281-736F-2A4B-BF01-294034A45762}"/>
              </a:ext>
            </a:extLst>
          </p:cNvPr>
          <p:cNvSpPr/>
          <p:nvPr/>
        </p:nvSpPr>
        <p:spPr>
          <a:xfrm>
            <a:off x="9011830" y="483286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A7982F9A-27D9-234F-886D-5DABD0E7471B}"/>
              </a:ext>
            </a:extLst>
          </p:cNvPr>
          <p:cNvSpPr/>
          <p:nvPr/>
        </p:nvSpPr>
        <p:spPr>
          <a:xfrm>
            <a:off x="8643493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F2EE1DF1-F484-9C4B-974D-E61619471F64}"/>
              </a:ext>
            </a:extLst>
          </p:cNvPr>
          <p:cNvSpPr/>
          <p:nvPr/>
        </p:nvSpPr>
        <p:spPr>
          <a:xfrm>
            <a:off x="8277430" y="4832863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D6DA9929-616D-FB43-A086-3729913F88BA}"/>
              </a:ext>
            </a:extLst>
          </p:cNvPr>
          <p:cNvSpPr/>
          <p:nvPr/>
        </p:nvSpPr>
        <p:spPr>
          <a:xfrm>
            <a:off x="7931961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AAF280B0-BC98-0B4F-AC73-B9DEA99C633B}"/>
              </a:ext>
            </a:extLst>
          </p:cNvPr>
          <p:cNvSpPr/>
          <p:nvPr/>
        </p:nvSpPr>
        <p:spPr>
          <a:xfrm>
            <a:off x="7581093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409F19CA-B90A-6F44-9C40-6A30DF932B4A}"/>
              </a:ext>
            </a:extLst>
          </p:cNvPr>
          <p:cNvSpPr/>
          <p:nvPr/>
        </p:nvSpPr>
        <p:spPr>
          <a:xfrm>
            <a:off x="7216873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D4791329-455E-CD41-AD3B-1CA0C6F70241}"/>
              </a:ext>
            </a:extLst>
          </p:cNvPr>
          <p:cNvSpPr/>
          <p:nvPr/>
        </p:nvSpPr>
        <p:spPr>
          <a:xfrm>
            <a:off x="6857182" y="4832863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E174326C-61BA-CC4C-982F-4C67629D52C1}"/>
              </a:ext>
            </a:extLst>
          </p:cNvPr>
          <p:cNvSpPr/>
          <p:nvPr/>
        </p:nvSpPr>
        <p:spPr>
          <a:xfrm>
            <a:off x="6487351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60655EF6-3B86-094C-A41F-5A4F92A8D4F2}"/>
              </a:ext>
            </a:extLst>
          </p:cNvPr>
          <p:cNvSpPr/>
          <p:nvPr/>
        </p:nvSpPr>
        <p:spPr>
          <a:xfrm>
            <a:off x="6123355" y="483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B64905F0-CB6D-284C-A51D-2E9F17D221C9}"/>
              </a:ext>
            </a:extLst>
          </p:cNvPr>
          <p:cNvSpPr/>
          <p:nvPr/>
        </p:nvSpPr>
        <p:spPr>
          <a:xfrm>
            <a:off x="10117494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733F2A7F-BAEA-CF43-ADDE-62FFF70D11EB}"/>
              </a:ext>
            </a:extLst>
          </p:cNvPr>
          <p:cNvSpPr/>
          <p:nvPr/>
        </p:nvSpPr>
        <p:spPr>
          <a:xfrm>
            <a:off x="10441137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E9EA246B-9FCD-064D-BD21-190F1D90A059}"/>
              </a:ext>
            </a:extLst>
          </p:cNvPr>
          <p:cNvSpPr/>
          <p:nvPr/>
        </p:nvSpPr>
        <p:spPr>
          <a:xfrm>
            <a:off x="10801137" y="5192863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F3E24270-E0F4-F049-A2ED-532E3E92FFAE}"/>
              </a:ext>
            </a:extLst>
          </p:cNvPr>
          <p:cNvSpPr/>
          <p:nvPr/>
        </p:nvSpPr>
        <p:spPr>
          <a:xfrm>
            <a:off x="11161137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3FF0E25E-8359-4344-8429-2D87A0133DC2}"/>
              </a:ext>
            </a:extLst>
          </p:cNvPr>
          <p:cNvSpPr/>
          <p:nvPr/>
        </p:nvSpPr>
        <p:spPr>
          <a:xfrm>
            <a:off x="9748504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91448C0F-C0DE-424C-A832-63E8115BD33C}"/>
              </a:ext>
            </a:extLst>
          </p:cNvPr>
          <p:cNvSpPr/>
          <p:nvPr/>
        </p:nvSpPr>
        <p:spPr>
          <a:xfrm>
            <a:off x="9380167" y="519286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B5B46F82-9476-2B4F-8AEB-4D2B0451608C}"/>
              </a:ext>
            </a:extLst>
          </p:cNvPr>
          <p:cNvSpPr/>
          <p:nvPr/>
        </p:nvSpPr>
        <p:spPr>
          <a:xfrm>
            <a:off x="9011830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B488DA25-A242-D149-ADD6-69EBA4E87B2C}"/>
              </a:ext>
            </a:extLst>
          </p:cNvPr>
          <p:cNvSpPr/>
          <p:nvPr/>
        </p:nvSpPr>
        <p:spPr>
          <a:xfrm>
            <a:off x="8643493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09D74C91-A3A4-7149-84CD-37E23182AFED}"/>
              </a:ext>
            </a:extLst>
          </p:cNvPr>
          <p:cNvSpPr/>
          <p:nvPr/>
        </p:nvSpPr>
        <p:spPr>
          <a:xfrm>
            <a:off x="8277430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BDB278AA-E79E-874A-B8FD-BC513C7F43F0}"/>
              </a:ext>
            </a:extLst>
          </p:cNvPr>
          <p:cNvSpPr/>
          <p:nvPr/>
        </p:nvSpPr>
        <p:spPr>
          <a:xfrm>
            <a:off x="7931961" y="5192863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11476052-621C-9A4B-BEEB-665FEFE31B2A}"/>
              </a:ext>
            </a:extLst>
          </p:cNvPr>
          <p:cNvSpPr/>
          <p:nvPr/>
        </p:nvSpPr>
        <p:spPr>
          <a:xfrm>
            <a:off x="7581093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5CA6DADD-364E-494D-9291-67F6820C8B07}"/>
              </a:ext>
            </a:extLst>
          </p:cNvPr>
          <p:cNvSpPr/>
          <p:nvPr/>
        </p:nvSpPr>
        <p:spPr>
          <a:xfrm>
            <a:off x="7216873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4C94A945-D38F-FF4E-B478-D21C3645AE23}"/>
              </a:ext>
            </a:extLst>
          </p:cNvPr>
          <p:cNvSpPr/>
          <p:nvPr/>
        </p:nvSpPr>
        <p:spPr>
          <a:xfrm>
            <a:off x="6857182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FC5D0723-BEE2-8C47-AA31-677E04B54BE4}"/>
              </a:ext>
            </a:extLst>
          </p:cNvPr>
          <p:cNvSpPr/>
          <p:nvPr/>
        </p:nvSpPr>
        <p:spPr>
          <a:xfrm>
            <a:off x="6487351" y="5192863"/>
            <a:ext cx="360000" cy="360000"/>
          </a:xfrm>
          <a:prstGeom prst="rect">
            <a:avLst/>
          </a:prstGeom>
          <a:solidFill>
            <a:srgbClr val="F5B183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72048BF4-5989-C749-B0C4-6E9CABA5E65A}"/>
              </a:ext>
            </a:extLst>
          </p:cNvPr>
          <p:cNvSpPr/>
          <p:nvPr/>
        </p:nvSpPr>
        <p:spPr>
          <a:xfrm>
            <a:off x="6123355" y="5192863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D42DEAE3-97E7-7241-9C35-72B7A64566CE}"/>
              </a:ext>
            </a:extLst>
          </p:cNvPr>
          <p:cNvSpPr/>
          <p:nvPr/>
        </p:nvSpPr>
        <p:spPr>
          <a:xfrm>
            <a:off x="10117494" y="5546039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8A92C939-CA61-5749-AF0A-CA02C4B1B068}"/>
              </a:ext>
            </a:extLst>
          </p:cNvPr>
          <p:cNvSpPr/>
          <p:nvPr/>
        </p:nvSpPr>
        <p:spPr>
          <a:xfrm>
            <a:off x="10441137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F559E105-4919-CB44-9E98-053B8B10C243}"/>
              </a:ext>
            </a:extLst>
          </p:cNvPr>
          <p:cNvSpPr/>
          <p:nvPr/>
        </p:nvSpPr>
        <p:spPr>
          <a:xfrm>
            <a:off x="10801137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7BAF6DE9-A4B6-BE42-AF81-64EEFA45F6C3}"/>
              </a:ext>
            </a:extLst>
          </p:cNvPr>
          <p:cNvSpPr/>
          <p:nvPr/>
        </p:nvSpPr>
        <p:spPr>
          <a:xfrm>
            <a:off x="11161137" y="5546039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A84F1E0C-07A2-B249-BC88-095EF044E13C}"/>
              </a:ext>
            </a:extLst>
          </p:cNvPr>
          <p:cNvSpPr/>
          <p:nvPr/>
        </p:nvSpPr>
        <p:spPr>
          <a:xfrm>
            <a:off x="9748504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2DC98333-48F2-614E-A7A5-1635D1249EA8}"/>
              </a:ext>
            </a:extLst>
          </p:cNvPr>
          <p:cNvSpPr/>
          <p:nvPr/>
        </p:nvSpPr>
        <p:spPr>
          <a:xfrm>
            <a:off x="9380167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DCCD7663-A718-9646-96CB-9CB7C2F22A5A}"/>
              </a:ext>
            </a:extLst>
          </p:cNvPr>
          <p:cNvSpPr/>
          <p:nvPr/>
        </p:nvSpPr>
        <p:spPr>
          <a:xfrm>
            <a:off x="9011830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EBC166AB-E847-D84D-8A79-F707AFCE0EE0}"/>
              </a:ext>
            </a:extLst>
          </p:cNvPr>
          <p:cNvSpPr/>
          <p:nvPr/>
        </p:nvSpPr>
        <p:spPr>
          <a:xfrm>
            <a:off x="8643493" y="5546039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450E729F-A1FC-7A42-B9F8-97A7D4638E71}"/>
              </a:ext>
            </a:extLst>
          </p:cNvPr>
          <p:cNvSpPr/>
          <p:nvPr/>
        </p:nvSpPr>
        <p:spPr>
          <a:xfrm>
            <a:off x="8277430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C99A01E7-0393-2E4C-A05D-04D9EE9B3BD1}"/>
              </a:ext>
            </a:extLst>
          </p:cNvPr>
          <p:cNvSpPr/>
          <p:nvPr/>
        </p:nvSpPr>
        <p:spPr>
          <a:xfrm>
            <a:off x="7931961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B6318867-9641-0D46-A110-408035442F56}"/>
              </a:ext>
            </a:extLst>
          </p:cNvPr>
          <p:cNvSpPr/>
          <p:nvPr/>
        </p:nvSpPr>
        <p:spPr>
          <a:xfrm>
            <a:off x="7581093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04B9E473-534B-A049-9925-3D055EBB3F1D}"/>
              </a:ext>
            </a:extLst>
          </p:cNvPr>
          <p:cNvSpPr/>
          <p:nvPr/>
        </p:nvSpPr>
        <p:spPr>
          <a:xfrm>
            <a:off x="7216873" y="5546039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807C498C-2956-914D-9B31-3850CF735F7A}"/>
              </a:ext>
            </a:extLst>
          </p:cNvPr>
          <p:cNvSpPr/>
          <p:nvPr/>
        </p:nvSpPr>
        <p:spPr>
          <a:xfrm>
            <a:off x="6857182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067B3E42-FAB6-8D4F-862F-A0CA3315FD79}"/>
              </a:ext>
            </a:extLst>
          </p:cNvPr>
          <p:cNvSpPr/>
          <p:nvPr/>
        </p:nvSpPr>
        <p:spPr>
          <a:xfrm>
            <a:off x="6487351" y="5546039"/>
            <a:ext cx="360000" cy="360000"/>
          </a:xfrm>
          <a:prstGeom prst="rect">
            <a:avLst/>
          </a:prstGeom>
          <a:solidFill>
            <a:srgbClr val="00946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E6027428-EC76-184F-98A1-42F4207ADCD3}"/>
              </a:ext>
            </a:extLst>
          </p:cNvPr>
          <p:cNvSpPr/>
          <p:nvPr/>
        </p:nvSpPr>
        <p:spPr>
          <a:xfrm>
            <a:off x="6123355" y="5546039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E814A5C-2627-DC4A-B477-5660777ACA42}"/>
              </a:ext>
            </a:extLst>
          </p:cNvPr>
          <p:cNvGrpSpPr/>
          <p:nvPr/>
        </p:nvGrpSpPr>
        <p:grpSpPr>
          <a:xfrm>
            <a:off x="8643493" y="3024588"/>
            <a:ext cx="360000" cy="360000"/>
            <a:chOff x="8643493" y="3024588"/>
            <a:chExt cx="360000" cy="360000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7222B509-FB90-5548-A8F0-A1B264F78443}"/>
                </a:ext>
              </a:extLst>
            </p:cNvPr>
            <p:cNvSpPr/>
            <p:nvPr/>
          </p:nvSpPr>
          <p:spPr>
            <a:xfrm>
              <a:off x="8643493" y="3024588"/>
              <a:ext cx="360000" cy="360000"/>
            </a:xfrm>
            <a:prstGeom prst="rect">
              <a:avLst/>
            </a:prstGeom>
            <a:solidFill>
              <a:srgbClr val="F5B183"/>
            </a:solidFill>
            <a:ln>
              <a:solidFill>
                <a:srgbClr val="FBF0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1" name="5-point Star 230">
              <a:extLst>
                <a:ext uri="{FF2B5EF4-FFF2-40B4-BE49-F238E27FC236}">
                  <a16:creationId xmlns="" xmlns:a16="http://schemas.microsoft.com/office/drawing/2014/main" id="{ABE2DDA5-8F28-4849-B146-F30E3676C742}"/>
                </a:ext>
              </a:extLst>
            </p:cNvPr>
            <p:cNvSpPr/>
            <p:nvPr/>
          </p:nvSpPr>
          <p:spPr>
            <a:xfrm>
              <a:off x="8703418" y="3069906"/>
              <a:ext cx="240903" cy="260233"/>
            </a:xfrm>
            <a:prstGeom prst="star5">
              <a:avLst>
                <a:gd name="adj" fmla="val 22515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D6384472-B1C6-2F48-BE60-32D6CE0672EC}"/>
              </a:ext>
            </a:extLst>
          </p:cNvPr>
          <p:cNvSpPr/>
          <p:nvPr/>
        </p:nvSpPr>
        <p:spPr>
          <a:xfrm>
            <a:off x="9750200" y="22962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B9303DB6-79B4-1043-A8D1-126CF29F2E80}"/>
              </a:ext>
            </a:extLst>
          </p:cNvPr>
          <p:cNvSpPr/>
          <p:nvPr/>
        </p:nvSpPr>
        <p:spPr>
          <a:xfrm>
            <a:off x="6852449" y="1212352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DAF7EAFB-CFFC-E744-AB51-28A24AE4CA22}"/>
              </a:ext>
            </a:extLst>
          </p:cNvPr>
          <p:cNvSpPr/>
          <p:nvPr/>
        </p:nvSpPr>
        <p:spPr>
          <a:xfrm>
            <a:off x="7576737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FACDAA65-222A-624C-8F09-C8EE826ABD85}"/>
              </a:ext>
            </a:extLst>
          </p:cNvPr>
          <p:cNvSpPr/>
          <p:nvPr/>
        </p:nvSpPr>
        <p:spPr>
          <a:xfrm>
            <a:off x="9750201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AB3FB008-7C47-6D4B-98E2-4248A232807C}"/>
              </a:ext>
            </a:extLst>
          </p:cNvPr>
          <p:cNvSpPr/>
          <p:nvPr/>
        </p:nvSpPr>
        <p:spPr>
          <a:xfrm>
            <a:off x="8277430" y="301992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653FC65B-6673-6743-9C90-6C36BC66DF14}"/>
              </a:ext>
            </a:extLst>
          </p:cNvPr>
          <p:cNvSpPr/>
          <p:nvPr/>
        </p:nvSpPr>
        <p:spPr>
          <a:xfrm>
            <a:off x="8644389" y="301992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9EEF646E-2CD7-A044-94E7-001871C7A778}"/>
              </a:ext>
            </a:extLst>
          </p:cNvPr>
          <p:cNvSpPr/>
          <p:nvPr/>
        </p:nvSpPr>
        <p:spPr>
          <a:xfrm>
            <a:off x="10106302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25516340-B738-DC4A-B712-A6BFFED5DF14}"/>
              </a:ext>
            </a:extLst>
          </p:cNvPr>
          <p:cNvSpPr/>
          <p:nvPr/>
        </p:nvSpPr>
        <p:spPr>
          <a:xfrm>
            <a:off x="9005040" y="302458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1FFA2A76-5D51-1248-8A4D-54144F7C15DE}"/>
              </a:ext>
            </a:extLst>
          </p:cNvPr>
          <p:cNvSpPr/>
          <p:nvPr/>
        </p:nvSpPr>
        <p:spPr>
          <a:xfrm>
            <a:off x="9394100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FCA925EC-41A7-9C4A-9995-8AE9485A7595}"/>
              </a:ext>
            </a:extLst>
          </p:cNvPr>
          <p:cNvSpPr/>
          <p:nvPr/>
        </p:nvSpPr>
        <p:spPr>
          <a:xfrm>
            <a:off x="7928939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E26FF356-3D7D-BE4C-B526-74C181746369}"/>
              </a:ext>
            </a:extLst>
          </p:cNvPr>
          <p:cNvSpPr/>
          <p:nvPr/>
        </p:nvSpPr>
        <p:spPr>
          <a:xfrm>
            <a:off x="7583469" y="338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098E221B-F9D8-3F4A-A976-60E4C176D513}"/>
              </a:ext>
            </a:extLst>
          </p:cNvPr>
          <p:cNvSpPr/>
          <p:nvPr/>
        </p:nvSpPr>
        <p:spPr>
          <a:xfrm>
            <a:off x="7583469" y="266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4460F408-D623-F546-BDE4-EFD1EEA21679}"/>
              </a:ext>
            </a:extLst>
          </p:cNvPr>
          <p:cNvSpPr/>
          <p:nvPr/>
        </p:nvSpPr>
        <p:spPr>
          <a:xfrm>
            <a:off x="7582118" y="374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E887FFBE-1B87-AF4C-945C-15D02A0180A0}"/>
              </a:ext>
            </a:extLst>
          </p:cNvPr>
          <p:cNvSpPr/>
          <p:nvPr/>
        </p:nvSpPr>
        <p:spPr>
          <a:xfrm>
            <a:off x="7582936" y="229992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C7655C09-F915-F84B-8AD7-440CAFD8A066}"/>
              </a:ext>
            </a:extLst>
          </p:cNvPr>
          <p:cNvSpPr/>
          <p:nvPr/>
        </p:nvSpPr>
        <p:spPr>
          <a:xfrm>
            <a:off x="9382403" y="880896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512B68D8-1B0B-4F49-9AB1-2EDF30899929}"/>
              </a:ext>
            </a:extLst>
          </p:cNvPr>
          <p:cNvSpPr/>
          <p:nvPr/>
        </p:nvSpPr>
        <p:spPr>
          <a:xfrm>
            <a:off x="9377620" y="266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8CD2F12B-A354-E443-9F6D-037301DC23B5}"/>
              </a:ext>
            </a:extLst>
          </p:cNvPr>
          <p:cNvSpPr/>
          <p:nvPr/>
        </p:nvSpPr>
        <p:spPr>
          <a:xfrm>
            <a:off x="9390201" y="12231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="" xmlns:a16="http://schemas.microsoft.com/office/drawing/2014/main" id="{EE30458C-F631-0F48-BCBA-11F4FE170530}"/>
              </a:ext>
            </a:extLst>
          </p:cNvPr>
          <p:cNvSpPr/>
          <p:nvPr/>
        </p:nvSpPr>
        <p:spPr>
          <a:xfrm>
            <a:off x="9377021" y="1579831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A6B6C375-65F1-0441-8EEC-7F557A57A28C}"/>
              </a:ext>
            </a:extLst>
          </p:cNvPr>
          <p:cNvSpPr/>
          <p:nvPr/>
        </p:nvSpPr>
        <p:spPr>
          <a:xfrm>
            <a:off x="9390201" y="194178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187E4EB4-C6E9-E544-91A7-3AC223C1C84E}"/>
              </a:ext>
            </a:extLst>
          </p:cNvPr>
          <p:cNvSpPr/>
          <p:nvPr/>
        </p:nvSpPr>
        <p:spPr>
          <a:xfrm>
            <a:off x="9377620" y="22962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="" xmlns:a16="http://schemas.microsoft.com/office/drawing/2014/main" id="{D6D53078-866B-7E44-BB0A-6BDB02ED2AB2}"/>
              </a:ext>
            </a:extLst>
          </p:cNvPr>
          <p:cNvSpPr/>
          <p:nvPr/>
        </p:nvSpPr>
        <p:spPr>
          <a:xfrm>
            <a:off x="9763131" y="8631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="" xmlns:a16="http://schemas.microsoft.com/office/drawing/2014/main" id="{E9B8E081-E226-FC4E-97C7-DA911BEC2531}"/>
              </a:ext>
            </a:extLst>
          </p:cNvPr>
          <p:cNvSpPr/>
          <p:nvPr/>
        </p:nvSpPr>
        <p:spPr>
          <a:xfrm>
            <a:off x="10079009" y="8631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BA3C1B02-50BE-2844-AD84-E3977B783EC5}"/>
              </a:ext>
            </a:extLst>
          </p:cNvPr>
          <p:cNvSpPr/>
          <p:nvPr/>
        </p:nvSpPr>
        <p:spPr>
          <a:xfrm>
            <a:off x="10442908" y="8631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="" xmlns:a16="http://schemas.microsoft.com/office/drawing/2014/main" id="{D857CA1E-EA1F-9645-94E4-D8FA2A8EB3E5}"/>
              </a:ext>
            </a:extLst>
          </p:cNvPr>
          <p:cNvSpPr/>
          <p:nvPr/>
        </p:nvSpPr>
        <p:spPr>
          <a:xfrm>
            <a:off x="10803687" y="86965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4F4F1920-D95F-6245-9582-4388E91D35C1}"/>
              </a:ext>
            </a:extLst>
          </p:cNvPr>
          <p:cNvSpPr/>
          <p:nvPr/>
        </p:nvSpPr>
        <p:spPr>
          <a:xfrm>
            <a:off x="8286990" y="338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="" xmlns:a16="http://schemas.microsoft.com/office/drawing/2014/main" id="{B3489669-B427-5B40-881B-36CD130543CB}"/>
              </a:ext>
            </a:extLst>
          </p:cNvPr>
          <p:cNvSpPr/>
          <p:nvPr/>
        </p:nvSpPr>
        <p:spPr>
          <a:xfrm>
            <a:off x="8286990" y="44638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="" xmlns:a16="http://schemas.microsoft.com/office/drawing/2014/main" id="{75B73738-CFD5-2B42-B98B-AF742BBE1265}"/>
              </a:ext>
            </a:extLst>
          </p:cNvPr>
          <p:cNvSpPr/>
          <p:nvPr/>
        </p:nvSpPr>
        <p:spPr>
          <a:xfrm>
            <a:off x="8277430" y="373992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="" xmlns:a16="http://schemas.microsoft.com/office/drawing/2014/main" id="{DA79B8D6-215B-844F-8D6C-480B07C7255C}"/>
              </a:ext>
            </a:extLst>
          </p:cNvPr>
          <p:cNvSpPr/>
          <p:nvPr/>
        </p:nvSpPr>
        <p:spPr>
          <a:xfrm>
            <a:off x="8286990" y="410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="" xmlns:a16="http://schemas.microsoft.com/office/drawing/2014/main" id="{5176EFF4-95DB-094D-B1F3-0EEAABFC943F}"/>
              </a:ext>
            </a:extLst>
          </p:cNvPr>
          <p:cNvSpPr/>
          <p:nvPr/>
        </p:nvSpPr>
        <p:spPr>
          <a:xfrm>
            <a:off x="8286990" y="48272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="" xmlns:a16="http://schemas.microsoft.com/office/drawing/2014/main" id="{9E0C3244-87FF-194C-8635-EC0B2386D00B}"/>
              </a:ext>
            </a:extLst>
          </p:cNvPr>
          <p:cNvSpPr/>
          <p:nvPr/>
        </p:nvSpPr>
        <p:spPr>
          <a:xfrm>
            <a:off x="7231709" y="230458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="" xmlns:a16="http://schemas.microsoft.com/office/drawing/2014/main" id="{EF9C9C77-81E4-9844-B627-2F4D154DB595}"/>
              </a:ext>
            </a:extLst>
          </p:cNvPr>
          <p:cNvSpPr/>
          <p:nvPr/>
        </p:nvSpPr>
        <p:spPr>
          <a:xfrm>
            <a:off x="6864139" y="22941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="" xmlns:a16="http://schemas.microsoft.com/office/drawing/2014/main" id="{DAA30599-0D7E-DE4B-8A46-438788621509}"/>
              </a:ext>
            </a:extLst>
          </p:cNvPr>
          <p:cNvSpPr/>
          <p:nvPr/>
        </p:nvSpPr>
        <p:spPr>
          <a:xfrm>
            <a:off x="6495854" y="231537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Z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="" xmlns:a16="http://schemas.microsoft.com/office/drawing/2014/main" id="{67082249-0599-1A41-AB9F-79EEE31CB357}"/>
              </a:ext>
            </a:extLst>
          </p:cNvPr>
          <p:cNvSpPr/>
          <p:nvPr/>
        </p:nvSpPr>
        <p:spPr>
          <a:xfrm>
            <a:off x="6852449" y="158419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BFFC8EEE-6795-0F47-85D1-0CA592279D92}"/>
              </a:ext>
            </a:extLst>
          </p:cNvPr>
          <p:cNvSpPr/>
          <p:nvPr/>
        </p:nvSpPr>
        <p:spPr>
          <a:xfrm>
            <a:off x="6852449" y="194352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="" xmlns:a16="http://schemas.microsoft.com/office/drawing/2014/main" id="{DFC36B65-9DCB-E946-9021-A084F1F1A68D}"/>
              </a:ext>
            </a:extLst>
          </p:cNvPr>
          <p:cNvSpPr/>
          <p:nvPr/>
        </p:nvSpPr>
        <p:spPr>
          <a:xfrm>
            <a:off x="6852555" y="337380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="" xmlns:a16="http://schemas.microsoft.com/office/drawing/2014/main" id="{FA0C2F77-528D-7844-8BF1-685223323C59}"/>
              </a:ext>
            </a:extLst>
          </p:cNvPr>
          <p:cNvSpPr/>
          <p:nvPr/>
        </p:nvSpPr>
        <p:spPr>
          <a:xfrm>
            <a:off x="6852449" y="3736286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="" xmlns:a16="http://schemas.microsoft.com/office/drawing/2014/main" id="{436F1B7A-AFCD-2748-A1C2-72CF9ED29162}"/>
              </a:ext>
            </a:extLst>
          </p:cNvPr>
          <p:cNvSpPr/>
          <p:nvPr/>
        </p:nvSpPr>
        <p:spPr>
          <a:xfrm>
            <a:off x="6867071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="" xmlns:a16="http://schemas.microsoft.com/office/drawing/2014/main" id="{DA9EE3BA-133E-5F4D-915D-06ACAB65B2AD}"/>
              </a:ext>
            </a:extLst>
          </p:cNvPr>
          <p:cNvSpPr/>
          <p:nvPr/>
        </p:nvSpPr>
        <p:spPr>
          <a:xfrm>
            <a:off x="6867071" y="266458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="" xmlns:a16="http://schemas.microsoft.com/office/drawing/2014/main" id="{B3106B41-CCD0-4F41-9465-DAF006F9AD1E}"/>
              </a:ext>
            </a:extLst>
          </p:cNvPr>
          <p:cNvSpPr/>
          <p:nvPr/>
        </p:nvSpPr>
        <p:spPr>
          <a:xfrm>
            <a:off x="8641731" y="230674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="" xmlns:a16="http://schemas.microsoft.com/office/drawing/2014/main" id="{0E183FC5-166B-A544-A937-C37613541893}"/>
              </a:ext>
            </a:extLst>
          </p:cNvPr>
          <p:cNvSpPr/>
          <p:nvPr/>
        </p:nvSpPr>
        <p:spPr>
          <a:xfrm>
            <a:off x="10800223" y="22962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="" xmlns:a16="http://schemas.microsoft.com/office/drawing/2014/main" id="{E77D9175-153C-4A48-B4F3-37A2C4EE04F3}"/>
              </a:ext>
            </a:extLst>
          </p:cNvPr>
          <p:cNvSpPr/>
          <p:nvPr/>
        </p:nvSpPr>
        <p:spPr>
          <a:xfrm>
            <a:off x="11163355" y="2296621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="" xmlns:a16="http://schemas.microsoft.com/office/drawing/2014/main" id="{33ADF7AB-5FD4-1840-ABA4-288433D5D981}"/>
              </a:ext>
            </a:extLst>
          </p:cNvPr>
          <p:cNvSpPr/>
          <p:nvPr/>
        </p:nvSpPr>
        <p:spPr>
          <a:xfrm>
            <a:off x="9024352" y="230593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="" xmlns:a16="http://schemas.microsoft.com/office/drawing/2014/main" id="{A88A2CDE-E93D-C844-B0E2-E3BC0278ABEF}"/>
              </a:ext>
            </a:extLst>
          </p:cNvPr>
          <p:cNvSpPr/>
          <p:nvPr/>
        </p:nvSpPr>
        <p:spPr>
          <a:xfrm>
            <a:off x="10106301" y="2304588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="" xmlns:a16="http://schemas.microsoft.com/office/drawing/2014/main" id="{E78CDA89-FF36-9642-BB4C-E5EA66408970}"/>
              </a:ext>
            </a:extLst>
          </p:cNvPr>
          <p:cNvSpPr/>
          <p:nvPr/>
        </p:nvSpPr>
        <p:spPr>
          <a:xfrm>
            <a:off x="10455195" y="22962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="" xmlns:a16="http://schemas.microsoft.com/office/drawing/2014/main" id="{04AA5895-D8FE-FC47-B437-565ECEE40442}"/>
              </a:ext>
            </a:extLst>
          </p:cNvPr>
          <p:cNvSpPr/>
          <p:nvPr/>
        </p:nvSpPr>
        <p:spPr>
          <a:xfrm>
            <a:off x="6492449" y="48272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Z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="" xmlns:a16="http://schemas.microsoft.com/office/drawing/2014/main" id="{D7E6066D-F767-5A41-8E9E-C67A070CAEBC}"/>
              </a:ext>
            </a:extLst>
          </p:cNvPr>
          <p:cNvSpPr/>
          <p:nvPr/>
        </p:nvSpPr>
        <p:spPr>
          <a:xfrm>
            <a:off x="6836119" y="48272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="" xmlns:a16="http://schemas.microsoft.com/office/drawing/2014/main" id="{CFEE5E08-8D9B-2847-83CB-7A7C515E3151}"/>
              </a:ext>
            </a:extLst>
          </p:cNvPr>
          <p:cNvSpPr/>
          <p:nvPr/>
        </p:nvSpPr>
        <p:spPr>
          <a:xfrm>
            <a:off x="7216873" y="4826039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="" xmlns:a16="http://schemas.microsoft.com/office/drawing/2014/main" id="{5271515F-E613-B544-BE54-67E0B7EE5B4E}"/>
              </a:ext>
            </a:extLst>
          </p:cNvPr>
          <p:cNvSpPr/>
          <p:nvPr/>
        </p:nvSpPr>
        <p:spPr>
          <a:xfrm>
            <a:off x="7591709" y="48272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="" xmlns:a16="http://schemas.microsoft.com/office/drawing/2014/main" id="{3F2A0C8A-6541-4D45-86C9-6BF3108E5D3E}"/>
              </a:ext>
            </a:extLst>
          </p:cNvPr>
          <p:cNvSpPr/>
          <p:nvPr/>
        </p:nvSpPr>
        <p:spPr>
          <a:xfrm>
            <a:off x="7943320" y="48272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="" xmlns:a16="http://schemas.microsoft.com/office/drawing/2014/main" id="{57CFAA07-20F3-074B-9C08-3E9CB4E8C8EE}"/>
              </a:ext>
            </a:extLst>
          </p:cNvPr>
          <p:cNvSpPr/>
          <p:nvPr/>
        </p:nvSpPr>
        <p:spPr>
          <a:xfrm>
            <a:off x="11167200" y="1576621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="" xmlns:a16="http://schemas.microsoft.com/office/drawing/2014/main" id="{717412E0-BD5F-2345-8151-C62319D39838}"/>
              </a:ext>
            </a:extLst>
          </p:cNvPr>
          <p:cNvSpPr/>
          <p:nvPr/>
        </p:nvSpPr>
        <p:spPr>
          <a:xfrm>
            <a:off x="11160223" y="19362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="" xmlns:a16="http://schemas.microsoft.com/office/drawing/2014/main" id="{9D15933C-2FFD-C349-88E1-9F2F79B807C2}"/>
              </a:ext>
            </a:extLst>
          </p:cNvPr>
          <p:cNvSpPr/>
          <p:nvPr/>
        </p:nvSpPr>
        <p:spPr>
          <a:xfrm>
            <a:off x="11156290" y="2670901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K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="" xmlns:a16="http://schemas.microsoft.com/office/drawing/2014/main" id="{581FE421-BFDF-8F4F-9B62-E3DF222A65C7}"/>
              </a:ext>
            </a:extLst>
          </p:cNvPr>
          <p:cNvSpPr/>
          <p:nvPr/>
        </p:nvSpPr>
        <p:spPr>
          <a:xfrm>
            <a:off x="11156291" y="30204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="" xmlns:a16="http://schemas.microsoft.com/office/drawing/2014/main" id="{B9373747-DA68-084B-8104-C30C1F5AD39A}"/>
              </a:ext>
            </a:extLst>
          </p:cNvPr>
          <p:cNvSpPr/>
          <p:nvPr/>
        </p:nvSpPr>
        <p:spPr>
          <a:xfrm>
            <a:off x="2553227" y="198163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="" xmlns:a16="http://schemas.microsoft.com/office/drawing/2014/main" id="{145AFBC7-86BB-E146-B878-1514AE9DDC98}"/>
              </a:ext>
            </a:extLst>
          </p:cNvPr>
          <p:cNvSpPr/>
          <p:nvPr/>
        </p:nvSpPr>
        <p:spPr>
          <a:xfrm>
            <a:off x="3947454" y="317200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="" xmlns:a16="http://schemas.microsoft.com/office/drawing/2014/main" id="{D64E58DD-12AA-3347-811A-6344308388F8}"/>
              </a:ext>
            </a:extLst>
          </p:cNvPr>
          <p:cNvSpPr/>
          <p:nvPr/>
        </p:nvSpPr>
        <p:spPr>
          <a:xfrm>
            <a:off x="1866927" y="3209550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="" xmlns:a16="http://schemas.microsoft.com/office/drawing/2014/main" id="{A0C02524-B56E-0749-890F-CF5F4D4ABB97}"/>
              </a:ext>
            </a:extLst>
          </p:cNvPr>
          <p:cNvSpPr/>
          <p:nvPr/>
        </p:nvSpPr>
        <p:spPr>
          <a:xfrm>
            <a:off x="1390863" y="1607350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="" xmlns:a16="http://schemas.microsoft.com/office/drawing/2014/main" id="{5F1871AB-4C4F-5846-9EDF-B5B652E3FA66}"/>
              </a:ext>
            </a:extLst>
          </p:cNvPr>
          <p:cNvSpPr/>
          <p:nvPr/>
        </p:nvSpPr>
        <p:spPr>
          <a:xfrm>
            <a:off x="3043600" y="1373564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="" xmlns:a16="http://schemas.microsoft.com/office/drawing/2014/main" id="{67254C25-3EC7-A047-970F-FC1C9357378D}"/>
              </a:ext>
            </a:extLst>
          </p:cNvPr>
          <p:cNvSpPr/>
          <p:nvPr/>
        </p:nvSpPr>
        <p:spPr>
          <a:xfrm>
            <a:off x="2685423" y="4290477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="" xmlns:a16="http://schemas.microsoft.com/office/drawing/2014/main" id="{5685B68C-7308-854C-8CCB-49BA1BB6F482}"/>
              </a:ext>
            </a:extLst>
          </p:cNvPr>
          <p:cNvSpPr/>
          <p:nvPr/>
        </p:nvSpPr>
        <p:spPr>
          <a:xfrm>
            <a:off x="1277182" y="2486443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="" xmlns:a16="http://schemas.microsoft.com/office/drawing/2014/main" id="{1DDFC97A-8D7D-DD44-98AB-12DCB9488DEC}"/>
              </a:ext>
            </a:extLst>
          </p:cNvPr>
          <p:cNvSpPr/>
          <p:nvPr/>
        </p:nvSpPr>
        <p:spPr>
          <a:xfrm>
            <a:off x="1692544" y="4406349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rgbClr val="FBF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="" xmlns:a16="http://schemas.microsoft.com/office/drawing/2014/main" id="{5322704F-ED73-584C-8A82-A662B1B4E934}"/>
              </a:ext>
            </a:extLst>
          </p:cNvPr>
          <p:cNvSpPr/>
          <p:nvPr/>
        </p:nvSpPr>
        <p:spPr>
          <a:xfrm>
            <a:off x="3828335" y="1734289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="" xmlns:a16="http://schemas.microsoft.com/office/drawing/2014/main" id="{B38D6BD6-CCBB-744E-8DFB-41F5FC813868}"/>
              </a:ext>
            </a:extLst>
          </p:cNvPr>
          <p:cNvSpPr/>
          <p:nvPr/>
        </p:nvSpPr>
        <p:spPr>
          <a:xfrm>
            <a:off x="3043600" y="3654239"/>
            <a:ext cx="360000" cy="360000"/>
          </a:xfrm>
          <a:prstGeom prst="rect">
            <a:avLst/>
          </a:prstGeom>
          <a:solidFill>
            <a:srgbClr val="FBF0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1507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96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5274 -0.3854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1928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17878 0.0043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6328 -0.27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1379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13529 0.095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76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8737 -0.080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402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332 -0.079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3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2435 0.145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72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04284 0.1840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919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12005 -0.2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1217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7774 0.0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47" grpId="0" animBg="1"/>
      <p:bldP spid="251" grpId="0" animBg="1"/>
      <p:bldP spid="257" grpId="0" animBg="1"/>
      <p:bldP spid="260" grpId="0" animBg="1"/>
      <p:bldP spid="264" grpId="0" animBg="1"/>
      <p:bldP spid="275" grpId="0" animBg="1"/>
      <p:bldP spid="281" grpId="0" animBg="1"/>
      <p:bldP spid="284" grpId="0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die </a:t>
            </a:r>
            <a:r>
              <a:rPr lang="en-GB" sz="3600" b="1" dirty="0" err="1">
                <a:solidFill>
                  <a:schemeClr val="bg1"/>
                </a:solidFill>
              </a:rPr>
              <a:t>Frage</a:t>
            </a:r>
            <a:r>
              <a:rPr lang="en-GB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=""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84180" y="247046"/>
            <a:ext cx="137314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sprechen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1946C3-F56C-404C-84D2-6989649B6CAD}"/>
              </a:ext>
            </a:extLst>
          </p:cNvPr>
          <p:cNvSpPr txBox="1"/>
          <p:nvPr/>
        </p:nvSpPr>
        <p:spPr>
          <a:xfrm>
            <a:off x="254000" y="4447540"/>
            <a:ext cx="8039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115076"/>
                </a:solidFill>
              </a:rPr>
              <a:t>Jede</a:t>
            </a:r>
            <a:r>
              <a:rPr lang="en-US" sz="2000" dirty="0" smtClean="0">
                <a:solidFill>
                  <a:srgbClr val="115076"/>
                </a:solidFill>
              </a:rPr>
              <a:t> Person hat </a:t>
            </a:r>
            <a:r>
              <a:rPr lang="en-US" sz="2000" dirty="0" err="1" smtClean="0">
                <a:solidFill>
                  <a:srgbClr val="115076"/>
                </a:solidFill>
              </a:rPr>
              <a:t>fünf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Antworten</a:t>
            </a:r>
            <a:r>
              <a:rPr lang="en-US" sz="2000" dirty="0" smtClean="0">
                <a:solidFill>
                  <a:srgbClr val="115076"/>
                </a:solidFill>
              </a:rPr>
              <a:t> auf der </a:t>
            </a:r>
            <a:r>
              <a:rPr lang="en-US" sz="2000" dirty="0" err="1" smtClean="0">
                <a:solidFill>
                  <a:srgbClr val="115076"/>
                </a:solidFill>
              </a:rPr>
              <a:t>Karte</a:t>
            </a:r>
            <a:r>
              <a:rPr lang="en-US" sz="2000" dirty="0" smtClean="0">
                <a:solidFill>
                  <a:srgbClr val="115076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115076"/>
                </a:solidFill>
              </a:rPr>
              <a:t>Person A </a:t>
            </a:r>
            <a:r>
              <a:rPr lang="en-US" sz="2000" dirty="0" err="1" smtClean="0">
                <a:solidFill>
                  <a:srgbClr val="115076"/>
                </a:solidFill>
              </a:rPr>
              <a:t>sagt</a:t>
            </a:r>
            <a:r>
              <a:rPr lang="en-US" sz="2000" dirty="0" smtClean="0">
                <a:solidFill>
                  <a:srgbClr val="115076"/>
                </a:solidFill>
              </a:rPr>
              <a:t> die </a:t>
            </a:r>
            <a:r>
              <a:rPr lang="en-US" sz="2000" dirty="0" err="1" smtClean="0">
                <a:solidFill>
                  <a:srgbClr val="115076"/>
                </a:solidFill>
              </a:rPr>
              <a:t>erste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Antwort</a:t>
            </a:r>
            <a:r>
              <a:rPr lang="en-US" sz="2000" dirty="0" smtClean="0">
                <a:solidFill>
                  <a:srgbClr val="115076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115076"/>
                </a:solidFill>
              </a:rPr>
              <a:t>Person B muss </a:t>
            </a:r>
            <a:r>
              <a:rPr lang="en-US" sz="2000" dirty="0" err="1" smtClean="0">
                <a:solidFill>
                  <a:srgbClr val="115076"/>
                </a:solidFill>
              </a:rPr>
              <a:t>eine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Frage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stellen</a:t>
            </a:r>
            <a:r>
              <a:rPr lang="en-US" sz="2000" dirty="0" smtClean="0">
                <a:solidFill>
                  <a:srgbClr val="115076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115076"/>
                </a:solidFill>
              </a:rPr>
              <a:t>Person B </a:t>
            </a:r>
            <a:r>
              <a:rPr lang="en-US" sz="2000" dirty="0" err="1" smtClean="0">
                <a:solidFill>
                  <a:srgbClr val="115076"/>
                </a:solidFill>
              </a:rPr>
              <a:t>sagt</a:t>
            </a:r>
            <a:r>
              <a:rPr lang="en-US" sz="2000" dirty="0" smtClean="0">
                <a:solidFill>
                  <a:srgbClr val="115076"/>
                </a:solidFill>
              </a:rPr>
              <a:t> die </a:t>
            </a:r>
            <a:r>
              <a:rPr lang="en-US" sz="2000" dirty="0" err="1" smtClean="0">
                <a:solidFill>
                  <a:srgbClr val="115076"/>
                </a:solidFill>
              </a:rPr>
              <a:t>erste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Antwort</a:t>
            </a:r>
            <a:r>
              <a:rPr lang="en-US" sz="2000" dirty="0" smtClean="0">
                <a:solidFill>
                  <a:srgbClr val="115076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115076"/>
                </a:solidFill>
              </a:rPr>
              <a:t>Person A muss </a:t>
            </a:r>
            <a:r>
              <a:rPr lang="en-US" sz="2000" dirty="0" err="1" smtClean="0">
                <a:solidFill>
                  <a:srgbClr val="115076"/>
                </a:solidFill>
              </a:rPr>
              <a:t>eine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Frage</a:t>
            </a:r>
            <a:r>
              <a:rPr lang="en-US" sz="2000" dirty="0" smtClean="0">
                <a:solidFill>
                  <a:srgbClr val="115076"/>
                </a:solidFill>
              </a:rPr>
              <a:t> </a:t>
            </a:r>
            <a:r>
              <a:rPr lang="en-US" sz="2000" dirty="0" err="1" smtClean="0">
                <a:solidFill>
                  <a:srgbClr val="115076"/>
                </a:solidFill>
              </a:rPr>
              <a:t>stellen</a:t>
            </a:r>
            <a:r>
              <a:rPr lang="en-US" sz="2000" dirty="0" smtClean="0">
                <a:solidFill>
                  <a:srgbClr val="115076"/>
                </a:solidFill>
              </a:rPr>
              <a:t>….</a:t>
            </a:r>
            <a:endParaRPr lang="en-US" sz="2000" dirty="0">
              <a:solidFill>
                <a:srgbClr val="11507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0174" y="813681"/>
            <a:ext cx="8026223" cy="3471758"/>
            <a:chOff x="2200174" y="813681"/>
            <a:chExt cx="8026223" cy="34717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622" y="1455505"/>
              <a:ext cx="3836478" cy="27005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33"/>
            <a:stretch/>
          </p:blipFill>
          <p:spPr>
            <a:xfrm>
              <a:off x="2200174" y="1163991"/>
              <a:ext cx="8026223" cy="3121448"/>
            </a:xfrm>
            <a:prstGeom prst="rect">
              <a:avLst/>
            </a:prstGeom>
          </p:spPr>
        </p:pic>
        <p:sp>
          <p:nvSpPr>
            <p:cNvPr id="9" name="Isosceles Triangle 8"/>
            <p:cNvSpPr/>
            <p:nvPr/>
          </p:nvSpPr>
          <p:spPr>
            <a:xfrm rot="4418339">
              <a:off x="8352482" y="886393"/>
              <a:ext cx="871885" cy="7264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49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erhalten</a:t>
            </a:r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en-GB" sz="11500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89979"/>
            <a:ext cx="1219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receive | receiving]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72042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erhäl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233" y="5034090"/>
            <a:ext cx="11421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[receives| is receiving]</a:t>
            </a:r>
          </a:p>
        </p:txBody>
      </p:sp>
    </p:spTree>
    <p:extLst>
      <p:ext uri="{BB962C8B-B14F-4D97-AF65-F5344CB8AC3E}">
        <p14:creationId xmlns:p14="http://schemas.microsoft.com/office/powerpoint/2010/main" val="3250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Help 13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erhalten</a:t>
            </a:r>
            <a:r>
              <a:rPr lang="en-GB" sz="9600" b="1" dirty="0">
                <a:solidFill>
                  <a:srgbClr val="5B9BD5">
                    <a:lumMod val="50000"/>
                  </a:srgbClr>
                </a:solidFill>
              </a:rPr>
              <a:t/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2742" y="2168684"/>
            <a:ext cx="5786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receive | receiving]</a:t>
            </a:r>
          </a:p>
        </p:txBody>
      </p:sp>
      <p:sp>
        <p:nvSpPr>
          <p:cNvPr id="15" name="Action Button: Help 14" descr="question mark action button">
            <a:hlinkClick r:id="" action="ppaction://noaction" highlightClick="1"/>
          </p:cNvPr>
          <p:cNvSpPr/>
          <p:nvPr/>
        </p:nvSpPr>
        <p:spPr>
          <a:xfrm>
            <a:off x="2495652" y="508644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8325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erhält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0456" y="5044186"/>
            <a:ext cx="5951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[receives | is receiving]</a:t>
            </a:r>
          </a:p>
        </p:txBody>
      </p:sp>
    </p:spTree>
    <p:extLst>
      <p:ext uri="{BB962C8B-B14F-4D97-AF65-F5344CB8AC3E}">
        <p14:creationId xmlns:p14="http://schemas.microsoft.com/office/powerpoint/2010/main" val="622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1" grpId="0" animBg="1"/>
      <p:bldP spid="15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erhält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7384"/>
            <a:ext cx="12055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[receives | is receiving]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4807" y="4039432"/>
            <a:ext cx="79602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lang="en-GB" sz="60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erhält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Buch.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633" y="5039817"/>
            <a:ext cx="7510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receives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is receiving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book.]</a:t>
            </a:r>
          </a:p>
        </p:txBody>
      </p:sp>
    </p:spTree>
    <p:extLst>
      <p:ext uri="{BB962C8B-B14F-4D97-AF65-F5344CB8AC3E}">
        <p14:creationId xmlns:p14="http://schemas.microsoft.com/office/powerpoint/2010/main" val="1125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75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800" b="1" dirty="0" err="1">
                <a:solidFill>
                  <a:srgbClr val="5B9BD5">
                    <a:lumMod val="50000"/>
                  </a:srgbClr>
                </a:solidFill>
              </a:rPr>
              <a:t>erhalten</a:t>
            </a:r>
            <a:r>
              <a:rPr lang="en-GB" sz="9600" b="1" dirty="0">
                <a:solidFill>
                  <a:srgbClr val="5B9BD5">
                    <a:lumMod val="50000"/>
                  </a:srgbClr>
                </a:solidFill>
              </a:rPr>
              <a:t/>
            </a:r>
            <a:br>
              <a:rPr lang="en-GB" sz="9600" b="1" dirty="0">
                <a:solidFill>
                  <a:srgbClr val="5B9BD5">
                    <a:lumMod val="50000"/>
                  </a:srgbClr>
                </a:solidFill>
              </a:rPr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66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receive | receiving]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lang="de-DE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will</a:t>
            </a:r>
            <a:r>
              <a:rPr kumimoji="0" lang="de-DE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 Buch </a:t>
            </a:r>
            <a:r>
              <a:rPr lang="de-DE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erhalten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915" y="5053048"/>
            <a:ext cx="63101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wants </a:t>
            </a:r>
            <a:r>
              <a:rPr lang="en-GB" sz="3200" b="1" dirty="0" smtClean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re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ceive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book.]</a:t>
            </a:r>
          </a:p>
        </p:txBody>
      </p:sp>
    </p:spTree>
    <p:extLst>
      <p:ext uri="{BB962C8B-B14F-4D97-AF65-F5344CB8AC3E}">
        <p14:creationId xmlns:p14="http://schemas.microsoft.com/office/powerpoint/2010/main" val="32247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elp 4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269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erhält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3231770" y="2168684"/>
            <a:ext cx="57284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[reads | is reading]</a:t>
            </a:r>
          </a:p>
        </p:txBody>
      </p:sp>
      <p:sp>
        <p:nvSpPr>
          <p:cNvPr id="7" name="Action Button: Help 6" descr="question mark action button">
            <a:hlinkClick r:id="" action="ppaction://noaction" highlightClick="1"/>
          </p:cNvPr>
          <p:cNvSpPr/>
          <p:nvPr/>
        </p:nvSpPr>
        <p:spPr>
          <a:xfrm>
            <a:off x="2495652" y="5103310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4084109"/>
            <a:ext cx="77796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______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Buch. 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2872" y="4039432"/>
            <a:ext cx="23086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err="1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erhält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152" y="4996557"/>
            <a:ext cx="74126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receives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is receiving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book.]</a:t>
            </a:r>
          </a:p>
        </p:txBody>
      </p:sp>
    </p:spTree>
    <p:extLst>
      <p:ext uri="{BB962C8B-B14F-4D97-AF65-F5344CB8AC3E}">
        <p14:creationId xmlns:p14="http://schemas.microsoft.com/office/powerpoint/2010/main" val="5760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7" grpId="0" animBg="1"/>
      <p:bldP spid="8" grpId="0" animBg="1"/>
      <p:bldP spid="1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elp 7" descr="question mark action button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0310" y="8283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</a:rPr>
              <a:t>erhalten</a:t>
            </a:r>
            <a:endParaRPr lang="en-GB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3462566" y="2153962"/>
            <a:ext cx="53510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[to receive | receiving]</a:t>
            </a:r>
          </a:p>
        </p:txBody>
      </p:sp>
      <p:sp>
        <p:nvSpPr>
          <p:cNvPr id="9" name="Action Button: Help 8" descr="question mark action button">
            <a:hlinkClick r:id="" action="ppaction://noaction" highlightClick="1"/>
          </p:cNvPr>
          <p:cNvSpPr/>
          <p:nvPr/>
        </p:nvSpPr>
        <p:spPr>
          <a:xfrm>
            <a:off x="2495652" y="5053048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88" y="3906092"/>
            <a:ext cx="116626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 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 Buch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7269540" y="3813759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erhalten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EEC1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0366" y="4999671"/>
            <a:ext cx="64879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wants </a:t>
            </a:r>
            <a:r>
              <a:rPr lang="en-GB" sz="3200" b="1" dirty="0" smtClean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re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EC1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ceive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book.]</a:t>
            </a:r>
          </a:p>
        </p:txBody>
      </p:sp>
    </p:spTree>
    <p:extLst>
      <p:ext uri="{BB962C8B-B14F-4D97-AF65-F5344CB8AC3E}">
        <p14:creationId xmlns:p14="http://schemas.microsoft.com/office/powerpoint/2010/main" val="29923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" grpId="0" animBg="1"/>
      <p:bldP spid="9" grpId="0" animBg="1"/>
      <p:bldP spid="5" grpId="0" animBg="1"/>
      <p:bldP spid="10" grpId="0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D67C606-AF9C-7242-AF89-7E0EA20FADA6}" vid="{330BF7C0-A975-874B-A7BE-A2ADB8C43C49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772</Words>
  <Application>Microsoft Office PowerPoint</Application>
  <PresentationFormat>Widescreen</PresentationFormat>
  <Paragraphs>275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Futura</vt:lpstr>
      <vt:lpstr>Arial</vt:lpstr>
      <vt:lpstr>Calibri</vt:lpstr>
      <vt:lpstr>Calibri Light</vt:lpstr>
      <vt:lpstr>Century Gothic</vt:lpstr>
      <vt:lpstr>1_Office Theme</vt:lpstr>
      <vt:lpstr>2_Office Theme</vt:lpstr>
      <vt:lpstr>Vocabulary</vt:lpstr>
      <vt:lpstr>Vokabeln</vt:lpstr>
      <vt:lpstr>Was ist die Frage?</vt:lpstr>
      <vt:lpstr>erhalten </vt:lpstr>
      <vt:lpstr>erhalten </vt:lpstr>
      <vt:lpstr>erhält</vt:lpstr>
      <vt:lpstr>erhalten </vt:lpstr>
      <vt:lpstr>erhält</vt:lpstr>
      <vt:lpstr>erhalten</vt:lpstr>
      <vt:lpstr>werfen </vt:lpstr>
      <vt:lpstr>werfen </vt:lpstr>
      <vt:lpstr>wirft</vt:lpstr>
      <vt:lpstr>werfen </vt:lpstr>
      <vt:lpstr>wirft</vt:lpstr>
      <vt:lpstr>werfen</vt:lpstr>
      <vt:lpstr>Quartett</vt:lpstr>
      <vt:lpstr>Jetzt bist du dran! [Now you’re on! / Now it’s your turn!]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Rachel Hawkes</dc:creator>
  <cp:lastModifiedBy>Rachel Hawkes</cp:lastModifiedBy>
  <cp:revision>3</cp:revision>
  <dcterms:created xsi:type="dcterms:W3CDTF">2020-06-03T16:54:35Z</dcterms:created>
  <dcterms:modified xsi:type="dcterms:W3CDTF">2020-06-03T17:25:38Z</dcterms:modified>
</cp:coreProperties>
</file>