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685" r:id="rId2"/>
    <p:sldMasterId id="2147483698" r:id="rId3"/>
  </p:sldMasterIdLst>
  <p:notesMasterIdLst>
    <p:notesMasterId r:id="rId12"/>
  </p:notesMasterIdLst>
  <p:sldIdLst>
    <p:sldId id="268" r:id="rId4"/>
    <p:sldId id="416" r:id="rId5"/>
    <p:sldId id="405" r:id="rId6"/>
    <p:sldId id="403" r:id="rId7"/>
    <p:sldId id="410" r:id="rId8"/>
    <p:sldId id="393" r:id="rId9"/>
    <p:sldId id="395" r:id="rId10"/>
    <p:sldId id="394"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AA520"/>
    <a:srgbClr val="115076"/>
    <a:srgbClr val="FBF0D5"/>
    <a:srgbClr val="E3EAF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692F7FF-6C49-4D75-B9BD-B2521977B176}" v="6" dt="2020-05-14T17:21:28.64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014" autoAdjust="0"/>
    <p:restoredTop sz="86474" autoAdjust="0"/>
  </p:normalViewPr>
  <p:slideViewPr>
    <p:cSldViewPr snapToGrid="0">
      <p:cViewPr varScale="1">
        <p:scale>
          <a:sx n="54" d="100"/>
          <a:sy n="54" d="100"/>
        </p:scale>
        <p:origin x="1032" y="44"/>
      </p:cViewPr>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presProps" Target="presProps.xml"/><Relationship Id="rId18" Type="http://schemas.microsoft.com/office/2015/10/relationships/revisionInfo" Target="revisionInfo.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notesMaster" Target="notesMasters/notesMaster1.xml"/><Relationship Id="rId17"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theme" Target="theme/theme1.xml"/><Relationship Id="rId10" Type="http://schemas.openxmlformats.org/officeDocument/2006/relationships/slide" Target="slides/slide7.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alafalie@gmail.com" userId="1dbfc56e662127cb" providerId="LiveId" clId="{6DE574AB-D846-4DF0-989F-32B0CFBFFB18}"/>
    <pc:docChg chg="addSld delSld modSld delMainMaster">
      <pc:chgData name="falafalie@gmail.com" userId="1dbfc56e662127cb" providerId="LiveId" clId="{6DE574AB-D846-4DF0-989F-32B0CFBFFB18}" dt="2020-05-14T17:21:35.513" v="29" actId="2696"/>
      <pc:docMkLst>
        <pc:docMk/>
      </pc:docMkLst>
      <pc:sldChg chg="add del">
        <pc:chgData name="falafalie@gmail.com" userId="1dbfc56e662127cb" providerId="LiveId" clId="{6DE574AB-D846-4DF0-989F-32B0CFBFFB18}" dt="2020-05-14T17:21:34.730" v="23" actId="2696"/>
        <pc:sldMkLst>
          <pc:docMk/>
          <pc:sldMk cId="378399158" sldId="280"/>
        </pc:sldMkLst>
      </pc:sldChg>
      <pc:sldChg chg="del">
        <pc:chgData name="falafalie@gmail.com" userId="1dbfc56e662127cb" providerId="LiveId" clId="{6DE574AB-D846-4DF0-989F-32B0CFBFFB18}" dt="2020-05-14T17:20:29.170" v="1" actId="2696"/>
        <pc:sldMkLst>
          <pc:docMk/>
          <pc:sldMk cId="916372198" sldId="387"/>
        </pc:sldMkLst>
      </pc:sldChg>
      <pc:sldChg chg="del">
        <pc:chgData name="falafalie@gmail.com" userId="1dbfc56e662127cb" providerId="LiveId" clId="{6DE574AB-D846-4DF0-989F-32B0CFBFFB18}" dt="2020-05-14T17:20:29.173" v="2" actId="2696"/>
        <pc:sldMkLst>
          <pc:docMk/>
          <pc:sldMk cId="2859734339" sldId="391"/>
        </pc:sldMkLst>
      </pc:sldChg>
      <pc:sldChg chg="add del setBg">
        <pc:chgData name="falafalie@gmail.com" userId="1dbfc56e662127cb" providerId="LiveId" clId="{6DE574AB-D846-4DF0-989F-32B0CFBFFB18}" dt="2020-05-14T17:21:28.646" v="22"/>
        <pc:sldMkLst>
          <pc:docMk/>
          <pc:sldMk cId="2620189086" sldId="393"/>
        </pc:sldMkLst>
      </pc:sldChg>
      <pc:sldChg chg="add del setBg">
        <pc:chgData name="falafalie@gmail.com" userId="1dbfc56e662127cb" providerId="LiveId" clId="{6DE574AB-D846-4DF0-989F-32B0CFBFFB18}" dt="2020-05-14T17:21:28.646" v="22"/>
        <pc:sldMkLst>
          <pc:docMk/>
          <pc:sldMk cId="1765873406" sldId="394"/>
        </pc:sldMkLst>
      </pc:sldChg>
      <pc:sldChg chg="add del">
        <pc:chgData name="falafalie@gmail.com" userId="1dbfc56e662127cb" providerId="LiveId" clId="{6DE574AB-D846-4DF0-989F-32B0CFBFFB18}" dt="2020-05-14T17:21:28.646" v="22"/>
        <pc:sldMkLst>
          <pc:docMk/>
          <pc:sldMk cId="2133742584" sldId="395"/>
        </pc:sldMkLst>
      </pc:sldChg>
      <pc:sldChg chg="add del">
        <pc:chgData name="falafalie@gmail.com" userId="1dbfc56e662127cb" providerId="LiveId" clId="{6DE574AB-D846-4DF0-989F-32B0CFBFFB18}" dt="2020-05-14T17:21:34.767" v="24" actId="2696"/>
        <pc:sldMkLst>
          <pc:docMk/>
          <pc:sldMk cId="429014987" sldId="397"/>
        </pc:sldMkLst>
      </pc:sldChg>
      <pc:sldChg chg="add del setBg">
        <pc:chgData name="falafalie@gmail.com" userId="1dbfc56e662127cb" providerId="LiveId" clId="{6DE574AB-D846-4DF0-989F-32B0CFBFFB18}" dt="2020-05-14T17:21:34.811" v="25" actId="2696"/>
        <pc:sldMkLst>
          <pc:docMk/>
          <pc:sldMk cId="324711063" sldId="398"/>
        </pc:sldMkLst>
      </pc:sldChg>
      <pc:sldChg chg="add del setBg">
        <pc:chgData name="falafalie@gmail.com" userId="1dbfc56e662127cb" providerId="LiveId" clId="{6DE574AB-D846-4DF0-989F-32B0CFBFFB18}" dt="2020-05-14T17:21:34.845" v="26" actId="2696"/>
        <pc:sldMkLst>
          <pc:docMk/>
          <pc:sldMk cId="2629390624" sldId="399"/>
        </pc:sldMkLst>
      </pc:sldChg>
      <pc:sldChg chg="add del setBg">
        <pc:chgData name="falafalie@gmail.com" userId="1dbfc56e662127cb" providerId="LiveId" clId="{6DE574AB-D846-4DF0-989F-32B0CFBFFB18}" dt="2020-05-14T17:20:50.307" v="19"/>
        <pc:sldMkLst>
          <pc:docMk/>
          <pc:sldMk cId="2625245974" sldId="403"/>
        </pc:sldMkLst>
      </pc:sldChg>
      <pc:sldChg chg="add del setBg">
        <pc:chgData name="falafalie@gmail.com" userId="1dbfc56e662127cb" providerId="LiveId" clId="{6DE574AB-D846-4DF0-989F-32B0CFBFFB18}" dt="2020-05-14T17:21:35.246" v="28" actId="2696"/>
        <pc:sldMkLst>
          <pc:docMk/>
          <pc:sldMk cId="111347208" sldId="404"/>
        </pc:sldMkLst>
      </pc:sldChg>
      <pc:sldChg chg="add del">
        <pc:chgData name="falafalie@gmail.com" userId="1dbfc56e662127cb" providerId="LiveId" clId="{6DE574AB-D846-4DF0-989F-32B0CFBFFB18}" dt="2020-05-14T17:20:50.307" v="19"/>
        <pc:sldMkLst>
          <pc:docMk/>
          <pc:sldMk cId="3687214425" sldId="405"/>
        </pc:sldMkLst>
      </pc:sldChg>
      <pc:sldChg chg="add del setBg">
        <pc:chgData name="falafalie@gmail.com" userId="1dbfc56e662127cb" providerId="LiveId" clId="{6DE574AB-D846-4DF0-989F-32B0CFBFFB18}" dt="2020-05-14T17:20:50.307" v="19"/>
        <pc:sldMkLst>
          <pc:docMk/>
          <pc:sldMk cId="1704420170" sldId="410"/>
        </pc:sldMkLst>
      </pc:sldChg>
      <pc:sldChg chg="add del setBg">
        <pc:chgData name="falafalie@gmail.com" userId="1dbfc56e662127cb" providerId="LiveId" clId="{6DE574AB-D846-4DF0-989F-32B0CFBFFB18}" dt="2020-05-14T17:20:50.307" v="19"/>
        <pc:sldMkLst>
          <pc:docMk/>
          <pc:sldMk cId="4066333379" sldId="416"/>
        </pc:sldMkLst>
      </pc:sldChg>
      <pc:sldChg chg="add del setBg">
        <pc:chgData name="falafalie@gmail.com" userId="1dbfc56e662127cb" providerId="LiveId" clId="{6DE574AB-D846-4DF0-989F-32B0CFBFFB18}" dt="2020-05-14T17:21:35.218" v="27" actId="2696"/>
        <pc:sldMkLst>
          <pc:docMk/>
          <pc:sldMk cId="1461985043" sldId="417"/>
        </pc:sldMkLst>
      </pc:sldChg>
      <pc:sldChg chg="add del setBg">
        <pc:chgData name="falafalie@gmail.com" userId="1dbfc56e662127cb" providerId="LiveId" clId="{6DE574AB-D846-4DF0-989F-32B0CFBFFB18}" dt="2020-05-14T17:21:35.513" v="29" actId="2696"/>
        <pc:sldMkLst>
          <pc:docMk/>
          <pc:sldMk cId="442100003" sldId="418"/>
        </pc:sldMkLst>
      </pc:sldChg>
      <pc:sldMasterChg chg="del delSldLayout">
        <pc:chgData name="falafalie@gmail.com" userId="1dbfc56e662127cb" providerId="LiveId" clId="{6DE574AB-D846-4DF0-989F-32B0CFBFFB18}" dt="2020-05-14T17:20:29.641" v="16" actId="2696"/>
        <pc:sldMasterMkLst>
          <pc:docMk/>
          <pc:sldMasterMk cId="4010871664" sldId="2147483685"/>
        </pc:sldMasterMkLst>
        <pc:sldLayoutChg chg="del">
          <pc:chgData name="falafalie@gmail.com" userId="1dbfc56e662127cb" providerId="LiveId" clId="{6DE574AB-D846-4DF0-989F-32B0CFBFFB18}" dt="2020-05-14T17:20:29.636" v="4" actId="2696"/>
          <pc:sldLayoutMkLst>
            <pc:docMk/>
            <pc:sldMasterMk cId="4010871664" sldId="2147483685"/>
            <pc:sldLayoutMk cId="3023456087" sldId="2147483686"/>
          </pc:sldLayoutMkLst>
        </pc:sldLayoutChg>
        <pc:sldLayoutChg chg="del">
          <pc:chgData name="falafalie@gmail.com" userId="1dbfc56e662127cb" providerId="LiveId" clId="{6DE574AB-D846-4DF0-989F-32B0CFBFFB18}" dt="2020-05-14T17:20:29.637" v="5" actId="2696"/>
          <pc:sldLayoutMkLst>
            <pc:docMk/>
            <pc:sldMasterMk cId="4010871664" sldId="2147483685"/>
            <pc:sldLayoutMk cId="648278796" sldId="2147483687"/>
          </pc:sldLayoutMkLst>
        </pc:sldLayoutChg>
        <pc:sldLayoutChg chg="del">
          <pc:chgData name="falafalie@gmail.com" userId="1dbfc56e662127cb" providerId="LiveId" clId="{6DE574AB-D846-4DF0-989F-32B0CFBFFB18}" dt="2020-05-14T17:20:29.637" v="6" actId="2696"/>
          <pc:sldLayoutMkLst>
            <pc:docMk/>
            <pc:sldMasterMk cId="4010871664" sldId="2147483685"/>
            <pc:sldLayoutMk cId="3066183148" sldId="2147483688"/>
          </pc:sldLayoutMkLst>
        </pc:sldLayoutChg>
        <pc:sldLayoutChg chg="del">
          <pc:chgData name="falafalie@gmail.com" userId="1dbfc56e662127cb" providerId="LiveId" clId="{6DE574AB-D846-4DF0-989F-32B0CFBFFB18}" dt="2020-05-14T17:20:29.638" v="7" actId="2696"/>
          <pc:sldLayoutMkLst>
            <pc:docMk/>
            <pc:sldMasterMk cId="4010871664" sldId="2147483685"/>
            <pc:sldLayoutMk cId="1266186579" sldId="2147483689"/>
          </pc:sldLayoutMkLst>
        </pc:sldLayoutChg>
        <pc:sldLayoutChg chg="del">
          <pc:chgData name="falafalie@gmail.com" userId="1dbfc56e662127cb" providerId="LiveId" clId="{6DE574AB-D846-4DF0-989F-32B0CFBFFB18}" dt="2020-05-14T17:20:29.638" v="8" actId="2696"/>
          <pc:sldLayoutMkLst>
            <pc:docMk/>
            <pc:sldMasterMk cId="4010871664" sldId="2147483685"/>
            <pc:sldLayoutMk cId="4286164649" sldId="2147483690"/>
          </pc:sldLayoutMkLst>
        </pc:sldLayoutChg>
        <pc:sldLayoutChg chg="del">
          <pc:chgData name="falafalie@gmail.com" userId="1dbfc56e662127cb" providerId="LiveId" clId="{6DE574AB-D846-4DF0-989F-32B0CFBFFB18}" dt="2020-05-14T17:20:29.638" v="9" actId="2696"/>
          <pc:sldLayoutMkLst>
            <pc:docMk/>
            <pc:sldMasterMk cId="4010871664" sldId="2147483685"/>
            <pc:sldLayoutMk cId="3283687799" sldId="2147483691"/>
          </pc:sldLayoutMkLst>
        </pc:sldLayoutChg>
        <pc:sldLayoutChg chg="del">
          <pc:chgData name="falafalie@gmail.com" userId="1dbfc56e662127cb" providerId="LiveId" clId="{6DE574AB-D846-4DF0-989F-32B0CFBFFB18}" dt="2020-05-14T17:20:29.639" v="10" actId="2696"/>
          <pc:sldLayoutMkLst>
            <pc:docMk/>
            <pc:sldMasterMk cId="4010871664" sldId="2147483685"/>
            <pc:sldLayoutMk cId="2690033716" sldId="2147483692"/>
          </pc:sldLayoutMkLst>
        </pc:sldLayoutChg>
        <pc:sldLayoutChg chg="del">
          <pc:chgData name="falafalie@gmail.com" userId="1dbfc56e662127cb" providerId="LiveId" clId="{6DE574AB-D846-4DF0-989F-32B0CFBFFB18}" dt="2020-05-14T17:20:29.639" v="11" actId="2696"/>
          <pc:sldLayoutMkLst>
            <pc:docMk/>
            <pc:sldMasterMk cId="4010871664" sldId="2147483685"/>
            <pc:sldLayoutMk cId="2348368994" sldId="2147483693"/>
          </pc:sldLayoutMkLst>
        </pc:sldLayoutChg>
        <pc:sldLayoutChg chg="del">
          <pc:chgData name="falafalie@gmail.com" userId="1dbfc56e662127cb" providerId="LiveId" clId="{6DE574AB-D846-4DF0-989F-32B0CFBFFB18}" dt="2020-05-14T17:20:29.639" v="12" actId="2696"/>
          <pc:sldLayoutMkLst>
            <pc:docMk/>
            <pc:sldMasterMk cId="4010871664" sldId="2147483685"/>
            <pc:sldLayoutMk cId="3475705047" sldId="2147483694"/>
          </pc:sldLayoutMkLst>
        </pc:sldLayoutChg>
        <pc:sldLayoutChg chg="del">
          <pc:chgData name="falafalie@gmail.com" userId="1dbfc56e662127cb" providerId="LiveId" clId="{6DE574AB-D846-4DF0-989F-32B0CFBFFB18}" dt="2020-05-14T17:20:29.640" v="13" actId="2696"/>
          <pc:sldLayoutMkLst>
            <pc:docMk/>
            <pc:sldMasterMk cId="4010871664" sldId="2147483685"/>
            <pc:sldLayoutMk cId="490836756" sldId="2147483695"/>
          </pc:sldLayoutMkLst>
        </pc:sldLayoutChg>
        <pc:sldLayoutChg chg="del">
          <pc:chgData name="falafalie@gmail.com" userId="1dbfc56e662127cb" providerId="LiveId" clId="{6DE574AB-D846-4DF0-989F-32B0CFBFFB18}" dt="2020-05-14T17:20:29.640" v="14" actId="2696"/>
          <pc:sldLayoutMkLst>
            <pc:docMk/>
            <pc:sldMasterMk cId="4010871664" sldId="2147483685"/>
            <pc:sldLayoutMk cId="1817760767" sldId="2147483696"/>
          </pc:sldLayoutMkLst>
        </pc:sldLayoutChg>
        <pc:sldLayoutChg chg="del">
          <pc:chgData name="falafalie@gmail.com" userId="1dbfc56e662127cb" providerId="LiveId" clId="{6DE574AB-D846-4DF0-989F-32B0CFBFFB18}" dt="2020-05-14T17:20:29.640" v="15" actId="2696"/>
          <pc:sldLayoutMkLst>
            <pc:docMk/>
            <pc:sldMasterMk cId="4010871664" sldId="2147483685"/>
            <pc:sldLayoutMk cId="3370315920" sldId="2147483697"/>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9BAE9C-ACF2-4362-814B-1AB50972AD2E}" type="datetimeFigureOut">
              <a:rPr lang="en-GB" smtClean="0"/>
              <a:t>14/05/2020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51212F4-EB5A-464B-92EC-DACFCB1CC2CD}" type="slidenum">
              <a:rPr lang="en-GB" smtClean="0"/>
              <a:t>‹#›</a:t>
            </a:fld>
            <a:endParaRPr lang="en-GB"/>
          </a:p>
        </p:txBody>
      </p:sp>
    </p:spTree>
    <p:extLst>
      <p:ext uri="{BB962C8B-B14F-4D97-AF65-F5344CB8AC3E}">
        <p14:creationId xmlns:p14="http://schemas.microsoft.com/office/powerpoint/2010/main" val="23518569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672843D9-4757-4631-B0CD-BAA271821DF5}" type="slidenum">
              <a:rPr lang="en-GB" smtClean="0">
                <a:solidFill>
                  <a:prstClr val="black"/>
                </a:solidFill>
              </a:rPr>
              <a:pPr/>
              <a:t>1</a:t>
            </a:fld>
            <a:endParaRPr lang="en-GB">
              <a:solidFill>
                <a:prstClr val="black"/>
              </a:solidFill>
            </a:endParaRPr>
          </a:p>
        </p:txBody>
      </p:sp>
    </p:spTree>
    <p:extLst>
      <p:ext uri="{BB962C8B-B14F-4D97-AF65-F5344CB8AC3E}">
        <p14:creationId xmlns:p14="http://schemas.microsoft.com/office/powerpoint/2010/main" val="14915483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This activity introduces students to the concept of adverbs of location, and revised dative and accusative prepositions </a:t>
            </a:r>
            <a:r>
              <a:rPr lang="en-GB" b="0" i="1" dirty="0"/>
              <a:t>in, auf, </a:t>
            </a:r>
            <a:r>
              <a:rPr lang="en-GB" b="0" i="1" dirty="0" err="1"/>
              <a:t>nach</a:t>
            </a:r>
            <a:r>
              <a:rPr lang="en-GB" b="0" i="1" dirty="0"/>
              <a:t> </a:t>
            </a:r>
            <a:r>
              <a:rPr lang="en-GB" b="0" i="0" dirty="0"/>
              <a:t>and </a:t>
            </a:r>
            <a:r>
              <a:rPr lang="en-GB" b="0" i="1" dirty="0" err="1"/>
              <a:t>zu</a:t>
            </a:r>
            <a:r>
              <a:rPr lang="en-GB" b="0" i="1" dirty="0"/>
              <a:t>.</a:t>
            </a:r>
          </a:p>
          <a:p>
            <a:endParaRPr lang="en-GB" b="0" i="1" dirty="0"/>
          </a:p>
          <a:p>
            <a:r>
              <a:rPr lang="en-GB" b="1" i="0" dirty="0"/>
              <a:t>Suggested procedure:</a:t>
            </a:r>
          </a:p>
          <a:p>
            <a:endParaRPr lang="en-GB" b="1" i="0" dirty="0"/>
          </a:p>
          <a:p>
            <a:r>
              <a:rPr lang="en-GB" b="0" i="0" dirty="0"/>
              <a:t>1/ Bring up the examples, and draws attention to the fact that an adverb of location is often made up of a preposition, an article in dative or accusative, and  a nouns.</a:t>
            </a:r>
          </a:p>
          <a:p>
            <a:r>
              <a:rPr lang="en-GB" b="0" i="0" dirty="0"/>
              <a:t>2/ Bring up the bubble, and revise use of dative and accusative cases with movement and location. Remind students that </a:t>
            </a:r>
            <a:r>
              <a:rPr lang="en-GB" b="0" i="1" dirty="0" err="1"/>
              <a:t>nach</a:t>
            </a:r>
            <a:r>
              <a:rPr lang="en-GB" b="0" i="1" dirty="0"/>
              <a:t> </a:t>
            </a:r>
            <a:r>
              <a:rPr lang="en-GB" b="0" i="0" dirty="0"/>
              <a:t>and </a:t>
            </a:r>
            <a:r>
              <a:rPr lang="en-GB" b="0" i="1" dirty="0" err="1"/>
              <a:t>zu</a:t>
            </a:r>
            <a:r>
              <a:rPr lang="en-GB" b="0" i="1" dirty="0"/>
              <a:t> </a:t>
            </a:r>
            <a:r>
              <a:rPr lang="en-GB" b="0" i="0" dirty="0"/>
              <a:t>are clear indicators of case, while </a:t>
            </a:r>
            <a:r>
              <a:rPr lang="en-GB" b="0" i="1" dirty="0"/>
              <a:t>auf </a:t>
            </a:r>
            <a:r>
              <a:rPr lang="en-GB" b="0" i="0" dirty="0"/>
              <a:t>and </a:t>
            </a:r>
            <a:r>
              <a:rPr lang="en-GB" b="0" i="1" dirty="0"/>
              <a:t>in </a:t>
            </a:r>
            <a:r>
              <a:rPr lang="en-GB" b="0" i="0" dirty="0"/>
              <a:t>could indicate either, and students will have to look at the article to decide.</a:t>
            </a:r>
          </a:p>
          <a:p>
            <a:r>
              <a:rPr lang="en-GB" b="0" i="0" dirty="0"/>
              <a:t>3/ Remind students that </a:t>
            </a:r>
            <a:r>
              <a:rPr lang="en-GB" b="0" i="1" dirty="0" err="1"/>
              <a:t>dort</a:t>
            </a:r>
            <a:r>
              <a:rPr lang="en-GB" b="0" i="1" dirty="0"/>
              <a:t>, da</a:t>
            </a:r>
            <a:r>
              <a:rPr lang="en-GB" b="0" i="0" dirty="0"/>
              <a:t> and </a:t>
            </a:r>
            <a:r>
              <a:rPr lang="en-GB" b="0" i="1" dirty="0" err="1"/>
              <a:t>hier</a:t>
            </a:r>
            <a:r>
              <a:rPr lang="en-GB" b="0" i="0" dirty="0"/>
              <a:t> are also adverbs of location, giving information about where things are.</a:t>
            </a:r>
          </a:p>
          <a:p>
            <a:r>
              <a:rPr lang="en-GB" b="0" i="0" dirty="0"/>
              <a:t>4/ Students sketch headings ‘Row 2 accusative’ and ‘Row 3 dative’ in their books, and assign the adverbs under each. Students could note down the numbers to save time.</a:t>
            </a:r>
          </a:p>
          <a:p>
            <a:r>
              <a:rPr lang="en-GB" b="0" i="0" dirty="0"/>
              <a:t>5/ Whole-class feedback. Teacher points at an adverb, and asks ‘Dative </a:t>
            </a:r>
            <a:r>
              <a:rPr lang="en-GB" b="0" i="0" dirty="0" err="1"/>
              <a:t>oder</a:t>
            </a:r>
            <a:r>
              <a:rPr lang="en-GB" b="0" i="0" dirty="0"/>
              <a:t> </a:t>
            </a:r>
            <a:r>
              <a:rPr lang="en-GB" b="0" i="0" dirty="0" err="1"/>
              <a:t>Akkusativ</a:t>
            </a:r>
            <a:r>
              <a:rPr lang="en-GB" b="0" i="0" dirty="0"/>
              <a:t>?’</a:t>
            </a:r>
          </a:p>
          <a:p>
            <a:r>
              <a:rPr lang="en-GB" b="0" i="0" dirty="0"/>
              <a:t>6/ On clicks (in numerical order) each adverb flies into the appropriate box.</a:t>
            </a:r>
          </a:p>
          <a:p>
            <a:r>
              <a:rPr lang="en-GB" b="0" i="0" dirty="0"/>
              <a:t>7/ If time, bring up the bubble containing an extension activity, asking students to think of other adverbial constructions they have come across so far (examples include </a:t>
            </a:r>
            <a:r>
              <a:rPr lang="en-GB" b="0" i="1" dirty="0" err="1"/>
              <a:t>im</a:t>
            </a:r>
            <a:r>
              <a:rPr lang="en-GB" b="0" i="1" dirty="0"/>
              <a:t>/in den </a:t>
            </a:r>
            <a:r>
              <a:rPr lang="en-GB" b="0" i="1" dirty="0" err="1"/>
              <a:t>Unterricht</a:t>
            </a:r>
            <a:r>
              <a:rPr lang="en-GB" b="0" i="1" dirty="0"/>
              <a:t>, in die/in der </a:t>
            </a:r>
            <a:r>
              <a:rPr lang="en-GB" b="0" i="1" dirty="0" err="1"/>
              <a:t>Bibliothek</a:t>
            </a:r>
            <a:r>
              <a:rPr lang="en-GB" b="0" i="1" dirty="0"/>
              <a:t>, in die/in der </a:t>
            </a:r>
            <a:r>
              <a:rPr lang="en-GB" b="0" i="1" dirty="0" err="1"/>
              <a:t>Moschee</a:t>
            </a:r>
            <a:r>
              <a:rPr lang="en-GB" b="0" i="1" dirty="0"/>
              <a:t>, </a:t>
            </a:r>
            <a:r>
              <a:rPr lang="en-GB" b="0" i="1" dirty="0" err="1"/>
              <a:t>im</a:t>
            </a:r>
            <a:r>
              <a:rPr lang="en-GB" b="0" i="1" dirty="0"/>
              <a:t>/in den </a:t>
            </a:r>
            <a:r>
              <a:rPr lang="en-GB" b="0" i="1" dirty="0" err="1"/>
              <a:t>Orchester</a:t>
            </a:r>
            <a:r>
              <a:rPr lang="en-GB" b="0" i="1" dirty="0"/>
              <a:t>, </a:t>
            </a:r>
            <a:r>
              <a:rPr lang="en-GB" b="0" i="1" dirty="0" err="1"/>
              <a:t>im</a:t>
            </a:r>
            <a:r>
              <a:rPr lang="en-GB" b="0" i="1" dirty="0"/>
              <a:t>/ins </a:t>
            </a:r>
            <a:r>
              <a:rPr lang="en-GB" b="0" i="1" dirty="0" err="1"/>
              <a:t>Theater</a:t>
            </a:r>
            <a:r>
              <a:rPr lang="en-GB" b="0" i="1" dirty="0"/>
              <a:t> …</a:t>
            </a:r>
          </a:p>
          <a:p>
            <a:r>
              <a:rPr lang="en-GB" b="0" i="0" dirty="0"/>
              <a:t>8/ If students need more practice, ask them to change the articles and/or prepositions so that the current adverbs of </a:t>
            </a:r>
            <a:r>
              <a:rPr lang="en-GB" b="0" i="0"/>
              <a:t>movement ex</a:t>
            </a:r>
          </a:p>
          <a:p>
            <a:endParaRPr lang="en-GB" b="0"/>
          </a:p>
          <a:p>
            <a:r>
              <a:rPr lang="en-GB" b="0"/>
              <a:t>On clicks, the adverbs ‘fly’ to the correct box (dative or accusative) in numbered order.</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477021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80396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In this referential listening activity, students must decide whether an expression of location begins the sentence or not. Explain that the </a:t>
            </a:r>
            <a:r>
              <a:rPr lang="en-GB" b="1" baseline="0" dirty="0"/>
              <a:t>word order</a:t>
            </a:r>
            <a:r>
              <a:rPr lang="en-GB" b="0" baseline="0" dirty="0"/>
              <a:t> will tell them whether or not this is the case.  It will be worth doing the first one as an example, talked through. Students need to understand that the ‘beep’ may be obscuring the place OR nothing at all, and that it is the word order (Subject - Verb OR Verb - Subject) that makes this clear.</a:t>
            </a:r>
            <a:endParaRPr lang="en-GB" b="0" dirty="0"/>
          </a:p>
          <a:p>
            <a:endParaRPr lang="en-GB" b="0" dirty="0"/>
          </a:p>
          <a:p>
            <a:r>
              <a:rPr lang="en-GB" b="0" dirty="0"/>
              <a:t>Students have not yet met </a:t>
            </a:r>
            <a:r>
              <a:rPr lang="en-GB" b="0" i="1" dirty="0"/>
              <a:t>die </a:t>
            </a:r>
            <a:r>
              <a:rPr lang="en-GB" b="0" i="1" dirty="0" err="1"/>
              <a:t>Reise</a:t>
            </a:r>
            <a:r>
              <a:rPr lang="en-GB" b="0" i="0" dirty="0"/>
              <a:t> [786], but they know the verb form </a:t>
            </a:r>
            <a:r>
              <a:rPr lang="en-GB" b="0" i="1" dirty="0" err="1"/>
              <a:t>reisen</a:t>
            </a:r>
            <a:r>
              <a:rPr lang="en-GB" b="0" i="0" dirty="0"/>
              <a:t>. Draw attention to the capital letter, and ask students to guess the meaning.</a:t>
            </a:r>
            <a:br>
              <a:rPr lang="en-GB" b="0" i="0" dirty="0"/>
            </a:br>
            <a:r>
              <a:rPr lang="en-GB" b="0" i="1" dirty="0"/>
              <a:t>der </a:t>
            </a:r>
            <a:r>
              <a:rPr lang="en-GB" b="0" i="1" dirty="0" err="1"/>
              <a:t>Austausch</a:t>
            </a:r>
            <a:r>
              <a:rPr lang="en-GB" b="0" i="1" dirty="0"/>
              <a:t> </a:t>
            </a:r>
            <a:r>
              <a:rPr lang="en-GB" b="0" i="0" dirty="0"/>
              <a:t>[2744]</a:t>
            </a:r>
          </a:p>
          <a:p>
            <a:endParaRPr lang="en-GB" b="0" i="0" dirty="0"/>
          </a:p>
          <a:p>
            <a:r>
              <a:rPr lang="en-GB" sz="1200" kern="1200" dirty="0">
                <a:solidFill>
                  <a:schemeClr val="tx1"/>
                </a:solidFill>
                <a:effectLst/>
                <a:latin typeface="+mn-lt"/>
                <a:ea typeface="+mn-ea"/>
                <a:cs typeface="+mn-cs"/>
              </a:rPr>
              <a:t>Audio (with beep at the start of each item, representing either the expression of place </a:t>
            </a:r>
            <a:r>
              <a:rPr lang="en-GB" sz="1200" b="1" kern="1200" dirty="0">
                <a:solidFill>
                  <a:schemeClr val="tx1"/>
                </a:solidFill>
                <a:effectLst/>
                <a:latin typeface="+mn-lt"/>
                <a:ea typeface="+mn-ea"/>
                <a:cs typeface="+mn-cs"/>
              </a:rPr>
              <a:t>or</a:t>
            </a:r>
            <a:r>
              <a:rPr lang="en-GB" sz="1200" kern="1200" dirty="0">
                <a:solidFill>
                  <a:schemeClr val="tx1"/>
                </a:solidFill>
                <a:effectLst/>
                <a:latin typeface="+mn-lt"/>
                <a:ea typeface="+mn-ea"/>
                <a:cs typeface="+mn-cs"/>
              </a:rPr>
              <a:t> the absence of one) plays on number clicks.</a:t>
            </a:r>
          </a:p>
          <a:p>
            <a:endParaRPr lang="en-GB" b="0" i="0" dirty="0"/>
          </a:p>
          <a:p>
            <a:endParaRPr lang="en-GB" b="0" i="0" dirty="0"/>
          </a:p>
          <a:p>
            <a:r>
              <a:rPr lang="en-GB" b="1" i="0" dirty="0"/>
              <a:t>Transcript</a:t>
            </a:r>
          </a:p>
          <a:p>
            <a:endParaRPr lang="en-GB" b="1" i="0" dirty="0"/>
          </a:p>
          <a:p>
            <a:pPr marL="228600" indent="-228600">
              <a:buAutoNum type="arabicPeriod"/>
            </a:pPr>
            <a:r>
              <a:rPr lang="en-GB" b="0" i="0" dirty="0"/>
              <a:t>Hallo Wolfgang! Na, [-] ich </a:t>
            </a:r>
            <a:r>
              <a:rPr lang="en-GB" b="0" i="0" dirty="0" err="1"/>
              <a:t>fahre</a:t>
            </a:r>
            <a:r>
              <a:rPr lang="en-GB" b="0" i="0" dirty="0"/>
              <a:t> am </a:t>
            </a:r>
            <a:r>
              <a:rPr lang="en-GB" b="0" i="0" dirty="0" err="1"/>
              <a:t>Samstag</a:t>
            </a:r>
            <a:r>
              <a:rPr lang="en-GB" b="0" i="0" dirty="0"/>
              <a:t> </a:t>
            </a:r>
            <a:r>
              <a:rPr lang="en-GB" b="0" i="0" dirty="0" err="1"/>
              <a:t>nach</a:t>
            </a:r>
            <a:r>
              <a:rPr lang="en-GB" b="0" i="0" dirty="0"/>
              <a:t> Berlin.</a:t>
            </a:r>
          </a:p>
          <a:p>
            <a:pPr marL="228600" indent="-228600">
              <a:buAutoNum type="arabicPeriod"/>
            </a:pPr>
            <a:r>
              <a:rPr lang="en-GB" b="0" i="0" dirty="0"/>
              <a:t>[-] Ich </a:t>
            </a:r>
            <a:r>
              <a:rPr lang="en-GB" b="0" i="0" dirty="0" err="1"/>
              <a:t>nehme</a:t>
            </a:r>
            <a:r>
              <a:rPr lang="en-GB" b="0" i="0" dirty="0"/>
              <a:t> </a:t>
            </a:r>
            <a:r>
              <a:rPr lang="en-GB" b="0" i="0" dirty="0" err="1"/>
              <a:t>zuerst</a:t>
            </a:r>
            <a:r>
              <a:rPr lang="en-GB" b="0" i="0" dirty="0"/>
              <a:t> den Zug </a:t>
            </a:r>
            <a:r>
              <a:rPr lang="en-GB" b="0" i="0" dirty="0" err="1"/>
              <a:t>nach</a:t>
            </a:r>
            <a:r>
              <a:rPr lang="en-GB" b="0" i="0" dirty="0"/>
              <a:t> London.</a:t>
            </a:r>
          </a:p>
          <a:p>
            <a:pPr marL="228600" indent="-228600">
              <a:buAutoNum type="arabicPeriod"/>
            </a:pPr>
            <a:r>
              <a:rPr lang="en-GB" b="0" i="0" dirty="0"/>
              <a:t>[London] </a:t>
            </a:r>
            <a:r>
              <a:rPr lang="en-GB" b="0" i="0" dirty="0" err="1"/>
              <a:t>erreiche</a:t>
            </a:r>
            <a:r>
              <a:rPr lang="en-GB" b="0" i="0" dirty="0"/>
              <a:t> ich in </a:t>
            </a:r>
            <a:r>
              <a:rPr lang="en-GB" b="0" i="0" dirty="0" err="1"/>
              <a:t>vier</a:t>
            </a:r>
            <a:r>
              <a:rPr lang="en-GB" b="0" i="0" dirty="0"/>
              <a:t> </a:t>
            </a:r>
            <a:r>
              <a:rPr lang="en-GB" b="0" i="0" dirty="0" err="1"/>
              <a:t>Stunden</a:t>
            </a:r>
            <a:r>
              <a:rPr lang="en-GB" b="0" i="0" dirty="0"/>
              <a:t>. </a:t>
            </a:r>
          </a:p>
          <a:p>
            <a:pPr marL="228600" indent="-228600">
              <a:buAutoNum type="arabicPeriod"/>
            </a:pPr>
            <a:r>
              <a:rPr lang="en-GB" b="0" i="0" dirty="0"/>
              <a:t>[In London] </a:t>
            </a:r>
            <a:r>
              <a:rPr lang="en-GB" b="0" i="0" dirty="0" err="1"/>
              <a:t>kann</a:t>
            </a:r>
            <a:r>
              <a:rPr lang="en-GB" b="0" i="0" dirty="0"/>
              <a:t> ich </a:t>
            </a:r>
            <a:r>
              <a:rPr lang="en-GB" b="0" i="0" dirty="0" err="1"/>
              <a:t>mein</a:t>
            </a:r>
            <a:r>
              <a:rPr lang="en-GB" b="0" i="0" dirty="0"/>
              <a:t> </a:t>
            </a:r>
            <a:r>
              <a:rPr lang="en-GB" b="0" i="0" dirty="0" err="1"/>
              <a:t>Butterbrot</a:t>
            </a:r>
            <a:r>
              <a:rPr lang="en-GB" b="0" i="0" dirty="0"/>
              <a:t> </a:t>
            </a:r>
            <a:r>
              <a:rPr lang="en-GB" b="0" i="0" dirty="0" err="1"/>
              <a:t>essen</a:t>
            </a:r>
            <a:r>
              <a:rPr lang="en-GB" b="0" i="0" dirty="0"/>
              <a:t>.</a:t>
            </a:r>
          </a:p>
          <a:p>
            <a:pPr marL="228600" indent="-228600">
              <a:buAutoNum type="arabicPeriod"/>
            </a:pPr>
            <a:r>
              <a:rPr lang="en-GB" b="0" i="0" dirty="0"/>
              <a:t>[-] Ich </a:t>
            </a:r>
            <a:r>
              <a:rPr lang="en-GB" b="0" i="0" dirty="0" err="1"/>
              <a:t>fahre</a:t>
            </a:r>
            <a:r>
              <a:rPr lang="en-GB" b="0" i="0" dirty="0"/>
              <a:t> </a:t>
            </a:r>
            <a:r>
              <a:rPr lang="en-GB" b="0" i="0" dirty="0" err="1"/>
              <a:t>dann</a:t>
            </a:r>
            <a:r>
              <a:rPr lang="en-GB" b="0" i="0" dirty="0"/>
              <a:t> </a:t>
            </a:r>
            <a:r>
              <a:rPr lang="en-GB" b="0" i="0" dirty="0" err="1"/>
              <a:t>nach</a:t>
            </a:r>
            <a:r>
              <a:rPr lang="en-GB" b="0" i="0" dirty="0"/>
              <a:t> Amsterdam. </a:t>
            </a:r>
          </a:p>
          <a:p>
            <a:pPr marL="228600" indent="-228600">
              <a:buAutoNum type="arabicPeriod"/>
            </a:pPr>
            <a:r>
              <a:rPr lang="en-GB" b="0" i="0" dirty="0"/>
              <a:t>[Dort] </a:t>
            </a:r>
            <a:r>
              <a:rPr lang="en-GB" b="0" i="0" dirty="0" err="1"/>
              <a:t>gibt</a:t>
            </a:r>
            <a:r>
              <a:rPr lang="en-GB" b="0" i="0" dirty="0"/>
              <a:t> es </a:t>
            </a:r>
            <a:r>
              <a:rPr lang="en-GB" b="0" i="0" dirty="0" err="1"/>
              <a:t>Busse</a:t>
            </a:r>
            <a:r>
              <a:rPr lang="en-GB" b="0" i="0" dirty="0"/>
              <a:t> </a:t>
            </a:r>
            <a:r>
              <a:rPr lang="en-GB" b="0" i="0" dirty="0" err="1"/>
              <a:t>nach</a:t>
            </a:r>
            <a:r>
              <a:rPr lang="en-GB" b="0" i="0" dirty="0"/>
              <a:t> Berlin.</a:t>
            </a:r>
          </a:p>
          <a:p>
            <a:pPr marL="228600" indent="-228600">
              <a:buAutoNum type="arabicPeriod"/>
            </a:pPr>
            <a:r>
              <a:rPr lang="en-GB" b="0" i="0" dirty="0"/>
              <a:t>[</a:t>
            </a:r>
            <a:r>
              <a:rPr lang="en-GB" b="0" i="0" dirty="0" err="1"/>
              <a:t>Im</a:t>
            </a:r>
            <a:r>
              <a:rPr lang="en-GB" b="0" i="0" dirty="0"/>
              <a:t> Bus] </a:t>
            </a:r>
            <a:r>
              <a:rPr lang="en-GB" b="0" i="0" dirty="0" err="1"/>
              <a:t>schlafe</a:t>
            </a:r>
            <a:r>
              <a:rPr lang="en-GB" b="0" i="0" dirty="0"/>
              <a:t> ich. </a:t>
            </a:r>
          </a:p>
          <a:p>
            <a:pPr marL="228600" indent="-228600">
              <a:buAutoNum type="arabicPeriod"/>
            </a:pPr>
            <a:r>
              <a:rPr lang="en-GB" b="0" i="0" dirty="0"/>
              <a:t>[-] Die </a:t>
            </a:r>
            <a:r>
              <a:rPr lang="en-GB" b="0" i="0" dirty="0" err="1"/>
              <a:t>Reise</a:t>
            </a:r>
            <a:r>
              <a:rPr lang="en-GB" b="0" i="0" dirty="0"/>
              <a:t> </a:t>
            </a:r>
            <a:r>
              <a:rPr lang="en-GB" b="0" i="0" dirty="0" err="1"/>
              <a:t>dauert</a:t>
            </a:r>
            <a:r>
              <a:rPr lang="en-GB" b="0" i="0" dirty="0"/>
              <a:t> elf </a:t>
            </a:r>
            <a:r>
              <a:rPr lang="en-GB" b="0" i="0" dirty="0" err="1"/>
              <a:t>Stunden</a:t>
            </a:r>
            <a:r>
              <a:rPr lang="en-GB" b="0" i="0" dirty="0"/>
              <a:t>!</a:t>
            </a:r>
          </a:p>
          <a:p>
            <a:pPr marL="228600" indent="-228600">
              <a:buAutoNum type="arabicPeriod"/>
            </a:pPr>
            <a:r>
              <a:rPr lang="en-GB" b="0" i="0" dirty="0"/>
              <a:t>[-] Ich </a:t>
            </a:r>
            <a:r>
              <a:rPr lang="en-GB" b="0" i="0" dirty="0" err="1"/>
              <a:t>erreiche</a:t>
            </a:r>
            <a:r>
              <a:rPr lang="en-GB" b="0" i="0" dirty="0"/>
              <a:t> </a:t>
            </a:r>
            <a:r>
              <a:rPr lang="en-GB" b="0" i="0" dirty="0" err="1"/>
              <a:t>früh</a:t>
            </a:r>
            <a:r>
              <a:rPr lang="en-GB" b="0" i="0" dirty="0"/>
              <a:t> am </a:t>
            </a:r>
            <a:r>
              <a:rPr lang="en-GB" b="0" i="0" dirty="0" err="1"/>
              <a:t>Sonntagmorgen</a:t>
            </a:r>
            <a:r>
              <a:rPr lang="en-GB" b="0" i="0" dirty="0"/>
              <a:t> Berlin.</a:t>
            </a:r>
          </a:p>
          <a:p>
            <a:pPr marL="228600" indent="-228600">
              <a:buAutoNum type="arabicPeriod"/>
            </a:pPr>
            <a:r>
              <a:rPr lang="en-GB" b="0" i="0" dirty="0"/>
              <a:t>[In Berlin] </a:t>
            </a:r>
            <a:r>
              <a:rPr lang="en-GB" b="0" i="0" dirty="0" err="1"/>
              <a:t>hilfst</a:t>
            </a:r>
            <a:r>
              <a:rPr lang="en-GB" b="0" i="0" dirty="0"/>
              <a:t> du </a:t>
            </a:r>
            <a:r>
              <a:rPr lang="en-GB" b="0" i="0" dirty="0" err="1"/>
              <a:t>mir</a:t>
            </a:r>
            <a:r>
              <a:rPr lang="en-GB" b="0" i="0" dirty="0"/>
              <a:t>, </a:t>
            </a:r>
            <a:r>
              <a:rPr lang="en-GB" b="0" i="0" dirty="0" err="1"/>
              <a:t>oder</a:t>
            </a:r>
            <a:r>
              <a:rPr lang="en-GB" b="0" i="0" dirty="0"/>
              <a: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Frequency rankings of unknown cognates: </a:t>
            </a:r>
            <a:r>
              <a:rPr lang="en-GB" dirty="0" err="1"/>
              <a:t>planen</a:t>
            </a:r>
            <a:r>
              <a:rPr lang="en-GB" dirty="0"/>
              <a:t> [499]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770966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baseline="0" dirty="0"/>
              <a:t>Full answers, including expressions of location, play on number clicks. Answers revealed on clicks.</a:t>
            </a:r>
          </a:p>
          <a:p>
            <a:endParaRPr lang="en-GB" b="0" i="0" dirty="0"/>
          </a:p>
          <a:p>
            <a:r>
              <a:rPr lang="en-GB" b="1" i="0" dirty="0"/>
              <a:t>Transcript</a:t>
            </a:r>
          </a:p>
          <a:p>
            <a:endParaRPr lang="en-GB" b="1" i="0" dirty="0"/>
          </a:p>
          <a:p>
            <a:pPr marL="228600" indent="-228600">
              <a:buAutoNum type="arabicPeriod"/>
            </a:pPr>
            <a:r>
              <a:rPr lang="en-GB" b="0" i="0" dirty="0"/>
              <a:t>Hallo Wolfgang! Na, ich </a:t>
            </a:r>
            <a:r>
              <a:rPr lang="en-GB" b="0" i="0" dirty="0" err="1"/>
              <a:t>fahre</a:t>
            </a:r>
            <a:r>
              <a:rPr lang="en-GB" b="0" i="0" dirty="0"/>
              <a:t> am </a:t>
            </a:r>
            <a:r>
              <a:rPr lang="en-GB" b="0" i="0" dirty="0" err="1"/>
              <a:t>Samstag</a:t>
            </a:r>
            <a:r>
              <a:rPr lang="en-GB" b="0" i="0" dirty="0"/>
              <a:t> </a:t>
            </a:r>
            <a:r>
              <a:rPr lang="en-GB" b="0" i="0" dirty="0" err="1"/>
              <a:t>nach</a:t>
            </a:r>
            <a:r>
              <a:rPr lang="en-GB" b="0" i="0" dirty="0"/>
              <a:t> Berlin.</a:t>
            </a:r>
          </a:p>
          <a:p>
            <a:pPr marL="228600" indent="-228600">
              <a:buAutoNum type="arabicPeriod"/>
            </a:pPr>
            <a:r>
              <a:rPr lang="en-GB" b="0" i="0" dirty="0"/>
              <a:t>Ich </a:t>
            </a:r>
            <a:r>
              <a:rPr lang="en-GB" b="0" i="0" dirty="0" err="1"/>
              <a:t>nehme</a:t>
            </a:r>
            <a:r>
              <a:rPr lang="en-GB" b="0" i="0" dirty="0"/>
              <a:t> </a:t>
            </a:r>
            <a:r>
              <a:rPr lang="en-GB" b="0" i="0" dirty="0" err="1"/>
              <a:t>zuerst</a:t>
            </a:r>
            <a:r>
              <a:rPr lang="en-GB" b="0" i="0" dirty="0"/>
              <a:t> den Zug </a:t>
            </a:r>
            <a:r>
              <a:rPr lang="en-GB" b="0" i="0" dirty="0" err="1"/>
              <a:t>nach</a:t>
            </a:r>
            <a:r>
              <a:rPr lang="en-GB" b="0" i="0" dirty="0"/>
              <a:t> London.</a:t>
            </a:r>
          </a:p>
          <a:p>
            <a:pPr marL="228600" indent="-228600">
              <a:buAutoNum type="arabicPeriod"/>
            </a:pPr>
            <a:r>
              <a:rPr lang="en-GB" b="0" i="0" dirty="0"/>
              <a:t>London </a:t>
            </a:r>
            <a:r>
              <a:rPr lang="en-GB" b="0" i="0" dirty="0" err="1"/>
              <a:t>erreiche</a:t>
            </a:r>
            <a:r>
              <a:rPr lang="en-GB" b="0" i="0" dirty="0"/>
              <a:t> ich in </a:t>
            </a:r>
            <a:r>
              <a:rPr lang="en-GB" b="0" i="0" dirty="0" err="1"/>
              <a:t>vier</a:t>
            </a:r>
            <a:r>
              <a:rPr lang="en-GB" b="0" i="0" dirty="0"/>
              <a:t> </a:t>
            </a:r>
            <a:r>
              <a:rPr lang="en-GB" b="0" i="0" dirty="0" err="1"/>
              <a:t>Stunden</a:t>
            </a:r>
            <a:r>
              <a:rPr lang="en-GB" b="0" i="0" dirty="0"/>
              <a:t>. </a:t>
            </a:r>
          </a:p>
          <a:p>
            <a:pPr marL="228600" indent="-228600">
              <a:buAutoNum type="arabicPeriod"/>
            </a:pPr>
            <a:r>
              <a:rPr lang="en-GB" b="0" i="0" dirty="0"/>
              <a:t>In London </a:t>
            </a:r>
            <a:r>
              <a:rPr lang="en-GB" b="0" i="0" dirty="0" err="1"/>
              <a:t>kann</a:t>
            </a:r>
            <a:r>
              <a:rPr lang="en-GB" b="0" i="0" dirty="0"/>
              <a:t> ich </a:t>
            </a:r>
            <a:r>
              <a:rPr lang="en-GB" b="0" i="0" dirty="0" err="1"/>
              <a:t>mein</a:t>
            </a:r>
            <a:r>
              <a:rPr lang="en-GB" b="0" i="0" dirty="0"/>
              <a:t> </a:t>
            </a:r>
            <a:r>
              <a:rPr lang="en-GB" b="0" i="0" dirty="0" err="1"/>
              <a:t>Butterbrot</a:t>
            </a:r>
            <a:r>
              <a:rPr lang="en-GB" b="0" i="0" dirty="0"/>
              <a:t> </a:t>
            </a:r>
            <a:r>
              <a:rPr lang="en-GB" b="0" i="0" dirty="0" err="1"/>
              <a:t>essen</a:t>
            </a:r>
            <a:r>
              <a:rPr lang="en-GB" b="0" i="0" dirty="0"/>
              <a:t>.</a:t>
            </a:r>
          </a:p>
          <a:p>
            <a:pPr marL="228600" indent="-228600">
              <a:buAutoNum type="arabicPeriod"/>
            </a:pPr>
            <a:r>
              <a:rPr lang="en-GB" b="0" i="0" dirty="0"/>
              <a:t>Ich </a:t>
            </a:r>
            <a:r>
              <a:rPr lang="en-GB" b="0" i="0" dirty="0" err="1"/>
              <a:t>fahre</a:t>
            </a:r>
            <a:r>
              <a:rPr lang="en-GB" b="0" i="0" dirty="0"/>
              <a:t> </a:t>
            </a:r>
            <a:r>
              <a:rPr lang="en-GB" b="0" i="0" dirty="0" err="1"/>
              <a:t>dann</a:t>
            </a:r>
            <a:r>
              <a:rPr lang="en-GB" b="0" i="0" dirty="0"/>
              <a:t> </a:t>
            </a:r>
            <a:r>
              <a:rPr lang="en-GB" b="0" i="0" dirty="0" err="1"/>
              <a:t>nach</a:t>
            </a:r>
            <a:r>
              <a:rPr lang="en-GB" b="0" i="0" dirty="0"/>
              <a:t> Amsterdam. </a:t>
            </a:r>
          </a:p>
          <a:p>
            <a:pPr marL="228600" indent="-228600">
              <a:buAutoNum type="arabicPeriod"/>
            </a:pPr>
            <a:r>
              <a:rPr lang="en-GB" b="0" i="0" dirty="0"/>
              <a:t>Dort </a:t>
            </a:r>
            <a:r>
              <a:rPr lang="en-GB" b="0" i="0" dirty="0" err="1"/>
              <a:t>gibt</a:t>
            </a:r>
            <a:r>
              <a:rPr lang="en-GB" b="0" i="0" dirty="0"/>
              <a:t> es </a:t>
            </a:r>
            <a:r>
              <a:rPr lang="en-GB" b="0" i="0" dirty="0" err="1"/>
              <a:t>Busse</a:t>
            </a:r>
            <a:r>
              <a:rPr lang="en-GB" b="0" i="0" dirty="0"/>
              <a:t> </a:t>
            </a:r>
            <a:r>
              <a:rPr lang="en-GB" b="0" i="0" dirty="0" err="1"/>
              <a:t>nach</a:t>
            </a:r>
            <a:r>
              <a:rPr lang="en-GB" b="0" i="0" dirty="0"/>
              <a:t> Berlin.</a:t>
            </a:r>
          </a:p>
          <a:p>
            <a:pPr marL="228600" indent="-228600">
              <a:buAutoNum type="arabicPeriod"/>
            </a:pPr>
            <a:r>
              <a:rPr lang="en-GB" b="0" i="0" dirty="0" err="1"/>
              <a:t>Im</a:t>
            </a:r>
            <a:r>
              <a:rPr lang="en-GB" b="0" i="0" dirty="0"/>
              <a:t> Bus </a:t>
            </a:r>
            <a:r>
              <a:rPr lang="en-GB" b="0" i="0" dirty="0" err="1"/>
              <a:t>schlafe</a:t>
            </a:r>
            <a:r>
              <a:rPr lang="en-GB" b="0" i="0" dirty="0"/>
              <a:t> ich. </a:t>
            </a:r>
          </a:p>
          <a:p>
            <a:pPr marL="228600" indent="-228600">
              <a:buAutoNum type="arabicPeriod"/>
            </a:pPr>
            <a:r>
              <a:rPr lang="en-GB" b="0" i="0" dirty="0"/>
              <a:t>Die </a:t>
            </a:r>
            <a:r>
              <a:rPr lang="en-GB" b="0" i="0" dirty="0" err="1"/>
              <a:t>Reise</a:t>
            </a:r>
            <a:r>
              <a:rPr lang="en-GB" b="0" i="0" dirty="0"/>
              <a:t> </a:t>
            </a:r>
            <a:r>
              <a:rPr lang="en-GB" b="0" i="0" dirty="0" err="1"/>
              <a:t>dauert</a:t>
            </a:r>
            <a:r>
              <a:rPr lang="en-GB" b="0" i="0" dirty="0"/>
              <a:t> elf </a:t>
            </a:r>
            <a:r>
              <a:rPr lang="en-GB" b="0" i="0" dirty="0" err="1"/>
              <a:t>Stunden</a:t>
            </a:r>
            <a:r>
              <a:rPr lang="en-GB" b="0" i="0" dirty="0"/>
              <a:t>!</a:t>
            </a:r>
          </a:p>
          <a:p>
            <a:pPr marL="228600" indent="-228600">
              <a:buAutoNum type="arabicPeriod"/>
            </a:pPr>
            <a:r>
              <a:rPr lang="en-GB" b="0" i="0" dirty="0"/>
              <a:t>Ich </a:t>
            </a:r>
            <a:r>
              <a:rPr lang="en-GB" b="0" i="0" dirty="0" err="1"/>
              <a:t>erreiche</a:t>
            </a:r>
            <a:r>
              <a:rPr lang="en-GB" b="0" i="0" dirty="0"/>
              <a:t> </a:t>
            </a:r>
            <a:r>
              <a:rPr lang="en-GB" b="0" i="0" dirty="0" err="1"/>
              <a:t>früh</a:t>
            </a:r>
            <a:r>
              <a:rPr lang="en-GB" b="0" i="0" dirty="0"/>
              <a:t> am </a:t>
            </a:r>
            <a:r>
              <a:rPr lang="en-GB" b="0" i="0" dirty="0" err="1"/>
              <a:t>Sonntagmorgen</a:t>
            </a:r>
            <a:r>
              <a:rPr lang="en-GB" b="0" i="0" dirty="0"/>
              <a:t> Berlin.</a:t>
            </a:r>
          </a:p>
          <a:p>
            <a:pPr marL="228600" indent="-228600">
              <a:buAutoNum type="arabicPeriod"/>
            </a:pPr>
            <a:r>
              <a:rPr lang="en-GB" b="0" i="0" dirty="0"/>
              <a:t>In Berlin </a:t>
            </a:r>
            <a:r>
              <a:rPr lang="en-GB" b="0" i="0" dirty="0" err="1"/>
              <a:t>hilfst</a:t>
            </a:r>
            <a:r>
              <a:rPr lang="en-GB" b="0" i="0" dirty="0"/>
              <a:t> du </a:t>
            </a:r>
            <a:r>
              <a:rPr lang="en-GB" b="0" i="0" dirty="0" err="1"/>
              <a:t>mir</a:t>
            </a:r>
            <a:r>
              <a:rPr lang="en-GB" b="0" i="0" dirty="0"/>
              <a:t>, </a:t>
            </a:r>
            <a:r>
              <a:rPr lang="en-GB" b="0" i="0" dirty="0" err="1"/>
              <a:t>oder</a:t>
            </a:r>
            <a:r>
              <a:rPr lang="en-GB" b="0" i="0" dirty="0"/>
              <a:t>?</a:t>
            </a:r>
          </a:p>
          <a:p>
            <a:pPr marL="0" indent="0">
              <a:buNone/>
            </a:pPr>
            <a:endParaRPr lang="en-GB" b="0"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Frequency rankings of unknown cognates: </a:t>
            </a:r>
            <a:r>
              <a:rPr lang="en-GB" dirty="0" err="1"/>
              <a:t>planen</a:t>
            </a:r>
            <a:r>
              <a:rPr lang="en-GB" dirty="0"/>
              <a:t> [499]</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67130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1/ First, check students recognise the plural forms of the nouns. They might need extra help with the irregular plural </a:t>
            </a:r>
            <a:r>
              <a:rPr lang="en-GB" b="0" i="1" dirty="0" err="1"/>
              <a:t>Museen</a:t>
            </a:r>
            <a:r>
              <a:rPr lang="en-GB" b="0" i="0" dirty="0"/>
              <a:t>. Check that the meanings of all cognates are understood.</a:t>
            </a:r>
          </a:p>
          <a:p>
            <a:r>
              <a:rPr lang="en-GB" b="0" i="0" dirty="0"/>
              <a:t>2/ Play the first audio clip. Ask students whether they heard ‘</a:t>
            </a:r>
            <a:r>
              <a:rPr lang="en-GB" b="0" i="1" dirty="0" err="1"/>
              <a:t>viel</a:t>
            </a:r>
            <a:r>
              <a:rPr lang="en-GB" b="0" i="0" dirty="0"/>
              <a:t>’ or ‘</a:t>
            </a:r>
            <a:r>
              <a:rPr lang="en-GB" b="0" i="1" dirty="0" err="1"/>
              <a:t>viele</a:t>
            </a:r>
            <a:r>
              <a:rPr lang="en-GB" b="0" i="0" dirty="0"/>
              <a:t>’ before the beep. Ask students whether this indicates a countable or uncountable noun</a:t>
            </a:r>
          </a:p>
          <a:p>
            <a:r>
              <a:rPr lang="en-GB" b="0" i="0" dirty="0"/>
              <a:t>3/ Ask students to identify which noun (</a:t>
            </a:r>
            <a:r>
              <a:rPr lang="en-GB" b="0" i="1" dirty="0"/>
              <a:t>Wasser </a:t>
            </a:r>
            <a:r>
              <a:rPr lang="en-GB" b="0" i="0" dirty="0"/>
              <a:t>or </a:t>
            </a:r>
            <a:r>
              <a:rPr lang="en-GB" b="0" i="1" dirty="0" err="1"/>
              <a:t>Kirchen</a:t>
            </a:r>
            <a:r>
              <a:rPr lang="en-GB" b="0" i="0" dirty="0"/>
              <a:t>) is uncountable. Reveal the answer on a click.</a:t>
            </a:r>
          </a:p>
          <a:p>
            <a:r>
              <a:rPr lang="en-GB" b="0" i="0" dirty="0"/>
              <a:t>4/ Proceed with clips 2-10.</a:t>
            </a:r>
            <a:endParaRPr lang="en-GB" b="0" dirty="0"/>
          </a:p>
          <a:p>
            <a:endParaRPr lang="en-GB" b="1" dirty="0"/>
          </a:p>
          <a:p>
            <a:r>
              <a:rPr lang="en-GB" b="1" dirty="0"/>
              <a:t>Transcript</a:t>
            </a:r>
          </a:p>
          <a:p>
            <a:endParaRPr lang="en-GB" b="1" dirty="0"/>
          </a:p>
          <a:p>
            <a:r>
              <a:rPr lang="en-GB" b="0" dirty="0"/>
              <a:t>1. In </a:t>
            </a:r>
            <a:r>
              <a:rPr lang="en-GB" b="0" dirty="0" err="1"/>
              <a:t>Schottland</a:t>
            </a:r>
            <a:r>
              <a:rPr lang="en-GB" b="0" dirty="0"/>
              <a:t> </a:t>
            </a:r>
            <a:r>
              <a:rPr lang="en-GB" b="0" dirty="0" err="1"/>
              <a:t>gibt</a:t>
            </a:r>
            <a:r>
              <a:rPr lang="en-GB" b="0" dirty="0"/>
              <a:t> es </a:t>
            </a:r>
            <a:r>
              <a:rPr lang="en-GB" b="0" dirty="0" err="1"/>
              <a:t>viel</a:t>
            </a:r>
            <a:r>
              <a:rPr lang="en-GB" b="0" dirty="0"/>
              <a:t> [Wasser].</a:t>
            </a:r>
          </a:p>
          <a:p>
            <a:r>
              <a:rPr lang="en-GB" b="0" dirty="0"/>
              <a:t>2. </a:t>
            </a:r>
            <a:r>
              <a:rPr lang="en-GB" b="0" dirty="0" err="1"/>
              <a:t>Im</a:t>
            </a:r>
            <a:r>
              <a:rPr lang="en-GB" b="0" dirty="0"/>
              <a:t> Wasser </a:t>
            </a:r>
            <a:r>
              <a:rPr lang="en-GB" b="0" dirty="0" err="1"/>
              <a:t>gibt</a:t>
            </a:r>
            <a:r>
              <a:rPr lang="en-GB" b="0" dirty="0"/>
              <a:t> es </a:t>
            </a:r>
            <a:r>
              <a:rPr lang="en-GB" b="0" dirty="0" err="1"/>
              <a:t>aber</a:t>
            </a:r>
            <a:r>
              <a:rPr lang="en-GB" b="0" dirty="0"/>
              <a:t> </a:t>
            </a:r>
            <a:r>
              <a:rPr lang="en-GB" b="0" dirty="0" err="1"/>
              <a:t>sehr</a:t>
            </a:r>
            <a:r>
              <a:rPr lang="en-GB" b="0" dirty="0"/>
              <a:t> </a:t>
            </a:r>
            <a:r>
              <a:rPr lang="en-GB" b="0" dirty="0" err="1"/>
              <a:t>viele</a:t>
            </a:r>
            <a:r>
              <a:rPr lang="en-GB" b="0" dirty="0"/>
              <a:t> [Monster]!</a:t>
            </a:r>
          </a:p>
          <a:p>
            <a:r>
              <a:rPr lang="en-GB" b="0" dirty="0"/>
              <a:t>3. In den Highlands </a:t>
            </a:r>
            <a:r>
              <a:rPr lang="en-GB" b="0" dirty="0" err="1"/>
              <a:t>gibt</a:t>
            </a:r>
            <a:r>
              <a:rPr lang="en-GB" b="0" dirty="0"/>
              <a:t> es </a:t>
            </a:r>
            <a:r>
              <a:rPr lang="en-GB" b="0" dirty="0" err="1"/>
              <a:t>auch</a:t>
            </a:r>
            <a:r>
              <a:rPr lang="en-GB" b="0" dirty="0"/>
              <a:t> </a:t>
            </a:r>
            <a:r>
              <a:rPr lang="en-GB" b="0" dirty="0" err="1"/>
              <a:t>viele</a:t>
            </a:r>
            <a:r>
              <a:rPr lang="en-GB" b="0" dirty="0"/>
              <a:t> [</a:t>
            </a:r>
            <a:r>
              <a:rPr lang="en-GB" b="0" dirty="0" err="1"/>
              <a:t>Tiere</a:t>
            </a:r>
            <a:r>
              <a:rPr lang="en-GB" b="0" dirty="0"/>
              <a:t>]. </a:t>
            </a:r>
          </a:p>
          <a:p>
            <a:r>
              <a:rPr lang="en-GB" b="0" dirty="0"/>
              <a:t>4. In Glasgow </a:t>
            </a:r>
            <a:r>
              <a:rPr lang="en-GB" b="0" dirty="0" err="1"/>
              <a:t>gibt</a:t>
            </a:r>
            <a:r>
              <a:rPr lang="en-GB" b="0" dirty="0"/>
              <a:t> es </a:t>
            </a:r>
            <a:r>
              <a:rPr lang="en-GB" b="0" dirty="0" err="1"/>
              <a:t>viele</a:t>
            </a:r>
            <a:r>
              <a:rPr lang="en-GB" b="0" dirty="0"/>
              <a:t> [</a:t>
            </a:r>
            <a:r>
              <a:rPr lang="en-GB" b="0" dirty="0" err="1"/>
              <a:t>Museen</a:t>
            </a:r>
            <a:r>
              <a:rPr lang="en-GB" b="0" dirty="0"/>
              <a:t>].</a:t>
            </a:r>
          </a:p>
          <a:p>
            <a:r>
              <a:rPr lang="en-GB" b="0" dirty="0"/>
              <a:t>5. Es </a:t>
            </a:r>
            <a:r>
              <a:rPr lang="en-GB" b="0" dirty="0" err="1"/>
              <a:t>gibt</a:t>
            </a:r>
            <a:r>
              <a:rPr lang="en-GB" b="0" dirty="0"/>
              <a:t> </a:t>
            </a:r>
            <a:r>
              <a:rPr lang="en-GB" b="0" dirty="0" err="1"/>
              <a:t>auch</a:t>
            </a:r>
            <a:r>
              <a:rPr lang="en-GB" b="0" dirty="0"/>
              <a:t> </a:t>
            </a:r>
            <a:r>
              <a:rPr lang="en-GB" b="0" dirty="0" err="1"/>
              <a:t>sehr</a:t>
            </a:r>
            <a:r>
              <a:rPr lang="en-GB" b="0" dirty="0"/>
              <a:t> </a:t>
            </a:r>
            <a:r>
              <a:rPr lang="en-GB" b="0" dirty="0" err="1"/>
              <a:t>viel</a:t>
            </a:r>
            <a:r>
              <a:rPr lang="en-GB" b="0" dirty="0"/>
              <a:t> [Essen] – mmm, </a:t>
            </a:r>
            <a:r>
              <a:rPr lang="en-GB" b="0" dirty="0" err="1"/>
              <a:t>lecker</a:t>
            </a:r>
            <a:r>
              <a:rPr lang="en-GB" b="0" dirty="0"/>
              <a:t>!</a:t>
            </a:r>
          </a:p>
          <a:p>
            <a:r>
              <a:rPr lang="en-GB" b="0" dirty="0"/>
              <a:t>6. Ich </a:t>
            </a:r>
            <a:r>
              <a:rPr lang="en-GB" b="0" dirty="0" err="1"/>
              <a:t>esse</a:t>
            </a:r>
            <a:r>
              <a:rPr lang="en-GB" b="0" dirty="0"/>
              <a:t> in Glasgow </a:t>
            </a:r>
            <a:r>
              <a:rPr lang="en-GB" b="0" dirty="0" err="1"/>
              <a:t>nicht</a:t>
            </a:r>
            <a:r>
              <a:rPr lang="en-GB" b="0" dirty="0"/>
              <a:t> so </a:t>
            </a:r>
            <a:r>
              <a:rPr lang="en-GB" b="0" dirty="0" err="1"/>
              <a:t>viel</a:t>
            </a:r>
            <a:r>
              <a:rPr lang="en-GB" b="0" dirty="0"/>
              <a:t> [</a:t>
            </a:r>
            <a:r>
              <a:rPr lang="en-GB" b="0" dirty="0" err="1"/>
              <a:t>Fleisch</a:t>
            </a:r>
            <a:r>
              <a:rPr lang="en-GB" b="0" dirty="0"/>
              <a:t>]. Dort </a:t>
            </a:r>
            <a:r>
              <a:rPr lang="en-GB" b="0" dirty="0" err="1"/>
              <a:t>ist</a:t>
            </a:r>
            <a:r>
              <a:rPr lang="en-GB" b="0" dirty="0"/>
              <a:t> das Essen oft </a:t>
            </a:r>
            <a:r>
              <a:rPr lang="en-GB" b="0" dirty="0" err="1"/>
              <a:t>vegetarisch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Wir</a:t>
            </a:r>
            <a:r>
              <a:rPr lang="en-GB" b="0" dirty="0"/>
              <a:t> </a:t>
            </a:r>
            <a:r>
              <a:rPr lang="en-GB" b="0" dirty="0" err="1"/>
              <a:t>haben</a:t>
            </a:r>
            <a:r>
              <a:rPr lang="en-GB" b="0" dirty="0"/>
              <a:t> </a:t>
            </a:r>
            <a:r>
              <a:rPr lang="en-GB" b="0" dirty="0" err="1"/>
              <a:t>aber</a:t>
            </a:r>
            <a:r>
              <a:rPr lang="en-GB" b="0" dirty="0"/>
              <a:t> </a:t>
            </a:r>
            <a:r>
              <a:rPr lang="en-GB" b="0" dirty="0" err="1"/>
              <a:t>leider</a:t>
            </a:r>
            <a:r>
              <a:rPr lang="en-GB" b="0" dirty="0"/>
              <a:t> </a:t>
            </a:r>
            <a:r>
              <a:rPr lang="en-GB" b="0" dirty="0" err="1"/>
              <a:t>nicht</a:t>
            </a:r>
            <a:r>
              <a:rPr lang="en-GB" b="0" dirty="0"/>
              <a:t> </a:t>
            </a:r>
            <a:r>
              <a:rPr lang="en-GB" b="0" dirty="0" err="1"/>
              <a:t>viel</a:t>
            </a:r>
            <a:r>
              <a:rPr lang="en-GB" b="0" dirty="0"/>
              <a:t> [</a:t>
            </a:r>
            <a:r>
              <a:rPr lang="en-GB" b="0" dirty="0" err="1"/>
              <a:t>Obst</a:t>
            </a:r>
            <a:r>
              <a:rPr lang="en-GB" b="0" dirty="0"/>
              <a:t>] </a:t>
            </a:r>
            <a:r>
              <a:rPr lang="en-GB" b="0" dirty="0" err="1"/>
              <a:t>im</a:t>
            </a:r>
            <a:r>
              <a:rPr lang="en-GB" b="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Es </a:t>
            </a:r>
            <a:r>
              <a:rPr lang="en-GB" b="0" dirty="0" err="1"/>
              <a:t>gibt</a:t>
            </a:r>
            <a:r>
              <a:rPr lang="en-GB" b="0" dirty="0"/>
              <a:t> </a:t>
            </a:r>
            <a:r>
              <a:rPr lang="en-GB" b="0" dirty="0" err="1"/>
              <a:t>nicht</a:t>
            </a:r>
            <a:r>
              <a:rPr lang="en-GB" b="0" dirty="0"/>
              <a:t> so </a:t>
            </a:r>
            <a:r>
              <a:rPr lang="en-GB" b="0" dirty="0" err="1"/>
              <a:t>viele</a:t>
            </a:r>
            <a:r>
              <a:rPr lang="en-GB" b="0" dirty="0"/>
              <a:t> [</a:t>
            </a:r>
            <a:r>
              <a:rPr lang="en-GB" b="0" dirty="0" err="1"/>
              <a:t>Städte</a:t>
            </a:r>
            <a:r>
              <a:rPr lang="en-GB" b="0" dirty="0"/>
              <a:t>] in </a:t>
            </a:r>
            <a:r>
              <a:rPr lang="en-GB" b="0" dirty="0" err="1"/>
              <a:t>Schottland</a:t>
            </a:r>
            <a:r>
              <a:rPr lang="en-GB" b="0" dirty="0"/>
              <a:t>. Das Land </a:t>
            </a:r>
            <a:r>
              <a:rPr lang="en-GB" b="0" dirty="0" err="1"/>
              <a:t>ist</a:t>
            </a:r>
            <a:r>
              <a:rPr lang="en-GB" b="0" dirty="0"/>
              <a:t> </a:t>
            </a:r>
            <a:r>
              <a:rPr lang="en-GB" b="0" dirty="0" err="1"/>
              <a:t>ziemlich</a:t>
            </a:r>
            <a:r>
              <a:rPr lang="en-GB" b="0" dirty="0"/>
              <a:t> </a:t>
            </a:r>
            <a:r>
              <a:rPr lang="en-GB" b="0" dirty="0" err="1"/>
              <a:t>grün</a:t>
            </a:r>
            <a:r>
              <a:rPr lang="en-GB" b="0" dirty="0"/>
              <a:t>.</a:t>
            </a:r>
          </a:p>
          <a:p>
            <a:r>
              <a:rPr lang="en-GB" b="0" dirty="0"/>
              <a:t>9. Dort </a:t>
            </a:r>
            <a:r>
              <a:rPr lang="en-GB" b="0" dirty="0" err="1"/>
              <a:t>wohnen</a:t>
            </a:r>
            <a:r>
              <a:rPr lang="en-GB" b="0" dirty="0"/>
              <a:t> </a:t>
            </a:r>
            <a:r>
              <a:rPr lang="en-GB" b="0" dirty="0" err="1"/>
              <a:t>auch</a:t>
            </a:r>
            <a:r>
              <a:rPr lang="en-GB" b="0" dirty="0"/>
              <a:t> </a:t>
            </a:r>
            <a:r>
              <a:rPr lang="en-GB" b="0" dirty="0" err="1"/>
              <a:t>nicht</a:t>
            </a:r>
            <a:r>
              <a:rPr lang="en-GB" b="0" dirty="0"/>
              <a:t> so </a:t>
            </a:r>
            <a:r>
              <a:rPr lang="en-GB" b="0" dirty="0" err="1"/>
              <a:t>viele</a:t>
            </a:r>
            <a:r>
              <a:rPr lang="en-GB" b="0" dirty="0"/>
              <a:t> [</a:t>
            </a:r>
            <a:r>
              <a:rPr lang="en-GB" b="0" dirty="0" err="1"/>
              <a:t>Leute</a:t>
            </a:r>
            <a:r>
              <a:rPr lang="en-GB" b="0" dirty="0"/>
              <a:t>].</a:t>
            </a:r>
          </a:p>
          <a:p>
            <a:r>
              <a:rPr lang="en-GB" b="0" dirty="0"/>
              <a:t>10. Die </a:t>
            </a:r>
            <a:r>
              <a:rPr lang="en-GB" b="0" dirty="0" err="1"/>
              <a:t>Leute</a:t>
            </a:r>
            <a:r>
              <a:rPr lang="en-GB" b="0" dirty="0"/>
              <a:t> in Glasgow </a:t>
            </a:r>
            <a:r>
              <a:rPr lang="en-GB" b="0" dirty="0" err="1"/>
              <a:t>haben</a:t>
            </a:r>
            <a:r>
              <a:rPr lang="en-GB" b="0" dirty="0"/>
              <a:t> </a:t>
            </a:r>
            <a:r>
              <a:rPr lang="en-GB" b="0" dirty="0" err="1"/>
              <a:t>nicht</a:t>
            </a:r>
            <a:r>
              <a:rPr lang="en-GB" b="0" dirty="0"/>
              <a:t> so </a:t>
            </a:r>
            <a:r>
              <a:rPr lang="en-GB" b="0" dirty="0" err="1"/>
              <a:t>viel</a:t>
            </a:r>
            <a:r>
              <a:rPr lang="en-GB" b="0" dirty="0"/>
              <a:t> [Geld] </a:t>
            </a:r>
            <a:r>
              <a:rPr lang="en-GB" b="0" dirty="0" err="1"/>
              <a:t>aber</a:t>
            </a:r>
            <a:r>
              <a:rPr lang="en-GB" b="0" dirty="0"/>
              <a:t> </a:t>
            </a:r>
            <a:r>
              <a:rPr lang="en-GB" b="0" dirty="0" err="1"/>
              <a:t>sie</a:t>
            </a:r>
            <a:r>
              <a:rPr lang="en-GB" b="0" dirty="0"/>
              <a:t> </a:t>
            </a:r>
            <a:r>
              <a:rPr lang="en-GB" b="0" dirty="0" err="1"/>
              <a:t>sind</a:t>
            </a:r>
            <a:r>
              <a:rPr lang="en-GB" b="0" dirty="0"/>
              <a:t> </a:t>
            </a:r>
            <a:r>
              <a:rPr lang="en-GB" b="0" dirty="0" err="1"/>
              <a:t>sehr</a:t>
            </a:r>
            <a:r>
              <a:rPr lang="en-GB" b="0" dirty="0"/>
              <a:t> nett!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Frequency rankings of unknown cognates: Kultur [593], Monster [&gt;4043], </a:t>
            </a:r>
            <a:r>
              <a:rPr lang="en-GB" dirty="0" err="1"/>
              <a:t>Salz</a:t>
            </a:r>
            <a:r>
              <a:rPr lang="en-GB" dirty="0"/>
              <a:t> [2437], Steak [&gt;4043], </a:t>
            </a:r>
            <a:r>
              <a:rPr lang="en-GB" dirty="0" err="1"/>
              <a:t>Tomaten</a:t>
            </a:r>
            <a:r>
              <a:rPr lang="en-GB" dirty="0"/>
              <a:t> [&gt;4043], Wind [1080], </a:t>
            </a:r>
            <a:r>
              <a:rPr lang="en-GB" dirty="0" err="1"/>
              <a:t>vegetarisch</a:t>
            </a:r>
            <a:r>
              <a:rPr lang="en-GB" dirty="0"/>
              <a:t> [&gt;4043]</a:t>
            </a:r>
          </a:p>
          <a:p>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5937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Full audio (including nouns) plays on number clicks. Answers revealed on mouse clicks.</a:t>
            </a:r>
          </a:p>
          <a:p>
            <a:endParaRPr lang="en-GB" b="1" dirty="0"/>
          </a:p>
          <a:p>
            <a:r>
              <a:rPr lang="en-GB" b="1" dirty="0" err="1"/>
              <a:t>Transcipt</a:t>
            </a:r>
            <a:endParaRPr lang="en-GB" b="1" dirty="0"/>
          </a:p>
          <a:p>
            <a:endParaRPr lang="en-GB" b="1" dirty="0"/>
          </a:p>
          <a:p>
            <a:r>
              <a:rPr lang="en-GB" b="0" dirty="0"/>
              <a:t>1. In </a:t>
            </a:r>
            <a:r>
              <a:rPr lang="en-GB" b="0" dirty="0" err="1"/>
              <a:t>Schottland</a:t>
            </a:r>
            <a:r>
              <a:rPr lang="en-GB" b="0" dirty="0"/>
              <a:t> </a:t>
            </a:r>
            <a:r>
              <a:rPr lang="en-GB" b="0" dirty="0" err="1"/>
              <a:t>gibt</a:t>
            </a:r>
            <a:r>
              <a:rPr lang="en-GB" b="0" dirty="0"/>
              <a:t> es </a:t>
            </a:r>
            <a:r>
              <a:rPr lang="en-GB" b="0" dirty="0" err="1"/>
              <a:t>viel</a:t>
            </a:r>
            <a:r>
              <a:rPr lang="en-GB" b="0" dirty="0"/>
              <a:t> Wasser.</a:t>
            </a:r>
          </a:p>
          <a:p>
            <a:r>
              <a:rPr lang="en-GB" b="0" dirty="0"/>
              <a:t>2. </a:t>
            </a:r>
            <a:r>
              <a:rPr lang="en-GB" b="0" dirty="0" err="1"/>
              <a:t>Im</a:t>
            </a:r>
            <a:r>
              <a:rPr lang="en-GB" b="0" dirty="0"/>
              <a:t> Wasser </a:t>
            </a:r>
            <a:r>
              <a:rPr lang="en-GB" b="0" dirty="0" err="1"/>
              <a:t>gibt</a:t>
            </a:r>
            <a:r>
              <a:rPr lang="en-GB" b="0" dirty="0"/>
              <a:t> es </a:t>
            </a:r>
            <a:r>
              <a:rPr lang="en-GB" b="0" dirty="0" err="1"/>
              <a:t>aber</a:t>
            </a:r>
            <a:r>
              <a:rPr lang="en-GB" b="0" dirty="0"/>
              <a:t> </a:t>
            </a:r>
            <a:r>
              <a:rPr lang="en-GB" b="0" dirty="0" err="1"/>
              <a:t>sehr</a:t>
            </a:r>
            <a:r>
              <a:rPr lang="en-GB" b="0" dirty="0"/>
              <a:t> </a:t>
            </a:r>
            <a:r>
              <a:rPr lang="en-GB" b="0" dirty="0" err="1"/>
              <a:t>viele</a:t>
            </a:r>
            <a:r>
              <a:rPr lang="en-GB" b="0" dirty="0"/>
              <a:t> Monster!</a:t>
            </a:r>
          </a:p>
          <a:p>
            <a:r>
              <a:rPr lang="en-GB" b="0" dirty="0"/>
              <a:t>3. In den Highlands </a:t>
            </a:r>
            <a:r>
              <a:rPr lang="en-GB" b="0" dirty="0" err="1"/>
              <a:t>gibt</a:t>
            </a:r>
            <a:r>
              <a:rPr lang="en-GB" b="0" dirty="0"/>
              <a:t> es </a:t>
            </a:r>
            <a:r>
              <a:rPr lang="en-GB" b="0" dirty="0" err="1"/>
              <a:t>auch</a:t>
            </a:r>
            <a:r>
              <a:rPr lang="en-GB" b="0" dirty="0"/>
              <a:t> </a:t>
            </a:r>
            <a:r>
              <a:rPr lang="en-GB" b="0" dirty="0" err="1"/>
              <a:t>viele</a:t>
            </a:r>
            <a:r>
              <a:rPr lang="en-GB" b="0" dirty="0"/>
              <a:t> </a:t>
            </a:r>
            <a:r>
              <a:rPr lang="en-GB" b="0" dirty="0" err="1"/>
              <a:t>Tiere</a:t>
            </a:r>
            <a:r>
              <a:rPr lang="en-GB" b="0" dirty="0"/>
              <a:t>. </a:t>
            </a:r>
          </a:p>
          <a:p>
            <a:r>
              <a:rPr lang="en-GB" b="0" dirty="0"/>
              <a:t>4. In Glasgow </a:t>
            </a:r>
            <a:r>
              <a:rPr lang="en-GB" b="0" dirty="0" err="1"/>
              <a:t>gibt</a:t>
            </a:r>
            <a:r>
              <a:rPr lang="en-GB" b="0" dirty="0"/>
              <a:t> es </a:t>
            </a:r>
            <a:r>
              <a:rPr lang="en-GB" b="0" dirty="0" err="1"/>
              <a:t>viele</a:t>
            </a:r>
            <a:r>
              <a:rPr lang="en-GB" b="0" dirty="0"/>
              <a:t> </a:t>
            </a:r>
            <a:r>
              <a:rPr lang="en-GB" b="0" dirty="0" err="1"/>
              <a:t>Museen</a:t>
            </a:r>
            <a:r>
              <a:rPr lang="en-GB" b="0" dirty="0"/>
              <a:t>].</a:t>
            </a:r>
          </a:p>
          <a:p>
            <a:r>
              <a:rPr lang="en-GB" b="0" dirty="0"/>
              <a:t>5. Es </a:t>
            </a:r>
            <a:r>
              <a:rPr lang="en-GB" b="0" dirty="0" err="1"/>
              <a:t>gibt</a:t>
            </a:r>
            <a:r>
              <a:rPr lang="en-GB" b="0" dirty="0"/>
              <a:t> </a:t>
            </a:r>
            <a:r>
              <a:rPr lang="en-GB" b="0" dirty="0" err="1"/>
              <a:t>auch</a:t>
            </a:r>
            <a:r>
              <a:rPr lang="en-GB" b="0" dirty="0"/>
              <a:t> </a:t>
            </a:r>
            <a:r>
              <a:rPr lang="en-GB" b="0" dirty="0" err="1"/>
              <a:t>sehr</a:t>
            </a:r>
            <a:r>
              <a:rPr lang="en-GB" b="0" dirty="0"/>
              <a:t> </a:t>
            </a:r>
            <a:r>
              <a:rPr lang="en-GB" b="0" dirty="0" err="1"/>
              <a:t>viel</a:t>
            </a:r>
            <a:r>
              <a:rPr lang="en-GB" b="0" dirty="0"/>
              <a:t> Essen – mmm, </a:t>
            </a:r>
            <a:r>
              <a:rPr lang="en-GB" b="0" dirty="0" err="1"/>
              <a:t>lecker</a:t>
            </a:r>
            <a:r>
              <a:rPr lang="en-GB" b="0" dirty="0"/>
              <a:t>!</a:t>
            </a:r>
          </a:p>
          <a:p>
            <a:r>
              <a:rPr lang="en-GB" b="0" dirty="0"/>
              <a:t>6. Ich </a:t>
            </a:r>
            <a:r>
              <a:rPr lang="en-GB" b="0" dirty="0" err="1"/>
              <a:t>esse</a:t>
            </a:r>
            <a:r>
              <a:rPr lang="en-GB" b="0" dirty="0"/>
              <a:t> in Glasgow </a:t>
            </a:r>
            <a:r>
              <a:rPr lang="en-GB" b="0" dirty="0" err="1"/>
              <a:t>nicht</a:t>
            </a:r>
            <a:r>
              <a:rPr lang="en-GB" b="0" dirty="0"/>
              <a:t> so </a:t>
            </a:r>
            <a:r>
              <a:rPr lang="en-GB" b="0" dirty="0" err="1"/>
              <a:t>viel</a:t>
            </a:r>
            <a:r>
              <a:rPr lang="en-GB" b="0" dirty="0"/>
              <a:t> </a:t>
            </a:r>
            <a:r>
              <a:rPr lang="en-GB" b="0" dirty="0" err="1"/>
              <a:t>Fleisch</a:t>
            </a:r>
            <a:r>
              <a:rPr lang="en-GB" b="0" dirty="0"/>
              <a:t>. Dort </a:t>
            </a:r>
            <a:r>
              <a:rPr lang="en-GB" b="0" dirty="0" err="1"/>
              <a:t>ist</a:t>
            </a:r>
            <a:r>
              <a:rPr lang="en-GB" b="0" dirty="0"/>
              <a:t> das Essen oft </a:t>
            </a:r>
            <a:r>
              <a:rPr lang="en-GB" b="0" dirty="0" err="1"/>
              <a:t>vegetarisch</a:t>
            </a:r>
            <a:r>
              <a:rPr lang="en-GB" b="0" dirty="0"/>
              <a: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7. </a:t>
            </a:r>
            <a:r>
              <a:rPr lang="en-GB" b="0" dirty="0" err="1"/>
              <a:t>Wir</a:t>
            </a:r>
            <a:r>
              <a:rPr lang="en-GB" b="0" dirty="0"/>
              <a:t> </a:t>
            </a:r>
            <a:r>
              <a:rPr lang="en-GB" b="0" dirty="0" err="1"/>
              <a:t>haben</a:t>
            </a:r>
            <a:r>
              <a:rPr lang="en-GB" b="0" dirty="0"/>
              <a:t> </a:t>
            </a:r>
            <a:r>
              <a:rPr lang="en-GB" b="0" dirty="0" err="1"/>
              <a:t>aber</a:t>
            </a:r>
            <a:r>
              <a:rPr lang="en-GB" b="0" dirty="0"/>
              <a:t> </a:t>
            </a:r>
            <a:r>
              <a:rPr lang="en-GB" b="0" dirty="0" err="1"/>
              <a:t>leider</a:t>
            </a:r>
            <a:r>
              <a:rPr lang="en-GB" b="0" dirty="0"/>
              <a:t> </a:t>
            </a:r>
            <a:r>
              <a:rPr lang="en-GB" b="0" dirty="0" err="1"/>
              <a:t>nicht</a:t>
            </a:r>
            <a:r>
              <a:rPr lang="en-GB" b="0" dirty="0"/>
              <a:t> </a:t>
            </a:r>
            <a:r>
              <a:rPr lang="en-GB" b="0" dirty="0" err="1"/>
              <a:t>viel</a:t>
            </a:r>
            <a:r>
              <a:rPr lang="en-GB" b="0" dirty="0"/>
              <a:t> </a:t>
            </a:r>
            <a:r>
              <a:rPr lang="en-GB" b="0" dirty="0" err="1"/>
              <a:t>Obst</a:t>
            </a:r>
            <a:r>
              <a:rPr lang="en-GB" b="0" dirty="0"/>
              <a:t> </a:t>
            </a:r>
            <a:r>
              <a:rPr lang="en-GB" b="0" dirty="0" err="1"/>
              <a:t>im</a:t>
            </a:r>
            <a:r>
              <a:rPr lang="en-GB" b="0" dirty="0"/>
              <a:t> Garten.</a:t>
            </a:r>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8. Es </a:t>
            </a:r>
            <a:r>
              <a:rPr lang="en-GB" b="0" dirty="0" err="1"/>
              <a:t>gibt</a:t>
            </a:r>
            <a:r>
              <a:rPr lang="en-GB" b="0" dirty="0"/>
              <a:t> </a:t>
            </a:r>
            <a:r>
              <a:rPr lang="en-GB" b="0" dirty="0" err="1"/>
              <a:t>nicht</a:t>
            </a:r>
            <a:r>
              <a:rPr lang="en-GB" b="0" dirty="0"/>
              <a:t> so </a:t>
            </a:r>
            <a:r>
              <a:rPr lang="en-GB" b="0" dirty="0" err="1"/>
              <a:t>viele</a:t>
            </a:r>
            <a:r>
              <a:rPr lang="en-GB" b="0" dirty="0"/>
              <a:t> </a:t>
            </a:r>
            <a:r>
              <a:rPr lang="en-GB" b="0" dirty="0" err="1"/>
              <a:t>Städte</a:t>
            </a:r>
            <a:r>
              <a:rPr lang="en-GB" b="0" dirty="0"/>
              <a:t> in </a:t>
            </a:r>
            <a:r>
              <a:rPr lang="en-GB" b="0" dirty="0" err="1"/>
              <a:t>Schottland</a:t>
            </a:r>
            <a:r>
              <a:rPr lang="en-GB" b="0" dirty="0"/>
              <a:t>. Das Land </a:t>
            </a:r>
            <a:r>
              <a:rPr lang="en-GB" b="0" dirty="0" err="1"/>
              <a:t>ist</a:t>
            </a:r>
            <a:r>
              <a:rPr lang="en-GB" b="0" dirty="0"/>
              <a:t> </a:t>
            </a:r>
            <a:r>
              <a:rPr lang="en-GB" b="0" dirty="0" err="1"/>
              <a:t>ziemlich</a:t>
            </a:r>
            <a:r>
              <a:rPr lang="en-GB" b="0" dirty="0"/>
              <a:t> </a:t>
            </a:r>
            <a:r>
              <a:rPr lang="en-GB" b="0" dirty="0" err="1"/>
              <a:t>grün</a:t>
            </a:r>
            <a:r>
              <a:rPr lang="en-GB" b="0" dirty="0"/>
              <a:t>.</a:t>
            </a:r>
          </a:p>
          <a:p>
            <a:r>
              <a:rPr lang="en-GB" b="0" dirty="0"/>
              <a:t>9. Dort </a:t>
            </a:r>
            <a:r>
              <a:rPr lang="en-GB" b="0" dirty="0" err="1"/>
              <a:t>wohnen</a:t>
            </a:r>
            <a:r>
              <a:rPr lang="en-GB" b="0" dirty="0"/>
              <a:t> </a:t>
            </a:r>
            <a:r>
              <a:rPr lang="en-GB" b="0" dirty="0" err="1"/>
              <a:t>auch</a:t>
            </a:r>
            <a:r>
              <a:rPr lang="en-GB" b="0" dirty="0"/>
              <a:t> </a:t>
            </a:r>
            <a:r>
              <a:rPr lang="en-GB" b="0" dirty="0" err="1"/>
              <a:t>nicht</a:t>
            </a:r>
            <a:r>
              <a:rPr lang="en-GB" b="0" dirty="0"/>
              <a:t> so </a:t>
            </a:r>
            <a:r>
              <a:rPr lang="en-GB" b="0" dirty="0" err="1"/>
              <a:t>viele</a:t>
            </a:r>
            <a:r>
              <a:rPr lang="en-GB" b="0" dirty="0"/>
              <a:t> </a:t>
            </a:r>
            <a:r>
              <a:rPr lang="en-GB" b="0" dirty="0" err="1"/>
              <a:t>Leute</a:t>
            </a:r>
            <a:r>
              <a:rPr lang="en-GB" b="0" dirty="0"/>
              <a:t>.</a:t>
            </a:r>
          </a:p>
          <a:p>
            <a:r>
              <a:rPr lang="en-GB" b="0" dirty="0"/>
              <a:t>10. Die </a:t>
            </a:r>
            <a:r>
              <a:rPr lang="en-GB" b="0" dirty="0" err="1"/>
              <a:t>Leute</a:t>
            </a:r>
            <a:r>
              <a:rPr lang="en-GB" b="0" dirty="0"/>
              <a:t> in Glasgow </a:t>
            </a:r>
            <a:r>
              <a:rPr lang="en-GB" b="0" dirty="0" err="1"/>
              <a:t>haben</a:t>
            </a:r>
            <a:r>
              <a:rPr lang="en-GB" b="0" dirty="0"/>
              <a:t> </a:t>
            </a:r>
            <a:r>
              <a:rPr lang="en-GB" b="0" dirty="0" err="1"/>
              <a:t>nicht</a:t>
            </a:r>
            <a:r>
              <a:rPr lang="en-GB" b="0" dirty="0"/>
              <a:t> so </a:t>
            </a:r>
            <a:r>
              <a:rPr lang="en-GB" b="0" dirty="0" err="1"/>
              <a:t>viel</a:t>
            </a:r>
            <a:r>
              <a:rPr lang="en-GB" b="0" dirty="0"/>
              <a:t> Geld </a:t>
            </a:r>
            <a:r>
              <a:rPr lang="en-GB" b="0" dirty="0" err="1"/>
              <a:t>aber</a:t>
            </a:r>
            <a:r>
              <a:rPr lang="en-GB" b="0" dirty="0"/>
              <a:t> </a:t>
            </a:r>
            <a:r>
              <a:rPr lang="en-GB" b="0" dirty="0" err="1"/>
              <a:t>sie</a:t>
            </a:r>
            <a:r>
              <a:rPr lang="en-GB" b="0" dirty="0"/>
              <a:t> </a:t>
            </a:r>
            <a:r>
              <a:rPr lang="en-GB" b="0" dirty="0" err="1"/>
              <a:t>sind</a:t>
            </a:r>
            <a:r>
              <a:rPr lang="en-GB" b="0" dirty="0"/>
              <a:t> </a:t>
            </a:r>
            <a:r>
              <a:rPr lang="en-GB" b="0" dirty="0" err="1"/>
              <a:t>sehr</a:t>
            </a:r>
            <a:r>
              <a:rPr lang="en-GB" b="0" dirty="0"/>
              <a:t> nett!</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Frequency rankings of unknown cognates: Monster [&gt;4043], Steak [&gt;4043], </a:t>
            </a:r>
            <a:r>
              <a:rPr lang="en-GB" dirty="0" err="1"/>
              <a:t>Tomaten</a:t>
            </a:r>
            <a:r>
              <a:rPr lang="en-GB" dirty="0"/>
              <a:t> [&gt;4043], Wind [1080], </a:t>
            </a:r>
            <a:r>
              <a:rPr lang="en-GB" dirty="0" err="1"/>
              <a:t>vegetarisch</a:t>
            </a:r>
            <a:r>
              <a:rPr lang="en-GB" dirty="0"/>
              <a:t> [&gt;4043]</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450534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Free writing exercise to consolidate WO1 and WO2 with locations. Students use their notes from the previous listening activity to write sentences about Scotland.</a:t>
            </a:r>
          </a:p>
          <a:p>
            <a:endParaRPr lang="en-GB"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b="0" dirty="0"/>
              <a:t>Some suggested sentence beginnings are given. Elicit further examples from students and write them here.</a:t>
            </a:r>
          </a:p>
          <a:p>
            <a:endParaRPr lang="en-GB" b="0" dirty="0"/>
          </a:p>
          <a:p>
            <a:r>
              <a:rPr lang="en-GB" b="1" i="1" dirty="0"/>
              <a:t>Note: </a:t>
            </a:r>
            <a:r>
              <a:rPr lang="en-GB" b="0" dirty="0"/>
              <a:t>der </a:t>
            </a:r>
            <a:r>
              <a:rPr lang="en-GB" b="0" dirty="0" err="1"/>
              <a:t>Grund</a:t>
            </a:r>
            <a:r>
              <a:rPr lang="en-GB" b="0" dirty="0"/>
              <a:t> [230] was taught in 1.1.6.  Students may not recognise it immediately in its plural form.  Ensure that the meaning is clear, and ask students to identify which plural rule this is. Answer: Rule 1 - der/das</a:t>
            </a:r>
            <a:r>
              <a:rPr lang="en-GB" b="0" baseline="0" dirty="0"/>
              <a:t> nouns +</a:t>
            </a:r>
            <a:r>
              <a:rPr lang="en-GB" b="0" baseline="0" dirty="0" err="1"/>
              <a:t>Umlaut+e</a:t>
            </a:r>
            <a:r>
              <a:rPr lang="en-GB" b="0" baseline="0" dirty="0"/>
              <a:t>.</a:t>
            </a:r>
            <a:endParaRPr lang="en-GB" b="0"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72843D9-4757-4631-B0CD-BAA271821DF5}"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174923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759239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928433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256470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7483684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29789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399915151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636914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165483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2998293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281864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Tree>
    <p:extLst>
      <p:ext uri="{BB962C8B-B14F-4D97-AF65-F5344CB8AC3E}">
        <p14:creationId xmlns:p14="http://schemas.microsoft.com/office/powerpoint/2010/main" val="41830904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FA070A8-75FF-4F63-93B6-8413D3C9B57A}"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5659894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92147371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65229061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52949056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411383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solidFill>
                  <a:schemeClr val="accent5">
                    <a:lumMod val="50000"/>
                  </a:schemeClr>
                </a:solidFill>
                <a:latin typeface="Century Gothic" panose="020B0502020202020204" pitchFamily="34" charset="0"/>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5">
                    <a:lumMod val="50000"/>
                  </a:schemeClr>
                </a:solidFill>
                <a:latin typeface="Century Gothic" panose="020B0502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TextBox 3"/>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162490268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49115442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5"/>
            <a:ext cx="10515600" cy="1500187"/>
          </a:xfrm>
        </p:spPr>
        <p:txBody>
          <a:bodyPr/>
          <a:lstStyle>
            <a:lvl1pPr marL="0" indent="0">
              <a:buNone/>
              <a:defRPr sz="2400">
                <a:solidFill>
                  <a:schemeClr val="accent5">
                    <a:lumMod val="50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extLst>
      <p:ext uri="{BB962C8B-B14F-4D97-AF65-F5344CB8AC3E}">
        <p14:creationId xmlns:p14="http://schemas.microsoft.com/office/powerpoint/2010/main" val="10324673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7813103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3209600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2214350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FA070A8-75FF-4F63-93B6-8413D3C9B57A}" type="datetimeFigureOut">
              <a:rPr lang="en-GB" smtClean="0"/>
              <a:t>14/05/2020</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186840404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9719429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7"/>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extLst>
      <p:ext uri="{BB962C8B-B14F-4D97-AF65-F5344CB8AC3E}">
        <p14:creationId xmlns:p14="http://schemas.microsoft.com/office/powerpoint/2010/main" val="9116530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7"/>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TextBox 4"/>
          <p:cNvSpPr txBox="1"/>
          <p:nvPr userDrawn="1"/>
        </p:nvSpPr>
        <p:spPr>
          <a:xfrm>
            <a:off x="8240891" y="6494075"/>
            <a:ext cx="1986844" cy="276999"/>
          </a:xfrm>
          <a:prstGeom prst="rect">
            <a:avLst/>
          </a:prstGeom>
          <a:noFill/>
        </p:spPr>
        <p:txBody>
          <a:bodyPr wrap="square" rtlCol="0">
            <a:spAutoFit/>
          </a:bodyPr>
          <a:lstStyle/>
          <a:p>
            <a:r>
              <a:rPr lang="en-GB" sz="1200" dirty="0">
                <a:solidFill>
                  <a:schemeClr val="bg1"/>
                </a:solidFill>
                <a:latin typeface="Century Gothic" panose="020B0502020202020204" pitchFamily="34" charset="0"/>
              </a:rPr>
              <a:t>Rachel Hawkes</a:t>
            </a:r>
          </a:p>
        </p:txBody>
      </p:sp>
    </p:spTree>
    <p:extLst>
      <p:ext uri="{BB962C8B-B14F-4D97-AF65-F5344CB8AC3E}">
        <p14:creationId xmlns:p14="http://schemas.microsoft.com/office/powerpoint/2010/main" val="294299586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0370478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89369534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2_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17598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0FA070A8-75FF-4F63-93B6-8413D3C9B57A}"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882403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0FA070A8-75FF-4F63-93B6-8413D3C9B57A}" type="datetimeFigureOut">
              <a:rPr lang="en-GB" smtClean="0"/>
              <a:t>14/05/2020</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417876454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0FA070A8-75FF-4F63-93B6-8413D3C9B57A}" type="datetimeFigureOut">
              <a:rPr lang="en-GB" smtClean="0"/>
              <a:t>14/05/2020</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1650634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FA070A8-75FF-4F63-93B6-8413D3C9B57A}" type="datetimeFigureOut">
              <a:rPr lang="en-GB" smtClean="0"/>
              <a:t>14/05/2020</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745288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29317425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FA070A8-75FF-4F63-93B6-8413D3C9B57A}" type="datetimeFigureOut">
              <a:rPr lang="en-GB" smtClean="0"/>
              <a:t>14/05/2020</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005E9109-AB8D-4945-A2DA-93F8155F9609}" type="slidenum">
              <a:rPr lang="en-GB" smtClean="0"/>
              <a:t>‹#›</a:t>
            </a:fld>
            <a:endParaRPr lang="en-GB"/>
          </a:p>
        </p:txBody>
      </p:sp>
    </p:spTree>
    <p:extLst>
      <p:ext uri="{BB962C8B-B14F-4D97-AF65-F5344CB8AC3E}">
        <p14:creationId xmlns:p14="http://schemas.microsoft.com/office/powerpoint/2010/main" val="39229148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jp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FA070A8-75FF-4F63-93B6-8413D3C9B57A}" type="datetimeFigureOut">
              <a:rPr lang="en-GB" smtClean="0"/>
              <a:t>14/05/2020</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05E9109-AB8D-4945-A2DA-93F8155F9609}" type="slidenum">
              <a:rPr lang="en-GB" smtClean="0"/>
              <a:t>‹#›</a:t>
            </a:fld>
            <a:endParaRPr lang="en-GB"/>
          </a:p>
        </p:txBody>
      </p:sp>
    </p:spTree>
    <p:extLst>
      <p:ext uri="{BB962C8B-B14F-4D97-AF65-F5344CB8AC3E}">
        <p14:creationId xmlns:p14="http://schemas.microsoft.com/office/powerpoint/2010/main" val="2932965656"/>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090621439"/>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443073"/>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150495260"/>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 id="2147483710" r:id="rId12"/>
  </p:sldLayoutIdLst>
  <p:txStyles>
    <p:title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accent5">
              <a:lumMod val="50000"/>
            </a:schemeClr>
          </a:solidFill>
          <a:latin typeface="Century Gothic" panose="020B0502020202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accent5">
              <a:lumMod val="50000"/>
            </a:schemeClr>
          </a:solidFill>
          <a:latin typeface="Century Gothic" panose="020B0502020202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accent5">
              <a:lumMod val="50000"/>
            </a:schemeClr>
          </a:solidFill>
          <a:latin typeface="Century Gothic" panose="020B0502020202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accent5">
              <a:lumMod val="50000"/>
            </a:schemeClr>
          </a:solidFill>
          <a:latin typeface="Century Gothic" panose="020B0502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4.xml.rels><?xml version="1.0" encoding="UTF-8" standalone="yes"?>
<Relationships xmlns="http://schemas.openxmlformats.org/package/2006/relationships"><Relationship Id="rId8" Type="http://schemas.openxmlformats.org/officeDocument/2006/relationships/audio" Target="../media/audio4.wav"/><Relationship Id="rId13" Type="http://schemas.openxmlformats.org/officeDocument/2006/relationships/audio" Target="../media/audio9.wav"/><Relationship Id="rId3" Type="http://schemas.openxmlformats.org/officeDocument/2006/relationships/image" Target="../media/image1.jpg"/><Relationship Id="rId7" Type="http://schemas.openxmlformats.org/officeDocument/2006/relationships/audio" Target="../media/audio3.wav"/><Relationship Id="rId12" Type="http://schemas.openxmlformats.org/officeDocument/2006/relationships/audio" Target="../media/audio8.wav"/><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audio" Target="../media/audio2.wav"/><Relationship Id="rId11" Type="http://schemas.openxmlformats.org/officeDocument/2006/relationships/audio" Target="../media/audio7.wav"/><Relationship Id="rId5" Type="http://schemas.openxmlformats.org/officeDocument/2006/relationships/audio" Target="../media/audio1.wav"/><Relationship Id="rId15" Type="http://schemas.openxmlformats.org/officeDocument/2006/relationships/image" Target="../media/image5.gif"/><Relationship Id="rId10" Type="http://schemas.openxmlformats.org/officeDocument/2006/relationships/audio" Target="../media/audio6.wav"/><Relationship Id="rId4" Type="http://schemas.openxmlformats.org/officeDocument/2006/relationships/image" Target="../media/image3.png"/><Relationship Id="rId9" Type="http://schemas.openxmlformats.org/officeDocument/2006/relationships/audio" Target="../media/audio5.wav"/><Relationship Id="rId14" Type="http://schemas.openxmlformats.org/officeDocument/2006/relationships/audio" Target="../media/audio10.wav"/></Relationships>
</file>

<file path=ppt/slides/_rels/slide5.xml.rels><?xml version="1.0" encoding="UTF-8" standalone="yes"?>
<Relationships xmlns="http://schemas.openxmlformats.org/package/2006/relationships"><Relationship Id="rId8" Type="http://schemas.openxmlformats.org/officeDocument/2006/relationships/audio" Target="../media/audio14.wav"/><Relationship Id="rId13" Type="http://schemas.openxmlformats.org/officeDocument/2006/relationships/audio" Target="../media/audio19.wav"/><Relationship Id="rId3" Type="http://schemas.openxmlformats.org/officeDocument/2006/relationships/image" Target="../media/image1.jpg"/><Relationship Id="rId7" Type="http://schemas.openxmlformats.org/officeDocument/2006/relationships/audio" Target="../media/audio13.wav"/><Relationship Id="rId12" Type="http://schemas.openxmlformats.org/officeDocument/2006/relationships/audio" Target="../media/audio18.wav"/><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audio" Target="../media/audio12.wav"/><Relationship Id="rId11" Type="http://schemas.openxmlformats.org/officeDocument/2006/relationships/audio" Target="../media/audio17.wav"/><Relationship Id="rId5" Type="http://schemas.openxmlformats.org/officeDocument/2006/relationships/audio" Target="../media/audio11.wav"/><Relationship Id="rId15" Type="http://schemas.openxmlformats.org/officeDocument/2006/relationships/image" Target="../media/image5.gif"/><Relationship Id="rId10" Type="http://schemas.openxmlformats.org/officeDocument/2006/relationships/audio" Target="../media/audio16.wav"/><Relationship Id="rId4" Type="http://schemas.openxmlformats.org/officeDocument/2006/relationships/image" Target="../media/image3.png"/><Relationship Id="rId9" Type="http://schemas.openxmlformats.org/officeDocument/2006/relationships/audio" Target="../media/audio15.wav"/><Relationship Id="rId14" Type="http://schemas.openxmlformats.org/officeDocument/2006/relationships/audio" Target="../media/audio20.wav"/></Relationships>
</file>

<file path=ppt/slides/_rels/slide6.xml.rels><?xml version="1.0" encoding="UTF-8" standalone="yes"?>
<Relationships xmlns="http://schemas.openxmlformats.org/package/2006/relationships"><Relationship Id="rId8" Type="http://schemas.openxmlformats.org/officeDocument/2006/relationships/audio" Target="../media/audio23.wav"/><Relationship Id="rId13" Type="http://schemas.openxmlformats.org/officeDocument/2006/relationships/audio" Target="../media/audio27.wav"/><Relationship Id="rId18" Type="http://schemas.openxmlformats.org/officeDocument/2006/relationships/image" Target="../media/image8.png"/><Relationship Id="rId3" Type="http://schemas.openxmlformats.org/officeDocument/2006/relationships/image" Target="../media/image1.jpg"/><Relationship Id="rId7" Type="http://schemas.openxmlformats.org/officeDocument/2006/relationships/audio" Target="../media/audio22.wav"/><Relationship Id="rId12" Type="http://schemas.openxmlformats.org/officeDocument/2006/relationships/audio" Target="../media/audio26.wav"/><Relationship Id="rId17" Type="http://schemas.openxmlformats.org/officeDocument/2006/relationships/audio" Target="../media/audio31.wav"/><Relationship Id="rId2" Type="http://schemas.openxmlformats.org/officeDocument/2006/relationships/notesSlide" Target="../notesSlides/notesSlide6.xml"/><Relationship Id="rId16" Type="http://schemas.openxmlformats.org/officeDocument/2006/relationships/audio" Target="../media/audio30.wav"/><Relationship Id="rId20" Type="http://schemas.openxmlformats.org/officeDocument/2006/relationships/image" Target="../media/image10.gif"/><Relationship Id="rId1" Type="http://schemas.openxmlformats.org/officeDocument/2006/relationships/slideLayout" Target="../slideLayouts/slideLayout13.xml"/><Relationship Id="rId6" Type="http://schemas.openxmlformats.org/officeDocument/2006/relationships/audio" Target="../media/audio21.wav"/><Relationship Id="rId11" Type="http://schemas.openxmlformats.org/officeDocument/2006/relationships/image" Target="../media/image7.png"/><Relationship Id="rId5" Type="http://schemas.openxmlformats.org/officeDocument/2006/relationships/image" Target="../media/image6.gif"/><Relationship Id="rId15" Type="http://schemas.openxmlformats.org/officeDocument/2006/relationships/audio" Target="../media/audio29.wav"/><Relationship Id="rId10" Type="http://schemas.openxmlformats.org/officeDocument/2006/relationships/audio" Target="../media/audio25.wav"/><Relationship Id="rId19" Type="http://schemas.openxmlformats.org/officeDocument/2006/relationships/image" Target="../media/image9.png"/><Relationship Id="rId4" Type="http://schemas.openxmlformats.org/officeDocument/2006/relationships/image" Target="../media/image3.png"/><Relationship Id="rId9" Type="http://schemas.openxmlformats.org/officeDocument/2006/relationships/audio" Target="../media/audio24.wav"/><Relationship Id="rId14" Type="http://schemas.openxmlformats.org/officeDocument/2006/relationships/audio" Target="../media/audio28.wav"/></Relationships>
</file>

<file path=ppt/slides/_rels/slide7.xml.rels><?xml version="1.0" encoding="UTF-8" standalone="yes"?>
<Relationships xmlns="http://schemas.openxmlformats.org/package/2006/relationships"><Relationship Id="rId8" Type="http://schemas.openxmlformats.org/officeDocument/2006/relationships/audio" Target="../media/audio35.wav"/><Relationship Id="rId13" Type="http://schemas.openxmlformats.org/officeDocument/2006/relationships/audio" Target="../media/audio39.wav"/><Relationship Id="rId18" Type="http://schemas.openxmlformats.org/officeDocument/2006/relationships/image" Target="../media/image9.png"/><Relationship Id="rId3" Type="http://schemas.openxmlformats.org/officeDocument/2006/relationships/image" Target="../media/image3.png"/><Relationship Id="rId7" Type="http://schemas.openxmlformats.org/officeDocument/2006/relationships/audio" Target="../media/audio34.wav"/><Relationship Id="rId12" Type="http://schemas.openxmlformats.org/officeDocument/2006/relationships/audio" Target="../media/audio38.wav"/><Relationship Id="rId17" Type="http://schemas.openxmlformats.org/officeDocument/2006/relationships/image" Target="../media/image8.png"/><Relationship Id="rId2" Type="http://schemas.openxmlformats.org/officeDocument/2006/relationships/notesSlide" Target="../notesSlides/notesSlide7.xml"/><Relationship Id="rId16" Type="http://schemas.openxmlformats.org/officeDocument/2006/relationships/audio" Target="../media/audio31.wav"/><Relationship Id="rId1" Type="http://schemas.openxmlformats.org/officeDocument/2006/relationships/slideLayout" Target="../slideLayouts/slideLayout13.xml"/><Relationship Id="rId6" Type="http://schemas.openxmlformats.org/officeDocument/2006/relationships/audio" Target="../media/audio33.wav"/><Relationship Id="rId11" Type="http://schemas.openxmlformats.org/officeDocument/2006/relationships/audio" Target="../media/audio37.wav"/><Relationship Id="rId5" Type="http://schemas.openxmlformats.org/officeDocument/2006/relationships/audio" Target="../media/audio32.wav"/><Relationship Id="rId15" Type="http://schemas.openxmlformats.org/officeDocument/2006/relationships/audio" Target="../media/audio41.wav"/><Relationship Id="rId10" Type="http://schemas.openxmlformats.org/officeDocument/2006/relationships/image" Target="../media/image7.png"/><Relationship Id="rId19" Type="http://schemas.openxmlformats.org/officeDocument/2006/relationships/image" Target="../media/image10.gif"/><Relationship Id="rId4" Type="http://schemas.openxmlformats.org/officeDocument/2006/relationships/image" Target="../media/image6.gif"/><Relationship Id="rId9" Type="http://schemas.openxmlformats.org/officeDocument/2006/relationships/audio" Target="../media/audio36.wav"/><Relationship Id="rId14" Type="http://schemas.openxmlformats.org/officeDocument/2006/relationships/audio" Target="../media/audio40.wav"/></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6.gif"/><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descr="background rectangle">
            <a:extLst>
              <a:ext uri="{C183D7F6-B498-43B3-948B-1728B52AA6E4}">
                <adec:decorative xmlns:adec="http://schemas.microsoft.com/office/drawing/2017/decorative" val="1"/>
              </a:ext>
            </a:extLst>
          </p:cNvPr>
          <p:cNvGrpSpPr/>
          <p:nvPr/>
        </p:nvGrpSpPr>
        <p:grpSpPr>
          <a:xfrm>
            <a:off x="-56445" y="0"/>
            <a:ext cx="12192000" cy="6858000"/>
            <a:chOff x="-56445" y="0"/>
            <a:chExt cx="12192000" cy="6858000"/>
          </a:xfrm>
        </p:grpSpPr>
        <p:grpSp>
          <p:nvGrpSpPr>
            <p:cNvPr id="8" name="Group 7"/>
            <p:cNvGrpSpPr/>
            <p:nvPr/>
          </p:nvGrpSpPr>
          <p:grpSpPr>
            <a:xfrm>
              <a:off x="-56445" y="0"/>
              <a:ext cx="12192000" cy="6858000"/>
              <a:chOff x="0" y="0"/>
              <a:chExt cx="12192000" cy="6858000"/>
            </a:xfrm>
            <a:solidFill>
              <a:srgbClr val="FBF0D5"/>
            </a:solidFill>
          </p:grpSpPr>
          <p:sp>
            <p:nvSpPr>
              <p:cNvPr id="9" name="Isosceles Triangle 8">
                <a:extLst>
                  <a:ext uri="{C183D7F6-B498-43B3-948B-1728B52AA6E4}">
                    <adec:decorative xmlns:adec="http://schemas.microsoft.com/office/drawing/2017/decorative" val="1"/>
                  </a:ext>
                </a:extLst>
              </p:cNvPr>
              <p:cNvSpPr/>
              <p:nvPr/>
            </p:nvSpPr>
            <p:spPr>
              <a:xfrm rot="5400000">
                <a:off x="4992512" y="-341488"/>
                <a:ext cx="6857998" cy="7540978"/>
              </a:xfrm>
              <a:prstGeom prst="triangle">
                <a:avLst>
                  <a:gd name="adj"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10" name="Rectangle 9">
                <a:extLst>
                  <a:ext uri="{C183D7F6-B498-43B3-948B-1728B52AA6E4}">
                    <adec:decorative xmlns:adec="http://schemas.microsoft.com/office/drawing/2017/decorative" val="1"/>
                  </a:ext>
                </a:extLst>
              </p:cNvPr>
              <p:cNvSpPr/>
              <p:nvPr/>
            </p:nvSpPr>
            <p:spPr>
              <a:xfrm>
                <a:off x="0" y="0"/>
                <a:ext cx="4651022" cy="68580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4" name="Isosceles Triangle 3">
              <a:extLst>
                <a:ext uri="{C183D7F6-B498-43B3-948B-1728B52AA6E4}">
                  <adec:decorative xmlns:adec="http://schemas.microsoft.com/office/drawing/2017/decorative" val="1"/>
                </a:ext>
              </a:extLst>
            </p:cNvPr>
            <p:cNvSpPr/>
            <p:nvPr/>
          </p:nvSpPr>
          <p:spPr>
            <a:xfrm rot="5400000">
              <a:off x="4636029" y="-341488"/>
              <a:ext cx="6857998" cy="7540978"/>
            </a:xfrm>
            <a:prstGeom prst="triangle">
              <a:avLst>
                <a:gd name="adj" fmla="val 0"/>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sp>
          <p:nvSpPr>
            <p:cNvPr id="5" name="Rectangle 4">
              <a:extLst>
                <a:ext uri="{C183D7F6-B498-43B3-948B-1728B52AA6E4}">
                  <adec:decorative xmlns:adec="http://schemas.microsoft.com/office/drawing/2017/decorative" val="1"/>
                </a:ext>
              </a:extLst>
            </p:cNvPr>
            <p:cNvSpPr/>
            <p:nvPr/>
          </p:nvSpPr>
          <p:spPr>
            <a:xfrm>
              <a:off x="-56445" y="0"/>
              <a:ext cx="4350984" cy="6858000"/>
            </a:xfrm>
            <a:prstGeom prst="rect">
              <a:avLst/>
            </a:prstGeom>
            <a:solidFill>
              <a:srgbClr val="DAA5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prstClr val="white"/>
                </a:solidFill>
              </a:endParaRPr>
            </a:p>
          </p:txBody>
        </p:sp>
      </p:grpSp>
      <p:sp>
        <p:nvSpPr>
          <p:cNvPr id="2" name="Title 1">
            <a:extLst>
              <a:ext uri="{FF2B5EF4-FFF2-40B4-BE49-F238E27FC236}">
                <a16:creationId xmlns:a16="http://schemas.microsoft.com/office/drawing/2014/main" id="{16523271-2662-084F-9684-6AEBCCC2B9E3}"/>
              </a:ext>
            </a:extLst>
          </p:cNvPr>
          <p:cNvSpPr>
            <a:spLocks noGrp="1"/>
          </p:cNvSpPr>
          <p:nvPr>
            <p:ph type="ctrTitle"/>
          </p:nvPr>
        </p:nvSpPr>
        <p:spPr>
          <a:xfrm>
            <a:off x="177929" y="1823325"/>
            <a:ext cx="9144000" cy="894779"/>
          </a:xfrm>
        </p:spPr>
        <p:txBody>
          <a:bodyPr/>
          <a:lstStyle/>
          <a:p>
            <a:pPr lvl="0" algn="l">
              <a:lnSpc>
                <a:spcPct val="100000"/>
              </a:lnSpc>
              <a:spcBef>
                <a:spcPts val="0"/>
              </a:spcBef>
            </a:pPr>
            <a:r>
              <a:rPr lang="en-GB" sz="4000" b="1" dirty="0">
                <a:solidFill>
                  <a:prstClr val="white"/>
                </a:solidFill>
                <a:latin typeface="Century Gothic" panose="020B0502020202020204" pitchFamily="34" charset="0"/>
                <a:ea typeface="+mn-ea"/>
                <a:cs typeface="+mn-cs"/>
              </a:rPr>
              <a:t>Grammar</a:t>
            </a:r>
            <a:endParaRPr lang="en-US" dirty="0"/>
          </a:p>
        </p:txBody>
      </p:sp>
      <p:sp>
        <p:nvSpPr>
          <p:cNvPr id="6" name="Subtitle 5">
            <a:extLst>
              <a:ext uri="{FF2B5EF4-FFF2-40B4-BE49-F238E27FC236}">
                <a16:creationId xmlns:a16="http://schemas.microsoft.com/office/drawing/2014/main" id="{E9EA1430-5959-D841-A022-9618BF178F2D}"/>
              </a:ext>
            </a:extLst>
          </p:cNvPr>
          <p:cNvSpPr>
            <a:spLocks noGrp="1"/>
          </p:cNvSpPr>
          <p:nvPr>
            <p:ph type="subTitle" idx="1"/>
          </p:nvPr>
        </p:nvSpPr>
        <p:spPr>
          <a:xfrm>
            <a:off x="177929" y="2718104"/>
            <a:ext cx="7778224" cy="1655762"/>
          </a:xfrm>
        </p:spPr>
        <p:txBody>
          <a:bodyPr/>
          <a:lstStyle/>
          <a:p>
            <a:pPr lvl="0" algn="l"/>
            <a:r>
              <a:rPr lang="en-GB" sz="3000" dirty="0">
                <a:solidFill>
                  <a:prstClr val="white"/>
                </a:solidFill>
                <a:latin typeface="Century Gothic" panose="020B0502020202020204" pitchFamily="34" charset="0"/>
              </a:rPr>
              <a:t>Word order 2 with adverbs of location</a:t>
            </a:r>
          </a:p>
        </p:txBody>
      </p:sp>
      <p:sp>
        <p:nvSpPr>
          <p:cNvPr id="14" name="Title 3">
            <a:extLst>
              <a:ext uri="{FF2B5EF4-FFF2-40B4-BE49-F238E27FC236}">
                <a16:creationId xmlns:a16="http://schemas.microsoft.com/office/drawing/2014/main" id="{7B424077-B2D5-46AA-BDA8-6FF15DA500E8}"/>
              </a:ext>
            </a:extLst>
          </p:cNvPr>
          <p:cNvSpPr txBox="1">
            <a:spLocks/>
          </p:cNvSpPr>
          <p:nvPr/>
        </p:nvSpPr>
        <p:spPr>
          <a:xfrm>
            <a:off x="167263" y="5177802"/>
            <a:ext cx="5784972" cy="998893"/>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Y7 German </a:t>
            </a: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Term 3.1 - Week 6</a:t>
            </a:r>
          </a:p>
        </p:txBody>
      </p:sp>
      <p:sp>
        <p:nvSpPr>
          <p:cNvPr id="16" name="Title 3">
            <a:extLst>
              <a:ext uri="{FF2B5EF4-FFF2-40B4-BE49-F238E27FC236}">
                <a16:creationId xmlns:a16="http://schemas.microsoft.com/office/drawing/2014/main" id="{638AEC8F-C9FD-A549-80E9-260E66E632C7}"/>
              </a:ext>
            </a:extLst>
          </p:cNvPr>
          <p:cNvSpPr txBox="1">
            <a:spLocks/>
          </p:cNvSpPr>
          <p:nvPr/>
        </p:nvSpPr>
        <p:spPr>
          <a:xfrm>
            <a:off x="167263" y="6030721"/>
            <a:ext cx="5784972" cy="594189"/>
          </a:xfrm>
          <a:prstGeom prst="rect">
            <a:avLst/>
          </a:prstGeom>
        </p:spPr>
        <p:txBody>
          <a:bodyPr anchor="ctr"/>
          <a:lstStyle>
            <a:lvl1pPr algn="l" defTabSz="914400" rtl="0" eaLnBrk="1" latinLnBrk="0" hangingPunct="1">
              <a:lnSpc>
                <a:spcPct val="90000"/>
              </a:lnSpc>
              <a:spcBef>
                <a:spcPct val="0"/>
              </a:spcBef>
              <a:buNone/>
              <a:defRPr sz="4400" kern="1200">
                <a:solidFill>
                  <a:schemeClr val="accent5">
                    <a:lumMod val="50000"/>
                  </a:schemeClr>
                </a:solidFill>
                <a:latin typeface="Tw Cen MT" panose="020B06020201040206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rPr>
              <a:t>Natalie Finlayson/ Rachel Hawkes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16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GB" sz="1400" dirty="0">
                <a:solidFill>
                  <a:prstClr val="white"/>
                </a:solidFill>
                <a:latin typeface="Century Gothic" panose="020B0502020202020204" pitchFamily="34" charset="0"/>
              </a:rPr>
              <a:t>Date updated: 14/05/20</a:t>
            </a:r>
            <a:endParaRPr kumimoji="0" lang="en-GB" sz="1400" b="0"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pic>
        <p:nvPicPr>
          <p:cNvPr id="15" name="Picture 14" descr="NCELP logo"/>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45561" y="6458444"/>
            <a:ext cx="3077513" cy="288077"/>
          </a:xfrm>
          <a:prstGeom prst="rect">
            <a:avLst/>
          </a:prstGeom>
        </p:spPr>
      </p:pic>
    </p:spTree>
    <p:extLst>
      <p:ext uri="{BB962C8B-B14F-4D97-AF65-F5344CB8AC3E}">
        <p14:creationId xmlns:p14="http://schemas.microsoft.com/office/powerpoint/2010/main" val="104858809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err="1">
                <a:solidFill>
                  <a:schemeClr val="bg1"/>
                </a:solidFill>
              </a:rPr>
              <a:t>Lokaladverbien</a:t>
            </a:r>
            <a:endParaRPr lang="en-GB" sz="3600" b="1" dirty="0">
              <a:solidFill>
                <a:schemeClr val="bg1"/>
              </a:solidFill>
            </a:endParaRPr>
          </a:p>
        </p:txBody>
      </p:sp>
      <p:sp>
        <p:nvSpPr>
          <p:cNvPr id="5" name="Rounded Rectangle 11">
            <a:extLst>
              <a:ext uri="{FF2B5EF4-FFF2-40B4-BE49-F238E27FC236}">
                <a16:creationId xmlns:a16="http://schemas.microsoft.com/office/drawing/2014/main" id="{483D7EB9-C2AA-4190-98DE-925F861600E9}"/>
              </a:ext>
            </a:extLst>
          </p:cNvPr>
          <p:cNvSpPr/>
          <p:nvPr/>
        </p:nvSpPr>
        <p:spPr>
          <a:xfrm>
            <a:off x="10275570" y="247046"/>
            <a:ext cx="1681757" cy="484474"/>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6" name="TextBox 5">
            <a:extLst>
              <a:ext uri="{FF2B5EF4-FFF2-40B4-BE49-F238E27FC236}">
                <a16:creationId xmlns:a16="http://schemas.microsoft.com/office/drawing/2014/main" id="{1423762F-F532-40A9-93C8-555F4E21B6F1}"/>
              </a:ext>
            </a:extLst>
          </p:cNvPr>
          <p:cNvSpPr txBox="1"/>
          <p:nvPr/>
        </p:nvSpPr>
        <p:spPr>
          <a:xfrm>
            <a:off x="114040" y="1268730"/>
            <a:ext cx="11751587"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Adverbs of location give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formation about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where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we do things. Here are some examples.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Dativ</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oder</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Akkusativ</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Ordne</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pic>
        <p:nvPicPr>
          <p:cNvPr id="7" name="Picture 2" descr="Map, Pin, Icon, Map Pin, Travel">
            <a:extLst>
              <a:ext uri="{FF2B5EF4-FFF2-40B4-BE49-F238E27FC236}">
                <a16:creationId xmlns:a16="http://schemas.microsoft.com/office/drawing/2014/main" id="{9F1EC7A7-7ABA-404B-B568-C9167DFC5E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01978" y="247046"/>
            <a:ext cx="1783385" cy="1015663"/>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CE5E658-9F93-41F8-9440-558A74F66268}"/>
              </a:ext>
            </a:extLst>
          </p:cNvPr>
          <p:cNvSpPr txBox="1"/>
          <p:nvPr/>
        </p:nvSpPr>
        <p:spPr>
          <a:xfrm>
            <a:off x="3918993" y="3337967"/>
            <a:ext cx="97181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6.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dort</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3" name="TextBox 22">
            <a:extLst>
              <a:ext uri="{FF2B5EF4-FFF2-40B4-BE49-F238E27FC236}">
                <a16:creationId xmlns:a16="http://schemas.microsoft.com/office/drawing/2014/main" id="{F883AC26-3DC1-4CDF-9AC0-0B22C37A28F6}"/>
              </a:ext>
            </a:extLst>
          </p:cNvPr>
          <p:cNvSpPr txBox="1"/>
          <p:nvPr/>
        </p:nvSpPr>
        <p:spPr>
          <a:xfrm>
            <a:off x="171353" y="3672701"/>
            <a:ext cx="275606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5.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Klassenzimmer</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4" name="TextBox 23">
            <a:extLst>
              <a:ext uri="{FF2B5EF4-FFF2-40B4-BE49-F238E27FC236}">
                <a16:creationId xmlns:a16="http://schemas.microsoft.com/office/drawing/2014/main" id="{A266AF0B-3F9A-4420-82FB-136F59027D45}"/>
              </a:ext>
            </a:extLst>
          </p:cNvPr>
          <p:cNvSpPr txBox="1"/>
          <p:nvPr/>
        </p:nvSpPr>
        <p:spPr>
          <a:xfrm>
            <a:off x="5582296" y="2128471"/>
            <a:ext cx="265714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3.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Schottland</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5" name="TextBox 24">
            <a:extLst>
              <a:ext uri="{FF2B5EF4-FFF2-40B4-BE49-F238E27FC236}">
                <a16:creationId xmlns:a16="http://schemas.microsoft.com/office/drawing/2014/main" id="{B85B9114-3549-4092-9F97-0BBA1AD13AF7}"/>
              </a:ext>
            </a:extLst>
          </p:cNvPr>
          <p:cNvSpPr txBox="1"/>
          <p:nvPr/>
        </p:nvSpPr>
        <p:spPr>
          <a:xfrm>
            <a:off x="6428092" y="4769362"/>
            <a:ext cx="212763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15.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nach</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Hause</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6" name="TextBox 25">
            <a:extLst>
              <a:ext uri="{FF2B5EF4-FFF2-40B4-BE49-F238E27FC236}">
                <a16:creationId xmlns:a16="http://schemas.microsoft.com/office/drawing/2014/main" id="{66E63F35-F6B5-44BB-BF31-D664C92A59F7}"/>
              </a:ext>
            </a:extLst>
          </p:cNvPr>
          <p:cNvSpPr txBox="1"/>
          <p:nvPr/>
        </p:nvSpPr>
        <p:spPr>
          <a:xfrm>
            <a:off x="2627860" y="2648868"/>
            <a:ext cx="233706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2. in der Schule</a:t>
            </a:r>
          </a:p>
        </p:txBody>
      </p:sp>
      <p:sp>
        <p:nvSpPr>
          <p:cNvPr id="27" name="TextBox 26">
            <a:extLst>
              <a:ext uri="{FF2B5EF4-FFF2-40B4-BE49-F238E27FC236}">
                <a16:creationId xmlns:a16="http://schemas.microsoft.com/office/drawing/2014/main" id="{89CA4F9C-64C0-4255-ADEA-627F085B3E5B}"/>
              </a:ext>
            </a:extLst>
          </p:cNvPr>
          <p:cNvSpPr txBox="1"/>
          <p:nvPr/>
        </p:nvSpPr>
        <p:spPr>
          <a:xfrm>
            <a:off x="3080280" y="4147354"/>
            <a:ext cx="18105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11.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zu</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Hause</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9425E49D-2AF1-4E3B-8576-64FD4897D68A}"/>
              </a:ext>
            </a:extLst>
          </p:cNvPr>
          <p:cNvSpPr txBox="1"/>
          <p:nvPr/>
        </p:nvSpPr>
        <p:spPr>
          <a:xfrm>
            <a:off x="7888710" y="3326783"/>
            <a:ext cx="107932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8.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hier</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26BB82A6-577C-4AFA-998A-0D7E95BAA242}"/>
              </a:ext>
            </a:extLst>
          </p:cNvPr>
          <p:cNvSpPr txBox="1"/>
          <p:nvPr/>
        </p:nvSpPr>
        <p:spPr>
          <a:xfrm>
            <a:off x="6005608" y="2952263"/>
            <a:ext cx="181052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7.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Zimmer</a:t>
            </a:r>
          </a:p>
        </p:txBody>
      </p:sp>
      <p:sp>
        <p:nvSpPr>
          <p:cNvPr id="31" name="TextBox 30">
            <a:extLst>
              <a:ext uri="{FF2B5EF4-FFF2-40B4-BE49-F238E27FC236}">
                <a16:creationId xmlns:a16="http://schemas.microsoft.com/office/drawing/2014/main" id="{CDAA4DFE-F778-4CD6-BE24-EEE90A5BD8A8}"/>
              </a:ext>
            </a:extLst>
          </p:cNvPr>
          <p:cNvSpPr txBox="1"/>
          <p:nvPr/>
        </p:nvSpPr>
        <p:spPr>
          <a:xfrm>
            <a:off x="9587453" y="3675309"/>
            <a:ext cx="222512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9. in den Garten</a:t>
            </a:r>
          </a:p>
        </p:txBody>
      </p:sp>
      <p:sp>
        <p:nvSpPr>
          <p:cNvPr id="32" name="TextBox 31">
            <a:extLst>
              <a:ext uri="{FF2B5EF4-FFF2-40B4-BE49-F238E27FC236}">
                <a16:creationId xmlns:a16="http://schemas.microsoft.com/office/drawing/2014/main" id="{110F560B-BBDC-44E7-A3EB-E9CEA50117DC}"/>
              </a:ext>
            </a:extLst>
          </p:cNvPr>
          <p:cNvSpPr txBox="1"/>
          <p:nvPr/>
        </p:nvSpPr>
        <p:spPr>
          <a:xfrm>
            <a:off x="5582296" y="3910504"/>
            <a:ext cx="2153575"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12. in die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Kirche</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A2E11E4A-8F03-482E-97F4-7344EB275A8D}"/>
              </a:ext>
            </a:extLst>
          </p:cNvPr>
          <p:cNvSpPr txBox="1"/>
          <p:nvPr/>
        </p:nvSpPr>
        <p:spPr>
          <a:xfrm>
            <a:off x="4161614" y="4831011"/>
            <a:ext cx="1606627"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14. in Wien</a:t>
            </a:r>
          </a:p>
        </p:txBody>
      </p:sp>
      <p:sp>
        <p:nvSpPr>
          <p:cNvPr id="34" name="TextBox 33">
            <a:extLst>
              <a:ext uri="{FF2B5EF4-FFF2-40B4-BE49-F238E27FC236}">
                <a16:creationId xmlns:a16="http://schemas.microsoft.com/office/drawing/2014/main" id="{636C7C8C-7378-4CDD-9FD7-C6E325580100}"/>
              </a:ext>
            </a:extLst>
          </p:cNvPr>
          <p:cNvSpPr txBox="1"/>
          <p:nvPr/>
        </p:nvSpPr>
        <p:spPr>
          <a:xfrm>
            <a:off x="9040616" y="2656369"/>
            <a:ext cx="3037344"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4. auf den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Markt</a:t>
            </a:r>
            <a:endPar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A74EE1EE-7117-413B-B634-EA35749CE5BE}"/>
              </a:ext>
            </a:extLst>
          </p:cNvPr>
          <p:cNvSpPr txBox="1"/>
          <p:nvPr/>
        </p:nvSpPr>
        <p:spPr>
          <a:xfrm>
            <a:off x="382205" y="2887410"/>
            <a:ext cx="1675908"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 </a:t>
            </a:r>
            <a:r>
              <a:rPr kumimoji="0" lang="en-GB" sz="2000" b="0" i="0" u="none" strike="noStrike" kern="1200" cap="none" spc="0" normalizeH="0" baseline="0" noProof="0" dirty="0" err="1">
                <a:ln>
                  <a:noFill/>
                </a:ln>
                <a:solidFill>
                  <a:srgbClr val="00B050"/>
                </a:solidFill>
                <a:effectLst/>
                <a:uLnTx/>
                <a:uFillTx/>
                <a:latin typeface="Century Gothic" panose="020F0302020204030204"/>
                <a:ea typeface="+mn-ea"/>
                <a:cs typeface="+mn-cs"/>
              </a:rPr>
              <a:t>im</a:t>
            </a: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 Verein</a:t>
            </a:r>
          </a:p>
        </p:txBody>
      </p:sp>
      <p:sp>
        <p:nvSpPr>
          <p:cNvPr id="36" name="TextBox 35">
            <a:extLst>
              <a:ext uri="{FF2B5EF4-FFF2-40B4-BE49-F238E27FC236}">
                <a16:creationId xmlns:a16="http://schemas.microsoft.com/office/drawing/2014/main" id="{FB17C398-C4E5-4CB3-BD54-A0FE2E1CD41A}"/>
              </a:ext>
            </a:extLst>
          </p:cNvPr>
          <p:cNvSpPr txBox="1"/>
          <p:nvPr/>
        </p:nvSpPr>
        <p:spPr>
          <a:xfrm>
            <a:off x="472837" y="4577702"/>
            <a:ext cx="2268680"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10. auf die Party</a:t>
            </a:r>
          </a:p>
        </p:txBody>
      </p:sp>
      <p:sp>
        <p:nvSpPr>
          <p:cNvPr id="37" name="TextBox 36">
            <a:extLst>
              <a:ext uri="{FF2B5EF4-FFF2-40B4-BE49-F238E27FC236}">
                <a16:creationId xmlns:a16="http://schemas.microsoft.com/office/drawing/2014/main" id="{5521D5A1-F1E1-43AA-92ED-DC41E8CEED7A}"/>
              </a:ext>
            </a:extLst>
          </p:cNvPr>
          <p:cNvSpPr txBox="1"/>
          <p:nvPr/>
        </p:nvSpPr>
        <p:spPr>
          <a:xfrm>
            <a:off x="9673570" y="4666418"/>
            <a:ext cx="2052886"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16. in die Stadt</a:t>
            </a:r>
          </a:p>
        </p:txBody>
      </p:sp>
      <p:sp>
        <p:nvSpPr>
          <p:cNvPr id="22" name="TextBox 21">
            <a:extLst>
              <a:ext uri="{FF2B5EF4-FFF2-40B4-BE49-F238E27FC236}">
                <a16:creationId xmlns:a16="http://schemas.microsoft.com/office/drawing/2014/main" id="{5AFA6A1A-D1B9-4994-AFDF-33BDDDC92788}"/>
              </a:ext>
            </a:extLst>
          </p:cNvPr>
          <p:cNvSpPr txBox="1"/>
          <p:nvPr/>
        </p:nvSpPr>
        <p:spPr>
          <a:xfrm>
            <a:off x="326374" y="5490210"/>
            <a:ext cx="5150127" cy="707886"/>
          </a:xfrm>
          <a:prstGeom prst="rect">
            <a:avLst/>
          </a:prstGeom>
          <a:solidFill>
            <a:schemeClr val="accent1">
              <a:lumMod val="50000"/>
            </a:schemeClr>
          </a:solidFill>
          <a:ln w="19050">
            <a:solidFill>
              <a:srgbClr val="DAA52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Row 2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(accusative)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Talking about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where things go</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39" name="TextBox 38">
            <a:extLst>
              <a:ext uri="{FF2B5EF4-FFF2-40B4-BE49-F238E27FC236}">
                <a16:creationId xmlns:a16="http://schemas.microsoft.com/office/drawing/2014/main" id="{5DE48FA4-791C-4D35-BDA4-EE51809394AC}"/>
              </a:ext>
            </a:extLst>
          </p:cNvPr>
          <p:cNvSpPr txBox="1"/>
          <p:nvPr/>
        </p:nvSpPr>
        <p:spPr>
          <a:xfrm>
            <a:off x="8555730" y="4192442"/>
            <a:ext cx="969772"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B050"/>
                </a:solidFill>
                <a:effectLst/>
                <a:uLnTx/>
                <a:uFillTx/>
                <a:latin typeface="Century Gothic" panose="020F0302020204030204"/>
                <a:ea typeface="+mn-ea"/>
                <a:cs typeface="+mn-cs"/>
              </a:rPr>
              <a:t>13. da</a:t>
            </a:r>
          </a:p>
        </p:txBody>
      </p:sp>
      <p:sp>
        <p:nvSpPr>
          <p:cNvPr id="20" name="TextBox 19">
            <a:extLst>
              <a:ext uri="{FF2B5EF4-FFF2-40B4-BE49-F238E27FC236}">
                <a16:creationId xmlns:a16="http://schemas.microsoft.com/office/drawing/2014/main" id="{567191F5-939B-4811-A4DE-FD4E061036E7}"/>
              </a:ext>
            </a:extLst>
          </p:cNvPr>
          <p:cNvSpPr txBox="1"/>
          <p:nvPr/>
        </p:nvSpPr>
        <p:spPr>
          <a:xfrm>
            <a:off x="6715500" y="5490210"/>
            <a:ext cx="5150127" cy="707886"/>
          </a:xfrm>
          <a:prstGeom prst="rect">
            <a:avLst/>
          </a:prstGeom>
          <a:solidFill>
            <a:srgbClr val="DAA521"/>
          </a:solidFill>
          <a:ln w="19050">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Row 3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(dative)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Talking about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where things are</a:t>
            </a: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17" name="Speech Bubble: Rectangle with Corners Rounded 16">
            <a:extLst>
              <a:ext uri="{FF2B5EF4-FFF2-40B4-BE49-F238E27FC236}">
                <a16:creationId xmlns:a16="http://schemas.microsoft.com/office/drawing/2014/main" id="{CC176E85-0194-4D42-A3D7-AF37A5EBF9E6}"/>
              </a:ext>
            </a:extLst>
          </p:cNvPr>
          <p:cNvSpPr/>
          <p:nvPr/>
        </p:nvSpPr>
        <p:spPr>
          <a:xfrm>
            <a:off x="8054939" y="92466"/>
            <a:ext cx="4023021" cy="1967451"/>
          </a:xfrm>
          <a:prstGeom prst="wedgeRoundRectCallout">
            <a:avLst>
              <a:gd name="adj1" fmla="val 19193"/>
              <a:gd name="adj2" fmla="val 65658"/>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Remember!</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preposition</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and the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article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tell us whether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movement</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 or </a:t>
            </a: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location </a:t>
            </a:r>
            <a:r>
              <a:rPr kumimoji="0" lang="en-GB" sz="2000" b="0" i="0" u="none" strike="noStrike" kern="1200" cap="none" spc="0" normalizeH="0" baseline="0" noProof="0" dirty="0">
                <a:ln>
                  <a:noFill/>
                </a:ln>
                <a:solidFill>
                  <a:prstClr val="white"/>
                </a:solidFill>
                <a:effectLst/>
                <a:uLnTx/>
                <a:uFillTx/>
                <a:latin typeface="Century Gothic" panose="020F0302020204030204"/>
                <a:ea typeface="+mn-ea"/>
                <a:cs typeface="+mn-cs"/>
              </a:rPr>
              <a:t>is talked about</a:t>
            </a:r>
          </a:p>
        </p:txBody>
      </p:sp>
      <p:sp>
        <p:nvSpPr>
          <p:cNvPr id="43" name="Speech Bubble: Rectangle with Corners Rounded 42">
            <a:extLst>
              <a:ext uri="{FF2B5EF4-FFF2-40B4-BE49-F238E27FC236}">
                <a16:creationId xmlns:a16="http://schemas.microsoft.com/office/drawing/2014/main" id="{C6BA9664-57B3-444F-8181-3A538179004A}"/>
              </a:ext>
            </a:extLst>
          </p:cNvPr>
          <p:cNvSpPr/>
          <p:nvPr/>
        </p:nvSpPr>
        <p:spPr>
          <a:xfrm>
            <a:off x="8059642" y="92465"/>
            <a:ext cx="4023021" cy="1967451"/>
          </a:xfrm>
          <a:prstGeom prst="wedgeRoundRectCallout">
            <a:avLst>
              <a:gd name="adj1" fmla="val 19193"/>
              <a:gd name="adj2" fmla="val 65658"/>
              <a:gd name="adj3" fmla="val 16667"/>
            </a:avLst>
          </a:prstGeom>
          <a:solidFill>
            <a:schemeClr val="accent1">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Can you think of any others?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Write them in the appropriate columns!</a:t>
            </a:r>
          </a:p>
        </p:txBody>
      </p:sp>
    </p:spTree>
    <p:extLst>
      <p:ext uri="{BB962C8B-B14F-4D97-AF65-F5344CB8AC3E}">
        <p14:creationId xmlns:p14="http://schemas.microsoft.com/office/powerpoint/2010/main" val="406633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3"/>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4"/>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5"/>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36"/>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39"/>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grpId="1" nodeType="clickEffect">
                                  <p:stCondLst>
                                    <p:cond delay="0"/>
                                  </p:stCondLst>
                                  <p:childTnLst>
                                    <p:animMotion origin="layout" path="M 0 -1.48148E-6 L 0.67891 0.39329 " pathEditMode="relative" rAng="0" ptsTypes="AA">
                                      <p:cBhvr>
                                        <p:cTn id="46" dur="2000" fill="hold"/>
                                        <p:tgtEl>
                                          <p:spTgt spid="35"/>
                                        </p:tgtEl>
                                        <p:attrNameLst>
                                          <p:attrName>ppt_x</p:attrName>
                                          <p:attrName>ppt_y</p:attrName>
                                        </p:attrNameLst>
                                      </p:cBhvr>
                                      <p:rCtr x="33945" y="19653"/>
                                    </p:animMotion>
                                  </p:childTnLst>
                                </p:cTn>
                              </p:par>
                            </p:childTnLst>
                          </p:cTn>
                        </p:par>
                      </p:childTnLst>
                    </p:cTn>
                  </p:par>
                  <p:par>
                    <p:cTn id="47" fill="hold">
                      <p:stCondLst>
                        <p:cond delay="indefinite"/>
                      </p:stCondLst>
                      <p:childTnLst>
                        <p:par>
                          <p:cTn id="48" fill="hold">
                            <p:stCondLst>
                              <p:cond delay="0"/>
                            </p:stCondLst>
                            <p:childTnLst>
                              <p:par>
                                <p:cTn id="49" presetID="42" presetClass="path" presetSubtype="0" accel="50000" decel="50000" fill="hold" grpId="1" nodeType="clickEffect">
                                  <p:stCondLst>
                                    <p:cond delay="0"/>
                                  </p:stCondLst>
                                  <p:childTnLst>
                                    <p:animMotion origin="layout" path="M 1.875E-6 7.40741E-7 L 0.46432 0.42801 " pathEditMode="relative" rAng="0" ptsTypes="AA">
                                      <p:cBhvr>
                                        <p:cTn id="50" dur="2000" fill="hold"/>
                                        <p:tgtEl>
                                          <p:spTgt spid="26"/>
                                        </p:tgtEl>
                                        <p:attrNameLst>
                                          <p:attrName>ppt_x</p:attrName>
                                          <p:attrName>ppt_y</p:attrName>
                                        </p:attrNameLst>
                                      </p:cBhvr>
                                      <p:rCtr x="23216" y="21389"/>
                                    </p:animMotion>
                                  </p:childTnLst>
                                </p:cTn>
                              </p:par>
                            </p:childTnLst>
                          </p:cTn>
                        </p:par>
                      </p:childTnLst>
                    </p:cTn>
                  </p:par>
                  <p:par>
                    <p:cTn id="51" fill="hold">
                      <p:stCondLst>
                        <p:cond delay="indefinite"/>
                      </p:stCondLst>
                      <p:childTnLst>
                        <p:par>
                          <p:cTn id="52" fill="hold">
                            <p:stCondLst>
                              <p:cond delay="0"/>
                            </p:stCondLst>
                            <p:childTnLst>
                              <p:par>
                                <p:cTn id="53" presetID="42" presetClass="path" presetSubtype="0" accel="50000" decel="50000" fill="hold" grpId="1" nodeType="clickEffect">
                                  <p:stCondLst>
                                    <p:cond delay="0"/>
                                  </p:stCondLst>
                                  <p:childTnLst>
                                    <p:animMotion origin="layout" path="M 3.125E-6 -3.33333E-6 L -0.39206 0.51436 " pathEditMode="relative" rAng="0" ptsTypes="AA">
                                      <p:cBhvr>
                                        <p:cTn id="54" dur="2000" fill="hold"/>
                                        <p:tgtEl>
                                          <p:spTgt spid="24"/>
                                        </p:tgtEl>
                                        <p:attrNameLst>
                                          <p:attrName>ppt_x</p:attrName>
                                          <p:attrName>ppt_y</p:attrName>
                                        </p:attrNameLst>
                                      </p:cBhvr>
                                      <p:rCtr x="-19609" y="25718"/>
                                    </p:animMotion>
                                  </p:childTnLst>
                                </p:cTn>
                              </p:par>
                            </p:childTnLst>
                          </p:cTn>
                        </p:par>
                      </p:childTnLst>
                    </p:cTn>
                  </p:par>
                  <p:par>
                    <p:cTn id="55" fill="hold">
                      <p:stCondLst>
                        <p:cond delay="indefinite"/>
                      </p:stCondLst>
                      <p:childTnLst>
                        <p:par>
                          <p:cTn id="56" fill="hold">
                            <p:stCondLst>
                              <p:cond delay="0"/>
                            </p:stCondLst>
                            <p:childTnLst>
                              <p:par>
                                <p:cTn id="57" presetID="42" presetClass="path" presetSubtype="0" accel="50000" decel="50000" fill="hold" grpId="1" nodeType="clickEffect">
                                  <p:stCondLst>
                                    <p:cond delay="0"/>
                                  </p:stCondLst>
                                  <p:childTnLst>
                                    <p:animMotion origin="layout" path="M 4.375E-6 4.81481E-6 L -0.59805 0.42199 " pathEditMode="relative" rAng="0" ptsTypes="AA">
                                      <p:cBhvr>
                                        <p:cTn id="58" dur="2000" fill="hold"/>
                                        <p:tgtEl>
                                          <p:spTgt spid="34"/>
                                        </p:tgtEl>
                                        <p:attrNameLst>
                                          <p:attrName>ppt_x</p:attrName>
                                          <p:attrName>ppt_y</p:attrName>
                                        </p:attrNameLst>
                                      </p:cBhvr>
                                      <p:rCtr x="-29909" y="21088"/>
                                    </p:animMotion>
                                  </p:childTnLst>
                                </p:cTn>
                              </p:par>
                            </p:childTnLst>
                          </p:cTn>
                        </p:par>
                      </p:childTnLst>
                    </p:cTn>
                  </p:par>
                  <p:par>
                    <p:cTn id="59" fill="hold">
                      <p:stCondLst>
                        <p:cond delay="indefinite"/>
                      </p:stCondLst>
                      <p:childTnLst>
                        <p:par>
                          <p:cTn id="60" fill="hold">
                            <p:stCondLst>
                              <p:cond delay="0"/>
                            </p:stCondLst>
                            <p:childTnLst>
                              <p:par>
                                <p:cTn id="61" presetID="42" presetClass="path" presetSubtype="0" accel="50000" decel="50000" fill="hold" grpId="1" nodeType="clickEffect">
                                  <p:stCondLst>
                                    <p:cond delay="0"/>
                                  </p:stCondLst>
                                  <p:childTnLst>
                                    <p:animMotion origin="layout" path="M -3.33333E-6 -4.81481E-6 L 0.65651 0.27778 " pathEditMode="relative" rAng="0" ptsTypes="AA">
                                      <p:cBhvr>
                                        <p:cTn id="62" dur="2000" fill="hold"/>
                                        <p:tgtEl>
                                          <p:spTgt spid="23"/>
                                        </p:tgtEl>
                                        <p:attrNameLst>
                                          <p:attrName>ppt_x</p:attrName>
                                          <p:attrName>ppt_y</p:attrName>
                                        </p:attrNameLst>
                                      </p:cBhvr>
                                      <p:rCtr x="32826" y="13889"/>
                                    </p:animMotion>
                                  </p:childTnLst>
                                </p:cTn>
                              </p:par>
                            </p:childTnLst>
                          </p:cTn>
                        </p:par>
                      </p:childTnLst>
                    </p:cTn>
                  </p:par>
                  <p:par>
                    <p:cTn id="63" fill="hold">
                      <p:stCondLst>
                        <p:cond delay="indefinite"/>
                      </p:stCondLst>
                      <p:childTnLst>
                        <p:par>
                          <p:cTn id="64" fill="hold">
                            <p:stCondLst>
                              <p:cond delay="0"/>
                            </p:stCondLst>
                            <p:childTnLst>
                              <p:par>
                                <p:cTn id="65" presetID="42" presetClass="path" presetSubtype="0" accel="50000" decel="50000" fill="hold" grpId="1" nodeType="clickEffect">
                                  <p:stCondLst>
                                    <p:cond delay="0"/>
                                  </p:stCondLst>
                                  <p:childTnLst>
                                    <p:animMotion origin="layout" path="M 1.875E-6 -2.22222E-6 L 0.48789 0.31366 " pathEditMode="relative" rAng="0" ptsTypes="AA">
                                      <p:cBhvr>
                                        <p:cTn id="66" dur="2000" fill="hold"/>
                                        <p:tgtEl>
                                          <p:spTgt spid="16"/>
                                        </p:tgtEl>
                                        <p:attrNameLst>
                                          <p:attrName>ppt_x</p:attrName>
                                          <p:attrName>ppt_y</p:attrName>
                                        </p:attrNameLst>
                                      </p:cBhvr>
                                      <p:rCtr x="24388" y="15671"/>
                                    </p:animMotion>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3.125E-6 -2.22222E-6 L 0.23659 0.41968 " pathEditMode="relative" rAng="0" ptsTypes="AA">
                                      <p:cBhvr>
                                        <p:cTn id="70" dur="2000" fill="hold"/>
                                        <p:tgtEl>
                                          <p:spTgt spid="30"/>
                                        </p:tgtEl>
                                        <p:attrNameLst>
                                          <p:attrName>ppt_x</p:attrName>
                                          <p:attrName>ppt_y</p:attrName>
                                        </p:attrNameLst>
                                      </p:cBhvr>
                                      <p:rCtr x="11823" y="20972"/>
                                    </p:animMotion>
                                  </p:childTnLst>
                                </p:cTn>
                              </p:par>
                            </p:childTnLst>
                          </p:cTn>
                        </p:par>
                      </p:childTnLst>
                    </p:cTn>
                  </p:par>
                  <p:par>
                    <p:cTn id="71" fill="hold">
                      <p:stCondLst>
                        <p:cond delay="indefinite"/>
                      </p:stCondLst>
                      <p:childTnLst>
                        <p:par>
                          <p:cTn id="72" fill="hold">
                            <p:stCondLst>
                              <p:cond delay="0"/>
                            </p:stCondLst>
                            <p:childTnLst>
                              <p:par>
                                <p:cTn id="73" presetID="42" presetClass="path" presetSubtype="0" accel="50000" decel="50000" fill="hold" grpId="1" nodeType="clickEffect">
                                  <p:stCondLst>
                                    <p:cond delay="0"/>
                                  </p:stCondLst>
                                  <p:childTnLst>
                                    <p:animMotion origin="layout" path="M 3.95833E-6 -1.85185E-6 L 0.07955 0.30255 " pathEditMode="relative" rAng="0" ptsTypes="AA">
                                      <p:cBhvr>
                                        <p:cTn id="74" dur="2000" fill="hold"/>
                                        <p:tgtEl>
                                          <p:spTgt spid="28"/>
                                        </p:tgtEl>
                                        <p:attrNameLst>
                                          <p:attrName>ppt_x</p:attrName>
                                          <p:attrName>ppt_y</p:attrName>
                                        </p:attrNameLst>
                                      </p:cBhvr>
                                      <p:rCtr x="3971" y="15116"/>
                                    </p:animMotion>
                                  </p:childTnLst>
                                </p:cTn>
                              </p:par>
                            </p:childTnLst>
                          </p:cTn>
                        </p:par>
                      </p:childTnLst>
                    </p:cTn>
                  </p:par>
                  <p:par>
                    <p:cTn id="75" fill="hold">
                      <p:stCondLst>
                        <p:cond delay="indefinite"/>
                      </p:stCondLst>
                      <p:childTnLst>
                        <p:par>
                          <p:cTn id="76" fill="hold">
                            <p:stCondLst>
                              <p:cond delay="0"/>
                            </p:stCondLst>
                            <p:childTnLst>
                              <p:par>
                                <p:cTn id="77" presetID="42" presetClass="path" presetSubtype="0" accel="50000" decel="50000" fill="hold" grpId="1" nodeType="clickEffect">
                                  <p:stCondLst>
                                    <p:cond delay="0"/>
                                  </p:stCondLst>
                                  <p:childTnLst>
                                    <p:animMotion origin="layout" path="M -4.16667E-6 3.7037E-6 L -0.59101 0.28611 " pathEditMode="relative" rAng="0" ptsTypes="AA">
                                      <p:cBhvr>
                                        <p:cTn id="78" dur="2000" fill="hold"/>
                                        <p:tgtEl>
                                          <p:spTgt spid="31"/>
                                        </p:tgtEl>
                                        <p:attrNameLst>
                                          <p:attrName>ppt_x</p:attrName>
                                          <p:attrName>ppt_y</p:attrName>
                                        </p:attrNameLst>
                                      </p:cBhvr>
                                      <p:rCtr x="-29557" y="14306"/>
                                    </p:animMotion>
                                  </p:childTnLst>
                                </p:cTn>
                              </p:par>
                            </p:childTnLst>
                          </p:cTn>
                        </p:par>
                      </p:childTnLst>
                    </p:cTn>
                  </p:par>
                  <p:par>
                    <p:cTn id="79" fill="hold">
                      <p:stCondLst>
                        <p:cond delay="indefinite"/>
                      </p:stCondLst>
                      <p:childTnLst>
                        <p:par>
                          <p:cTn id="80" fill="hold">
                            <p:stCondLst>
                              <p:cond delay="0"/>
                            </p:stCondLst>
                            <p:childTnLst>
                              <p:par>
                                <p:cTn id="81" presetID="42" presetClass="path" presetSubtype="0" accel="50000" decel="50000" fill="hold" grpId="1" nodeType="clickEffect">
                                  <p:stCondLst>
                                    <p:cond delay="0"/>
                                  </p:stCondLst>
                                  <p:childTnLst>
                                    <p:animMotion origin="layout" path="M -8.33333E-7 7.40741E-7 L 0.08646 0.14699 " pathEditMode="relative" rAng="0" ptsTypes="AA">
                                      <p:cBhvr>
                                        <p:cTn id="82" dur="2000" fill="hold"/>
                                        <p:tgtEl>
                                          <p:spTgt spid="36"/>
                                        </p:tgtEl>
                                        <p:attrNameLst>
                                          <p:attrName>ppt_x</p:attrName>
                                          <p:attrName>ppt_y</p:attrName>
                                        </p:attrNameLst>
                                      </p:cBhvr>
                                      <p:rCtr x="4323" y="7338"/>
                                    </p:animMotion>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1" nodeType="clickEffect">
                                  <p:stCondLst>
                                    <p:cond delay="0"/>
                                  </p:stCondLst>
                                  <p:childTnLst>
                                    <p:animMotion origin="layout" path="M -2.91667E-6 2.22222E-6 L 0.47513 0.1993 " pathEditMode="relative" rAng="0" ptsTypes="AA">
                                      <p:cBhvr>
                                        <p:cTn id="86" dur="2000" fill="hold"/>
                                        <p:tgtEl>
                                          <p:spTgt spid="27"/>
                                        </p:tgtEl>
                                        <p:attrNameLst>
                                          <p:attrName>ppt_x</p:attrName>
                                          <p:attrName>ppt_y</p:attrName>
                                        </p:attrNameLst>
                                      </p:cBhvr>
                                      <p:rCtr x="23750" y="9954"/>
                                    </p:animMotion>
                                  </p:childTnLst>
                                </p:cTn>
                              </p:par>
                            </p:childTnLst>
                          </p:cTn>
                        </p:par>
                      </p:childTnLst>
                    </p:cTn>
                  </p:par>
                  <p:par>
                    <p:cTn id="87" fill="hold">
                      <p:stCondLst>
                        <p:cond delay="indefinite"/>
                      </p:stCondLst>
                      <p:childTnLst>
                        <p:par>
                          <p:cTn id="88" fill="hold">
                            <p:stCondLst>
                              <p:cond delay="0"/>
                            </p:stCondLst>
                            <p:childTnLst>
                              <p:par>
                                <p:cTn id="89" presetID="42" presetClass="path" presetSubtype="0" accel="50000" decel="50000" fill="hold" grpId="1" nodeType="clickEffect">
                                  <p:stCondLst>
                                    <p:cond delay="0"/>
                                  </p:stCondLst>
                                  <p:childTnLst>
                                    <p:animMotion origin="layout" path="M -3.75E-6 4.44444E-6 L -0.31132 0.22638 " pathEditMode="relative" rAng="0" ptsTypes="AA">
                                      <p:cBhvr>
                                        <p:cTn id="90" dur="2000" fill="hold"/>
                                        <p:tgtEl>
                                          <p:spTgt spid="32"/>
                                        </p:tgtEl>
                                        <p:attrNameLst>
                                          <p:attrName>ppt_x</p:attrName>
                                          <p:attrName>ppt_y</p:attrName>
                                        </p:attrNameLst>
                                      </p:cBhvr>
                                      <p:rCtr x="-15573" y="11319"/>
                                    </p:animMotion>
                                  </p:childTnLst>
                                </p:cTn>
                              </p:par>
                            </p:childTnLst>
                          </p:cTn>
                        </p:par>
                      </p:childTnLst>
                    </p:cTn>
                  </p:par>
                  <p:par>
                    <p:cTn id="91" fill="hold">
                      <p:stCondLst>
                        <p:cond delay="indefinite"/>
                      </p:stCondLst>
                      <p:childTnLst>
                        <p:par>
                          <p:cTn id="92" fill="hold">
                            <p:stCondLst>
                              <p:cond delay="0"/>
                            </p:stCondLst>
                            <p:childTnLst>
                              <p:par>
                                <p:cTn id="93" presetID="42" presetClass="path" presetSubtype="0" accel="50000" decel="50000" fill="hold" grpId="1" nodeType="clickEffect">
                                  <p:stCondLst>
                                    <p:cond delay="0"/>
                                  </p:stCondLst>
                                  <p:childTnLst>
                                    <p:animMotion origin="layout" path="M 3.75E-6 7.40741E-7 L 0.05781 0.18403 " pathEditMode="relative" rAng="0" ptsTypes="AA">
                                      <p:cBhvr>
                                        <p:cTn id="94" dur="2000" fill="hold"/>
                                        <p:tgtEl>
                                          <p:spTgt spid="39"/>
                                        </p:tgtEl>
                                        <p:attrNameLst>
                                          <p:attrName>ppt_x</p:attrName>
                                          <p:attrName>ppt_y</p:attrName>
                                        </p:attrNameLst>
                                      </p:cBhvr>
                                      <p:rCtr x="2891" y="9190"/>
                                    </p:animMotion>
                                  </p:childTnLst>
                                </p:cTn>
                              </p:par>
                            </p:childTnLst>
                          </p:cTn>
                        </p:par>
                      </p:childTnLst>
                    </p:cTn>
                  </p:par>
                  <p:par>
                    <p:cTn id="95" fill="hold">
                      <p:stCondLst>
                        <p:cond delay="indefinite"/>
                      </p:stCondLst>
                      <p:childTnLst>
                        <p:par>
                          <p:cTn id="96" fill="hold">
                            <p:stCondLst>
                              <p:cond delay="0"/>
                            </p:stCondLst>
                            <p:childTnLst>
                              <p:par>
                                <p:cTn id="97" presetID="42" presetClass="path" presetSubtype="0" accel="50000" decel="50000" fill="hold" grpId="1" nodeType="clickEffect">
                                  <p:stCondLst>
                                    <p:cond delay="0"/>
                                  </p:stCondLst>
                                  <p:childTnLst>
                                    <p:animMotion origin="layout" path="M -1.45833E-6 -4.81481E-6 L 0.38672 0.09329 " pathEditMode="relative" rAng="0" ptsTypes="AA">
                                      <p:cBhvr>
                                        <p:cTn id="98" dur="2000" fill="hold"/>
                                        <p:tgtEl>
                                          <p:spTgt spid="33"/>
                                        </p:tgtEl>
                                        <p:attrNameLst>
                                          <p:attrName>ppt_x</p:attrName>
                                          <p:attrName>ppt_y</p:attrName>
                                        </p:attrNameLst>
                                      </p:cBhvr>
                                      <p:rCtr x="19336" y="4653"/>
                                    </p:animMotion>
                                  </p:childTnLst>
                                </p:cTn>
                              </p:par>
                            </p:childTnLst>
                          </p:cTn>
                        </p:par>
                      </p:childTnLst>
                    </p:cTn>
                  </p:par>
                  <p:par>
                    <p:cTn id="99" fill="hold">
                      <p:stCondLst>
                        <p:cond delay="indefinite"/>
                      </p:stCondLst>
                      <p:childTnLst>
                        <p:par>
                          <p:cTn id="100" fill="hold">
                            <p:stCondLst>
                              <p:cond delay="0"/>
                            </p:stCondLst>
                            <p:childTnLst>
                              <p:par>
                                <p:cTn id="101" presetID="42" presetClass="path" presetSubtype="0" accel="50000" decel="50000" fill="hold" grpId="1" nodeType="clickEffect">
                                  <p:stCondLst>
                                    <p:cond delay="0"/>
                                  </p:stCondLst>
                                  <p:childTnLst>
                                    <p:animMotion origin="layout" path="M -3.125E-6 2.96296E-6 L -0.37187 0.10949 " pathEditMode="relative" rAng="0" ptsTypes="AA">
                                      <p:cBhvr>
                                        <p:cTn id="102" dur="2000" fill="hold"/>
                                        <p:tgtEl>
                                          <p:spTgt spid="25"/>
                                        </p:tgtEl>
                                        <p:attrNameLst>
                                          <p:attrName>ppt_x</p:attrName>
                                          <p:attrName>ppt_y</p:attrName>
                                        </p:attrNameLst>
                                      </p:cBhvr>
                                      <p:rCtr x="-18594" y="5463"/>
                                    </p:animMotion>
                                  </p:childTnLst>
                                </p:cTn>
                              </p:par>
                            </p:childTnLst>
                          </p:cTn>
                        </p:par>
                      </p:childTnLst>
                    </p:cTn>
                  </p:par>
                  <p:par>
                    <p:cTn id="103" fill="hold">
                      <p:stCondLst>
                        <p:cond delay="indefinite"/>
                      </p:stCondLst>
                      <p:childTnLst>
                        <p:par>
                          <p:cTn id="104" fill="hold">
                            <p:stCondLst>
                              <p:cond delay="0"/>
                            </p:stCondLst>
                            <p:childTnLst>
                              <p:par>
                                <p:cTn id="105" presetID="42" presetClass="path" presetSubtype="0" accel="50000" decel="50000" fill="hold" grpId="1" nodeType="clickEffect">
                                  <p:stCondLst>
                                    <p:cond delay="0"/>
                                  </p:stCondLst>
                                  <p:childTnLst>
                                    <p:animMotion origin="layout" path="M -4.16667E-6 -7.40741E-7 L -0.57265 0.12523 " pathEditMode="relative" rAng="0" ptsTypes="AA">
                                      <p:cBhvr>
                                        <p:cTn id="106" dur="2000" fill="hold"/>
                                        <p:tgtEl>
                                          <p:spTgt spid="37"/>
                                        </p:tgtEl>
                                        <p:attrNameLst>
                                          <p:attrName>ppt_x</p:attrName>
                                          <p:attrName>ppt_y</p:attrName>
                                        </p:attrNameLst>
                                      </p:cBhvr>
                                      <p:rCtr x="-28633" y="6250"/>
                                    </p:animMotion>
                                  </p:childTnLst>
                                </p:cTn>
                              </p:par>
                            </p:childTnLst>
                          </p:cTn>
                        </p:par>
                      </p:childTnLst>
                    </p:cTn>
                  </p:par>
                  <p:par>
                    <p:cTn id="107" fill="hold">
                      <p:stCondLst>
                        <p:cond delay="indefinite"/>
                      </p:stCondLst>
                      <p:childTnLst>
                        <p:par>
                          <p:cTn id="108" fill="hold">
                            <p:stCondLst>
                              <p:cond delay="0"/>
                            </p:stCondLst>
                            <p:childTnLst>
                              <p:par>
                                <p:cTn id="109" presetID="1" presetClass="entr" presetSubtype="0" fill="hold" grpId="0" nodeType="clickEffect">
                                  <p:stCondLst>
                                    <p:cond delay="0"/>
                                  </p:stCondLst>
                                  <p:childTnLst>
                                    <p:set>
                                      <p:cBhvr>
                                        <p:cTn id="110"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23" grpId="0"/>
      <p:bldP spid="23" grpId="1"/>
      <p:bldP spid="24" grpId="0"/>
      <p:bldP spid="24" grpId="1"/>
      <p:bldP spid="25" grpId="0"/>
      <p:bldP spid="25" grpId="1"/>
      <p:bldP spid="26" grpId="0"/>
      <p:bldP spid="26" grpId="1"/>
      <p:bldP spid="27" grpId="0"/>
      <p:bldP spid="27" grpId="1"/>
      <p:bldP spid="28" grpId="0"/>
      <p:bldP spid="28" grpId="1"/>
      <p:bldP spid="30" grpId="0"/>
      <p:bldP spid="30" grpId="1"/>
      <p:bldP spid="31" grpId="0"/>
      <p:bldP spid="31" grpId="1"/>
      <p:bldP spid="32" grpId="0"/>
      <p:bldP spid="32" grpId="1"/>
      <p:bldP spid="33" grpId="0"/>
      <p:bldP spid="33" grpId="1"/>
      <p:bldP spid="34" grpId="0"/>
      <p:bldP spid="34" grpId="1"/>
      <p:bldP spid="35" grpId="0"/>
      <p:bldP spid="35" grpId="1"/>
      <p:bldP spid="36" grpId="0"/>
      <p:bldP spid="36" grpId="1"/>
      <p:bldP spid="37" grpId="0"/>
      <p:bldP spid="37" grpId="1"/>
      <p:bldP spid="39" grpId="0"/>
      <p:bldP spid="39" grpId="1"/>
      <p:bldP spid="17" grpId="0" animBg="1"/>
      <p:bldP spid="43"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050D3C9A-371E-4DFE-AA3A-D91EF83FD860}"/>
              </a:ext>
            </a:extLst>
          </p:cNvPr>
          <p:cNvSpPr txBox="1"/>
          <p:nvPr/>
        </p:nvSpPr>
        <p:spPr>
          <a:xfrm>
            <a:off x="5660457" y="3229588"/>
            <a:ext cx="1851920" cy="400110"/>
          </a:xfrm>
          <a:prstGeom prst="rect">
            <a:avLst/>
          </a:prstGeom>
          <a:solidFill>
            <a:srgbClr val="C5E0B4"/>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7" name="TextBox 16">
            <a:extLst>
              <a:ext uri="{FF2B5EF4-FFF2-40B4-BE49-F238E27FC236}">
                <a16:creationId xmlns:a16="http://schemas.microsoft.com/office/drawing/2014/main" id="{E7069E36-72DF-413B-8C2A-50B1F66834D6}"/>
              </a:ext>
            </a:extLst>
          </p:cNvPr>
          <p:cNvSpPr txBox="1"/>
          <p:nvPr/>
        </p:nvSpPr>
        <p:spPr>
          <a:xfrm>
            <a:off x="883721" y="3229588"/>
            <a:ext cx="1851920" cy="400110"/>
          </a:xfrm>
          <a:prstGeom prst="rect">
            <a:avLst/>
          </a:prstGeom>
          <a:solidFill>
            <a:srgbClr val="DAA521"/>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10" name="Title 3"/>
          <p:cNvSpPr txBox="1">
            <a:spLocks/>
          </p:cNvSpPr>
          <p:nvPr/>
        </p:nvSpPr>
        <p:spPr>
          <a:xfrm>
            <a:off x="300038" y="338225"/>
            <a:ext cx="6353010" cy="70784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accent5">
                    <a:lumMod val="50000"/>
                  </a:schemeClr>
                </a:solidFill>
                <a:latin typeface="Century Gothic" panose="020B0502020202020204"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prstClr val="white"/>
              </a:solidFill>
              <a:effectLst/>
              <a:uLnTx/>
              <a:uFillTx/>
              <a:latin typeface="Century Gothic" panose="020B0502020202020204" pitchFamily="34" charset="0"/>
              <a:ea typeface="+mj-ea"/>
              <a:cs typeface="+mj-cs"/>
            </a:endParaRPr>
          </a:p>
        </p:txBody>
      </p:sp>
      <p:sp>
        <p:nvSpPr>
          <p:cNvPr id="23" name="Rounded Rectangle 11">
            <a:extLst>
              <a:ext uri="{FF2B5EF4-FFF2-40B4-BE49-F238E27FC236}">
                <a16:creationId xmlns:a16="http://schemas.microsoft.com/office/drawing/2014/main" id="{DF1F5201-351D-4212-8C49-33C28719D589}"/>
              </a:ext>
            </a:extLst>
          </p:cNvPr>
          <p:cNvSpPr/>
          <p:nvPr/>
        </p:nvSpPr>
        <p:spPr>
          <a:xfrm>
            <a:off x="9900745" y="213709"/>
            <a:ext cx="2099196" cy="400919"/>
          </a:xfrm>
          <a:prstGeom prst="roundRect">
            <a:avLst/>
          </a:prstGeom>
          <a:solidFill>
            <a:srgbClr val="DAA520"/>
          </a:solidFill>
          <a:ln>
            <a:solidFill>
              <a:schemeClr val="accent5">
                <a:lumMod val="50000"/>
              </a:schemeClr>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rPr>
              <a:t>Grammatik</a:t>
            </a:r>
          </a:p>
        </p:txBody>
      </p:sp>
      <p:sp>
        <p:nvSpPr>
          <p:cNvPr id="27" name="Title 3">
            <a:extLst>
              <a:ext uri="{FF2B5EF4-FFF2-40B4-BE49-F238E27FC236}">
                <a16:creationId xmlns:a16="http://schemas.microsoft.com/office/drawing/2014/main" id="{7BDC1FD7-616D-45F7-9886-47FA05A680B3}"/>
              </a:ext>
            </a:extLst>
          </p:cNvPr>
          <p:cNvSpPr>
            <a:spLocks noGrp="1"/>
          </p:cNvSpPr>
          <p:nvPr>
            <p:ph type="title"/>
          </p:nvPr>
        </p:nvSpPr>
        <p:spPr>
          <a:xfrm>
            <a:off x="0" y="313809"/>
            <a:ext cx="5706319" cy="707849"/>
          </a:xfrm>
        </p:spPr>
        <p:txBody>
          <a:bodyPr>
            <a:normAutofit/>
          </a:bodyPr>
          <a:lstStyle/>
          <a:p>
            <a:r>
              <a:rPr lang="en-GB" sz="2800" b="1" dirty="0">
                <a:solidFill>
                  <a:schemeClr val="bg1"/>
                </a:solidFill>
              </a:rPr>
              <a:t>Adverbs of place – word order 2</a:t>
            </a:r>
          </a:p>
        </p:txBody>
      </p:sp>
      <p:sp>
        <p:nvSpPr>
          <p:cNvPr id="2" name="TextBox 1"/>
          <p:cNvSpPr txBox="1"/>
          <p:nvPr/>
        </p:nvSpPr>
        <p:spPr>
          <a:xfrm>
            <a:off x="130647" y="1366450"/>
            <a:ext cx="11869294" cy="34778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As you know,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adverbs come after the 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when a sentence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starts with a subject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(WO1).</a:t>
            </a: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If the sentence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starts with a time adverb</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the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subject comes after the verb </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(WO2).</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This is also happens with </a:t>
            </a:r>
            <a:r>
              <a:rPr kumimoji="0" lang="en-GB" sz="20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place adverbs</a:t>
            </a:r>
            <a:r>
              <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sp>
        <p:nvSpPr>
          <p:cNvPr id="9" name="TextBox 8">
            <a:extLst>
              <a:ext uri="{FF2B5EF4-FFF2-40B4-BE49-F238E27FC236}">
                <a16:creationId xmlns:a16="http://schemas.microsoft.com/office/drawing/2014/main" id="{B2D4345B-69EA-418E-9538-BBF2AA23A9CF}"/>
              </a:ext>
            </a:extLst>
          </p:cNvPr>
          <p:cNvSpPr txBox="1"/>
          <p:nvPr/>
        </p:nvSpPr>
        <p:spPr>
          <a:xfrm>
            <a:off x="883721" y="1976316"/>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11" name="TextBox 10">
            <a:extLst>
              <a:ext uri="{FF2B5EF4-FFF2-40B4-BE49-F238E27FC236}">
                <a16:creationId xmlns:a16="http://schemas.microsoft.com/office/drawing/2014/main" id="{4258DCF7-BF45-4F9D-96B9-6942807676ED}"/>
              </a:ext>
            </a:extLst>
          </p:cNvPr>
          <p:cNvSpPr txBox="1"/>
          <p:nvPr/>
        </p:nvSpPr>
        <p:spPr>
          <a:xfrm>
            <a:off x="3272089" y="1976316"/>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3" name="TextBox 12">
            <a:extLst>
              <a:ext uri="{FF2B5EF4-FFF2-40B4-BE49-F238E27FC236}">
                <a16:creationId xmlns:a16="http://schemas.microsoft.com/office/drawing/2014/main" id="{A0CF8E12-D90E-44E2-AD18-2852381740B9}"/>
              </a:ext>
            </a:extLst>
          </p:cNvPr>
          <p:cNvSpPr txBox="1"/>
          <p:nvPr/>
        </p:nvSpPr>
        <p:spPr>
          <a:xfrm>
            <a:off x="5660457" y="1976316"/>
            <a:ext cx="1851920" cy="400110"/>
          </a:xfrm>
          <a:prstGeom prst="rect">
            <a:avLst/>
          </a:prstGeom>
          <a:solidFill>
            <a:schemeClr val="accent6">
              <a:lumMod val="40000"/>
              <a:lumOff val="6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dienstags</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4" name="TextBox 13">
            <a:extLst>
              <a:ext uri="{FF2B5EF4-FFF2-40B4-BE49-F238E27FC236}">
                <a16:creationId xmlns:a16="http://schemas.microsoft.com/office/drawing/2014/main" id="{33D82C17-0B12-40DE-8ECD-8C09365FCACD}"/>
              </a:ext>
            </a:extLst>
          </p:cNvPr>
          <p:cNvSpPr txBox="1"/>
          <p:nvPr/>
        </p:nvSpPr>
        <p:spPr>
          <a:xfrm>
            <a:off x="8048825" y="1981831"/>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6" name="TextBox 15">
            <a:extLst>
              <a:ext uri="{FF2B5EF4-FFF2-40B4-BE49-F238E27FC236}">
                <a16:creationId xmlns:a16="http://schemas.microsoft.com/office/drawing/2014/main" id="{B63C7794-EFA2-41DE-8706-CA10C544A5AB}"/>
              </a:ext>
            </a:extLst>
          </p:cNvPr>
          <p:cNvSpPr txBox="1"/>
          <p:nvPr/>
        </p:nvSpPr>
        <p:spPr>
          <a:xfrm>
            <a:off x="3272089" y="3229588"/>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18" name="TextBox 17">
            <a:extLst>
              <a:ext uri="{FF2B5EF4-FFF2-40B4-BE49-F238E27FC236}">
                <a16:creationId xmlns:a16="http://schemas.microsoft.com/office/drawing/2014/main" id="{812B0AB1-90D0-4DB8-8850-BF1DA788F358}"/>
              </a:ext>
            </a:extLst>
          </p:cNvPr>
          <p:cNvSpPr txBox="1"/>
          <p:nvPr/>
        </p:nvSpPr>
        <p:spPr>
          <a:xfrm>
            <a:off x="8048825" y="3231695"/>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30" name="Group 29">
            <a:extLst>
              <a:ext uri="{FF2B5EF4-FFF2-40B4-BE49-F238E27FC236}">
                <a16:creationId xmlns:a16="http://schemas.microsoft.com/office/drawing/2014/main" id="{6BE0E9F4-4807-40EE-9ED7-25590C496509}"/>
              </a:ext>
            </a:extLst>
          </p:cNvPr>
          <p:cNvGrpSpPr/>
          <p:nvPr/>
        </p:nvGrpSpPr>
        <p:grpSpPr>
          <a:xfrm>
            <a:off x="10108149" y="1975204"/>
            <a:ext cx="1220132" cy="400110"/>
            <a:chOff x="10657827" y="2251131"/>
            <a:chExt cx="1220132" cy="867434"/>
          </a:xfrm>
        </p:grpSpPr>
        <p:cxnSp>
          <p:nvCxnSpPr>
            <p:cNvPr id="26" name="Straight Connector 25">
              <a:extLst>
                <a:ext uri="{FF2B5EF4-FFF2-40B4-BE49-F238E27FC236}">
                  <a16:creationId xmlns:a16="http://schemas.microsoft.com/office/drawing/2014/main" id="{33AB4396-88D7-416F-A1FB-F5DD8DDE48FA}"/>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3DF7EA08-AEEA-46AF-A86D-27206F37A207}"/>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WO1</a:t>
              </a:r>
            </a:p>
          </p:txBody>
        </p:sp>
      </p:grpSp>
      <p:grpSp>
        <p:nvGrpSpPr>
          <p:cNvPr id="64" name="Group 63">
            <a:extLst>
              <a:ext uri="{FF2B5EF4-FFF2-40B4-BE49-F238E27FC236}">
                <a16:creationId xmlns:a16="http://schemas.microsoft.com/office/drawing/2014/main" id="{7E3ADA3C-3898-4422-BAAF-7124C030447A}"/>
              </a:ext>
            </a:extLst>
          </p:cNvPr>
          <p:cNvGrpSpPr/>
          <p:nvPr/>
        </p:nvGrpSpPr>
        <p:grpSpPr>
          <a:xfrm>
            <a:off x="10108149" y="3184398"/>
            <a:ext cx="1220132" cy="400110"/>
            <a:chOff x="10657827" y="2251131"/>
            <a:chExt cx="1220132" cy="867434"/>
          </a:xfrm>
        </p:grpSpPr>
        <p:cxnSp>
          <p:nvCxnSpPr>
            <p:cNvPr id="68" name="Straight Connector 67">
              <a:extLst>
                <a:ext uri="{FF2B5EF4-FFF2-40B4-BE49-F238E27FC236}">
                  <a16:creationId xmlns:a16="http://schemas.microsoft.com/office/drawing/2014/main" id="{C2438378-B61E-4E8F-95B9-03E3CEFCDED3}"/>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6" name="TextBox 65">
              <a:extLst>
                <a:ext uri="{FF2B5EF4-FFF2-40B4-BE49-F238E27FC236}">
                  <a16:creationId xmlns:a16="http://schemas.microsoft.com/office/drawing/2014/main" id="{2EABBA5C-E3A0-438C-8DAD-690A13785D2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
        <p:nvSpPr>
          <p:cNvPr id="82" name="TextBox 81">
            <a:extLst>
              <a:ext uri="{FF2B5EF4-FFF2-40B4-BE49-F238E27FC236}">
                <a16:creationId xmlns:a16="http://schemas.microsoft.com/office/drawing/2014/main" id="{6935F4CB-1015-446D-A301-695CE73170BF}"/>
              </a:ext>
            </a:extLst>
          </p:cNvPr>
          <p:cNvSpPr txBox="1"/>
          <p:nvPr/>
        </p:nvSpPr>
        <p:spPr>
          <a:xfrm>
            <a:off x="883721" y="5493893"/>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83" name="TextBox 82">
            <a:extLst>
              <a:ext uri="{FF2B5EF4-FFF2-40B4-BE49-F238E27FC236}">
                <a16:creationId xmlns:a16="http://schemas.microsoft.com/office/drawing/2014/main" id="{40170AE9-0589-42E6-B5A8-4E690AF95398}"/>
              </a:ext>
            </a:extLst>
          </p:cNvPr>
          <p:cNvSpPr txBox="1"/>
          <p:nvPr/>
        </p:nvSpPr>
        <p:spPr>
          <a:xfrm>
            <a:off x="3272089" y="5493893"/>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4" name="TextBox 83">
            <a:extLst>
              <a:ext uri="{FF2B5EF4-FFF2-40B4-BE49-F238E27FC236}">
                <a16:creationId xmlns:a16="http://schemas.microsoft.com/office/drawing/2014/main" id="{DE184584-F1F5-4ACF-886A-05C2BD81E1E6}"/>
              </a:ext>
            </a:extLst>
          </p:cNvPr>
          <p:cNvSpPr txBox="1"/>
          <p:nvPr/>
        </p:nvSpPr>
        <p:spPr>
          <a:xfrm>
            <a:off x="5660457" y="5493893"/>
            <a:ext cx="1851920" cy="400110"/>
          </a:xfrm>
          <a:prstGeom prst="rect">
            <a:avLst/>
          </a:prstGeom>
          <a:solidFill>
            <a:schemeClr val="accent4">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85" name="TextBox 84">
            <a:extLst>
              <a:ext uri="{FF2B5EF4-FFF2-40B4-BE49-F238E27FC236}">
                <a16:creationId xmlns:a16="http://schemas.microsoft.com/office/drawing/2014/main" id="{97E56019-70DD-4516-A6DF-8388E39A52AA}"/>
              </a:ext>
            </a:extLst>
          </p:cNvPr>
          <p:cNvSpPr txBox="1"/>
          <p:nvPr/>
        </p:nvSpPr>
        <p:spPr>
          <a:xfrm>
            <a:off x="8048825" y="5499408"/>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1" name="TextBox 40">
            <a:extLst>
              <a:ext uri="{FF2B5EF4-FFF2-40B4-BE49-F238E27FC236}">
                <a16:creationId xmlns:a16="http://schemas.microsoft.com/office/drawing/2014/main" id="{D6F54F4D-5E1A-4DE0-A0A2-DADE1E9DA4C3}"/>
              </a:ext>
            </a:extLst>
          </p:cNvPr>
          <p:cNvSpPr txBox="1"/>
          <p:nvPr/>
        </p:nvSpPr>
        <p:spPr>
          <a:xfrm>
            <a:off x="883721" y="4858922"/>
            <a:ext cx="1851920" cy="400110"/>
          </a:xfrm>
          <a:prstGeom prst="rect">
            <a:avLst/>
          </a:prstGeom>
          <a:solidFill>
            <a:srgbClr val="DAA520"/>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Mia</a:t>
            </a:r>
          </a:p>
        </p:txBody>
      </p:sp>
      <p:sp>
        <p:nvSpPr>
          <p:cNvPr id="42" name="TextBox 41">
            <a:extLst>
              <a:ext uri="{FF2B5EF4-FFF2-40B4-BE49-F238E27FC236}">
                <a16:creationId xmlns:a16="http://schemas.microsoft.com/office/drawing/2014/main" id="{E1BFDEA8-FA2C-42D2-9DED-75FB79A68A74}"/>
              </a:ext>
            </a:extLst>
          </p:cNvPr>
          <p:cNvSpPr txBox="1"/>
          <p:nvPr/>
        </p:nvSpPr>
        <p:spPr>
          <a:xfrm>
            <a:off x="3272089" y="4858922"/>
            <a:ext cx="1851920" cy="400110"/>
          </a:xfrm>
          <a:prstGeom prst="rect">
            <a:avLst/>
          </a:prstGeom>
          <a:solidFill>
            <a:schemeClr val="accent1">
              <a:lumMod val="60000"/>
              <a:lumOff val="4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spielt</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3" name="TextBox 42">
            <a:extLst>
              <a:ext uri="{FF2B5EF4-FFF2-40B4-BE49-F238E27FC236}">
                <a16:creationId xmlns:a16="http://schemas.microsoft.com/office/drawing/2014/main" id="{26CFB2C5-C26D-4B4E-90FA-E4D28DAEE12D}"/>
              </a:ext>
            </a:extLst>
          </p:cNvPr>
          <p:cNvSpPr txBox="1"/>
          <p:nvPr/>
        </p:nvSpPr>
        <p:spPr>
          <a:xfrm>
            <a:off x="5660457" y="4858922"/>
            <a:ext cx="1851920" cy="400110"/>
          </a:xfrm>
          <a:prstGeom prst="rect">
            <a:avLst/>
          </a:prstGeom>
          <a:solidFill>
            <a:schemeClr val="accent4">
              <a:lumMod val="20000"/>
              <a:lumOff val="80000"/>
            </a:schemeClr>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Orchester</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44" name="TextBox 43">
            <a:extLst>
              <a:ext uri="{FF2B5EF4-FFF2-40B4-BE49-F238E27FC236}">
                <a16:creationId xmlns:a16="http://schemas.microsoft.com/office/drawing/2014/main" id="{5F5B073B-C751-4F77-916F-D34BB5B33054}"/>
              </a:ext>
            </a:extLst>
          </p:cNvPr>
          <p:cNvSpPr txBox="1"/>
          <p:nvPr/>
        </p:nvSpPr>
        <p:spPr>
          <a:xfrm>
            <a:off x="8048825" y="4864437"/>
            <a:ext cx="1851920" cy="400110"/>
          </a:xfrm>
          <a:prstGeom prst="rect">
            <a:avLst/>
          </a:prstGeom>
          <a:solidFill>
            <a:srgbClr val="FBC1F7"/>
          </a:solidFill>
          <a:ln w="19050">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Klarinette</a:t>
            </a:r>
            <a:endPar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grpSp>
        <p:nvGrpSpPr>
          <p:cNvPr id="45" name="Group 44">
            <a:extLst>
              <a:ext uri="{FF2B5EF4-FFF2-40B4-BE49-F238E27FC236}">
                <a16:creationId xmlns:a16="http://schemas.microsoft.com/office/drawing/2014/main" id="{090B1A64-F2E7-4D5F-80E0-768D807F0CD0}"/>
              </a:ext>
            </a:extLst>
          </p:cNvPr>
          <p:cNvGrpSpPr/>
          <p:nvPr/>
        </p:nvGrpSpPr>
        <p:grpSpPr>
          <a:xfrm>
            <a:off x="10108149" y="4855863"/>
            <a:ext cx="1220132" cy="400110"/>
            <a:chOff x="10657827" y="2251131"/>
            <a:chExt cx="1220132" cy="867434"/>
          </a:xfrm>
        </p:grpSpPr>
        <p:cxnSp>
          <p:nvCxnSpPr>
            <p:cNvPr id="46" name="Straight Connector 45">
              <a:extLst>
                <a:ext uri="{FF2B5EF4-FFF2-40B4-BE49-F238E27FC236}">
                  <a16:creationId xmlns:a16="http://schemas.microsoft.com/office/drawing/2014/main" id="{FDEA92EF-6CDE-4D03-B346-F447B0318E1B}"/>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5D2A1F0A-848B-4360-9416-99D4801F395B}"/>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WO1</a:t>
              </a:r>
            </a:p>
          </p:txBody>
        </p:sp>
      </p:grpSp>
      <p:grpSp>
        <p:nvGrpSpPr>
          <p:cNvPr id="48" name="Group 47">
            <a:extLst>
              <a:ext uri="{FF2B5EF4-FFF2-40B4-BE49-F238E27FC236}">
                <a16:creationId xmlns:a16="http://schemas.microsoft.com/office/drawing/2014/main" id="{E1CD3781-784D-4470-840B-C8951B68CED3}"/>
              </a:ext>
            </a:extLst>
          </p:cNvPr>
          <p:cNvGrpSpPr/>
          <p:nvPr/>
        </p:nvGrpSpPr>
        <p:grpSpPr>
          <a:xfrm>
            <a:off x="10108149" y="5492781"/>
            <a:ext cx="1220132" cy="400110"/>
            <a:chOff x="10657827" y="2251131"/>
            <a:chExt cx="1220132" cy="867434"/>
          </a:xfrm>
        </p:grpSpPr>
        <p:cxnSp>
          <p:nvCxnSpPr>
            <p:cNvPr id="49" name="Straight Connector 48">
              <a:extLst>
                <a:ext uri="{FF2B5EF4-FFF2-40B4-BE49-F238E27FC236}">
                  <a16:creationId xmlns:a16="http://schemas.microsoft.com/office/drawing/2014/main" id="{28B45874-8092-4FC4-A2E9-C895EE19FEAF}"/>
                </a:ext>
              </a:extLst>
            </p:cNvPr>
            <p:cNvCxnSpPr/>
            <p:nvPr/>
          </p:nvCxnSpPr>
          <p:spPr>
            <a:xfrm>
              <a:off x="10657827" y="2666257"/>
              <a:ext cx="159178" cy="0"/>
            </a:xfrm>
            <a:prstGeom prst="line">
              <a:avLst/>
            </a:prstGeom>
            <a:ln w="1905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D4154086-1AFE-42ED-9231-0B34D446D140}"/>
                </a:ext>
              </a:extLst>
            </p:cNvPr>
            <p:cNvSpPr txBox="1"/>
            <p:nvPr/>
          </p:nvSpPr>
          <p:spPr>
            <a:xfrm>
              <a:off x="10816344" y="2251131"/>
              <a:ext cx="1061615" cy="867434"/>
            </a:xfrm>
            <a:prstGeom prst="rect">
              <a:avLst/>
            </a:prstGeom>
            <a:solidFill>
              <a:schemeClr val="accent5">
                <a:lumMod val="50000"/>
              </a:schemeClr>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prstClr val="white"/>
                  </a:solidFill>
                  <a:effectLst/>
                  <a:uLnTx/>
                  <a:uFillTx/>
                  <a:latin typeface="Century Gothic" panose="020F0302020204030204"/>
                  <a:ea typeface="+mn-ea"/>
                  <a:cs typeface="+mn-cs"/>
                </a:rPr>
                <a:t>WO2</a:t>
              </a:r>
            </a:p>
          </p:txBody>
        </p:sp>
      </p:grpSp>
    </p:spTree>
    <p:extLst>
      <p:ext uri="{BB962C8B-B14F-4D97-AF65-F5344CB8AC3E}">
        <p14:creationId xmlns:p14="http://schemas.microsoft.com/office/powerpoint/2010/main" val="3687214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1"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42" presetClass="path" presetSubtype="0" accel="50000" decel="50000" fill="hold" grpId="0" nodeType="clickEffect">
                                  <p:stCondLst>
                                    <p:cond delay="0"/>
                                  </p:stCondLst>
                                  <p:childTnLst>
                                    <p:animMotion origin="layout" path="M 2.5E-6 0 L 0.39219 0 " pathEditMode="relative" rAng="0" ptsTypes="AA">
                                      <p:cBhvr>
                                        <p:cTn id="36" dur="3000" fill="hold"/>
                                        <p:tgtEl>
                                          <p:spTgt spid="17"/>
                                        </p:tgtEl>
                                        <p:attrNameLst>
                                          <p:attrName>ppt_x</p:attrName>
                                          <p:attrName>ppt_y</p:attrName>
                                        </p:attrNameLst>
                                      </p:cBhvr>
                                      <p:rCtr x="19609" y="0"/>
                                    </p:animMotion>
                                  </p:childTnLst>
                                </p:cTn>
                              </p:par>
                              <p:par>
                                <p:cTn id="37" presetID="42" presetClass="path" presetSubtype="0" accel="50000" decel="50000" fill="hold" grpId="0" nodeType="withEffect">
                                  <p:stCondLst>
                                    <p:cond delay="0"/>
                                  </p:stCondLst>
                                  <p:childTnLst>
                                    <p:animMotion origin="layout" path="M -4.375E-6 0 L -0.39179 0 " pathEditMode="relative" rAng="0" ptsTypes="AA">
                                      <p:cBhvr>
                                        <p:cTn id="38" dur="3000" fill="hold"/>
                                        <p:tgtEl>
                                          <p:spTgt spid="15"/>
                                        </p:tgtEl>
                                        <p:attrNameLst>
                                          <p:attrName>ppt_x</p:attrName>
                                          <p:attrName>ppt_y</p:attrName>
                                        </p:attrNameLst>
                                      </p:cBhvr>
                                      <p:rCtr x="-19596" y="0"/>
                                    </p:animMotion>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6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2">
                                            <p:txEl>
                                              <p:pRg st="9" end="9"/>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8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8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8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8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41"/>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43"/>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44"/>
                                        </p:tgtEl>
                                        <p:attrNameLst>
                                          <p:attrName>style.visibility</p:attrName>
                                        </p:attrNameLst>
                                      </p:cBhvr>
                                      <p:to>
                                        <p:strVal val="visible"/>
                                      </p:to>
                                    </p:set>
                                  </p:childTnLst>
                                </p:cTn>
                              </p:par>
                              <p:par>
                                <p:cTn id="65" presetID="1" presetClass="entr" presetSubtype="0" fill="hold" nodeType="withEffect">
                                  <p:stCondLst>
                                    <p:cond delay="0"/>
                                  </p:stCondLst>
                                  <p:childTnLst>
                                    <p:set>
                                      <p:cBhvr>
                                        <p:cTn id="66" dur="1" fill="hold">
                                          <p:stCondLst>
                                            <p:cond delay="0"/>
                                          </p:stCondLst>
                                        </p:cTn>
                                        <p:tgtEl>
                                          <p:spTgt spid="45"/>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42" presetClass="path" presetSubtype="0" accel="50000" decel="50000" fill="hold" grpId="1" nodeType="clickEffect">
                                  <p:stCondLst>
                                    <p:cond delay="0"/>
                                  </p:stCondLst>
                                  <p:childTnLst>
                                    <p:animMotion origin="layout" path="M -4.375E-6 -4.07407E-6 L -0.39179 2.96296E-6 " pathEditMode="relative" rAng="0" ptsTypes="AA">
                                      <p:cBhvr>
                                        <p:cTn id="70" dur="3000" fill="hold"/>
                                        <p:tgtEl>
                                          <p:spTgt spid="84"/>
                                        </p:tgtEl>
                                        <p:attrNameLst>
                                          <p:attrName>ppt_x</p:attrName>
                                          <p:attrName>ppt_y</p:attrName>
                                        </p:attrNameLst>
                                      </p:cBhvr>
                                      <p:rCtr x="-19583" y="23"/>
                                    </p:animMotion>
                                  </p:childTnLst>
                                </p:cTn>
                              </p:par>
                              <p:par>
                                <p:cTn id="71" presetID="42" presetClass="path" presetSubtype="0" accel="50000" decel="50000" fill="hold" grpId="1" nodeType="withEffect">
                                  <p:stCondLst>
                                    <p:cond delay="0"/>
                                  </p:stCondLst>
                                  <p:childTnLst>
                                    <p:animMotion origin="layout" path="M 2.5E-6 -4.07407E-6 L 0.39179 -4.07407E-6 " pathEditMode="relative" rAng="0" ptsTypes="AA">
                                      <p:cBhvr>
                                        <p:cTn id="72" dur="3000" fill="hold"/>
                                        <p:tgtEl>
                                          <p:spTgt spid="82"/>
                                        </p:tgtEl>
                                        <p:attrNameLst>
                                          <p:attrName>ppt_x</p:attrName>
                                          <p:attrName>ppt_y</p:attrName>
                                        </p:attrNameLst>
                                      </p:cBhvr>
                                      <p:rCtr x="19583" y="0"/>
                                    </p:animMotion>
                                  </p:childTnLst>
                                </p:cTn>
                              </p:par>
                              <p:par>
                                <p:cTn id="73" presetID="1" presetClass="entr" presetSubtype="0" fill="hold" nodeType="withEffect">
                                  <p:stCondLst>
                                    <p:cond delay="0"/>
                                  </p:stCondLst>
                                  <p:childTnLst>
                                    <p:set>
                                      <p:cBhvr>
                                        <p:cTn id="74"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7" grpId="0" animBg="1"/>
      <p:bldP spid="17" grpId="1" animBg="1"/>
      <p:bldP spid="9" grpId="0" animBg="1"/>
      <p:bldP spid="11" grpId="0" animBg="1"/>
      <p:bldP spid="13" grpId="0" animBg="1"/>
      <p:bldP spid="14" grpId="0" animBg="1"/>
      <p:bldP spid="16" grpId="0" animBg="1"/>
      <p:bldP spid="18" grpId="0" animBg="1"/>
      <p:bldP spid="82" grpId="0" animBg="1"/>
      <p:bldP spid="82" grpId="1" animBg="1"/>
      <p:bldP spid="83" grpId="0" animBg="1"/>
      <p:bldP spid="84" grpId="0" animBg="1"/>
      <p:bldP spid="84" grpId="1" animBg="1"/>
      <p:bldP spid="85" grpId="0" animBg="1"/>
      <p:bldP spid="41" grpId="0" animBg="1"/>
      <p:bldP spid="42" grpId="0" animBg="1"/>
      <p:bldP spid="43" grpId="0" animBg="1"/>
      <p:bldP spid="4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Alastair </a:t>
            </a:r>
            <a:r>
              <a:rPr lang="en-GB" sz="3600" b="1" dirty="0" err="1">
                <a:solidFill>
                  <a:schemeClr val="bg1"/>
                </a:solidFill>
              </a:rPr>
              <a:t>reist</a:t>
            </a:r>
            <a:r>
              <a:rPr lang="en-GB" sz="3600" b="1" dirty="0">
                <a:solidFill>
                  <a:schemeClr val="bg1"/>
                </a:solidFill>
              </a:rPr>
              <a:t> </a:t>
            </a:r>
            <a:r>
              <a:rPr lang="en-GB" sz="3600" b="1" dirty="0" err="1">
                <a:solidFill>
                  <a:schemeClr val="bg1"/>
                </a:solidFill>
              </a:rPr>
              <a:t>nach</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Austauschpartner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wohnt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Glasgow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fährt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Berlin.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plant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Reise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F0C2DB2E-46DF-41F2-9294-5497CC227C79}"/>
              </a:ext>
            </a:extLst>
          </p:cNvPr>
          <p:cNvSpPr txBox="1"/>
          <p:nvPr/>
        </p:nvSpPr>
        <p:spPr>
          <a:xfrm>
            <a:off x="782754" y="5275709"/>
            <a:ext cx="2460630" cy="707886"/>
          </a:xfrm>
          <a:prstGeom prst="rect">
            <a:avLst/>
          </a:prstGeom>
          <a:solidFill>
            <a:srgbClr val="DAA52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Austausch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exchange</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9" name="Group 8">
            <a:extLst>
              <a:ext uri="{FF2B5EF4-FFF2-40B4-BE49-F238E27FC236}">
                <a16:creationId xmlns:a16="http://schemas.microsoft.com/office/drawing/2014/main" id="{20E8AE19-1D09-4C74-9A0E-C2498C7E9477}"/>
              </a:ext>
            </a:extLst>
          </p:cNvPr>
          <p:cNvGrpSpPr/>
          <p:nvPr/>
        </p:nvGrpSpPr>
        <p:grpSpPr>
          <a:xfrm>
            <a:off x="4654417" y="2643664"/>
            <a:ext cx="3150372" cy="461665"/>
            <a:chOff x="2945628" y="2233958"/>
            <a:chExt cx="3150372" cy="461665"/>
          </a:xfrm>
        </p:grpSpPr>
        <p:sp>
          <p:nvSpPr>
            <p:cNvPr id="10" name="TextBox 9">
              <a:hlinkClick r:id="" action="ppaction://noaction">
                <a:snd r:embed="rId5" name="17. 1. Hallo Wolfgang.wav"/>
              </a:hlinkClick>
              <a:extLst>
                <a:ext uri="{FF2B5EF4-FFF2-40B4-BE49-F238E27FC236}">
                  <a16:creationId xmlns:a16="http://schemas.microsoft.com/office/drawing/2014/main" id="{B8B76B8C-B42C-45A0-95B0-F2D7E3F439C5}"/>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1 </a:t>
              </a:r>
            </a:p>
          </p:txBody>
        </p:sp>
        <p:sp>
          <p:nvSpPr>
            <p:cNvPr id="11" name="TextBox 10">
              <a:extLst>
                <a:ext uri="{FF2B5EF4-FFF2-40B4-BE49-F238E27FC236}">
                  <a16:creationId xmlns:a16="http://schemas.microsoft.com/office/drawing/2014/main" id="{9C74A49E-9926-4EA9-8DF8-029EBD50FAF9}"/>
                </a:ext>
              </a:extLst>
            </p:cNvPr>
            <p:cNvSpPr txBox="1"/>
            <p:nvPr/>
          </p:nvSpPr>
          <p:spPr>
            <a:xfrm>
              <a:off x="3669901" y="226473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Glasgow / [-] </a:t>
              </a:r>
            </a:p>
          </p:txBody>
        </p:sp>
      </p:grpSp>
      <p:grpSp>
        <p:nvGrpSpPr>
          <p:cNvPr id="12" name="Group 11">
            <a:extLst>
              <a:ext uri="{FF2B5EF4-FFF2-40B4-BE49-F238E27FC236}">
                <a16:creationId xmlns:a16="http://schemas.microsoft.com/office/drawing/2014/main" id="{74E28F12-DE3C-491C-B14A-27ED4509669F}"/>
              </a:ext>
            </a:extLst>
          </p:cNvPr>
          <p:cNvGrpSpPr/>
          <p:nvPr/>
        </p:nvGrpSpPr>
        <p:grpSpPr>
          <a:xfrm>
            <a:off x="4654417" y="3329544"/>
            <a:ext cx="3150372" cy="461665"/>
            <a:chOff x="2945628" y="2944743"/>
            <a:chExt cx="3150372" cy="461665"/>
          </a:xfrm>
        </p:grpSpPr>
        <p:sp>
          <p:nvSpPr>
            <p:cNvPr id="13" name="TextBox 12">
              <a:hlinkClick r:id="" action="ppaction://noaction">
                <a:snd r:embed="rId6" name="17. 2. [beep] Ich nehme.wav"/>
              </a:hlinkClick>
              <a:extLst>
                <a:ext uri="{FF2B5EF4-FFF2-40B4-BE49-F238E27FC236}">
                  <a16:creationId xmlns:a16="http://schemas.microsoft.com/office/drawing/2014/main" id="{ECF3877A-C2ED-4C64-B94A-BAF9AF3D285F}"/>
                </a:ext>
              </a:extLst>
            </p:cNvPr>
            <p:cNvSpPr txBox="1"/>
            <p:nvPr/>
          </p:nvSpPr>
          <p:spPr>
            <a:xfrm>
              <a:off x="2945628" y="294474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2 </a:t>
              </a:r>
            </a:p>
          </p:txBody>
        </p:sp>
        <p:sp>
          <p:nvSpPr>
            <p:cNvPr id="14" name="TextBox 13">
              <a:extLst>
                <a:ext uri="{FF2B5EF4-FFF2-40B4-BE49-F238E27FC236}">
                  <a16:creationId xmlns:a16="http://schemas.microsoft.com/office/drawing/2014/main" id="{B3F8751E-6799-40B7-88B0-D5B18C1DBE1C}"/>
                </a:ext>
              </a:extLst>
            </p:cNvPr>
            <p:cNvSpPr txBox="1"/>
            <p:nvPr/>
          </p:nvSpPr>
          <p:spPr>
            <a:xfrm>
              <a:off x="3669901" y="2975519"/>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der Stadt / [-] </a:t>
              </a:r>
            </a:p>
          </p:txBody>
        </p:sp>
      </p:grpSp>
      <p:grpSp>
        <p:nvGrpSpPr>
          <p:cNvPr id="15" name="Group 14">
            <a:extLst>
              <a:ext uri="{FF2B5EF4-FFF2-40B4-BE49-F238E27FC236}">
                <a16:creationId xmlns:a16="http://schemas.microsoft.com/office/drawing/2014/main" id="{7D486CA3-B506-4A66-AFD5-A5B4022DACB1}"/>
              </a:ext>
            </a:extLst>
          </p:cNvPr>
          <p:cNvGrpSpPr/>
          <p:nvPr/>
        </p:nvGrpSpPr>
        <p:grpSpPr>
          <a:xfrm>
            <a:off x="4654417" y="4015424"/>
            <a:ext cx="3150372" cy="461665"/>
            <a:chOff x="2945628" y="3624752"/>
            <a:chExt cx="3150372" cy="461665"/>
          </a:xfrm>
        </p:grpSpPr>
        <p:sp>
          <p:nvSpPr>
            <p:cNvPr id="16" name="TextBox 15">
              <a:hlinkClick r:id="" action="ppaction://noaction">
                <a:snd r:embed="rId7" name="17. 3. [beep] erreiche.wav"/>
              </a:hlinkClick>
              <a:extLst>
                <a:ext uri="{FF2B5EF4-FFF2-40B4-BE49-F238E27FC236}">
                  <a16:creationId xmlns:a16="http://schemas.microsoft.com/office/drawing/2014/main" id="{2D4AB66E-F4F2-4045-B6B9-51B6146C08B8}"/>
                </a:ext>
              </a:extLst>
            </p:cNvPr>
            <p:cNvSpPr txBox="1"/>
            <p:nvPr/>
          </p:nvSpPr>
          <p:spPr>
            <a:xfrm>
              <a:off x="2945628" y="36247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3 </a:t>
              </a:r>
            </a:p>
          </p:txBody>
        </p:sp>
        <p:sp>
          <p:nvSpPr>
            <p:cNvPr id="17" name="TextBox 16">
              <a:extLst>
                <a:ext uri="{FF2B5EF4-FFF2-40B4-BE49-F238E27FC236}">
                  <a16:creationId xmlns:a16="http://schemas.microsoft.com/office/drawing/2014/main" id="{6F0B7ACA-49B8-4F89-8A19-AC47FB0DAFFE}"/>
                </a:ext>
              </a:extLst>
            </p:cNvPr>
            <p:cNvSpPr txBox="1"/>
            <p:nvPr/>
          </p:nvSpPr>
          <p:spPr>
            <a:xfrm>
              <a:off x="3669901" y="365552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London / [-] </a:t>
              </a:r>
            </a:p>
          </p:txBody>
        </p:sp>
      </p:grpSp>
      <p:grpSp>
        <p:nvGrpSpPr>
          <p:cNvPr id="18" name="Group 17">
            <a:extLst>
              <a:ext uri="{FF2B5EF4-FFF2-40B4-BE49-F238E27FC236}">
                <a16:creationId xmlns:a16="http://schemas.microsoft.com/office/drawing/2014/main" id="{937A9274-B8EE-4311-91F6-5C768EB3D99D}"/>
              </a:ext>
            </a:extLst>
          </p:cNvPr>
          <p:cNvGrpSpPr/>
          <p:nvPr/>
        </p:nvGrpSpPr>
        <p:grpSpPr>
          <a:xfrm>
            <a:off x="4654417" y="4701304"/>
            <a:ext cx="3150372" cy="461665"/>
            <a:chOff x="2945628" y="4304761"/>
            <a:chExt cx="3150372" cy="461665"/>
          </a:xfrm>
        </p:grpSpPr>
        <p:sp>
          <p:nvSpPr>
            <p:cNvPr id="19" name="TextBox 18">
              <a:hlinkClick r:id="" action="ppaction://noaction">
                <a:snd r:embed="rId8" name="17. 4. [beep] kann.wav"/>
              </a:hlinkClick>
              <a:extLst>
                <a:ext uri="{FF2B5EF4-FFF2-40B4-BE49-F238E27FC236}">
                  <a16:creationId xmlns:a16="http://schemas.microsoft.com/office/drawing/2014/main" id="{D76466EA-57F0-4DA1-8B4E-E1CCA602F757}"/>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4 </a:t>
              </a:r>
            </a:p>
          </p:txBody>
        </p:sp>
        <p:sp>
          <p:nvSpPr>
            <p:cNvPr id="20" name="TextBox 19">
              <a:extLst>
                <a:ext uri="{FF2B5EF4-FFF2-40B4-BE49-F238E27FC236}">
                  <a16:creationId xmlns:a16="http://schemas.microsoft.com/office/drawing/2014/main" id="{58D8B3B1-F4BC-4879-B72B-629C246A0996}"/>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London / [-] </a:t>
              </a:r>
            </a:p>
          </p:txBody>
        </p:sp>
      </p:grpSp>
      <p:grpSp>
        <p:nvGrpSpPr>
          <p:cNvPr id="34" name="Group 33">
            <a:extLst>
              <a:ext uri="{FF2B5EF4-FFF2-40B4-BE49-F238E27FC236}">
                <a16:creationId xmlns:a16="http://schemas.microsoft.com/office/drawing/2014/main" id="{D5C1AF8B-A9ED-4323-A16E-2D61AE08E27F}"/>
              </a:ext>
            </a:extLst>
          </p:cNvPr>
          <p:cNvGrpSpPr/>
          <p:nvPr/>
        </p:nvGrpSpPr>
        <p:grpSpPr>
          <a:xfrm>
            <a:off x="4654417" y="5387184"/>
            <a:ext cx="3150372" cy="461665"/>
            <a:chOff x="2945628" y="4304761"/>
            <a:chExt cx="3150372" cy="461665"/>
          </a:xfrm>
        </p:grpSpPr>
        <p:sp>
          <p:nvSpPr>
            <p:cNvPr id="35" name="TextBox 34">
              <a:hlinkClick r:id="" action="ppaction://noaction">
                <a:snd r:embed="rId9" name="17. 5. [beep] Ich fahre.wav"/>
              </a:hlinkClick>
              <a:extLst>
                <a:ext uri="{FF2B5EF4-FFF2-40B4-BE49-F238E27FC236}">
                  <a16:creationId xmlns:a16="http://schemas.microsoft.com/office/drawing/2014/main" id="{4CF8E6F7-A08F-407A-91A6-651A024F8E3C}"/>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5 </a:t>
              </a:r>
            </a:p>
          </p:txBody>
        </p:sp>
        <p:sp>
          <p:nvSpPr>
            <p:cNvPr id="36" name="TextBox 35">
              <a:extLst>
                <a:ext uri="{FF2B5EF4-FFF2-40B4-BE49-F238E27FC236}">
                  <a16:creationId xmlns:a16="http://schemas.microsoft.com/office/drawing/2014/main" id="{5A327BB0-B9A9-42FE-9641-67C9D450CB34}"/>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 / [-] </a:t>
              </a:r>
            </a:p>
          </p:txBody>
        </p:sp>
      </p:grpSp>
      <p:grpSp>
        <p:nvGrpSpPr>
          <p:cNvPr id="52" name="Group 51">
            <a:extLst>
              <a:ext uri="{FF2B5EF4-FFF2-40B4-BE49-F238E27FC236}">
                <a16:creationId xmlns:a16="http://schemas.microsoft.com/office/drawing/2014/main" id="{DD6B2907-C78D-4DB0-BB9D-7EDC704AB781}"/>
              </a:ext>
            </a:extLst>
          </p:cNvPr>
          <p:cNvGrpSpPr/>
          <p:nvPr/>
        </p:nvGrpSpPr>
        <p:grpSpPr>
          <a:xfrm>
            <a:off x="8258874" y="2643664"/>
            <a:ext cx="3150372" cy="461665"/>
            <a:chOff x="2945628" y="2233958"/>
            <a:chExt cx="3150372" cy="461665"/>
          </a:xfrm>
        </p:grpSpPr>
        <p:sp>
          <p:nvSpPr>
            <p:cNvPr id="53" name="TextBox 52">
              <a:hlinkClick r:id="" action="ppaction://noaction">
                <a:snd r:embed="rId10" name="17. 6. gibt es.wav"/>
              </a:hlinkClick>
              <a:extLst>
                <a:ext uri="{FF2B5EF4-FFF2-40B4-BE49-F238E27FC236}">
                  <a16:creationId xmlns:a16="http://schemas.microsoft.com/office/drawing/2014/main" id="{A8EC646C-5FD6-4A1C-9F89-0FE3471EE62D}"/>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6 </a:t>
              </a:r>
            </a:p>
          </p:txBody>
        </p:sp>
        <p:sp>
          <p:nvSpPr>
            <p:cNvPr id="54" name="TextBox 53">
              <a:extLst>
                <a:ext uri="{FF2B5EF4-FFF2-40B4-BE49-F238E27FC236}">
                  <a16:creationId xmlns:a16="http://schemas.microsoft.com/office/drawing/2014/main" id="{5589868F-D194-45A9-B877-80667AC21F4F}"/>
                </a:ext>
              </a:extLst>
            </p:cNvPr>
            <p:cNvSpPr txBox="1"/>
            <p:nvPr/>
          </p:nvSpPr>
          <p:spPr>
            <a:xfrm>
              <a:off x="3669901" y="226473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 </a:t>
              </a:r>
            </a:p>
          </p:txBody>
        </p:sp>
      </p:grpSp>
      <p:grpSp>
        <p:nvGrpSpPr>
          <p:cNvPr id="55" name="Group 54">
            <a:extLst>
              <a:ext uri="{FF2B5EF4-FFF2-40B4-BE49-F238E27FC236}">
                <a16:creationId xmlns:a16="http://schemas.microsoft.com/office/drawing/2014/main" id="{39F25BE6-F75F-44BE-ABA6-2B2C3956D106}"/>
              </a:ext>
            </a:extLst>
          </p:cNvPr>
          <p:cNvGrpSpPr/>
          <p:nvPr/>
        </p:nvGrpSpPr>
        <p:grpSpPr>
          <a:xfrm>
            <a:off x="8258874" y="3329544"/>
            <a:ext cx="3150372" cy="461665"/>
            <a:chOff x="2945628" y="2944743"/>
            <a:chExt cx="3150372" cy="461665"/>
          </a:xfrm>
        </p:grpSpPr>
        <p:sp>
          <p:nvSpPr>
            <p:cNvPr id="56" name="TextBox 55">
              <a:hlinkClick r:id="" action="ppaction://noaction">
                <a:snd r:embed="rId11" name="17. 7. [beep] schlafe.wav"/>
              </a:hlinkClick>
              <a:extLst>
                <a:ext uri="{FF2B5EF4-FFF2-40B4-BE49-F238E27FC236}">
                  <a16:creationId xmlns:a16="http://schemas.microsoft.com/office/drawing/2014/main" id="{37514BEC-FF36-4CE2-A32D-DDC5E84E38DB}"/>
                </a:ext>
              </a:extLst>
            </p:cNvPr>
            <p:cNvSpPr txBox="1"/>
            <p:nvPr/>
          </p:nvSpPr>
          <p:spPr>
            <a:xfrm>
              <a:off x="2945628" y="294474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7 </a:t>
              </a:r>
            </a:p>
          </p:txBody>
        </p:sp>
        <p:sp>
          <p:nvSpPr>
            <p:cNvPr id="57" name="TextBox 56">
              <a:extLst>
                <a:ext uri="{FF2B5EF4-FFF2-40B4-BE49-F238E27FC236}">
                  <a16:creationId xmlns:a16="http://schemas.microsoft.com/office/drawing/2014/main" id="{F1540EF1-A06A-43A1-A5F5-02D5C9BF671E}"/>
                </a:ext>
              </a:extLst>
            </p:cNvPr>
            <p:cNvSpPr txBox="1"/>
            <p:nvPr/>
          </p:nvSpPr>
          <p:spPr>
            <a:xfrm>
              <a:off x="3669901" y="2975519"/>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 / [-] </a:t>
              </a:r>
            </a:p>
          </p:txBody>
        </p:sp>
      </p:grpSp>
      <p:grpSp>
        <p:nvGrpSpPr>
          <p:cNvPr id="58" name="Group 57">
            <a:extLst>
              <a:ext uri="{FF2B5EF4-FFF2-40B4-BE49-F238E27FC236}">
                <a16:creationId xmlns:a16="http://schemas.microsoft.com/office/drawing/2014/main" id="{17F4AC7C-7910-4B50-952A-B4051A4881E9}"/>
              </a:ext>
            </a:extLst>
          </p:cNvPr>
          <p:cNvGrpSpPr/>
          <p:nvPr/>
        </p:nvGrpSpPr>
        <p:grpSpPr>
          <a:xfrm>
            <a:off x="8258874" y="4015424"/>
            <a:ext cx="3150372" cy="461665"/>
            <a:chOff x="2945628" y="3624752"/>
            <a:chExt cx="3150372" cy="461665"/>
          </a:xfrm>
        </p:grpSpPr>
        <p:sp>
          <p:nvSpPr>
            <p:cNvPr id="59" name="TextBox 58">
              <a:hlinkClick r:id="" action="ppaction://noaction">
                <a:snd r:embed="rId12" name="17. 8. [beep] die Reise.wav"/>
              </a:hlinkClick>
              <a:extLst>
                <a:ext uri="{FF2B5EF4-FFF2-40B4-BE49-F238E27FC236}">
                  <a16:creationId xmlns:a16="http://schemas.microsoft.com/office/drawing/2014/main" id="{7E743EC3-07D7-4C54-AD92-1A13EFFCA57C}"/>
                </a:ext>
              </a:extLst>
            </p:cNvPr>
            <p:cNvSpPr txBox="1"/>
            <p:nvPr/>
          </p:nvSpPr>
          <p:spPr>
            <a:xfrm>
              <a:off x="2945628" y="36247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8 </a:t>
              </a:r>
            </a:p>
          </p:txBody>
        </p:sp>
        <p:sp>
          <p:nvSpPr>
            <p:cNvPr id="60" name="TextBox 59">
              <a:extLst>
                <a:ext uri="{FF2B5EF4-FFF2-40B4-BE49-F238E27FC236}">
                  <a16:creationId xmlns:a16="http://schemas.microsoft.com/office/drawing/2014/main" id="{FC642119-9C9B-41C1-A444-94024D10966F}"/>
                </a:ext>
              </a:extLst>
            </p:cNvPr>
            <p:cNvSpPr txBox="1"/>
            <p:nvPr/>
          </p:nvSpPr>
          <p:spPr>
            <a:xfrm>
              <a:off x="3669901" y="365552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 [-] </a:t>
              </a:r>
            </a:p>
          </p:txBody>
        </p:sp>
      </p:grpSp>
      <p:grpSp>
        <p:nvGrpSpPr>
          <p:cNvPr id="61" name="Group 60">
            <a:extLst>
              <a:ext uri="{FF2B5EF4-FFF2-40B4-BE49-F238E27FC236}">
                <a16:creationId xmlns:a16="http://schemas.microsoft.com/office/drawing/2014/main" id="{CCC7D1CF-E930-4B81-8B34-5F8E11FB9BF7}"/>
              </a:ext>
            </a:extLst>
          </p:cNvPr>
          <p:cNvGrpSpPr/>
          <p:nvPr/>
        </p:nvGrpSpPr>
        <p:grpSpPr>
          <a:xfrm>
            <a:off x="8258874" y="4701304"/>
            <a:ext cx="3150372" cy="461665"/>
            <a:chOff x="2945628" y="4304761"/>
            <a:chExt cx="3150372" cy="461665"/>
          </a:xfrm>
        </p:grpSpPr>
        <p:sp>
          <p:nvSpPr>
            <p:cNvPr id="62" name="TextBox 61">
              <a:hlinkClick r:id="" action="ppaction://noaction">
                <a:snd r:embed="rId13" name="17. 9. [beep] Ich erreiche.wav"/>
              </a:hlinkClick>
              <a:extLst>
                <a:ext uri="{FF2B5EF4-FFF2-40B4-BE49-F238E27FC236}">
                  <a16:creationId xmlns:a16="http://schemas.microsoft.com/office/drawing/2014/main" id="{C545DD21-6054-46E7-B994-C45E3ED70903}"/>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9 </a:t>
              </a:r>
            </a:p>
          </p:txBody>
        </p:sp>
        <p:sp>
          <p:nvSpPr>
            <p:cNvPr id="63" name="TextBox 62">
              <a:extLst>
                <a:ext uri="{FF2B5EF4-FFF2-40B4-BE49-F238E27FC236}">
                  <a16:creationId xmlns:a16="http://schemas.microsoft.com/office/drawing/2014/main" id="{06BAFE74-76F1-48B3-807E-BCAAB7D4490C}"/>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 / [-] </a:t>
              </a:r>
            </a:p>
          </p:txBody>
        </p:sp>
      </p:grpSp>
      <p:grpSp>
        <p:nvGrpSpPr>
          <p:cNvPr id="64" name="Group 63">
            <a:extLst>
              <a:ext uri="{FF2B5EF4-FFF2-40B4-BE49-F238E27FC236}">
                <a16:creationId xmlns:a16="http://schemas.microsoft.com/office/drawing/2014/main" id="{A0808586-76F0-4772-9D16-691FA92BE30C}"/>
              </a:ext>
            </a:extLst>
          </p:cNvPr>
          <p:cNvGrpSpPr/>
          <p:nvPr/>
        </p:nvGrpSpPr>
        <p:grpSpPr>
          <a:xfrm>
            <a:off x="8258873" y="5387184"/>
            <a:ext cx="3150373" cy="461665"/>
            <a:chOff x="2945627" y="4304761"/>
            <a:chExt cx="3150373" cy="461665"/>
          </a:xfrm>
        </p:grpSpPr>
        <p:sp>
          <p:nvSpPr>
            <p:cNvPr id="65" name="TextBox 64">
              <a:hlinkClick r:id="" action="ppaction://noaction">
                <a:snd r:embed="rId14" name="17. 10. [beep] hilfst du.wav"/>
              </a:hlinkClick>
              <a:extLst>
                <a:ext uri="{FF2B5EF4-FFF2-40B4-BE49-F238E27FC236}">
                  <a16:creationId xmlns:a16="http://schemas.microsoft.com/office/drawing/2014/main" id="{77DF0AA8-1716-4933-BD17-02A707D03999}"/>
                </a:ext>
              </a:extLst>
            </p:cNvPr>
            <p:cNvSpPr txBox="1"/>
            <p:nvPr/>
          </p:nvSpPr>
          <p:spPr>
            <a:xfrm>
              <a:off x="2945627" y="4304761"/>
              <a:ext cx="532800"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10 </a:t>
              </a:r>
            </a:p>
          </p:txBody>
        </p:sp>
        <p:sp>
          <p:nvSpPr>
            <p:cNvPr id="66" name="TextBox 65">
              <a:extLst>
                <a:ext uri="{FF2B5EF4-FFF2-40B4-BE49-F238E27FC236}">
                  <a16:creationId xmlns:a16="http://schemas.microsoft.com/office/drawing/2014/main" id="{654A80A3-1C6E-4013-A1D1-EAEF92CF551F}"/>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Berlin | [-] </a:t>
              </a:r>
            </a:p>
          </p:txBody>
        </p:sp>
      </p:grpSp>
      <p:pic>
        <p:nvPicPr>
          <p:cNvPr id="21" name="Picture 20" descr="A close up of a logo&#10;&#10;Description automatically generated">
            <a:extLst>
              <a:ext uri="{FF2B5EF4-FFF2-40B4-BE49-F238E27FC236}">
                <a16:creationId xmlns:a16="http://schemas.microsoft.com/office/drawing/2014/main" id="{1028CEC2-6F87-4F7F-820D-2E5E250528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12204" y="2111601"/>
            <a:ext cx="2201730" cy="2872257"/>
          </a:xfrm>
          <a:prstGeom prst="rect">
            <a:avLst/>
          </a:prstGeom>
        </p:spPr>
      </p:pic>
    </p:spTree>
    <p:extLst>
      <p:ext uri="{BB962C8B-B14F-4D97-AF65-F5344CB8AC3E}">
        <p14:creationId xmlns:p14="http://schemas.microsoft.com/office/powerpoint/2010/main" val="262524597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Alastair </a:t>
            </a:r>
            <a:r>
              <a:rPr lang="en-GB" sz="3600" b="1" dirty="0" err="1">
                <a:solidFill>
                  <a:schemeClr val="bg1"/>
                </a:solidFill>
              </a:rPr>
              <a:t>reist</a:t>
            </a:r>
            <a:r>
              <a:rPr lang="en-GB" sz="3600" b="1" dirty="0">
                <a:solidFill>
                  <a:schemeClr val="bg1"/>
                </a:solidFill>
              </a:rPr>
              <a:t> </a:t>
            </a:r>
            <a:r>
              <a:rPr lang="en-GB" sz="3600" b="1" dirty="0" err="1">
                <a:solidFill>
                  <a:schemeClr val="bg1"/>
                </a:solidFill>
              </a:rPr>
              <a:t>nach</a:t>
            </a:r>
            <a:r>
              <a:rPr lang="en-GB" sz="3600" b="1" dirty="0">
                <a:solidFill>
                  <a:schemeClr val="bg1"/>
                </a:solidFill>
              </a:rPr>
              <a:t> Berlin!</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73390"/>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22006" y="1342160"/>
            <a:ext cx="11735655"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ist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Mias</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Austauschpartner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wohnt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Glasgow und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fährt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am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Samstag</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Berlin.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telefonier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mit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Wolfgang und plant 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Reise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sagt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er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sp>
        <p:nvSpPr>
          <p:cNvPr id="6" name="TextBox 5">
            <a:extLst>
              <a:ext uri="{FF2B5EF4-FFF2-40B4-BE49-F238E27FC236}">
                <a16:creationId xmlns:a16="http://schemas.microsoft.com/office/drawing/2014/main" id="{F0C2DB2E-46DF-41F2-9294-5497CC227C79}"/>
              </a:ext>
            </a:extLst>
          </p:cNvPr>
          <p:cNvSpPr txBox="1"/>
          <p:nvPr/>
        </p:nvSpPr>
        <p:spPr>
          <a:xfrm>
            <a:off x="782754" y="5275709"/>
            <a:ext cx="2460630" cy="707886"/>
          </a:xfrm>
          <a:prstGeom prst="rect">
            <a:avLst/>
          </a:prstGeom>
          <a:solidFill>
            <a:srgbClr val="DAA521"/>
          </a:solidFill>
          <a:ln>
            <a:solidFill>
              <a:schemeClr val="accent1">
                <a:lumMod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der </a:t>
            </a:r>
            <a:r>
              <a:rPr kumimoji="0" lang="en-GB" sz="2000" b="1"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Austausch</a:t>
            </a:r>
            <a:r>
              <a:rPr kumimoji="0" lang="en-GB" sz="2000" b="1"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a:t>
            </a:r>
            <a:r>
              <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exchange</a:t>
            </a:r>
          </a:p>
        </p:txBody>
      </p:sp>
      <p:sp>
        <p:nvSpPr>
          <p:cNvPr id="8" name="Speech Bubble: Rectangle with Corners Rounded 7">
            <a:extLst>
              <a:ext uri="{FF2B5EF4-FFF2-40B4-BE49-F238E27FC236}">
                <a16:creationId xmlns:a16="http://schemas.microsoft.com/office/drawing/2014/main" id="{126A0717-0D38-42A0-AD02-37598472D911}"/>
              </a:ext>
            </a:extLst>
          </p:cNvPr>
          <p:cNvSpPr/>
          <p:nvPr/>
        </p:nvSpPr>
        <p:spPr>
          <a:xfrm>
            <a:off x="3900488" y="2394670"/>
            <a:ext cx="7749447" cy="3720379"/>
          </a:xfrm>
          <a:prstGeom prst="wedgeRoundRectCallout">
            <a:avLst>
              <a:gd name="adj1" fmla="val -60106"/>
              <a:gd name="adj2" fmla="val 7494"/>
              <a:gd name="adj3" fmla="val 16667"/>
            </a:avLst>
          </a:prstGeom>
          <a:solidFill>
            <a:schemeClr val="bg1"/>
          </a:solidFill>
          <a:ln w="19050">
            <a:solidFill>
              <a:schemeClr val="accent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grpSp>
        <p:nvGrpSpPr>
          <p:cNvPr id="9" name="Group 8">
            <a:extLst>
              <a:ext uri="{FF2B5EF4-FFF2-40B4-BE49-F238E27FC236}">
                <a16:creationId xmlns:a16="http://schemas.microsoft.com/office/drawing/2014/main" id="{20E8AE19-1D09-4C74-9A0E-C2498C7E9477}"/>
              </a:ext>
            </a:extLst>
          </p:cNvPr>
          <p:cNvGrpSpPr/>
          <p:nvPr/>
        </p:nvGrpSpPr>
        <p:grpSpPr>
          <a:xfrm>
            <a:off x="4654417" y="2643664"/>
            <a:ext cx="3150372" cy="461665"/>
            <a:chOff x="2945628" y="2233958"/>
            <a:chExt cx="3150372" cy="461665"/>
          </a:xfrm>
        </p:grpSpPr>
        <p:sp>
          <p:nvSpPr>
            <p:cNvPr id="10" name="TextBox 9">
              <a:hlinkClick r:id="" action="ppaction://noaction">
                <a:snd r:embed="rId5" name="18. 1. Hallo Wolfgang.wav"/>
              </a:hlinkClick>
              <a:extLst>
                <a:ext uri="{FF2B5EF4-FFF2-40B4-BE49-F238E27FC236}">
                  <a16:creationId xmlns:a16="http://schemas.microsoft.com/office/drawing/2014/main" id="{B8B76B8C-B42C-45A0-95B0-F2D7E3F439C5}"/>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1 </a:t>
              </a:r>
            </a:p>
          </p:txBody>
        </p:sp>
        <p:sp>
          <p:nvSpPr>
            <p:cNvPr id="11" name="TextBox 10">
              <a:extLst>
                <a:ext uri="{FF2B5EF4-FFF2-40B4-BE49-F238E27FC236}">
                  <a16:creationId xmlns:a16="http://schemas.microsoft.com/office/drawing/2014/main" id="{9C74A49E-9926-4EA9-8DF8-029EBD50FAF9}"/>
                </a:ext>
              </a:extLst>
            </p:cNvPr>
            <p:cNvSpPr txBox="1"/>
            <p:nvPr/>
          </p:nvSpPr>
          <p:spPr>
            <a:xfrm>
              <a:off x="3669901" y="226473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Glasgow / [-] </a:t>
              </a:r>
            </a:p>
          </p:txBody>
        </p:sp>
      </p:grpSp>
      <p:grpSp>
        <p:nvGrpSpPr>
          <p:cNvPr id="12" name="Group 11">
            <a:extLst>
              <a:ext uri="{FF2B5EF4-FFF2-40B4-BE49-F238E27FC236}">
                <a16:creationId xmlns:a16="http://schemas.microsoft.com/office/drawing/2014/main" id="{74E28F12-DE3C-491C-B14A-27ED4509669F}"/>
              </a:ext>
            </a:extLst>
          </p:cNvPr>
          <p:cNvGrpSpPr/>
          <p:nvPr/>
        </p:nvGrpSpPr>
        <p:grpSpPr>
          <a:xfrm>
            <a:off x="4654417" y="3329544"/>
            <a:ext cx="3150372" cy="461665"/>
            <a:chOff x="2945628" y="2944743"/>
            <a:chExt cx="3150372" cy="461665"/>
          </a:xfrm>
        </p:grpSpPr>
        <p:sp>
          <p:nvSpPr>
            <p:cNvPr id="13" name="TextBox 12">
              <a:hlinkClick r:id="" action="ppaction://noaction">
                <a:snd r:embed="rId6" name="18. 2. Ich nehme.wav"/>
              </a:hlinkClick>
              <a:extLst>
                <a:ext uri="{FF2B5EF4-FFF2-40B4-BE49-F238E27FC236}">
                  <a16:creationId xmlns:a16="http://schemas.microsoft.com/office/drawing/2014/main" id="{ECF3877A-C2ED-4C64-B94A-BAF9AF3D285F}"/>
                </a:ext>
              </a:extLst>
            </p:cNvPr>
            <p:cNvSpPr txBox="1"/>
            <p:nvPr/>
          </p:nvSpPr>
          <p:spPr>
            <a:xfrm>
              <a:off x="2945628" y="294474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2 </a:t>
              </a:r>
            </a:p>
          </p:txBody>
        </p:sp>
        <p:sp>
          <p:nvSpPr>
            <p:cNvPr id="14" name="TextBox 13">
              <a:extLst>
                <a:ext uri="{FF2B5EF4-FFF2-40B4-BE49-F238E27FC236}">
                  <a16:creationId xmlns:a16="http://schemas.microsoft.com/office/drawing/2014/main" id="{B3F8751E-6799-40B7-88B0-D5B18C1DBE1C}"/>
                </a:ext>
              </a:extLst>
            </p:cNvPr>
            <p:cNvSpPr txBox="1"/>
            <p:nvPr/>
          </p:nvSpPr>
          <p:spPr>
            <a:xfrm>
              <a:off x="3669901" y="2975519"/>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der Stadt/ [-] </a:t>
              </a:r>
            </a:p>
          </p:txBody>
        </p:sp>
      </p:grpSp>
      <p:grpSp>
        <p:nvGrpSpPr>
          <p:cNvPr id="15" name="Group 14">
            <a:extLst>
              <a:ext uri="{FF2B5EF4-FFF2-40B4-BE49-F238E27FC236}">
                <a16:creationId xmlns:a16="http://schemas.microsoft.com/office/drawing/2014/main" id="{7D486CA3-B506-4A66-AFD5-A5B4022DACB1}"/>
              </a:ext>
            </a:extLst>
          </p:cNvPr>
          <p:cNvGrpSpPr/>
          <p:nvPr/>
        </p:nvGrpSpPr>
        <p:grpSpPr>
          <a:xfrm>
            <a:off x="4654417" y="4015424"/>
            <a:ext cx="3150372" cy="461665"/>
            <a:chOff x="2945628" y="3624752"/>
            <a:chExt cx="3150372" cy="461665"/>
          </a:xfrm>
        </p:grpSpPr>
        <p:sp>
          <p:nvSpPr>
            <p:cNvPr id="16" name="TextBox 15">
              <a:hlinkClick r:id="" action="ppaction://noaction">
                <a:snd r:embed="rId7" name="18. 3. London.wav"/>
              </a:hlinkClick>
              <a:extLst>
                <a:ext uri="{FF2B5EF4-FFF2-40B4-BE49-F238E27FC236}">
                  <a16:creationId xmlns:a16="http://schemas.microsoft.com/office/drawing/2014/main" id="{2D4AB66E-F4F2-4045-B6B9-51B6146C08B8}"/>
                </a:ext>
              </a:extLst>
            </p:cNvPr>
            <p:cNvSpPr txBox="1"/>
            <p:nvPr/>
          </p:nvSpPr>
          <p:spPr>
            <a:xfrm>
              <a:off x="2945628" y="36247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3 </a:t>
              </a:r>
            </a:p>
          </p:txBody>
        </p:sp>
        <p:sp>
          <p:nvSpPr>
            <p:cNvPr id="17" name="TextBox 16">
              <a:extLst>
                <a:ext uri="{FF2B5EF4-FFF2-40B4-BE49-F238E27FC236}">
                  <a16:creationId xmlns:a16="http://schemas.microsoft.com/office/drawing/2014/main" id="{6F0B7ACA-49B8-4F89-8A19-AC47FB0DAFFE}"/>
                </a:ext>
              </a:extLst>
            </p:cNvPr>
            <p:cNvSpPr txBox="1"/>
            <p:nvPr/>
          </p:nvSpPr>
          <p:spPr>
            <a:xfrm>
              <a:off x="3669901" y="365552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London / [-] </a:t>
              </a:r>
            </a:p>
          </p:txBody>
        </p:sp>
      </p:grpSp>
      <p:grpSp>
        <p:nvGrpSpPr>
          <p:cNvPr id="18" name="Group 17">
            <a:extLst>
              <a:ext uri="{FF2B5EF4-FFF2-40B4-BE49-F238E27FC236}">
                <a16:creationId xmlns:a16="http://schemas.microsoft.com/office/drawing/2014/main" id="{937A9274-B8EE-4311-91F6-5C768EB3D99D}"/>
              </a:ext>
            </a:extLst>
          </p:cNvPr>
          <p:cNvGrpSpPr/>
          <p:nvPr/>
        </p:nvGrpSpPr>
        <p:grpSpPr>
          <a:xfrm>
            <a:off x="4654417" y="4701304"/>
            <a:ext cx="3150372" cy="461665"/>
            <a:chOff x="2945628" y="4304761"/>
            <a:chExt cx="3150372" cy="461665"/>
          </a:xfrm>
        </p:grpSpPr>
        <p:sp>
          <p:nvSpPr>
            <p:cNvPr id="19" name="TextBox 18">
              <a:hlinkClick r:id="" action="ppaction://noaction">
                <a:snd r:embed="rId8" name="18. 4. In London.wav"/>
              </a:hlinkClick>
              <a:extLst>
                <a:ext uri="{FF2B5EF4-FFF2-40B4-BE49-F238E27FC236}">
                  <a16:creationId xmlns:a16="http://schemas.microsoft.com/office/drawing/2014/main" id="{D76466EA-57F0-4DA1-8B4E-E1CCA602F757}"/>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4 </a:t>
              </a:r>
            </a:p>
          </p:txBody>
        </p:sp>
        <p:sp>
          <p:nvSpPr>
            <p:cNvPr id="20" name="TextBox 19">
              <a:extLst>
                <a:ext uri="{FF2B5EF4-FFF2-40B4-BE49-F238E27FC236}">
                  <a16:creationId xmlns:a16="http://schemas.microsoft.com/office/drawing/2014/main" id="{58D8B3B1-F4BC-4879-B72B-629C246A0996}"/>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London / [-] </a:t>
              </a:r>
            </a:p>
          </p:txBody>
        </p:sp>
      </p:grpSp>
      <p:grpSp>
        <p:nvGrpSpPr>
          <p:cNvPr id="34" name="Group 33">
            <a:extLst>
              <a:ext uri="{FF2B5EF4-FFF2-40B4-BE49-F238E27FC236}">
                <a16:creationId xmlns:a16="http://schemas.microsoft.com/office/drawing/2014/main" id="{D5C1AF8B-A9ED-4323-A16E-2D61AE08E27F}"/>
              </a:ext>
            </a:extLst>
          </p:cNvPr>
          <p:cNvGrpSpPr/>
          <p:nvPr/>
        </p:nvGrpSpPr>
        <p:grpSpPr>
          <a:xfrm>
            <a:off x="4654417" y="5387184"/>
            <a:ext cx="3150372" cy="461665"/>
            <a:chOff x="2945628" y="4304761"/>
            <a:chExt cx="3150372" cy="461665"/>
          </a:xfrm>
        </p:grpSpPr>
        <p:sp>
          <p:nvSpPr>
            <p:cNvPr id="35" name="TextBox 34">
              <a:hlinkClick r:id="" action="ppaction://noaction">
                <a:snd r:embed="rId9" name="18. 5. Ich fahre.wav"/>
              </a:hlinkClick>
              <a:extLst>
                <a:ext uri="{FF2B5EF4-FFF2-40B4-BE49-F238E27FC236}">
                  <a16:creationId xmlns:a16="http://schemas.microsoft.com/office/drawing/2014/main" id="{4CF8E6F7-A08F-407A-91A6-651A024F8E3C}"/>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5 </a:t>
              </a:r>
            </a:p>
          </p:txBody>
        </p:sp>
        <p:sp>
          <p:nvSpPr>
            <p:cNvPr id="36" name="TextBox 35">
              <a:extLst>
                <a:ext uri="{FF2B5EF4-FFF2-40B4-BE49-F238E27FC236}">
                  <a16:creationId xmlns:a16="http://schemas.microsoft.com/office/drawing/2014/main" id="{5A327BB0-B9A9-42FE-9641-67C9D450CB34}"/>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Zug / [-] </a:t>
              </a:r>
            </a:p>
          </p:txBody>
        </p:sp>
      </p:grpSp>
      <p:grpSp>
        <p:nvGrpSpPr>
          <p:cNvPr id="52" name="Group 51">
            <a:extLst>
              <a:ext uri="{FF2B5EF4-FFF2-40B4-BE49-F238E27FC236}">
                <a16:creationId xmlns:a16="http://schemas.microsoft.com/office/drawing/2014/main" id="{DD6B2907-C78D-4DB0-BB9D-7EDC704AB781}"/>
              </a:ext>
            </a:extLst>
          </p:cNvPr>
          <p:cNvGrpSpPr/>
          <p:nvPr/>
        </p:nvGrpSpPr>
        <p:grpSpPr>
          <a:xfrm>
            <a:off x="8258874" y="2643664"/>
            <a:ext cx="3150372" cy="461665"/>
            <a:chOff x="2945628" y="2233958"/>
            <a:chExt cx="3150372" cy="461665"/>
          </a:xfrm>
        </p:grpSpPr>
        <p:sp>
          <p:nvSpPr>
            <p:cNvPr id="53" name="TextBox 52">
              <a:hlinkClick r:id="" action="ppaction://noaction">
                <a:snd r:embed="rId10" name="18. 6. Dort.wav"/>
              </a:hlinkClick>
              <a:extLst>
                <a:ext uri="{FF2B5EF4-FFF2-40B4-BE49-F238E27FC236}">
                  <a16:creationId xmlns:a16="http://schemas.microsoft.com/office/drawing/2014/main" id="{A8EC646C-5FD6-4A1C-9F89-0FE3471EE62D}"/>
                </a:ext>
              </a:extLst>
            </p:cNvPr>
            <p:cNvSpPr txBox="1"/>
            <p:nvPr/>
          </p:nvSpPr>
          <p:spPr>
            <a:xfrm>
              <a:off x="2945628" y="2233958"/>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6 </a:t>
              </a:r>
            </a:p>
          </p:txBody>
        </p:sp>
        <p:sp>
          <p:nvSpPr>
            <p:cNvPr id="54" name="TextBox 53">
              <a:extLst>
                <a:ext uri="{FF2B5EF4-FFF2-40B4-BE49-F238E27FC236}">
                  <a16:creationId xmlns:a16="http://schemas.microsoft.com/office/drawing/2014/main" id="{5589868F-D194-45A9-B877-80667AC21F4F}"/>
                </a:ext>
              </a:extLst>
            </p:cNvPr>
            <p:cNvSpPr txBox="1"/>
            <p:nvPr/>
          </p:nvSpPr>
          <p:spPr>
            <a:xfrm>
              <a:off x="3669901" y="2264734"/>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dort</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 [-] </a:t>
              </a:r>
            </a:p>
          </p:txBody>
        </p:sp>
      </p:grpSp>
      <p:grpSp>
        <p:nvGrpSpPr>
          <p:cNvPr id="55" name="Group 54">
            <a:extLst>
              <a:ext uri="{FF2B5EF4-FFF2-40B4-BE49-F238E27FC236}">
                <a16:creationId xmlns:a16="http://schemas.microsoft.com/office/drawing/2014/main" id="{39F25BE6-F75F-44BE-ABA6-2B2C3956D106}"/>
              </a:ext>
            </a:extLst>
          </p:cNvPr>
          <p:cNvGrpSpPr/>
          <p:nvPr/>
        </p:nvGrpSpPr>
        <p:grpSpPr>
          <a:xfrm>
            <a:off x="8258874" y="3329544"/>
            <a:ext cx="3150372" cy="461665"/>
            <a:chOff x="2945628" y="2944743"/>
            <a:chExt cx="3150372" cy="461665"/>
          </a:xfrm>
        </p:grpSpPr>
        <p:sp>
          <p:nvSpPr>
            <p:cNvPr id="56" name="TextBox 55">
              <a:hlinkClick r:id="" action="ppaction://noaction">
                <a:snd r:embed="rId11" name="18. 7. Im Bus.wav"/>
              </a:hlinkClick>
              <a:extLst>
                <a:ext uri="{FF2B5EF4-FFF2-40B4-BE49-F238E27FC236}">
                  <a16:creationId xmlns:a16="http://schemas.microsoft.com/office/drawing/2014/main" id="{37514BEC-FF36-4CE2-A32D-DDC5E84E38DB}"/>
                </a:ext>
              </a:extLst>
            </p:cNvPr>
            <p:cNvSpPr txBox="1"/>
            <p:nvPr/>
          </p:nvSpPr>
          <p:spPr>
            <a:xfrm>
              <a:off x="2945628" y="2944743"/>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7 </a:t>
              </a:r>
            </a:p>
          </p:txBody>
        </p:sp>
        <p:sp>
          <p:nvSpPr>
            <p:cNvPr id="57" name="TextBox 56">
              <a:extLst>
                <a:ext uri="{FF2B5EF4-FFF2-40B4-BE49-F238E27FC236}">
                  <a16:creationId xmlns:a16="http://schemas.microsoft.com/office/drawing/2014/main" id="{F1540EF1-A06A-43A1-A5F5-02D5C9BF671E}"/>
                </a:ext>
              </a:extLst>
            </p:cNvPr>
            <p:cNvSpPr txBox="1"/>
            <p:nvPr/>
          </p:nvSpPr>
          <p:spPr>
            <a:xfrm>
              <a:off x="3669901" y="2975519"/>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im</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Bus / [-] </a:t>
              </a:r>
            </a:p>
          </p:txBody>
        </p:sp>
      </p:grpSp>
      <p:grpSp>
        <p:nvGrpSpPr>
          <p:cNvPr id="58" name="Group 57">
            <a:extLst>
              <a:ext uri="{FF2B5EF4-FFF2-40B4-BE49-F238E27FC236}">
                <a16:creationId xmlns:a16="http://schemas.microsoft.com/office/drawing/2014/main" id="{17F4AC7C-7910-4B50-952A-B4051A4881E9}"/>
              </a:ext>
            </a:extLst>
          </p:cNvPr>
          <p:cNvGrpSpPr/>
          <p:nvPr/>
        </p:nvGrpSpPr>
        <p:grpSpPr>
          <a:xfrm>
            <a:off x="8258874" y="4015424"/>
            <a:ext cx="3150372" cy="461665"/>
            <a:chOff x="2945628" y="3624752"/>
            <a:chExt cx="3150372" cy="461665"/>
          </a:xfrm>
        </p:grpSpPr>
        <p:sp>
          <p:nvSpPr>
            <p:cNvPr id="59" name="TextBox 58">
              <a:hlinkClick r:id="" action="ppaction://noaction">
                <a:snd r:embed="rId12" name="18. 8. Die Reise.wav"/>
              </a:hlinkClick>
              <a:extLst>
                <a:ext uri="{FF2B5EF4-FFF2-40B4-BE49-F238E27FC236}">
                  <a16:creationId xmlns:a16="http://schemas.microsoft.com/office/drawing/2014/main" id="{7E743EC3-07D7-4C54-AD92-1A13EFFCA57C}"/>
                </a:ext>
              </a:extLst>
            </p:cNvPr>
            <p:cNvSpPr txBox="1"/>
            <p:nvPr/>
          </p:nvSpPr>
          <p:spPr>
            <a:xfrm>
              <a:off x="2945628" y="3624752"/>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8 </a:t>
              </a:r>
            </a:p>
          </p:txBody>
        </p:sp>
        <p:sp>
          <p:nvSpPr>
            <p:cNvPr id="60" name="TextBox 59">
              <a:extLst>
                <a:ext uri="{FF2B5EF4-FFF2-40B4-BE49-F238E27FC236}">
                  <a16:creationId xmlns:a16="http://schemas.microsoft.com/office/drawing/2014/main" id="{FC642119-9C9B-41C1-A444-94024D10966F}"/>
                </a:ext>
              </a:extLst>
            </p:cNvPr>
            <p:cNvSpPr txBox="1"/>
            <p:nvPr/>
          </p:nvSpPr>
          <p:spPr>
            <a:xfrm>
              <a:off x="3669901" y="3655528"/>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4472C4">
                      <a:lumMod val="50000"/>
                    </a:srgbClr>
                  </a:solidFill>
                  <a:effectLst/>
                  <a:uLnTx/>
                  <a:uFillTx/>
                  <a:latin typeface="Century Gothic" panose="020F0302020204030204"/>
                  <a:ea typeface="+mn-ea"/>
                  <a:cs typeface="+mn-cs"/>
                </a:rPr>
                <a:t>nach</a:t>
              </a: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 Berlin / [-] </a:t>
              </a:r>
            </a:p>
          </p:txBody>
        </p:sp>
      </p:grpSp>
      <p:grpSp>
        <p:nvGrpSpPr>
          <p:cNvPr id="61" name="Group 60">
            <a:extLst>
              <a:ext uri="{FF2B5EF4-FFF2-40B4-BE49-F238E27FC236}">
                <a16:creationId xmlns:a16="http://schemas.microsoft.com/office/drawing/2014/main" id="{CCC7D1CF-E930-4B81-8B34-5F8E11FB9BF7}"/>
              </a:ext>
            </a:extLst>
          </p:cNvPr>
          <p:cNvGrpSpPr/>
          <p:nvPr/>
        </p:nvGrpSpPr>
        <p:grpSpPr>
          <a:xfrm>
            <a:off x="8258874" y="4701304"/>
            <a:ext cx="3150372" cy="461665"/>
            <a:chOff x="2945628" y="4304761"/>
            <a:chExt cx="3150372" cy="461665"/>
          </a:xfrm>
        </p:grpSpPr>
        <p:sp>
          <p:nvSpPr>
            <p:cNvPr id="62" name="TextBox 61">
              <a:hlinkClick r:id="" action="ppaction://noaction">
                <a:snd r:embed="rId13" name="18. 9. Ich erreiche.wav"/>
              </a:hlinkClick>
              <a:extLst>
                <a:ext uri="{FF2B5EF4-FFF2-40B4-BE49-F238E27FC236}">
                  <a16:creationId xmlns:a16="http://schemas.microsoft.com/office/drawing/2014/main" id="{C545DD21-6054-46E7-B994-C45E3ED70903}"/>
                </a:ext>
              </a:extLst>
            </p:cNvPr>
            <p:cNvSpPr txBox="1"/>
            <p:nvPr/>
          </p:nvSpPr>
          <p:spPr>
            <a:xfrm>
              <a:off x="2945628" y="4304761"/>
              <a:ext cx="530915"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9 </a:t>
              </a:r>
            </a:p>
          </p:txBody>
        </p:sp>
        <p:sp>
          <p:nvSpPr>
            <p:cNvPr id="63" name="TextBox 62">
              <a:extLst>
                <a:ext uri="{FF2B5EF4-FFF2-40B4-BE49-F238E27FC236}">
                  <a16:creationId xmlns:a16="http://schemas.microsoft.com/office/drawing/2014/main" id="{06BAFE74-76F1-48B3-807E-BCAAB7D4490C}"/>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Berlin / [-] </a:t>
              </a:r>
            </a:p>
          </p:txBody>
        </p:sp>
      </p:grpSp>
      <p:grpSp>
        <p:nvGrpSpPr>
          <p:cNvPr id="64" name="Group 63">
            <a:extLst>
              <a:ext uri="{FF2B5EF4-FFF2-40B4-BE49-F238E27FC236}">
                <a16:creationId xmlns:a16="http://schemas.microsoft.com/office/drawing/2014/main" id="{A0808586-76F0-4772-9D16-691FA92BE30C}"/>
              </a:ext>
            </a:extLst>
          </p:cNvPr>
          <p:cNvGrpSpPr/>
          <p:nvPr/>
        </p:nvGrpSpPr>
        <p:grpSpPr>
          <a:xfrm>
            <a:off x="8258873" y="5387184"/>
            <a:ext cx="3150373" cy="461665"/>
            <a:chOff x="2945627" y="4304761"/>
            <a:chExt cx="3150373" cy="461665"/>
          </a:xfrm>
        </p:grpSpPr>
        <p:sp>
          <p:nvSpPr>
            <p:cNvPr id="65" name="TextBox 64">
              <a:hlinkClick r:id="" action="ppaction://noaction">
                <a:snd r:embed="rId14" name="18. 10. In Berlin.wav"/>
              </a:hlinkClick>
              <a:extLst>
                <a:ext uri="{FF2B5EF4-FFF2-40B4-BE49-F238E27FC236}">
                  <a16:creationId xmlns:a16="http://schemas.microsoft.com/office/drawing/2014/main" id="{77DF0AA8-1716-4933-BD17-02A707D03999}"/>
                </a:ext>
              </a:extLst>
            </p:cNvPr>
            <p:cNvSpPr txBox="1"/>
            <p:nvPr/>
          </p:nvSpPr>
          <p:spPr>
            <a:xfrm>
              <a:off x="2945627" y="4304761"/>
              <a:ext cx="532800" cy="461665"/>
            </a:xfrm>
            <a:prstGeom prst="rect">
              <a:avLst/>
            </a:prstGeom>
            <a:solidFill>
              <a:srgbClr val="DAA520"/>
            </a:solidFill>
            <a:ln w="19050">
              <a:solidFill>
                <a:srgbClr val="115076"/>
              </a:solidFill>
            </a:ln>
            <a:effectLst>
              <a:outerShdw blurRad="50800" dist="38100" dir="5400000" algn="t" rotWithShape="0">
                <a:prstClr val="black">
                  <a:alpha val="40000"/>
                </a:prstClr>
              </a:outerShdw>
            </a:effectLst>
          </p:spPr>
          <p:txBody>
            <a:bodyPr wrap="none" lIns="0" r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15076"/>
                  </a:solidFill>
                  <a:effectLst/>
                  <a:uLnTx/>
                  <a:uFillTx/>
                  <a:latin typeface="Century Gothic" panose="020B0502020202020204" pitchFamily="34" charset="0"/>
                  <a:ea typeface="+mn-ea"/>
                  <a:cs typeface="+mn-cs"/>
                </a:rPr>
                <a:t> 10 </a:t>
              </a:r>
            </a:p>
          </p:txBody>
        </p:sp>
        <p:sp>
          <p:nvSpPr>
            <p:cNvPr id="66" name="TextBox 65">
              <a:extLst>
                <a:ext uri="{FF2B5EF4-FFF2-40B4-BE49-F238E27FC236}">
                  <a16:creationId xmlns:a16="http://schemas.microsoft.com/office/drawing/2014/main" id="{654A80A3-1C6E-4013-A1D1-EAEF92CF551F}"/>
                </a:ext>
              </a:extLst>
            </p:cNvPr>
            <p:cNvSpPr txBox="1"/>
            <p:nvPr/>
          </p:nvSpPr>
          <p:spPr>
            <a:xfrm>
              <a:off x="3669901" y="4335537"/>
              <a:ext cx="2426099" cy="430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rPr>
                <a:t>in Berlin / [-] </a:t>
              </a:r>
            </a:p>
          </p:txBody>
        </p:sp>
      </p:grpSp>
      <p:sp>
        <p:nvSpPr>
          <p:cNvPr id="7" name="Rectangle 6">
            <a:extLst>
              <a:ext uri="{FF2B5EF4-FFF2-40B4-BE49-F238E27FC236}">
                <a16:creationId xmlns:a16="http://schemas.microsoft.com/office/drawing/2014/main" id="{DB5DA577-3FDC-4CA8-BE28-179E99E02C9D}"/>
              </a:ext>
            </a:extLst>
          </p:cNvPr>
          <p:cNvSpPr/>
          <p:nvPr/>
        </p:nvSpPr>
        <p:spPr>
          <a:xfrm>
            <a:off x="5378690" y="2674440"/>
            <a:ext cx="1828762" cy="419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0" name="Rectangle 39">
            <a:extLst>
              <a:ext uri="{FF2B5EF4-FFF2-40B4-BE49-F238E27FC236}">
                <a16:creationId xmlns:a16="http://schemas.microsoft.com/office/drawing/2014/main" id="{011FFEF3-46CA-4A90-AEAB-69B2B2D183D2}"/>
              </a:ext>
            </a:extLst>
          </p:cNvPr>
          <p:cNvSpPr/>
          <p:nvPr/>
        </p:nvSpPr>
        <p:spPr>
          <a:xfrm>
            <a:off x="5372083" y="3360320"/>
            <a:ext cx="1828762" cy="41967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1" name="Rectangle 40">
            <a:extLst>
              <a:ext uri="{FF2B5EF4-FFF2-40B4-BE49-F238E27FC236}">
                <a16:creationId xmlns:a16="http://schemas.microsoft.com/office/drawing/2014/main" id="{C791A869-6E89-49A6-9B1E-19CD500449B4}"/>
              </a:ext>
            </a:extLst>
          </p:cNvPr>
          <p:cNvSpPr/>
          <p:nvPr/>
        </p:nvSpPr>
        <p:spPr>
          <a:xfrm>
            <a:off x="6554912" y="4059768"/>
            <a:ext cx="652540"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2" name="Rectangle 41">
            <a:extLst>
              <a:ext uri="{FF2B5EF4-FFF2-40B4-BE49-F238E27FC236}">
                <a16:creationId xmlns:a16="http://schemas.microsoft.com/office/drawing/2014/main" id="{3249D5A6-5511-41C1-8A77-0ABC8D6C4078}"/>
              </a:ext>
            </a:extLst>
          </p:cNvPr>
          <p:cNvSpPr/>
          <p:nvPr/>
        </p:nvSpPr>
        <p:spPr>
          <a:xfrm>
            <a:off x="6863137" y="4745648"/>
            <a:ext cx="753121" cy="41198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entury Gothic" panose="020F0302020204030204"/>
              <a:ea typeface="+mn-ea"/>
              <a:cs typeface="+mn-cs"/>
            </a:endParaRPr>
          </a:p>
        </p:txBody>
      </p:sp>
      <p:sp>
        <p:nvSpPr>
          <p:cNvPr id="43" name="Rectangle 42">
            <a:extLst>
              <a:ext uri="{FF2B5EF4-FFF2-40B4-BE49-F238E27FC236}">
                <a16:creationId xmlns:a16="http://schemas.microsoft.com/office/drawing/2014/main" id="{EF14C3A1-8966-423E-A3E8-295E520EC62B}"/>
              </a:ext>
            </a:extLst>
          </p:cNvPr>
          <p:cNvSpPr/>
          <p:nvPr/>
        </p:nvSpPr>
        <p:spPr>
          <a:xfrm>
            <a:off x="5487636" y="5428156"/>
            <a:ext cx="1099725" cy="46166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4" name="Rectangle 43">
            <a:extLst>
              <a:ext uri="{FF2B5EF4-FFF2-40B4-BE49-F238E27FC236}">
                <a16:creationId xmlns:a16="http://schemas.microsoft.com/office/drawing/2014/main" id="{D46ACC9E-CA97-4A83-8040-6FDDC2B6E327}"/>
              </a:ext>
            </a:extLst>
          </p:cNvPr>
          <p:cNvSpPr/>
          <p:nvPr/>
        </p:nvSpPr>
        <p:spPr>
          <a:xfrm>
            <a:off x="9729628" y="2748154"/>
            <a:ext cx="1334624" cy="31518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5" name="Rectangle 44">
            <a:extLst>
              <a:ext uri="{FF2B5EF4-FFF2-40B4-BE49-F238E27FC236}">
                <a16:creationId xmlns:a16="http://schemas.microsoft.com/office/drawing/2014/main" id="{1D142FD7-E13D-4B6D-8838-A6134FD5729A}"/>
              </a:ext>
            </a:extLst>
          </p:cNvPr>
          <p:cNvSpPr/>
          <p:nvPr/>
        </p:nvSpPr>
        <p:spPr>
          <a:xfrm>
            <a:off x="9965933" y="3428431"/>
            <a:ext cx="1313863" cy="35156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6" name="Rectangle 45">
            <a:extLst>
              <a:ext uri="{FF2B5EF4-FFF2-40B4-BE49-F238E27FC236}">
                <a16:creationId xmlns:a16="http://schemas.microsoft.com/office/drawing/2014/main" id="{F742DAED-82E7-4611-A099-34F02161655F}"/>
              </a:ext>
            </a:extLst>
          </p:cNvPr>
          <p:cNvSpPr/>
          <p:nvPr/>
        </p:nvSpPr>
        <p:spPr>
          <a:xfrm>
            <a:off x="9023114" y="4080254"/>
            <a:ext cx="1733929" cy="35484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7" name="Rectangle 46">
            <a:extLst>
              <a:ext uri="{FF2B5EF4-FFF2-40B4-BE49-F238E27FC236}">
                <a16:creationId xmlns:a16="http://schemas.microsoft.com/office/drawing/2014/main" id="{5574FD4A-26B7-49DA-81D8-E7F43BAE4259}"/>
              </a:ext>
            </a:extLst>
          </p:cNvPr>
          <p:cNvSpPr/>
          <p:nvPr/>
        </p:nvSpPr>
        <p:spPr>
          <a:xfrm>
            <a:off x="8966016" y="4701303"/>
            <a:ext cx="999917" cy="46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sp>
        <p:nvSpPr>
          <p:cNvPr id="48" name="Rectangle 47">
            <a:extLst>
              <a:ext uri="{FF2B5EF4-FFF2-40B4-BE49-F238E27FC236}">
                <a16:creationId xmlns:a16="http://schemas.microsoft.com/office/drawing/2014/main" id="{F177753E-E7DF-4686-A7EB-32263F00C37E}"/>
              </a:ext>
            </a:extLst>
          </p:cNvPr>
          <p:cNvSpPr/>
          <p:nvPr/>
        </p:nvSpPr>
        <p:spPr>
          <a:xfrm>
            <a:off x="10130320" y="5462504"/>
            <a:ext cx="735734" cy="46166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49" name="Picture 48" descr="A close up of a logo&#10;&#10;Description automatically generated">
            <a:extLst>
              <a:ext uri="{FF2B5EF4-FFF2-40B4-BE49-F238E27FC236}">
                <a16:creationId xmlns:a16="http://schemas.microsoft.com/office/drawing/2014/main" id="{1CA25CAB-E7A3-4E95-92F8-05B12B9B68D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flipH="1">
            <a:off x="912204" y="2111601"/>
            <a:ext cx="2201730" cy="2872257"/>
          </a:xfrm>
          <a:prstGeom prst="rect">
            <a:avLst/>
          </a:prstGeom>
        </p:spPr>
      </p:pic>
    </p:spTree>
    <p:extLst>
      <p:ext uri="{BB962C8B-B14F-4D97-AF65-F5344CB8AC3E}">
        <p14:creationId xmlns:p14="http://schemas.microsoft.com/office/powerpoint/2010/main" val="1704420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4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40" grpId="0" animBg="1"/>
      <p:bldP spid="41" grpId="0" animBg="1"/>
      <p:bldP spid="42" grpId="0" animBg="1"/>
      <p:bldP spid="43" grpId="0" animBg="1"/>
      <p:bldP spid="44" grpId="0" animBg="1"/>
      <p:bldP spid="45" grpId="0" animBg="1"/>
      <p:bldP spid="46" grpId="0" animBg="1"/>
      <p:bldP spid="47" grpId="0" animBg="1"/>
      <p:bldP spid="4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CCB1ED-5684-4ADA-93B6-4D87F6959177}"/>
              </a:ext>
            </a:extLst>
          </p:cNvPr>
          <p:cNvGraphicFramePr>
            <a:graphicFrameLocks noGrp="1"/>
          </p:cNvGraphicFramePr>
          <p:nvPr/>
        </p:nvGraphicFramePr>
        <p:xfrm>
          <a:off x="1700220" y="2036339"/>
          <a:ext cx="4070954" cy="4055604"/>
        </p:xfrm>
        <a:graphic>
          <a:graphicData uri="http://schemas.openxmlformats.org/drawingml/2006/table">
            <a:tbl>
              <a:tblPr firstRow="1" bandRow="1">
                <a:tableStyleId>{5940675A-B579-460E-94D1-54222C63F5DA}</a:tableStyleId>
              </a:tblPr>
              <a:tblGrid>
                <a:gridCol w="799116">
                  <a:extLst>
                    <a:ext uri="{9D8B030D-6E8A-4147-A177-3AD203B41FA5}">
                      <a16:colId xmlns:a16="http://schemas.microsoft.com/office/drawing/2014/main" val="927312402"/>
                    </a:ext>
                  </a:extLst>
                </a:gridCol>
                <a:gridCol w="1635919">
                  <a:extLst>
                    <a:ext uri="{9D8B030D-6E8A-4147-A177-3AD203B41FA5}">
                      <a16:colId xmlns:a16="http://schemas.microsoft.com/office/drawing/2014/main" val="3463407523"/>
                    </a:ext>
                  </a:extLst>
                </a:gridCol>
                <a:gridCol w="1635919">
                  <a:extLst>
                    <a:ext uri="{9D8B030D-6E8A-4147-A177-3AD203B41FA5}">
                      <a16:colId xmlns:a16="http://schemas.microsoft.com/office/drawing/2014/main" val="3353823923"/>
                    </a:ext>
                  </a:extLst>
                </a:gridCol>
              </a:tblGrid>
              <a:tr h="675934">
                <a:tc>
                  <a:txBody>
                    <a:bodyPr/>
                    <a:lstStyle/>
                    <a:p>
                      <a:endParaRPr lang="en-GB"/>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486009997"/>
                  </a:ext>
                </a:extLst>
              </a:tr>
              <a:tr h="675934">
                <a:tc>
                  <a:txBody>
                    <a:bodyPr/>
                    <a:lstStyle/>
                    <a:p>
                      <a:endParaRPr lang="en-GB"/>
                    </a:p>
                  </a:txBody>
                  <a:tcPr/>
                </a:tc>
                <a:tc>
                  <a:txBody>
                    <a:bodyPr/>
                    <a:lstStyle/>
                    <a:p>
                      <a:pPr lvl="0" algn="ctr"/>
                      <a:r>
                        <a:rPr lang="en-GB" sz="2400" dirty="0">
                          <a:solidFill>
                            <a:schemeClr val="accent1">
                              <a:lumMod val="50000"/>
                            </a:schemeClr>
                          </a:solidFill>
                        </a:rPr>
                        <a:t>Wasser</a:t>
                      </a:r>
                    </a:p>
                  </a:txBody>
                  <a:tcPr anchor="ctr"/>
                </a:tc>
                <a:tc>
                  <a:txBody>
                    <a:bodyPr/>
                    <a:lstStyle/>
                    <a:p>
                      <a:pPr lvl="0" algn="ctr"/>
                      <a:r>
                        <a:rPr lang="en-GB" sz="2400" dirty="0" err="1">
                          <a:solidFill>
                            <a:schemeClr val="accent1">
                              <a:lumMod val="50000"/>
                            </a:schemeClr>
                          </a:solidFill>
                        </a:rPr>
                        <a:t>Kirchen</a:t>
                      </a:r>
                      <a:endParaRPr lang="en-GB" sz="2400" dirty="0">
                        <a:solidFill>
                          <a:schemeClr val="accent1">
                            <a:lumMod val="50000"/>
                          </a:schemeClr>
                        </a:solidFill>
                      </a:endParaRPr>
                    </a:p>
                  </a:txBody>
                  <a:tcPr anchor="ctr"/>
                </a:tc>
                <a:extLst>
                  <a:ext uri="{0D108BD9-81ED-4DB2-BD59-A6C34878D82A}">
                    <a16:rowId xmlns:a16="http://schemas.microsoft.com/office/drawing/2014/main" val="3676884540"/>
                  </a:ext>
                </a:extLst>
              </a:tr>
              <a:tr h="675934">
                <a:tc>
                  <a:txBody>
                    <a:bodyPr/>
                    <a:lstStyle/>
                    <a:p>
                      <a:endParaRPr lang="en-GB"/>
                    </a:p>
                  </a:txBody>
                  <a:tcPr/>
                </a:tc>
                <a:tc>
                  <a:txBody>
                    <a:bodyPr/>
                    <a:lstStyle/>
                    <a:p>
                      <a:pPr lvl="0" algn="ctr"/>
                      <a:r>
                        <a:rPr lang="en-GB" sz="2400" dirty="0" err="1">
                          <a:solidFill>
                            <a:schemeClr val="accent1">
                              <a:lumMod val="50000"/>
                            </a:schemeClr>
                          </a:solidFill>
                        </a:rPr>
                        <a:t>Salz</a:t>
                      </a:r>
                      <a:endParaRPr lang="en-GB" sz="2400" dirty="0">
                        <a:solidFill>
                          <a:schemeClr val="accent1">
                            <a:lumMod val="50000"/>
                          </a:schemeClr>
                        </a:solidFill>
                      </a:endParaRPr>
                    </a:p>
                  </a:txBody>
                  <a:tcPr anchor="ctr"/>
                </a:tc>
                <a:tc>
                  <a:txBody>
                    <a:bodyPr/>
                    <a:lstStyle/>
                    <a:p>
                      <a:pPr lvl="0" algn="ctr"/>
                      <a:r>
                        <a:rPr lang="en-GB" sz="2400" dirty="0">
                          <a:solidFill>
                            <a:schemeClr val="accent1">
                              <a:lumMod val="50000"/>
                            </a:schemeClr>
                          </a:solidFill>
                        </a:rPr>
                        <a:t>Monster</a:t>
                      </a:r>
                    </a:p>
                  </a:txBody>
                  <a:tcPr anchor="ctr"/>
                </a:tc>
                <a:extLst>
                  <a:ext uri="{0D108BD9-81ED-4DB2-BD59-A6C34878D82A}">
                    <a16:rowId xmlns:a16="http://schemas.microsoft.com/office/drawing/2014/main" val="3411096200"/>
                  </a:ext>
                </a:extLst>
              </a:tr>
              <a:tr h="675934">
                <a:tc>
                  <a:txBody>
                    <a:bodyPr/>
                    <a:lstStyle/>
                    <a:p>
                      <a:endParaRPr lang="en-GB"/>
                    </a:p>
                  </a:txBody>
                  <a:tcPr/>
                </a:tc>
                <a:tc>
                  <a:txBody>
                    <a:bodyPr/>
                    <a:lstStyle/>
                    <a:p>
                      <a:pPr algn="ctr"/>
                      <a:r>
                        <a:rPr lang="en-GB" sz="2400" dirty="0" err="1">
                          <a:solidFill>
                            <a:schemeClr val="accent1">
                              <a:lumMod val="50000"/>
                            </a:schemeClr>
                          </a:solidFill>
                        </a:rPr>
                        <a:t>Tiere</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Wind</a:t>
                      </a:r>
                    </a:p>
                  </a:txBody>
                  <a:tcPr anchor="ctr"/>
                </a:tc>
                <a:extLst>
                  <a:ext uri="{0D108BD9-81ED-4DB2-BD59-A6C34878D82A}">
                    <a16:rowId xmlns:a16="http://schemas.microsoft.com/office/drawing/2014/main" val="2932675665"/>
                  </a:ext>
                </a:extLst>
              </a:tr>
              <a:tr h="67593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Museen</a:t>
                      </a:r>
                      <a:endParaRPr lang="en-GB" sz="2400" dirty="0">
                        <a:solidFill>
                          <a:schemeClr val="accent1">
                            <a:lumMod val="50000"/>
                          </a:schemeClr>
                        </a:solidFill>
                      </a:endParaRPr>
                    </a:p>
                  </a:txBody>
                  <a:tcPr anchor="ctr"/>
                </a:tc>
                <a:tc>
                  <a:txBody>
                    <a:bodyPr/>
                    <a:lstStyle/>
                    <a:p>
                      <a:pPr lvl="0" algn="ctr"/>
                      <a:r>
                        <a:rPr lang="en-GB" sz="2400" dirty="0" err="1">
                          <a:solidFill>
                            <a:schemeClr val="accent1">
                              <a:lumMod val="50000"/>
                            </a:schemeClr>
                          </a:solidFill>
                        </a:rPr>
                        <a:t>Musik</a:t>
                      </a:r>
                      <a:endParaRPr lang="en-GB" sz="2400" dirty="0">
                        <a:solidFill>
                          <a:schemeClr val="accent1">
                            <a:lumMod val="50000"/>
                          </a:schemeClr>
                        </a:solidFill>
                      </a:endParaRPr>
                    </a:p>
                  </a:txBody>
                  <a:tcPr anchor="ctr"/>
                </a:tc>
                <a:extLst>
                  <a:ext uri="{0D108BD9-81ED-4DB2-BD59-A6C34878D82A}">
                    <a16:rowId xmlns:a16="http://schemas.microsoft.com/office/drawing/2014/main" val="211570981"/>
                  </a:ext>
                </a:extLst>
              </a:tr>
              <a:tr h="675934">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Essen</a:t>
                      </a:r>
                    </a:p>
                  </a:txBody>
                  <a:tcPr anchor="ctr"/>
                </a:tc>
                <a:tc>
                  <a:txBody>
                    <a:bodyPr/>
                    <a:lstStyle/>
                    <a:p>
                      <a:pPr lvl="0" algn="ctr"/>
                      <a:r>
                        <a:rPr lang="en-GB" sz="2400" dirty="0" err="1">
                          <a:solidFill>
                            <a:schemeClr val="accent1">
                              <a:lumMod val="50000"/>
                            </a:schemeClr>
                          </a:solidFill>
                        </a:rPr>
                        <a:t>Kekse</a:t>
                      </a:r>
                      <a:endParaRPr lang="en-GB" sz="2400" dirty="0">
                        <a:solidFill>
                          <a:schemeClr val="accent1">
                            <a:lumMod val="50000"/>
                          </a:schemeClr>
                        </a:solidFill>
                      </a:endParaRPr>
                    </a:p>
                  </a:txBody>
                  <a:tcPr anchor="ctr"/>
                </a:tc>
                <a:extLst>
                  <a:ext uri="{0D108BD9-81ED-4DB2-BD59-A6C34878D82A}">
                    <a16:rowId xmlns:a16="http://schemas.microsoft.com/office/drawing/2014/main" val="357145082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F715B7F-840C-4805-9996-BC77544DE7E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498408" y="4676092"/>
            <a:ext cx="1387228" cy="1415853"/>
          </a:xfrm>
          <a:prstGeom prst="rect">
            <a:avLst/>
          </a:prstGeom>
        </p:spPr>
      </p:pic>
      <p:sp>
        <p:nvSpPr>
          <p:cNvPr id="7" name="TextBox 6">
            <a:extLst>
              <a:ext uri="{FF2B5EF4-FFF2-40B4-BE49-F238E27FC236}">
                <a16:creationId xmlns:a16="http://schemas.microsoft.com/office/drawing/2014/main" id="{0142E4B5-0B7B-46DB-98F4-77BC2B50DFC4}"/>
              </a:ext>
            </a:extLst>
          </p:cNvPr>
          <p:cNvSpPr txBox="1"/>
          <p:nvPr/>
        </p:nvSpPr>
        <p:spPr>
          <a:xfrm>
            <a:off x="86498" y="1256158"/>
            <a:ext cx="10941386"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Schottland</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10" name="Table 10">
            <a:extLst>
              <a:ext uri="{FF2B5EF4-FFF2-40B4-BE49-F238E27FC236}">
                <a16:creationId xmlns:a16="http://schemas.microsoft.com/office/drawing/2014/main" id="{441995CA-8100-450C-8E9D-006797F1212C}"/>
              </a:ext>
            </a:extLst>
          </p:cNvPr>
          <p:cNvGraphicFramePr>
            <a:graphicFrameLocks noGrp="1"/>
          </p:cNvGraphicFramePr>
          <p:nvPr/>
        </p:nvGraphicFramePr>
        <p:xfrm>
          <a:off x="6096000" y="2036339"/>
          <a:ext cx="4057045" cy="4055604"/>
        </p:xfrm>
        <a:graphic>
          <a:graphicData uri="http://schemas.openxmlformats.org/drawingml/2006/table">
            <a:tbl>
              <a:tblPr firstRow="1" bandRow="1">
                <a:tableStyleId>{5940675A-B579-460E-94D1-54222C63F5DA}</a:tableStyleId>
              </a:tblPr>
              <a:tblGrid>
                <a:gridCol w="842963">
                  <a:extLst>
                    <a:ext uri="{9D8B030D-6E8A-4147-A177-3AD203B41FA5}">
                      <a16:colId xmlns:a16="http://schemas.microsoft.com/office/drawing/2014/main" val="806050167"/>
                    </a:ext>
                  </a:extLst>
                </a:gridCol>
                <a:gridCol w="1607041">
                  <a:extLst>
                    <a:ext uri="{9D8B030D-6E8A-4147-A177-3AD203B41FA5}">
                      <a16:colId xmlns:a16="http://schemas.microsoft.com/office/drawing/2014/main" val="444539522"/>
                    </a:ext>
                  </a:extLst>
                </a:gridCol>
                <a:gridCol w="1607041">
                  <a:extLst>
                    <a:ext uri="{9D8B030D-6E8A-4147-A177-3AD203B41FA5}">
                      <a16:colId xmlns:a16="http://schemas.microsoft.com/office/drawing/2014/main" val="2964066778"/>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366824291"/>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Fleisch</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Steaks</a:t>
                      </a:r>
                    </a:p>
                  </a:txBody>
                  <a:tcPr anchor="ctr"/>
                </a:tc>
                <a:extLst>
                  <a:ext uri="{0D108BD9-81ED-4DB2-BD59-A6C34878D82A}">
                    <a16:rowId xmlns:a16="http://schemas.microsoft.com/office/drawing/2014/main" val="1047568477"/>
                  </a:ext>
                </a:extLst>
              </a:tr>
              <a:tr h="675934">
                <a:tc>
                  <a:txBody>
                    <a:bodyPr/>
                    <a:lstStyle/>
                    <a:p>
                      <a:pPr algn="ctr"/>
                      <a:endParaRPr lang="en-GB" sz="2000"/>
                    </a:p>
                  </a:txBody>
                  <a:tcPr/>
                </a:tc>
                <a:tc>
                  <a:txBody>
                    <a:bodyPr/>
                    <a:lstStyle/>
                    <a:p>
                      <a:pPr algn="ctr"/>
                      <a:r>
                        <a:rPr lang="en-GB" sz="2400" dirty="0" err="1">
                          <a:solidFill>
                            <a:schemeClr val="accent1">
                              <a:lumMod val="50000"/>
                            </a:schemeClr>
                          </a:solidFill>
                        </a:rPr>
                        <a:t>Tomaten</a:t>
                      </a:r>
                      <a:endParaRPr lang="en-GB" sz="2400" dirty="0">
                        <a:solidFill>
                          <a:schemeClr val="accent1">
                            <a:lumMod val="50000"/>
                          </a:schemeClr>
                        </a:solidFill>
                      </a:endParaRPr>
                    </a:p>
                  </a:txBody>
                  <a:tcPr anchor="ctr"/>
                </a:tc>
                <a:tc>
                  <a:txBody>
                    <a:bodyPr/>
                    <a:lstStyle/>
                    <a:p>
                      <a:pPr algn="ctr"/>
                      <a:r>
                        <a:rPr lang="en-GB" sz="2400" dirty="0" err="1">
                          <a:solidFill>
                            <a:schemeClr val="accent1">
                              <a:lumMod val="50000"/>
                            </a:schemeClr>
                          </a:solidFill>
                        </a:rPr>
                        <a:t>Obst</a:t>
                      </a:r>
                      <a:endParaRPr lang="en-GB" sz="2400" dirty="0">
                        <a:solidFill>
                          <a:schemeClr val="accent1">
                            <a:lumMod val="50000"/>
                          </a:schemeClr>
                        </a:solidFill>
                      </a:endParaRPr>
                    </a:p>
                  </a:txBody>
                  <a:tcPr anchor="ctr"/>
                </a:tc>
                <a:extLst>
                  <a:ext uri="{0D108BD9-81ED-4DB2-BD59-A6C34878D82A}">
                    <a16:rowId xmlns:a16="http://schemas.microsoft.com/office/drawing/2014/main" val="1164948193"/>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Städte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Kultur</a:t>
                      </a:r>
                    </a:p>
                  </a:txBody>
                  <a:tcPr anchor="ctr"/>
                </a:tc>
                <a:extLst>
                  <a:ext uri="{0D108BD9-81ED-4DB2-BD59-A6C34878D82A}">
                    <a16:rowId xmlns:a16="http://schemas.microsoft.com/office/drawing/2014/main" val="2843767118"/>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Leute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Arbeit</a:t>
                      </a:r>
                    </a:p>
                  </a:txBody>
                  <a:tcPr anchor="ctr"/>
                </a:tc>
                <a:extLst>
                  <a:ext uri="{0D108BD9-81ED-4DB2-BD59-A6C34878D82A}">
                    <a16:rowId xmlns:a16="http://schemas.microsoft.com/office/drawing/2014/main" val="3035885367"/>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Geld</a:t>
                      </a:r>
                    </a:p>
                  </a:txBody>
                  <a:tcPr anchor="ctr"/>
                </a:tc>
                <a:tc>
                  <a:txBody>
                    <a:bodyPr/>
                    <a:lstStyle/>
                    <a:p>
                      <a:pPr algn="ctr"/>
                      <a:r>
                        <a:rPr lang="en-GB" sz="2400" dirty="0">
                          <a:solidFill>
                            <a:schemeClr val="accent1">
                              <a:lumMod val="50000"/>
                            </a:schemeClr>
                          </a:solidFill>
                        </a:rPr>
                        <a:t>Autos</a:t>
                      </a:r>
                    </a:p>
                  </a:txBody>
                  <a:tcPr anchor="ctr"/>
                </a:tc>
                <a:extLst>
                  <a:ext uri="{0D108BD9-81ED-4DB2-BD59-A6C34878D82A}">
                    <a16:rowId xmlns:a16="http://schemas.microsoft.com/office/drawing/2014/main" val="975537670"/>
                  </a:ext>
                </a:extLst>
              </a:tr>
            </a:tbl>
          </a:graphicData>
        </a:graphic>
      </p:graphicFrame>
      <p:sp>
        <p:nvSpPr>
          <p:cNvPr id="14" name="Action Button: Custom 37">
            <a:hlinkClick r:id="" action="ppaction://noaction" highlightClick="1">
              <a:snd r:embed="rId6" name="26. 1. [beep].wav"/>
            </a:hlinkClick>
            <a:extLst>
              <a:ext uri="{FF2B5EF4-FFF2-40B4-BE49-F238E27FC236}">
                <a16:creationId xmlns:a16="http://schemas.microsoft.com/office/drawing/2014/main" id="{87682ED6-DD37-4BD1-89CF-6CDE705D738D}"/>
              </a:ext>
            </a:extLst>
          </p:cNvPr>
          <p:cNvSpPr/>
          <p:nvPr/>
        </p:nvSpPr>
        <p:spPr>
          <a:xfrm>
            <a:off x="1840820" y="278988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41">
            <a:hlinkClick r:id="" action="ppaction://noaction" highlightClick="1">
              <a:snd r:embed="rId7" name="26. 2. Im Wasser.wav"/>
            </a:hlinkClick>
            <a:extLst>
              <a:ext uri="{FF2B5EF4-FFF2-40B4-BE49-F238E27FC236}">
                <a16:creationId xmlns:a16="http://schemas.microsoft.com/office/drawing/2014/main" id="{592896C2-ACEA-455C-97EC-7B6F25246536}"/>
              </a:ext>
            </a:extLst>
          </p:cNvPr>
          <p:cNvSpPr/>
          <p:nvPr/>
        </p:nvSpPr>
        <p:spPr>
          <a:xfrm>
            <a:off x="1840820" y="346419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45">
            <a:hlinkClick r:id="" action="ppaction://noaction" highlightClick="1">
              <a:snd r:embed="rId8" name="26. 3. In den Highlands.wav"/>
            </a:hlinkClick>
            <a:extLst>
              <a:ext uri="{FF2B5EF4-FFF2-40B4-BE49-F238E27FC236}">
                <a16:creationId xmlns:a16="http://schemas.microsoft.com/office/drawing/2014/main" id="{4FC1E66B-5657-4B45-A22D-4394D11B792A}"/>
              </a:ext>
            </a:extLst>
          </p:cNvPr>
          <p:cNvSpPr/>
          <p:nvPr/>
        </p:nvSpPr>
        <p:spPr>
          <a:xfrm>
            <a:off x="1840820" y="4138507"/>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49">
            <a:hlinkClick r:id="" action="ppaction://noaction" highlightClick="1">
              <a:snd r:embed="rId9" name="26. 4. In Glasgow.wav"/>
            </a:hlinkClick>
            <a:extLst>
              <a:ext uri="{FF2B5EF4-FFF2-40B4-BE49-F238E27FC236}">
                <a16:creationId xmlns:a16="http://schemas.microsoft.com/office/drawing/2014/main" id="{71EBD3D2-0169-49A6-8E9F-FFB4FA68E6A2}"/>
              </a:ext>
            </a:extLst>
          </p:cNvPr>
          <p:cNvSpPr/>
          <p:nvPr/>
        </p:nvSpPr>
        <p:spPr>
          <a:xfrm>
            <a:off x="1840820" y="4812820"/>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53">
            <a:hlinkClick r:id="" action="ppaction://noaction" highlightClick="1">
              <a:snd r:embed="rId10" name="26. 5. Es gibt.wav"/>
            </a:hlinkClick>
            <a:extLst>
              <a:ext uri="{FF2B5EF4-FFF2-40B4-BE49-F238E27FC236}">
                <a16:creationId xmlns:a16="http://schemas.microsoft.com/office/drawing/2014/main" id="{C3557D58-9B03-496A-9410-AA5B94CCF3D9}"/>
              </a:ext>
            </a:extLst>
          </p:cNvPr>
          <p:cNvSpPr/>
          <p:nvPr/>
        </p:nvSpPr>
        <p:spPr>
          <a:xfrm>
            <a:off x="1840820" y="548713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7176" name="Picture 8" descr="Symbol Thumbs Up Clip Art">
            <a:extLst>
              <a:ext uri="{FF2B5EF4-FFF2-40B4-BE49-F238E27FC236}">
                <a16:creationId xmlns:a16="http://schemas.microsoft.com/office/drawing/2014/main" id="{73C7DBDD-4864-484C-ADCC-8CE89B0917E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37417" y="2090706"/>
            <a:ext cx="393998" cy="550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ymbol Thumbs Up Clip Art">
            <a:extLst>
              <a:ext uri="{FF2B5EF4-FFF2-40B4-BE49-F238E27FC236}">
                <a16:creationId xmlns:a16="http://schemas.microsoft.com/office/drawing/2014/main" id="{CE11C358-D08C-408E-8563-B37EEDEE4F2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10800000">
            <a:off x="8306310" y="2090706"/>
            <a:ext cx="393998" cy="550664"/>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37">
            <a:hlinkClick r:id="" action="ppaction://noaction" highlightClick="1">
              <a:snd r:embed="rId12" name="26. 6. Ich esse.wav"/>
            </a:hlinkClick>
            <a:extLst>
              <a:ext uri="{FF2B5EF4-FFF2-40B4-BE49-F238E27FC236}">
                <a16:creationId xmlns:a16="http://schemas.microsoft.com/office/drawing/2014/main" id="{BB49365C-C79E-47C7-A449-593A50879FE6}"/>
              </a:ext>
            </a:extLst>
          </p:cNvPr>
          <p:cNvSpPr/>
          <p:nvPr/>
        </p:nvSpPr>
        <p:spPr>
          <a:xfrm>
            <a:off x="6271271" y="279018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Action Button: Custom 41">
            <a:hlinkClick r:id="" action="ppaction://noaction" highlightClick="1">
              <a:snd r:embed="rId13" name="26. 7. Wir haben.wav"/>
            </a:hlinkClick>
            <a:extLst>
              <a:ext uri="{FF2B5EF4-FFF2-40B4-BE49-F238E27FC236}">
                <a16:creationId xmlns:a16="http://schemas.microsoft.com/office/drawing/2014/main" id="{2EE30BA0-610D-4BF1-9C7B-BF80A4ADAD06}"/>
              </a:ext>
            </a:extLst>
          </p:cNvPr>
          <p:cNvSpPr/>
          <p:nvPr/>
        </p:nvSpPr>
        <p:spPr>
          <a:xfrm>
            <a:off x="6271271" y="346442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Action Button: Custom 45">
            <a:hlinkClick r:id="" action="ppaction://noaction" highlightClick="1">
              <a:snd r:embed="rId14" name="26. 8. Es gibt nicht.wav"/>
            </a:hlinkClick>
            <a:extLst>
              <a:ext uri="{FF2B5EF4-FFF2-40B4-BE49-F238E27FC236}">
                <a16:creationId xmlns:a16="http://schemas.microsoft.com/office/drawing/2014/main" id="{9114A9D9-AA83-4674-B479-FE5944DCDCA2}"/>
              </a:ext>
            </a:extLst>
          </p:cNvPr>
          <p:cNvSpPr/>
          <p:nvPr/>
        </p:nvSpPr>
        <p:spPr>
          <a:xfrm>
            <a:off x="6271271" y="413865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Action Button: Custom 49">
            <a:hlinkClick r:id="" action="ppaction://noaction" highlightClick="1">
              <a:snd r:embed="rId15" name="26. 9. Dort.wav"/>
            </a:hlinkClick>
            <a:extLst>
              <a:ext uri="{FF2B5EF4-FFF2-40B4-BE49-F238E27FC236}">
                <a16:creationId xmlns:a16="http://schemas.microsoft.com/office/drawing/2014/main" id="{22CA7F77-52EB-4315-A77D-E0431BB8CCA5}"/>
              </a:ext>
            </a:extLst>
          </p:cNvPr>
          <p:cNvSpPr/>
          <p:nvPr/>
        </p:nvSpPr>
        <p:spPr>
          <a:xfrm>
            <a:off x="6271271" y="481289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7" name="Action Button: Custom 53">
            <a:hlinkClick r:id="" action="ppaction://noaction" highlightClick="1">
              <a:snd r:embed="rId16" name="26. 10. Die Leute.wav"/>
            </a:hlinkClick>
            <a:extLst>
              <a:ext uri="{FF2B5EF4-FFF2-40B4-BE49-F238E27FC236}">
                <a16:creationId xmlns:a16="http://schemas.microsoft.com/office/drawing/2014/main" id="{588D19AB-CB3A-49F8-AE5D-BFCAF0301BF4}"/>
              </a:ext>
            </a:extLst>
          </p:cNvPr>
          <p:cNvSpPr/>
          <p:nvPr/>
        </p:nvSpPr>
        <p:spPr>
          <a:xfrm>
            <a:off x="6271271" y="548713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34" name="Picture 33">
            <a:hlinkClick r:id="" action="ppaction://noaction">
              <a:snd r:embed="rId17" name="salz.wav"/>
            </a:hlinkClick>
            <a:extLst>
              <a:ext uri="{FF2B5EF4-FFF2-40B4-BE49-F238E27FC236}">
                <a16:creationId xmlns:a16="http://schemas.microsoft.com/office/drawing/2014/main" id="{A3168017-BD53-4B5D-908E-735C58460806}"/>
              </a:ext>
            </a:extLst>
          </p:cNvPr>
          <p:cNvPicPr>
            <a:picLocks noChangeAspect="1"/>
          </p:cNvPicPr>
          <p:nvPr/>
        </p:nvPicPr>
        <p:blipFill>
          <a:blip r:embed="rId18"/>
          <a:stretch>
            <a:fillRect/>
          </a:stretch>
        </p:blipFill>
        <p:spPr>
          <a:xfrm>
            <a:off x="2662446" y="3484552"/>
            <a:ext cx="320487" cy="497808"/>
          </a:xfrm>
          <a:prstGeom prst="rect">
            <a:avLst/>
          </a:prstGeom>
        </p:spPr>
      </p:pic>
      <p:sp>
        <p:nvSpPr>
          <p:cNvPr id="36" name="TextBox 35">
            <a:extLst>
              <a:ext uri="{FF2B5EF4-FFF2-40B4-BE49-F238E27FC236}">
                <a16:creationId xmlns:a16="http://schemas.microsoft.com/office/drawing/2014/main" id="{FA8F5C2F-9BD9-4A56-AE17-5D13B56AEC1B}"/>
              </a:ext>
            </a:extLst>
          </p:cNvPr>
          <p:cNvSpPr txBox="1"/>
          <p:nvPr/>
        </p:nvSpPr>
        <p:spPr>
          <a:xfrm>
            <a:off x="4331415" y="2790186"/>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hought Bubble: Cloud 27">
            <a:extLst>
              <a:ext uri="{FF2B5EF4-FFF2-40B4-BE49-F238E27FC236}">
                <a16:creationId xmlns:a16="http://schemas.microsoft.com/office/drawing/2014/main" id="{842901C2-BFA6-4200-8E24-76ABA51FCC1F}"/>
              </a:ext>
            </a:extLst>
          </p:cNvPr>
          <p:cNvSpPr/>
          <p:nvPr/>
        </p:nvSpPr>
        <p:spPr>
          <a:xfrm>
            <a:off x="9993086" y="1988604"/>
            <a:ext cx="1995904" cy="1813817"/>
          </a:xfrm>
          <a:prstGeom prst="cloudCallout">
            <a:avLst>
              <a:gd name="adj1" fmla="val 1324"/>
              <a:gd name="adj2" fmla="val 902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29" name="Picture 28">
            <a:extLst>
              <a:ext uri="{FF2B5EF4-FFF2-40B4-BE49-F238E27FC236}">
                <a16:creationId xmlns:a16="http://schemas.microsoft.com/office/drawing/2014/main" id="{1B2BC6AC-0D2F-41BF-AF50-2E2C167F65B7}"/>
              </a:ext>
            </a:extLst>
          </p:cNvPr>
          <p:cNvPicPr>
            <a:picLocks noChangeAspect="1"/>
          </p:cNvPicPr>
          <p:nvPr/>
        </p:nvPicPr>
        <p:blipFill>
          <a:blip r:embed="rId19"/>
          <a:stretch>
            <a:fillRect/>
          </a:stretch>
        </p:blipFill>
        <p:spPr>
          <a:xfrm>
            <a:off x="10501745" y="2318385"/>
            <a:ext cx="1019953" cy="1110615"/>
          </a:xfrm>
          <a:prstGeom prst="rect">
            <a:avLst/>
          </a:prstGeom>
        </p:spPr>
      </p:pic>
      <p:pic>
        <p:nvPicPr>
          <p:cNvPr id="8" name="Picture 7" descr="A close up of a logo&#10;&#10;Description automatically generated">
            <a:extLst>
              <a:ext uri="{FF2B5EF4-FFF2-40B4-BE49-F238E27FC236}">
                <a16:creationId xmlns:a16="http://schemas.microsoft.com/office/drawing/2014/main" id="{EFC41116-2492-42BD-9DDB-8ECC146BAB3E}"/>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flipH="1">
            <a:off x="173650" y="1959704"/>
            <a:ext cx="1162495" cy="1660354"/>
          </a:xfrm>
          <a:prstGeom prst="rect">
            <a:avLst/>
          </a:prstGeom>
        </p:spPr>
      </p:pic>
    </p:spTree>
    <p:extLst>
      <p:ext uri="{BB962C8B-B14F-4D97-AF65-F5344CB8AC3E}">
        <p14:creationId xmlns:p14="http://schemas.microsoft.com/office/powerpoint/2010/main" val="262018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C6CCB1ED-5684-4ADA-93B6-4D87F6959177}"/>
              </a:ext>
            </a:extLst>
          </p:cNvPr>
          <p:cNvGraphicFramePr>
            <a:graphicFrameLocks noGrp="1"/>
          </p:cNvGraphicFramePr>
          <p:nvPr/>
        </p:nvGraphicFramePr>
        <p:xfrm>
          <a:off x="1700220" y="2036339"/>
          <a:ext cx="4070954" cy="4055604"/>
        </p:xfrm>
        <a:graphic>
          <a:graphicData uri="http://schemas.openxmlformats.org/drawingml/2006/table">
            <a:tbl>
              <a:tblPr firstRow="1" bandRow="1">
                <a:tableStyleId>{5940675A-B579-460E-94D1-54222C63F5DA}</a:tableStyleId>
              </a:tblPr>
              <a:tblGrid>
                <a:gridCol w="799116">
                  <a:extLst>
                    <a:ext uri="{9D8B030D-6E8A-4147-A177-3AD203B41FA5}">
                      <a16:colId xmlns:a16="http://schemas.microsoft.com/office/drawing/2014/main" val="927312402"/>
                    </a:ext>
                  </a:extLst>
                </a:gridCol>
                <a:gridCol w="1635919">
                  <a:extLst>
                    <a:ext uri="{9D8B030D-6E8A-4147-A177-3AD203B41FA5}">
                      <a16:colId xmlns:a16="http://schemas.microsoft.com/office/drawing/2014/main" val="3463407523"/>
                    </a:ext>
                  </a:extLst>
                </a:gridCol>
                <a:gridCol w="1635919">
                  <a:extLst>
                    <a:ext uri="{9D8B030D-6E8A-4147-A177-3AD203B41FA5}">
                      <a16:colId xmlns:a16="http://schemas.microsoft.com/office/drawing/2014/main" val="3353823923"/>
                    </a:ext>
                  </a:extLst>
                </a:gridCol>
              </a:tblGrid>
              <a:tr h="675934">
                <a:tc>
                  <a:txBody>
                    <a:bodyPr/>
                    <a:lstStyle/>
                    <a:p>
                      <a:endParaRPr lang="en-GB"/>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486009997"/>
                  </a:ext>
                </a:extLst>
              </a:tr>
              <a:tr h="675934">
                <a:tc>
                  <a:txBody>
                    <a:bodyPr/>
                    <a:lstStyle/>
                    <a:p>
                      <a:endParaRPr lang="en-GB"/>
                    </a:p>
                  </a:txBody>
                  <a:tcPr/>
                </a:tc>
                <a:tc>
                  <a:txBody>
                    <a:bodyPr/>
                    <a:lstStyle/>
                    <a:p>
                      <a:pPr lvl="0" algn="ctr"/>
                      <a:r>
                        <a:rPr lang="en-GB" sz="2400" dirty="0">
                          <a:solidFill>
                            <a:schemeClr val="accent1">
                              <a:lumMod val="50000"/>
                            </a:schemeClr>
                          </a:solidFill>
                        </a:rPr>
                        <a:t>Wasser</a:t>
                      </a:r>
                    </a:p>
                  </a:txBody>
                  <a:tcPr anchor="ctr"/>
                </a:tc>
                <a:tc>
                  <a:txBody>
                    <a:bodyPr/>
                    <a:lstStyle/>
                    <a:p>
                      <a:pPr lvl="0" algn="ctr"/>
                      <a:r>
                        <a:rPr lang="en-GB" sz="2400" dirty="0" err="1">
                          <a:solidFill>
                            <a:schemeClr val="accent1">
                              <a:lumMod val="50000"/>
                            </a:schemeClr>
                          </a:solidFill>
                        </a:rPr>
                        <a:t>Kirchen</a:t>
                      </a:r>
                      <a:endParaRPr lang="en-GB" sz="2400" dirty="0">
                        <a:solidFill>
                          <a:schemeClr val="accent1">
                            <a:lumMod val="50000"/>
                          </a:schemeClr>
                        </a:solidFill>
                      </a:endParaRPr>
                    </a:p>
                  </a:txBody>
                  <a:tcPr anchor="ctr"/>
                </a:tc>
                <a:extLst>
                  <a:ext uri="{0D108BD9-81ED-4DB2-BD59-A6C34878D82A}">
                    <a16:rowId xmlns:a16="http://schemas.microsoft.com/office/drawing/2014/main" val="3676884540"/>
                  </a:ext>
                </a:extLst>
              </a:tr>
              <a:tr h="675934">
                <a:tc>
                  <a:txBody>
                    <a:bodyPr/>
                    <a:lstStyle/>
                    <a:p>
                      <a:endParaRPr lang="en-GB"/>
                    </a:p>
                  </a:txBody>
                  <a:tcPr/>
                </a:tc>
                <a:tc>
                  <a:txBody>
                    <a:bodyPr/>
                    <a:lstStyle/>
                    <a:p>
                      <a:pPr lvl="0" algn="ctr"/>
                      <a:r>
                        <a:rPr lang="en-GB" sz="2400" dirty="0" err="1">
                          <a:solidFill>
                            <a:schemeClr val="accent1">
                              <a:lumMod val="50000"/>
                            </a:schemeClr>
                          </a:solidFill>
                        </a:rPr>
                        <a:t>Salz</a:t>
                      </a:r>
                      <a:endParaRPr lang="en-GB" sz="2400" dirty="0">
                        <a:solidFill>
                          <a:schemeClr val="accent1">
                            <a:lumMod val="50000"/>
                          </a:schemeClr>
                        </a:solidFill>
                      </a:endParaRPr>
                    </a:p>
                  </a:txBody>
                  <a:tcPr anchor="ctr"/>
                </a:tc>
                <a:tc>
                  <a:txBody>
                    <a:bodyPr/>
                    <a:lstStyle/>
                    <a:p>
                      <a:pPr lvl="0" algn="ctr"/>
                      <a:r>
                        <a:rPr lang="en-GB" sz="2400" dirty="0">
                          <a:solidFill>
                            <a:schemeClr val="accent1">
                              <a:lumMod val="50000"/>
                            </a:schemeClr>
                          </a:solidFill>
                        </a:rPr>
                        <a:t>Monster</a:t>
                      </a:r>
                    </a:p>
                  </a:txBody>
                  <a:tcPr anchor="ctr"/>
                </a:tc>
                <a:extLst>
                  <a:ext uri="{0D108BD9-81ED-4DB2-BD59-A6C34878D82A}">
                    <a16:rowId xmlns:a16="http://schemas.microsoft.com/office/drawing/2014/main" val="3411096200"/>
                  </a:ext>
                </a:extLst>
              </a:tr>
              <a:tr h="675934">
                <a:tc>
                  <a:txBody>
                    <a:bodyPr/>
                    <a:lstStyle/>
                    <a:p>
                      <a:endParaRPr lang="en-GB"/>
                    </a:p>
                  </a:txBody>
                  <a:tcPr/>
                </a:tc>
                <a:tc>
                  <a:txBody>
                    <a:bodyPr/>
                    <a:lstStyle/>
                    <a:p>
                      <a:pPr algn="ctr"/>
                      <a:r>
                        <a:rPr lang="en-GB" sz="2400" dirty="0" err="1">
                          <a:solidFill>
                            <a:schemeClr val="accent1">
                              <a:lumMod val="50000"/>
                            </a:schemeClr>
                          </a:solidFill>
                        </a:rPr>
                        <a:t>Tiere</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Wind</a:t>
                      </a:r>
                    </a:p>
                  </a:txBody>
                  <a:tcPr anchor="ctr"/>
                </a:tc>
                <a:extLst>
                  <a:ext uri="{0D108BD9-81ED-4DB2-BD59-A6C34878D82A}">
                    <a16:rowId xmlns:a16="http://schemas.microsoft.com/office/drawing/2014/main" val="2932675665"/>
                  </a:ext>
                </a:extLst>
              </a:tr>
              <a:tr h="675934">
                <a:tc>
                  <a:txBody>
                    <a:bodyPr/>
                    <a:lstStyle/>
                    <a:p>
                      <a:endParaRPr lang="en-GB"/>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Museen</a:t>
                      </a:r>
                      <a:endParaRPr lang="en-GB" sz="2400" dirty="0">
                        <a:solidFill>
                          <a:schemeClr val="accent1">
                            <a:lumMod val="50000"/>
                          </a:schemeClr>
                        </a:solidFill>
                      </a:endParaRPr>
                    </a:p>
                  </a:txBody>
                  <a:tcPr anchor="ctr"/>
                </a:tc>
                <a:tc>
                  <a:txBody>
                    <a:bodyPr/>
                    <a:lstStyle/>
                    <a:p>
                      <a:pPr lvl="0" algn="ctr"/>
                      <a:r>
                        <a:rPr lang="en-GB" sz="2400" dirty="0" err="1">
                          <a:solidFill>
                            <a:schemeClr val="accent1">
                              <a:lumMod val="50000"/>
                            </a:schemeClr>
                          </a:solidFill>
                        </a:rPr>
                        <a:t>Musik</a:t>
                      </a:r>
                      <a:endParaRPr lang="en-GB" sz="2400" dirty="0">
                        <a:solidFill>
                          <a:schemeClr val="accent1">
                            <a:lumMod val="50000"/>
                          </a:schemeClr>
                        </a:solidFill>
                      </a:endParaRPr>
                    </a:p>
                  </a:txBody>
                  <a:tcPr anchor="ctr"/>
                </a:tc>
                <a:extLst>
                  <a:ext uri="{0D108BD9-81ED-4DB2-BD59-A6C34878D82A}">
                    <a16:rowId xmlns:a16="http://schemas.microsoft.com/office/drawing/2014/main" val="211570981"/>
                  </a:ext>
                </a:extLst>
              </a:tr>
              <a:tr h="675934">
                <a:tc>
                  <a:txBody>
                    <a:bodyPr/>
                    <a:lstStyle/>
                    <a:p>
                      <a:endParaRPr lang="en-GB"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Essen</a:t>
                      </a:r>
                    </a:p>
                  </a:txBody>
                  <a:tcPr anchor="ctr"/>
                </a:tc>
                <a:tc>
                  <a:txBody>
                    <a:bodyPr/>
                    <a:lstStyle/>
                    <a:p>
                      <a:pPr lvl="0" algn="ctr"/>
                      <a:r>
                        <a:rPr lang="en-GB" sz="2400" dirty="0" err="1">
                          <a:solidFill>
                            <a:schemeClr val="accent1">
                              <a:lumMod val="50000"/>
                            </a:schemeClr>
                          </a:solidFill>
                        </a:rPr>
                        <a:t>Kekse</a:t>
                      </a:r>
                      <a:endParaRPr lang="en-GB" sz="2400" dirty="0">
                        <a:solidFill>
                          <a:schemeClr val="accent1">
                            <a:lumMod val="50000"/>
                          </a:schemeClr>
                        </a:solidFill>
                      </a:endParaRPr>
                    </a:p>
                  </a:txBody>
                  <a:tcPr anchor="ctr"/>
                </a:tc>
                <a:extLst>
                  <a:ext uri="{0D108BD9-81ED-4DB2-BD59-A6C34878D82A}">
                    <a16:rowId xmlns:a16="http://schemas.microsoft.com/office/drawing/2014/main" val="3571450828"/>
                  </a:ext>
                </a:extLst>
              </a:tr>
            </a:tbl>
          </a:graphicData>
        </a:graphic>
      </p:graphicFrame>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787513" y="247046"/>
            <a:ext cx="1169814" cy="400919"/>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hören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FF715B7F-840C-4805-9996-BC77544DE7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98408" y="4676092"/>
            <a:ext cx="1387228" cy="1415853"/>
          </a:xfrm>
          <a:prstGeom prst="rect">
            <a:avLst/>
          </a:prstGeom>
        </p:spPr>
      </p:pic>
      <p:sp>
        <p:nvSpPr>
          <p:cNvPr id="7" name="TextBox 6">
            <a:extLst>
              <a:ext uri="{FF2B5EF4-FFF2-40B4-BE49-F238E27FC236}">
                <a16:creationId xmlns:a16="http://schemas.microsoft.com/office/drawing/2014/main" id="{0142E4B5-0B7B-46DB-98F4-77BC2B50DFC4}"/>
              </a:ext>
            </a:extLst>
          </p:cNvPr>
          <p:cNvSpPr txBox="1"/>
          <p:nvPr/>
        </p:nvSpPr>
        <p:spPr>
          <a:xfrm>
            <a:off x="86498" y="1256158"/>
            <a:ext cx="1096342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Alastair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redet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über</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Schottland</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Was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gibt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es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dort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4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nicht</a:t>
            </a:r>
            <a:r>
              <a:rPr kumimoji="0" lang="en-GB" sz="24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p:txBody>
      </p:sp>
      <p:graphicFrame>
        <p:nvGraphicFramePr>
          <p:cNvPr id="10" name="Table 10">
            <a:extLst>
              <a:ext uri="{FF2B5EF4-FFF2-40B4-BE49-F238E27FC236}">
                <a16:creationId xmlns:a16="http://schemas.microsoft.com/office/drawing/2014/main" id="{441995CA-8100-450C-8E9D-006797F1212C}"/>
              </a:ext>
            </a:extLst>
          </p:cNvPr>
          <p:cNvGraphicFramePr>
            <a:graphicFrameLocks noGrp="1"/>
          </p:cNvGraphicFramePr>
          <p:nvPr/>
        </p:nvGraphicFramePr>
        <p:xfrm>
          <a:off x="6096000" y="2036339"/>
          <a:ext cx="4057045" cy="4055604"/>
        </p:xfrm>
        <a:graphic>
          <a:graphicData uri="http://schemas.openxmlformats.org/drawingml/2006/table">
            <a:tbl>
              <a:tblPr firstRow="1" bandRow="1">
                <a:tableStyleId>{5940675A-B579-460E-94D1-54222C63F5DA}</a:tableStyleId>
              </a:tblPr>
              <a:tblGrid>
                <a:gridCol w="842963">
                  <a:extLst>
                    <a:ext uri="{9D8B030D-6E8A-4147-A177-3AD203B41FA5}">
                      <a16:colId xmlns:a16="http://schemas.microsoft.com/office/drawing/2014/main" val="806050167"/>
                    </a:ext>
                  </a:extLst>
                </a:gridCol>
                <a:gridCol w="1607041">
                  <a:extLst>
                    <a:ext uri="{9D8B030D-6E8A-4147-A177-3AD203B41FA5}">
                      <a16:colId xmlns:a16="http://schemas.microsoft.com/office/drawing/2014/main" val="444539522"/>
                    </a:ext>
                  </a:extLst>
                </a:gridCol>
                <a:gridCol w="1607041">
                  <a:extLst>
                    <a:ext uri="{9D8B030D-6E8A-4147-A177-3AD203B41FA5}">
                      <a16:colId xmlns:a16="http://schemas.microsoft.com/office/drawing/2014/main" val="2964066778"/>
                    </a:ext>
                  </a:extLst>
                </a:gridCol>
              </a:tblGrid>
              <a:tr h="675934">
                <a:tc>
                  <a:txBody>
                    <a:bodyPr/>
                    <a:lstStyle/>
                    <a:p>
                      <a:endParaRPr lang="en-GB" dirty="0"/>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366824291"/>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Fleisch</a:t>
                      </a:r>
                      <a:endParaRPr lang="en-GB" sz="2400" dirty="0">
                        <a:solidFill>
                          <a:schemeClr val="accent1">
                            <a:lumMod val="50000"/>
                          </a:schemeClr>
                        </a:solidFill>
                      </a:endParaRP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Steaks</a:t>
                      </a:r>
                    </a:p>
                  </a:txBody>
                  <a:tcPr anchor="ctr"/>
                </a:tc>
                <a:extLst>
                  <a:ext uri="{0D108BD9-81ED-4DB2-BD59-A6C34878D82A}">
                    <a16:rowId xmlns:a16="http://schemas.microsoft.com/office/drawing/2014/main" val="1047568477"/>
                  </a:ext>
                </a:extLst>
              </a:tr>
              <a:tr h="675934">
                <a:tc>
                  <a:txBody>
                    <a:bodyPr/>
                    <a:lstStyle/>
                    <a:p>
                      <a:pPr algn="ctr"/>
                      <a:endParaRPr lang="en-GB" sz="2000"/>
                    </a:p>
                  </a:txBody>
                  <a:tcPr/>
                </a:tc>
                <a:tc>
                  <a:txBody>
                    <a:bodyPr/>
                    <a:lstStyle/>
                    <a:p>
                      <a:pPr algn="ctr"/>
                      <a:r>
                        <a:rPr lang="en-GB" sz="2400" dirty="0" err="1">
                          <a:solidFill>
                            <a:schemeClr val="accent1">
                              <a:lumMod val="50000"/>
                            </a:schemeClr>
                          </a:solidFill>
                        </a:rPr>
                        <a:t>Tomaten</a:t>
                      </a:r>
                      <a:endParaRPr lang="en-GB" sz="2400" dirty="0">
                        <a:solidFill>
                          <a:schemeClr val="accent1">
                            <a:lumMod val="50000"/>
                          </a:schemeClr>
                        </a:solidFill>
                      </a:endParaRPr>
                    </a:p>
                  </a:txBody>
                  <a:tcPr anchor="ctr"/>
                </a:tc>
                <a:tc>
                  <a:txBody>
                    <a:bodyPr/>
                    <a:lstStyle/>
                    <a:p>
                      <a:pPr algn="ctr"/>
                      <a:r>
                        <a:rPr lang="en-GB" sz="2400" dirty="0" err="1">
                          <a:solidFill>
                            <a:schemeClr val="accent1">
                              <a:lumMod val="50000"/>
                            </a:schemeClr>
                          </a:solidFill>
                        </a:rPr>
                        <a:t>Obst</a:t>
                      </a:r>
                      <a:endParaRPr lang="en-GB" sz="2400" dirty="0">
                        <a:solidFill>
                          <a:schemeClr val="accent1">
                            <a:lumMod val="50000"/>
                          </a:schemeClr>
                        </a:solidFill>
                      </a:endParaRPr>
                    </a:p>
                  </a:txBody>
                  <a:tcPr anchor="ctr"/>
                </a:tc>
                <a:extLst>
                  <a:ext uri="{0D108BD9-81ED-4DB2-BD59-A6C34878D82A}">
                    <a16:rowId xmlns:a16="http://schemas.microsoft.com/office/drawing/2014/main" val="1164948193"/>
                  </a:ext>
                </a:extLst>
              </a:tr>
              <a:tr h="675934">
                <a:tc>
                  <a:txBody>
                    <a:bodyPr/>
                    <a:lstStyle/>
                    <a:p>
                      <a:pPr algn="ctr"/>
                      <a:endParaRPr lang="en-GB" sz="200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Städte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Kultur</a:t>
                      </a:r>
                    </a:p>
                  </a:txBody>
                  <a:tcPr anchor="ctr"/>
                </a:tc>
                <a:extLst>
                  <a:ext uri="{0D108BD9-81ED-4DB2-BD59-A6C34878D82A}">
                    <a16:rowId xmlns:a16="http://schemas.microsoft.com/office/drawing/2014/main" val="2843767118"/>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err="1">
                          <a:solidFill>
                            <a:schemeClr val="accent1">
                              <a:lumMod val="50000"/>
                            </a:schemeClr>
                          </a:solidFill>
                        </a:rPr>
                        <a:t>Leute</a:t>
                      </a:r>
                      <a:endParaRPr lang="en-GB" sz="2400" dirty="0">
                        <a:solidFill>
                          <a:schemeClr val="accent1">
                            <a:lumMod val="50000"/>
                          </a:schemeClr>
                        </a:solidFill>
                      </a:endParaRPr>
                    </a:p>
                  </a:txBody>
                  <a:tcPr anchor="ctr"/>
                </a:tc>
                <a:tc>
                  <a:txBody>
                    <a:bodyPr/>
                    <a:lstStyle/>
                    <a:p>
                      <a:pPr algn="ctr"/>
                      <a:r>
                        <a:rPr lang="en-GB" sz="2400" dirty="0">
                          <a:solidFill>
                            <a:schemeClr val="accent1">
                              <a:lumMod val="50000"/>
                            </a:schemeClr>
                          </a:solidFill>
                        </a:rPr>
                        <a:t>Arbeit</a:t>
                      </a:r>
                    </a:p>
                  </a:txBody>
                  <a:tcPr anchor="ctr"/>
                </a:tc>
                <a:extLst>
                  <a:ext uri="{0D108BD9-81ED-4DB2-BD59-A6C34878D82A}">
                    <a16:rowId xmlns:a16="http://schemas.microsoft.com/office/drawing/2014/main" val="3035885367"/>
                  </a:ext>
                </a:extLst>
              </a:tr>
              <a:tr h="675934">
                <a:tc>
                  <a:txBody>
                    <a:bodyPr/>
                    <a:lstStyle/>
                    <a:p>
                      <a:pPr algn="ctr"/>
                      <a:endParaRPr lang="en-GB" sz="20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2400" dirty="0">
                          <a:solidFill>
                            <a:schemeClr val="accent1">
                              <a:lumMod val="50000"/>
                            </a:schemeClr>
                          </a:solidFill>
                        </a:rPr>
                        <a:t>Autos</a:t>
                      </a:r>
                    </a:p>
                  </a:txBody>
                  <a:tcPr anchor="ctr"/>
                </a:tc>
                <a:tc>
                  <a:txBody>
                    <a:bodyPr/>
                    <a:lstStyle/>
                    <a:p>
                      <a:pPr algn="ctr"/>
                      <a:r>
                        <a:rPr lang="en-GB" sz="2400" dirty="0">
                          <a:solidFill>
                            <a:schemeClr val="accent1">
                              <a:lumMod val="50000"/>
                            </a:schemeClr>
                          </a:solidFill>
                        </a:rPr>
                        <a:t>Geld</a:t>
                      </a:r>
                    </a:p>
                  </a:txBody>
                  <a:tcPr anchor="ctr"/>
                </a:tc>
                <a:extLst>
                  <a:ext uri="{0D108BD9-81ED-4DB2-BD59-A6C34878D82A}">
                    <a16:rowId xmlns:a16="http://schemas.microsoft.com/office/drawing/2014/main" val="975537670"/>
                  </a:ext>
                </a:extLst>
              </a:tr>
            </a:tbl>
          </a:graphicData>
        </a:graphic>
      </p:graphicFrame>
      <p:sp>
        <p:nvSpPr>
          <p:cNvPr id="14" name="Action Button: Custom 37">
            <a:hlinkClick r:id="" action="ppaction://noaction" highlightClick="1">
              <a:snd r:embed="rId5" name="27. 1. In Schottland.wav"/>
            </a:hlinkClick>
            <a:extLst>
              <a:ext uri="{FF2B5EF4-FFF2-40B4-BE49-F238E27FC236}">
                <a16:creationId xmlns:a16="http://schemas.microsoft.com/office/drawing/2014/main" id="{87682ED6-DD37-4BD1-89CF-6CDE705D738D}"/>
              </a:ext>
            </a:extLst>
          </p:cNvPr>
          <p:cNvSpPr/>
          <p:nvPr/>
        </p:nvSpPr>
        <p:spPr>
          <a:xfrm>
            <a:off x="1861886" y="279018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a:t>
            </a:r>
          </a:p>
        </p:txBody>
      </p:sp>
      <p:sp>
        <p:nvSpPr>
          <p:cNvPr id="15" name="Action Button: Custom 41">
            <a:hlinkClick r:id="" action="ppaction://noaction" highlightClick="1">
              <a:snd r:embed="rId6" name="27. 2. Im Wasser.wav"/>
            </a:hlinkClick>
            <a:extLst>
              <a:ext uri="{FF2B5EF4-FFF2-40B4-BE49-F238E27FC236}">
                <a16:creationId xmlns:a16="http://schemas.microsoft.com/office/drawing/2014/main" id="{592896C2-ACEA-455C-97EC-7B6F25246536}"/>
              </a:ext>
            </a:extLst>
          </p:cNvPr>
          <p:cNvSpPr/>
          <p:nvPr/>
        </p:nvSpPr>
        <p:spPr>
          <a:xfrm>
            <a:off x="1861886" y="3464499"/>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2</a:t>
            </a:r>
          </a:p>
        </p:txBody>
      </p:sp>
      <p:sp>
        <p:nvSpPr>
          <p:cNvPr id="16" name="Action Button: Custom 45">
            <a:hlinkClick r:id="" action="ppaction://noaction" highlightClick="1">
              <a:snd r:embed="rId7" name="27. 3. In den Highlands.wav"/>
            </a:hlinkClick>
            <a:extLst>
              <a:ext uri="{FF2B5EF4-FFF2-40B4-BE49-F238E27FC236}">
                <a16:creationId xmlns:a16="http://schemas.microsoft.com/office/drawing/2014/main" id="{4FC1E66B-5657-4B45-A22D-4394D11B792A}"/>
              </a:ext>
            </a:extLst>
          </p:cNvPr>
          <p:cNvSpPr/>
          <p:nvPr/>
        </p:nvSpPr>
        <p:spPr>
          <a:xfrm>
            <a:off x="1861886" y="413881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3</a:t>
            </a:r>
          </a:p>
        </p:txBody>
      </p:sp>
      <p:sp>
        <p:nvSpPr>
          <p:cNvPr id="17" name="Action Button: Custom 49">
            <a:hlinkClick r:id="" action="ppaction://noaction" highlightClick="1">
              <a:snd r:embed="rId8" name="27. 4. In Glasgow.wav"/>
            </a:hlinkClick>
            <a:extLst>
              <a:ext uri="{FF2B5EF4-FFF2-40B4-BE49-F238E27FC236}">
                <a16:creationId xmlns:a16="http://schemas.microsoft.com/office/drawing/2014/main" id="{71EBD3D2-0169-49A6-8E9F-FFB4FA68E6A2}"/>
              </a:ext>
            </a:extLst>
          </p:cNvPr>
          <p:cNvSpPr/>
          <p:nvPr/>
        </p:nvSpPr>
        <p:spPr>
          <a:xfrm>
            <a:off x="1861886" y="4813125"/>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4</a:t>
            </a:r>
          </a:p>
        </p:txBody>
      </p:sp>
      <p:sp>
        <p:nvSpPr>
          <p:cNvPr id="18" name="Action Button: Custom 53">
            <a:hlinkClick r:id="" action="ppaction://noaction" highlightClick="1">
              <a:snd r:embed="rId9" name="27. 5. Es gibt.wav"/>
            </a:hlinkClick>
            <a:extLst>
              <a:ext uri="{FF2B5EF4-FFF2-40B4-BE49-F238E27FC236}">
                <a16:creationId xmlns:a16="http://schemas.microsoft.com/office/drawing/2014/main" id="{C3557D58-9B03-496A-9410-AA5B94CCF3D9}"/>
              </a:ext>
            </a:extLst>
          </p:cNvPr>
          <p:cNvSpPr/>
          <p:nvPr/>
        </p:nvSpPr>
        <p:spPr>
          <a:xfrm>
            <a:off x="1861886" y="548743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5</a:t>
            </a:r>
          </a:p>
        </p:txBody>
      </p:sp>
      <p:pic>
        <p:nvPicPr>
          <p:cNvPr id="7176" name="Picture 8" descr="Symbol Thumbs Up Clip Art">
            <a:extLst>
              <a:ext uri="{FF2B5EF4-FFF2-40B4-BE49-F238E27FC236}">
                <a16:creationId xmlns:a16="http://schemas.microsoft.com/office/drawing/2014/main" id="{73C7DBDD-4864-484C-ADCC-8CE89B0917E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7417" y="2090706"/>
            <a:ext cx="393998" cy="550664"/>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Symbol Thumbs Up Clip Art">
            <a:extLst>
              <a:ext uri="{FF2B5EF4-FFF2-40B4-BE49-F238E27FC236}">
                <a16:creationId xmlns:a16="http://schemas.microsoft.com/office/drawing/2014/main" id="{CE11C358-D08C-408E-8563-B37EEDEE4F2C}"/>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rot="10800000">
            <a:off x="8306310" y="2090706"/>
            <a:ext cx="393998" cy="550664"/>
          </a:xfrm>
          <a:prstGeom prst="rect">
            <a:avLst/>
          </a:prstGeom>
          <a:noFill/>
          <a:extLst>
            <a:ext uri="{909E8E84-426E-40DD-AFC4-6F175D3DCCD1}">
              <a14:hiddenFill xmlns:a14="http://schemas.microsoft.com/office/drawing/2010/main">
                <a:solidFill>
                  <a:srgbClr val="FFFFFF"/>
                </a:solidFill>
              </a14:hiddenFill>
            </a:ext>
          </a:extLst>
        </p:spPr>
      </p:pic>
      <p:sp>
        <p:nvSpPr>
          <p:cNvPr id="23" name="Action Button: Custom 37">
            <a:hlinkClick r:id="" action="ppaction://noaction" highlightClick="1">
              <a:snd r:embed="rId11" name="27. 6. Ich esse.wav"/>
            </a:hlinkClick>
            <a:extLst>
              <a:ext uri="{FF2B5EF4-FFF2-40B4-BE49-F238E27FC236}">
                <a16:creationId xmlns:a16="http://schemas.microsoft.com/office/drawing/2014/main" id="{BB49365C-C79E-47C7-A449-593A50879FE6}"/>
              </a:ext>
            </a:extLst>
          </p:cNvPr>
          <p:cNvSpPr/>
          <p:nvPr/>
        </p:nvSpPr>
        <p:spPr>
          <a:xfrm>
            <a:off x="6269499" y="2790186"/>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6</a:t>
            </a:r>
          </a:p>
        </p:txBody>
      </p:sp>
      <p:sp>
        <p:nvSpPr>
          <p:cNvPr id="24" name="Action Button: Custom 41">
            <a:hlinkClick r:id="" action="ppaction://noaction" highlightClick="1">
              <a:snd r:embed="rId12" name="27. 7. Wir haben.wav"/>
            </a:hlinkClick>
            <a:extLst>
              <a:ext uri="{FF2B5EF4-FFF2-40B4-BE49-F238E27FC236}">
                <a16:creationId xmlns:a16="http://schemas.microsoft.com/office/drawing/2014/main" id="{2EE30BA0-610D-4BF1-9C7B-BF80A4ADAD06}"/>
              </a:ext>
            </a:extLst>
          </p:cNvPr>
          <p:cNvSpPr/>
          <p:nvPr/>
        </p:nvSpPr>
        <p:spPr>
          <a:xfrm>
            <a:off x="6269499" y="3464422"/>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7</a:t>
            </a:r>
          </a:p>
        </p:txBody>
      </p:sp>
      <p:sp>
        <p:nvSpPr>
          <p:cNvPr id="25" name="Action Button: Custom 45">
            <a:hlinkClick r:id="" action="ppaction://noaction" highlightClick="1">
              <a:snd r:embed="rId13" name="27. 8. Es gibt.wav"/>
            </a:hlinkClick>
            <a:extLst>
              <a:ext uri="{FF2B5EF4-FFF2-40B4-BE49-F238E27FC236}">
                <a16:creationId xmlns:a16="http://schemas.microsoft.com/office/drawing/2014/main" id="{9114A9D9-AA83-4674-B479-FE5944DCDCA2}"/>
              </a:ext>
            </a:extLst>
          </p:cNvPr>
          <p:cNvSpPr/>
          <p:nvPr/>
        </p:nvSpPr>
        <p:spPr>
          <a:xfrm>
            <a:off x="6269499" y="4138658"/>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8</a:t>
            </a:r>
          </a:p>
        </p:txBody>
      </p:sp>
      <p:sp>
        <p:nvSpPr>
          <p:cNvPr id="26" name="Action Button: Custom 49">
            <a:hlinkClick r:id="" action="ppaction://noaction" highlightClick="1">
              <a:snd r:embed="rId14" name="27. 9. Dort.wav"/>
            </a:hlinkClick>
            <a:extLst>
              <a:ext uri="{FF2B5EF4-FFF2-40B4-BE49-F238E27FC236}">
                <a16:creationId xmlns:a16="http://schemas.microsoft.com/office/drawing/2014/main" id="{22CA7F77-52EB-4315-A77D-E0431BB8CCA5}"/>
              </a:ext>
            </a:extLst>
          </p:cNvPr>
          <p:cNvSpPr/>
          <p:nvPr/>
        </p:nvSpPr>
        <p:spPr>
          <a:xfrm>
            <a:off x="6269499" y="4812894"/>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9</a:t>
            </a:r>
          </a:p>
        </p:txBody>
      </p:sp>
      <p:sp>
        <p:nvSpPr>
          <p:cNvPr id="27" name="Action Button: Custom 53">
            <a:hlinkClick r:id="" action="ppaction://noaction" highlightClick="1">
              <a:snd r:embed="rId15" name="27. 10. Die Leute.wav"/>
            </a:hlinkClick>
            <a:extLst>
              <a:ext uri="{FF2B5EF4-FFF2-40B4-BE49-F238E27FC236}">
                <a16:creationId xmlns:a16="http://schemas.microsoft.com/office/drawing/2014/main" id="{588D19AB-CB3A-49F8-AE5D-BFCAF0301BF4}"/>
              </a:ext>
            </a:extLst>
          </p:cNvPr>
          <p:cNvSpPr/>
          <p:nvPr/>
        </p:nvSpPr>
        <p:spPr>
          <a:xfrm>
            <a:off x="6269499" y="5487131"/>
            <a:ext cx="496800" cy="497808"/>
          </a:xfrm>
          <a:prstGeom prst="actionButtonBlank">
            <a:avLst/>
          </a:prstGeom>
          <a:solidFill>
            <a:srgbClr val="115076"/>
          </a:solidFill>
          <a:ln w="28575">
            <a:solidFill>
              <a:schemeClr val="accent4">
                <a:lumMod val="75000"/>
              </a:schemeClr>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1" i="0" u="none" strike="noStrike" kern="1200" cap="none" spc="0" normalizeH="0" baseline="0" noProof="0" dirty="0">
                <a:ln>
                  <a:noFill/>
                </a:ln>
                <a:solidFill>
                  <a:prstClr val="white"/>
                </a:solidFill>
                <a:effectLst/>
                <a:uLnTx/>
                <a:uFillTx/>
                <a:latin typeface="Century Gothic" panose="020F0302020204030204"/>
                <a:ea typeface="+mn-ea"/>
                <a:cs typeface="+mn-cs"/>
              </a:rPr>
              <a:t>10</a:t>
            </a:r>
          </a:p>
        </p:txBody>
      </p:sp>
      <p:pic>
        <p:nvPicPr>
          <p:cNvPr id="34" name="Picture 33">
            <a:hlinkClick r:id="" action="ppaction://noaction">
              <a:snd r:embed="rId16" name="salz.wav"/>
            </a:hlinkClick>
            <a:extLst>
              <a:ext uri="{FF2B5EF4-FFF2-40B4-BE49-F238E27FC236}">
                <a16:creationId xmlns:a16="http://schemas.microsoft.com/office/drawing/2014/main" id="{A3168017-BD53-4B5D-908E-735C58460806}"/>
              </a:ext>
            </a:extLst>
          </p:cNvPr>
          <p:cNvPicPr>
            <a:picLocks noChangeAspect="1"/>
          </p:cNvPicPr>
          <p:nvPr/>
        </p:nvPicPr>
        <p:blipFill>
          <a:blip r:embed="rId17"/>
          <a:stretch>
            <a:fillRect/>
          </a:stretch>
        </p:blipFill>
        <p:spPr>
          <a:xfrm>
            <a:off x="2662446" y="3484552"/>
            <a:ext cx="320487" cy="497808"/>
          </a:xfrm>
          <a:prstGeom prst="rect">
            <a:avLst/>
          </a:prstGeom>
        </p:spPr>
      </p:pic>
      <p:sp>
        <p:nvSpPr>
          <p:cNvPr id="2" name="TextBox 1">
            <a:extLst>
              <a:ext uri="{FF2B5EF4-FFF2-40B4-BE49-F238E27FC236}">
                <a16:creationId xmlns:a16="http://schemas.microsoft.com/office/drawing/2014/main" id="{7E84583F-85F2-44F1-88BF-5BFB0E7F0555}"/>
              </a:ext>
            </a:extLst>
          </p:cNvPr>
          <p:cNvSpPr txBox="1"/>
          <p:nvPr/>
        </p:nvSpPr>
        <p:spPr>
          <a:xfrm>
            <a:off x="4331415" y="2790186"/>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8" name="TextBox 27">
            <a:extLst>
              <a:ext uri="{FF2B5EF4-FFF2-40B4-BE49-F238E27FC236}">
                <a16:creationId xmlns:a16="http://schemas.microsoft.com/office/drawing/2014/main" id="{13AB96AE-A1EE-40ED-9741-6EFB1E4E2FA4}"/>
              </a:ext>
            </a:extLst>
          </p:cNvPr>
          <p:cNvSpPr txBox="1"/>
          <p:nvPr/>
        </p:nvSpPr>
        <p:spPr>
          <a:xfrm>
            <a:off x="2662446" y="3464422"/>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29" name="TextBox 28">
            <a:extLst>
              <a:ext uri="{FF2B5EF4-FFF2-40B4-BE49-F238E27FC236}">
                <a16:creationId xmlns:a16="http://schemas.microsoft.com/office/drawing/2014/main" id="{1684D569-1552-43C8-B044-57AC8FAF41E8}"/>
              </a:ext>
            </a:extLst>
          </p:cNvPr>
          <p:cNvSpPr txBox="1"/>
          <p:nvPr/>
        </p:nvSpPr>
        <p:spPr>
          <a:xfrm>
            <a:off x="4359644" y="4125428"/>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0" name="TextBox 29">
            <a:extLst>
              <a:ext uri="{FF2B5EF4-FFF2-40B4-BE49-F238E27FC236}">
                <a16:creationId xmlns:a16="http://schemas.microsoft.com/office/drawing/2014/main" id="{6CA95C9E-64CF-49B2-901B-2ED774DB52D2}"/>
              </a:ext>
            </a:extLst>
          </p:cNvPr>
          <p:cNvSpPr txBox="1"/>
          <p:nvPr/>
        </p:nvSpPr>
        <p:spPr>
          <a:xfrm>
            <a:off x="4359644" y="4812894"/>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1" name="TextBox 30">
            <a:extLst>
              <a:ext uri="{FF2B5EF4-FFF2-40B4-BE49-F238E27FC236}">
                <a16:creationId xmlns:a16="http://schemas.microsoft.com/office/drawing/2014/main" id="{C856DF40-30D2-485E-A4B2-1CE1D23B3CCD}"/>
              </a:ext>
            </a:extLst>
          </p:cNvPr>
          <p:cNvSpPr txBox="1"/>
          <p:nvPr/>
        </p:nvSpPr>
        <p:spPr>
          <a:xfrm>
            <a:off x="4359644" y="5434350"/>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2" name="TextBox 31">
            <a:extLst>
              <a:ext uri="{FF2B5EF4-FFF2-40B4-BE49-F238E27FC236}">
                <a16:creationId xmlns:a16="http://schemas.microsoft.com/office/drawing/2014/main" id="{33F04E2A-9882-4695-B0FA-486245658CD9}"/>
              </a:ext>
            </a:extLst>
          </p:cNvPr>
          <p:cNvSpPr txBox="1"/>
          <p:nvPr/>
        </p:nvSpPr>
        <p:spPr>
          <a:xfrm>
            <a:off x="8813115" y="2790186"/>
            <a:ext cx="1224258" cy="55066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3" name="TextBox 32">
            <a:extLst>
              <a:ext uri="{FF2B5EF4-FFF2-40B4-BE49-F238E27FC236}">
                <a16:creationId xmlns:a16="http://schemas.microsoft.com/office/drawing/2014/main" id="{FC8AE046-C45F-479A-98A4-9E7BACFDCF3E}"/>
              </a:ext>
            </a:extLst>
          </p:cNvPr>
          <p:cNvSpPr txBox="1"/>
          <p:nvPr/>
        </p:nvSpPr>
        <p:spPr>
          <a:xfrm>
            <a:off x="7082052" y="3458124"/>
            <a:ext cx="1381406" cy="4978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5" name="TextBox 34">
            <a:extLst>
              <a:ext uri="{FF2B5EF4-FFF2-40B4-BE49-F238E27FC236}">
                <a16:creationId xmlns:a16="http://schemas.microsoft.com/office/drawing/2014/main" id="{58F2B673-C0C2-4F70-9C41-9038E7C3BDCB}"/>
              </a:ext>
            </a:extLst>
          </p:cNvPr>
          <p:cNvSpPr txBox="1"/>
          <p:nvPr/>
        </p:nvSpPr>
        <p:spPr>
          <a:xfrm>
            <a:off x="8655967" y="4137985"/>
            <a:ext cx="1381406" cy="4978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6" name="TextBox 35">
            <a:extLst>
              <a:ext uri="{FF2B5EF4-FFF2-40B4-BE49-F238E27FC236}">
                <a16:creationId xmlns:a16="http://schemas.microsoft.com/office/drawing/2014/main" id="{14D549C0-94D3-4668-925B-0E978861F27D}"/>
              </a:ext>
            </a:extLst>
          </p:cNvPr>
          <p:cNvSpPr txBox="1"/>
          <p:nvPr/>
        </p:nvSpPr>
        <p:spPr>
          <a:xfrm>
            <a:off x="8700308" y="4812894"/>
            <a:ext cx="1381406" cy="4978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7" name="TextBox 36">
            <a:extLst>
              <a:ext uri="{FF2B5EF4-FFF2-40B4-BE49-F238E27FC236}">
                <a16:creationId xmlns:a16="http://schemas.microsoft.com/office/drawing/2014/main" id="{9F8DF807-81D5-41B0-8A84-6F9D97F54591}"/>
              </a:ext>
            </a:extLst>
          </p:cNvPr>
          <p:cNvSpPr txBox="1"/>
          <p:nvPr/>
        </p:nvSpPr>
        <p:spPr>
          <a:xfrm>
            <a:off x="7129340" y="5544992"/>
            <a:ext cx="1381406" cy="497808"/>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000" b="0" i="0" u="none" strike="noStrike" kern="1200" cap="none" spc="0" normalizeH="0" baseline="0" noProof="0" dirty="0">
              <a:ln>
                <a:noFill/>
              </a:ln>
              <a:solidFill>
                <a:srgbClr val="4472C4">
                  <a:lumMod val="50000"/>
                </a:srgbClr>
              </a:solidFill>
              <a:effectLst/>
              <a:uLnTx/>
              <a:uFillTx/>
              <a:latin typeface="Century Gothic" panose="020F0302020204030204"/>
              <a:ea typeface="+mn-ea"/>
              <a:cs typeface="+mn-cs"/>
            </a:endParaRPr>
          </a:p>
        </p:txBody>
      </p:sp>
      <p:sp>
        <p:nvSpPr>
          <p:cNvPr id="38" name="Thought Bubble: Cloud 37">
            <a:extLst>
              <a:ext uri="{FF2B5EF4-FFF2-40B4-BE49-F238E27FC236}">
                <a16:creationId xmlns:a16="http://schemas.microsoft.com/office/drawing/2014/main" id="{04060E63-B748-4611-8B93-3C8348CE38E6}"/>
              </a:ext>
            </a:extLst>
          </p:cNvPr>
          <p:cNvSpPr/>
          <p:nvPr/>
        </p:nvSpPr>
        <p:spPr>
          <a:xfrm>
            <a:off x="9993086" y="1988604"/>
            <a:ext cx="1995904" cy="1813817"/>
          </a:xfrm>
          <a:prstGeom prst="cloudCallout">
            <a:avLst>
              <a:gd name="adj1" fmla="val 1324"/>
              <a:gd name="adj2" fmla="val 902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39" name="Picture 38">
            <a:extLst>
              <a:ext uri="{FF2B5EF4-FFF2-40B4-BE49-F238E27FC236}">
                <a16:creationId xmlns:a16="http://schemas.microsoft.com/office/drawing/2014/main" id="{479D6298-6317-4AA9-8A78-9E7CCDF9294C}"/>
              </a:ext>
            </a:extLst>
          </p:cNvPr>
          <p:cNvPicPr>
            <a:picLocks noChangeAspect="1"/>
          </p:cNvPicPr>
          <p:nvPr/>
        </p:nvPicPr>
        <p:blipFill>
          <a:blip r:embed="rId18"/>
          <a:stretch>
            <a:fillRect/>
          </a:stretch>
        </p:blipFill>
        <p:spPr>
          <a:xfrm>
            <a:off x="10501745" y="2318385"/>
            <a:ext cx="1019953" cy="1110615"/>
          </a:xfrm>
          <a:prstGeom prst="rect">
            <a:avLst/>
          </a:prstGeom>
        </p:spPr>
      </p:pic>
      <p:pic>
        <p:nvPicPr>
          <p:cNvPr id="40" name="Picture 39" descr="A close up of a logo&#10;&#10;Description automatically generated">
            <a:extLst>
              <a:ext uri="{FF2B5EF4-FFF2-40B4-BE49-F238E27FC236}">
                <a16:creationId xmlns:a16="http://schemas.microsoft.com/office/drawing/2014/main" id="{0CF786F7-B5F2-4525-AAF1-8861DCDAA82C}"/>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flipH="1">
            <a:off x="173650" y="1959704"/>
            <a:ext cx="1162495" cy="1660354"/>
          </a:xfrm>
          <a:prstGeom prst="rect">
            <a:avLst/>
          </a:prstGeom>
        </p:spPr>
      </p:pic>
    </p:spTree>
    <p:extLst>
      <p:ext uri="{BB962C8B-B14F-4D97-AF65-F5344CB8AC3E}">
        <p14:creationId xmlns:p14="http://schemas.microsoft.com/office/powerpoint/2010/main" val="2133742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8" grpId="0" animBg="1"/>
      <p:bldP spid="29" grpId="0" animBg="1"/>
      <p:bldP spid="30" grpId="0" animBg="1"/>
      <p:bldP spid="31" grpId="0" animBg="1"/>
      <p:bldP spid="32" grpId="0" animBg="1"/>
      <p:bldP spid="33" grpId="0" animBg="1"/>
      <p:bldP spid="35" grpId="0" animBg="1"/>
      <p:bldP spid="36" grpId="0" animBg="1"/>
      <p:bldP spid="3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3" name="Picture 2" descr="background rectangle">
            <a:extLs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294041"/>
            <a:ext cx="6807200" cy="869950"/>
          </a:xfrm>
          <a:prstGeom prst="rect">
            <a:avLst/>
          </a:prstGeom>
        </p:spPr>
      </p:pic>
      <p:sp>
        <p:nvSpPr>
          <p:cNvPr id="4" name="Title 3"/>
          <p:cNvSpPr>
            <a:spLocks noGrp="1"/>
          </p:cNvSpPr>
          <p:nvPr>
            <p:ph type="title"/>
          </p:nvPr>
        </p:nvSpPr>
        <p:spPr>
          <a:xfrm>
            <a:off x="0" y="294041"/>
            <a:ext cx="5989834" cy="707849"/>
          </a:xfrm>
        </p:spPr>
        <p:txBody>
          <a:bodyPr>
            <a:normAutofit/>
          </a:bodyPr>
          <a:lstStyle/>
          <a:p>
            <a:r>
              <a:rPr lang="en-GB" sz="3600" b="1" dirty="0">
                <a:solidFill>
                  <a:schemeClr val="bg1"/>
                </a:solidFill>
              </a:rPr>
              <a:t>Was </a:t>
            </a:r>
            <a:r>
              <a:rPr lang="en-GB" sz="3600" b="1" dirty="0" err="1">
                <a:solidFill>
                  <a:schemeClr val="bg1"/>
                </a:solidFill>
              </a:rPr>
              <a:t>gibt</a:t>
            </a:r>
            <a:r>
              <a:rPr lang="en-GB" sz="3600" b="1" dirty="0">
                <a:solidFill>
                  <a:schemeClr val="bg1"/>
                </a:solidFill>
              </a:rPr>
              <a:t> es in </a:t>
            </a:r>
            <a:r>
              <a:rPr lang="en-GB" sz="3600" b="1" dirty="0" err="1">
                <a:solidFill>
                  <a:schemeClr val="bg1"/>
                </a:solidFill>
              </a:rPr>
              <a:t>Schottland</a:t>
            </a:r>
            <a:r>
              <a:rPr lang="en-GB" sz="3600" b="1" dirty="0">
                <a:solidFill>
                  <a:schemeClr val="bg1"/>
                </a:solidFill>
              </a:rPr>
              <a:t>?</a:t>
            </a:r>
          </a:p>
        </p:txBody>
      </p:sp>
      <p:sp>
        <p:nvSpPr>
          <p:cNvPr id="5" name="Rounded Rectangle 11">
            <a:extLst>
              <a:ext uri="{FF2B5EF4-FFF2-40B4-BE49-F238E27FC236}">
                <a16:creationId xmlns:a16="http://schemas.microsoft.com/office/drawing/2014/main" id="{483D7EB9-C2AA-4190-98DE-925F861600E9}"/>
              </a:ext>
            </a:extLst>
          </p:cNvPr>
          <p:cNvSpPr/>
          <p:nvPr/>
        </p:nvSpPr>
        <p:spPr>
          <a:xfrm>
            <a:off x="10501745" y="247046"/>
            <a:ext cx="1455582" cy="406097"/>
          </a:xfrm>
          <a:prstGeom prst="roundRect">
            <a:avLst/>
          </a:prstGeom>
          <a:solidFill>
            <a:srgbClr val="DAA520"/>
          </a:solidFill>
          <a:ln>
            <a:solidFill>
              <a:srgbClr val="115076"/>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err="1">
                <a:ln>
                  <a:noFill/>
                </a:ln>
                <a:solidFill>
                  <a:prstClr val="white"/>
                </a:solidFill>
                <a:effectLst/>
                <a:uLnTx/>
                <a:uFillTx/>
                <a:latin typeface="Century Gothic" panose="020B0502020202020204" pitchFamily="34" charset="0"/>
                <a:ea typeface="+mn-ea"/>
                <a:cs typeface="+mn-cs"/>
              </a:rPr>
              <a:t>schreiben</a:t>
            </a:r>
            <a:endParaRPr kumimoji="0" lang="en-GB" sz="2000" b="1" i="0" u="none" strike="noStrike" kern="1200" cap="none" spc="0" normalizeH="0" baseline="0" noProof="0" dirty="0">
              <a:ln>
                <a:noFill/>
              </a:ln>
              <a:solidFill>
                <a:prstClr val="white"/>
              </a:solidFill>
              <a:effectLst/>
              <a:uLnTx/>
              <a:uFillTx/>
              <a:latin typeface="Century Gothic" panose="020B0502020202020204" pitchFamily="34" charset="0"/>
              <a:ea typeface="+mn-ea"/>
              <a:cs typeface="+mn-cs"/>
            </a:endParaRPr>
          </a:p>
        </p:txBody>
      </p:sp>
      <p:sp>
        <p:nvSpPr>
          <p:cNvPr id="2" name="TextBox 1">
            <a:extLst>
              <a:ext uri="{FF2B5EF4-FFF2-40B4-BE49-F238E27FC236}">
                <a16:creationId xmlns:a16="http://schemas.microsoft.com/office/drawing/2014/main" id="{68526A6D-A604-44D4-8125-88661C956D71}"/>
              </a:ext>
            </a:extLst>
          </p:cNvPr>
          <p:cNvSpPr txBox="1"/>
          <p:nvPr/>
        </p:nvSpPr>
        <p:spPr>
          <a:xfrm>
            <a:off x="169420" y="1220378"/>
            <a:ext cx="11416145" cy="1107996"/>
          </a:xfrm>
          <a:prstGeom prst="rect">
            <a:avLst/>
          </a:prstGeom>
          <a:noFill/>
        </p:spPr>
        <p:txBody>
          <a:bodyPr wrap="square" rtlCol="0">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Mia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findet</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Schottland</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toll! Was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sind</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ihre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Gründe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50000"/>
              </a:lnSpc>
              <a:spcBef>
                <a:spcPts val="0"/>
              </a:spcBef>
              <a:spcAft>
                <a:spcPts val="0"/>
              </a:spcAft>
              <a:buClrTx/>
              <a:buSzTx/>
              <a:buFontTx/>
              <a:buNone/>
              <a:tabLst/>
              <a:defRPr/>
            </a:pP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Schreib</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drei</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Sätze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WO1</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und </a:t>
            </a:r>
            <a:r>
              <a:rPr kumimoji="0" lang="en-GB" sz="2200" b="1"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drei</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Sätze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t>
            </a:r>
            <a:r>
              <a:rPr kumimoji="0" lang="en-GB" sz="2200" b="1"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WO2.</a:t>
            </a: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p:txBody>
      </p:sp>
      <p:pic>
        <p:nvPicPr>
          <p:cNvPr id="6" name="Picture 5" descr="A close up of a logo&#10;&#10;Description automatically generated">
            <a:extLst>
              <a:ext uri="{FF2B5EF4-FFF2-40B4-BE49-F238E27FC236}">
                <a16:creationId xmlns:a16="http://schemas.microsoft.com/office/drawing/2014/main" id="{AADFD808-F1CB-42BB-937D-94534FC63A1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198337" y="4608089"/>
            <a:ext cx="1387228" cy="1415853"/>
          </a:xfrm>
          <a:prstGeom prst="rect">
            <a:avLst/>
          </a:prstGeom>
        </p:spPr>
      </p:pic>
      <p:grpSp>
        <p:nvGrpSpPr>
          <p:cNvPr id="8" name="Group 7">
            <a:extLst>
              <a:ext uri="{FF2B5EF4-FFF2-40B4-BE49-F238E27FC236}">
                <a16:creationId xmlns:a16="http://schemas.microsoft.com/office/drawing/2014/main" id="{981479B8-2076-431A-BD1C-54A4EA7B89BE}"/>
              </a:ext>
            </a:extLst>
          </p:cNvPr>
          <p:cNvGrpSpPr/>
          <p:nvPr/>
        </p:nvGrpSpPr>
        <p:grpSpPr>
          <a:xfrm>
            <a:off x="786854" y="2490779"/>
            <a:ext cx="8056307" cy="3646501"/>
            <a:chOff x="2022684" y="1891609"/>
            <a:chExt cx="8498055" cy="4217650"/>
          </a:xfrm>
        </p:grpSpPr>
        <p:pic>
          <p:nvPicPr>
            <p:cNvPr id="9" name="Picture 8">
              <a:extLst>
                <a:ext uri="{FF2B5EF4-FFF2-40B4-BE49-F238E27FC236}">
                  <a16:creationId xmlns:a16="http://schemas.microsoft.com/office/drawing/2014/main" id="{6964C2EF-0319-4C3D-9503-B0B770E56CC7}"/>
                </a:ext>
              </a:extLst>
            </p:cNvPr>
            <p:cNvPicPr>
              <a:picLocks noChangeAspect="1"/>
            </p:cNvPicPr>
            <p:nvPr/>
          </p:nvPicPr>
          <p:blipFill>
            <a:blip r:embed="rId6"/>
            <a:stretch>
              <a:fillRect/>
            </a:stretch>
          </p:blipFill>
          <p:spPr>
            <a:xfrm rot="5400000">
              <a:off x="4162887" y="-248594"/>
              <a:ext cx="4217650" cy="8498055"/>
            </a:xfrm>
            <a:prstGeom prst="rect">
              <a:avLst/>
            </a:prstGeom>
          </p:spPr>
        </p:pic>
        <p:sp>
          <p:nvSpPr>
            <p:cNvPr id="10" name="TextBox 9">
              <a:extLst>
                <a:ext uri="{FF2B5EF4-FFF2-40B4-BE49-F238E27FC236}">
                  <a16:creationId xmlns:a16="http://schemas.microsoft.com/office/drawing/2014/main" id="{7FBC604C-2BE2-495A-BE84-28EAF3DDA57B}"/>
                </a:ext>
              </a:extLst>
            </p:cNvPr>
            <p:cNvSpPr txBox="1"/>
            <p:nvPr/>
          </p:nvSpPr>
          <p:spPr>
            <a:xfrm>
              <a:off x="3325357" y="2088606"/>
              <a:ext cx="5892708" cy="36310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Katja!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Können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wir</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bitte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bitte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bitte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den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Austausch</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in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Schottland</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machen</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Schottland</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Dort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In Glasgow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Die </a:t>
              </a:r>
              <a:r>
                <a:rPr kumimoji="0" lang="en-GB" sz="2200" b="0" i="0" u="none" strike="noStrike" kern="1200" cap="none" spc="0" normalizeH="0" baseline="0" noProof="0" dirty="0" err="1">
                  <a:ln>
                    <a:noFill/>
                  </a:ln>
                  <a:solidFill>
                    <a:srgbClr val="5B9BD5">
                      <a:lumMod val="50000"/>
                    </a:srgbClr>
                  </a:solidFill>
                  <a:effectLst/>
                  <a:uLnTx/>
                  <a:uFillTx/>
                  <a:latin typeface="Century Gothic" panose="020F0302020204030204"/>
                  <a:ea typeface="+mn-ea"/>
                  <a:cs typeface="+mn-cs"/>
                </a:rPr>
                <a:t>Leute</a:t>
              </a: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GB" sz="2200" b="0" i="0" u="none" strike="noStrike" kern="1200" cap="none" spc="0" normalizeH="0" baseline="0" noProof="0" dirty="0">
                  <a:ln>
                    <a:noFill/>
                  </a:ln>
                  <a:solidFill>
                    <a:srgbClr val="5B9BD5">
                      <a:lumMod val="50000"/>
                    </a:srgbClr>
                  </a:solidFill>
                  <a:effectLst/>
                  <a:uLnTx/>
                  <a:uFillTx/>
                  <a:latin typeface="Century Gothic" panose="020F0302020204030204"/>
                  <a:ea typeface="+mn-ea"/>
                  <a:cs typeface="+mn-cs"/>
                </a:rPr>
                <a:t> </a:t>
              </a:r>
            </a:p>
          </p:txBody>
        </p:sp>
      </p:grpSp>
      <p:sp>
        <p:nvSpPr>
          <p:cNvPr id="11" name="Thought Bubble: Cloud 10">
            <a:extLst>
              <a:ext uri="{FF2B5EF4-FFF2-40B4-BE49-F238E27FC236}">
                <a16:creationId xmlns:a16="http://schemas.microsoft.com/office/drawing/2014/main" id="{0DF2AEE0-F73A-48B7-B25F-E51FA2FD26C3}"/>
              </a:ext>
            </a:extLst>
          </p:cNvPr>
          <p:cNvSpPr/>
          <p:nvPr/>
        </p:nvSpPr>
        <p:spPr>
          <a:xfrm>
            <a:off x="9993086" y="1988604"/>
            <a:ext cx="1995904" cy="1813817"/>
          </a:xfrm>
          <a:prstGeom prst="cloudCallout">
            <a:avLst>
              <a:gd name="adj1" fmla="val 1324"/>
              <a:gd name="adj2" fmla="val 90266"/>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entury Gothic" panose="020F0302020204030204"/>
              <a:ea typeface="+mn-ea"/>
              <a:cs typeface="+mn-cs"/>
            </a:endParaRPr>
          </a:p>
        </p:txBody>
      </p:sp>
      <p:pic>
        <p:nvPicPr>
          <p:cNvPr id="12" name="Picture 11">
            <a:extLst>
              <a:ext uri="{FF2B5EF4-FFF2-40B4-BE49-F238E27FC236}">
                <a16:creationId xmlns:a16="http://schemas.microsoft.com/office/drawing/2014/main" id="{31C0DF5A-4048-4055-B74E-304DAAF9FA63}"/>
              </a:ext>
            </a:extLst>
          </p:cNvPr>
          <p:cNvPicPr>
            <a:picLocks noChangeAspect="1"/>
          </p:cNvPicPr>
          <p:nvPr/>
        </p:nvPicPr>
        <p:blipFill>
          <a:blip r:embed="rId7"/>
          <a:stretch>
            <a:fillRect/>
          </a:stretch>
        </p:blipFill>
        <p:spPr>
          <a:xfrm>
            <a:off x="10501745" y="2318385"/>
            <a:ext cx="1019953" cy="1110615"/>
          </a:xfrm>
          <a:prstGeom prst="rect">
            <a:avLst/>
          </a:prstGeom>
        </p:spPr>
      </p:pic>
    </p:spTree>
    <p:extLst>
      <p:ext uri="{BB962C8B-B14F-4D97-AF65-F5344CB8AC3E}">
        <p14:creationId xmlns:p14="http://schemas.microsoft.com/office/powerpoint/2010/main" val="176587340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ED67C606-AF9C-7242-AF89-7E0EA20FADA6}" vid="{330BF7C0-A975-874B-A7BE-A2ADB8C43C49}"/>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3.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sz="2000" dirty="0">
            <a:solidFill>
              <a:schemeClr val="accent5">
                <a:lumMod val="50000"/>
              </a:schemeClr>
            </a:solidFill>
          </a:defRPr>
        </a:defPPr>
      </a:lstStyle>
    </a:txDef>
  </a:objectDefaults>
  <a:extraClrSchemeLst/>
  <a:extLst>
    <a:ext uri="{05A4C25C-085E-4340-85A3-A5531E510DB2}">
      <thm15:themeFamily xmlns:thm15="http://schemas.microsoft.com/office/thememl/2012/main" name="Presentation3" id="{ED67C606-AF9C-7242-AF89-7E0EA20FADA6}" vid="{57BDA786-453C-1140-BFAB-14CE2D2BCFC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1_Office Theme</Template>
  <TotalTime>8</TotalTime>
  <Words>1703</Words>
  <Application>Microsoft Office PowerPoint</Application>
  <PresentationFormat>Widescreen</PresentationFormat>
  <Paragraphs>295</Paragraphs>
  <Slides>8</Slides>
  <Notes>8</Notes>
  <HiddenSlides>0</HiddenSlides>
  <MMClips>0</MMClips>
  <ScaleCrop>false</ScaleCrop>
  <HeadingPairs>
    <vt:vector size="6" baseType="variant">
      <vt:variant>
        <vt:lpstr>Fonts Used</vt:lpstr>
      </vt:variant>
      <vt:variant>
        <vt:i4>4</vt:i4>
      </vt:variant>
      <vt:variant>
        <vt:lpstr>Theme</vt:lpstr>
      </vt:variant>
      <vt:variant>
        <vt:i4>3</vt:i4>
      </vt:variant>
      <vt:variant>
        <vt:lpstr>Slide Titles</vt:lpstr>
      </vt:variant>
      <vt:variant>
        <vt:i4>8</vt:i4>
      </vt:variant>
    </vt:vector>
  </HeadingPairs>
  <TitlesOfParts>
    <vt:vector size="15" baseType="lpstr">
      <vt:lpstr>Arial</vt:lpstr>
      <vt:lpstr>Calibri</vt:lpstr>
      <vt:lpstr>Calibri Light</vt:lpstr>
      <vt:lpstr>Century Gothic</vt:lpstr>
      <vt:lpstr>Office Theme</vt:lpstr>
      <vt:lpstr>1_Office Theme</vt:lpstr>
      <vt:lpstr>3_Office Theme</vt:lpstr>
      <vt:lpstr>Grammar</vt:lpstr>
      <vt:lpstr>Lokaladverbien</vt:lpstr>
      <vt:lpstr>Adverbs of place – word order 2</vt:lpstr>
      <vt:lpstr>Alastair reist nach Berlin!</vt:lpstr>
      <vt:lpstr>Alastair reist nach Berlin!</vt:lpstr>
      <vt:lpstr>Was gibt es in Schottland?</vt:lpstr>
      <vt:lpstr>Was gibt es in Schottland?</vt:lpstr>
      <vt:lpstr>Was gibt es in Schottland?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Context title</dc:title>
  <dc:creator>Inge Alferink</dc:creator>
  <cp:lastModifiedBy>falafalie@gmail.com</cp:lastModifiedBy>
  <cp:revision>4</cp:revision>
  <dcterms:created xsi:type="dcterms:W3CDTF">2020-05-14T08:35:41Z</dcterms:created>
  <dcterms:modified xsi:type="dcterms:W3CDTF">2020-05-14T17:21:43Z</dcterms:modified>
</cp:coreProperties>
</file>