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385" autoAdjust="0"/>
  </p:normalViewPr>
  <p:slideViewPr>
    <p:cSldViewPr snapToGrid="0">
      <p:cViewPr varScale="1">
        <p:scale>
          <a:sx n="71" d="100"/>
          <a:sy n="71" d="100"/>
        </p:scale>
        <p:origin x="209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744DA-84AC-4BB8-94A3-FF5886CB42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1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744DA-84AC-4BB8-94A3-FF5886CB427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8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897A93B-1AD4-0747-9010-E1D7BE90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1888"/>
            <a:ext cx="3769112" cy="3919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2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7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25" y="113499"/>
            <a:ext cx="3769112" cy="391915"/>
          </a:xfrm>
        </p:spPr>
        <p:txBody>
          <a:bodyPr>
            <a:normAutofit/>
          </a:bodyPr>
          <a:lstStyle/>
          <a:p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Immer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höher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– Ernst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Jandl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440E7F40-51A1-4C67-A311-F1BDC4650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912264"/>
              </p:ext>
            </p:extLst>
          </p:nvPr>
        </p:nvGraphicFramePr>
        <p:xfrm>
          <a:off x="93025" y="505416"/>
          <a:ext cx="6455693" cy="2004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5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874">
                <a:tc>
                  <a:txBody>
                    <a:bodyPr/>
                    <a:lstStyle/>
                    <a:p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Dermannsteigtaufdensessel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 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74">
                <a:tc>
                  <a:txBody>
                    <a:bodyPr/>
                    <a:lstStyle/>
                    <a:p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Dermannstehtaufdemsessel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874">
                <a:tc>
                  <a:txBody>
                    <a:bodyPr/>
                    <a:lstStyle/>
                    <a:p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Dersesselsteigtaufdentisch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74">
                <a:tc>
                  <a:txBody>
                    <a:bodyPr/>
                    <a:lstStyle/>
                    <a:p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Dermannstehtaufdemsessel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87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Dersesselstehtaufdemtsich.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80BF18A5-67B2-4B58-B987-12CD1DE3B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004846"/>
              </p:ext>
            </p:extLst>
          </p:nvPr>
        </p:nvGraphicFramePr>
        <p:xfrm>
          <a:off x="45608" y="2850898"/>
          <a:ext cx="6550526" cy="2382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50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55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steigt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55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55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55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FEBD4FA3-7530-43AA-B4A8-57DBEA66F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127500"/>
              </p:ext>
            </p:extLst>
          </p:nvPr>
        </p:nvGraphicFramePr>
        <p:xfrm>
          <a:off x="150478" y="5522304"/>
          <a:ext cx="6466109" cy="3116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66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25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steigt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25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25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25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256">
                <a:tc>
                  <a:txBody>
                    <a:bodyPr/>
                    <a:lstStyle/>
                    <a:p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5" name="Picture 54">
            <a:extLst>
              <a:ext uri="{FF2B5EF4-FFF2-40B4-BE49-F238E27FC236}">
                <a16:creationId xmlns:a16="http://schemas.microsoft.com/office/drawing/2014/main" id="{A3836618-0137-4A10-8AD4-6BF8EF09A3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483" y="5549706"/>
            <a:ext cx="833115" cy="539789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853E3E3-90D4-4E2B-BA29-0704D8C235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68355" y="3528819"/>
            <a:ext cx="534028" cy="466857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6B079228-0C42-43F6-B62C-1813F6B1F4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960" y="2939052"/>
            <a:ext cx="724068" cy="4396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6161AD3-039F-42A9-B272-AD2CD2D439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79919" y="2855395"/>
            <a:ext cx="794644" cy="523270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29B8CF65-5BA5-415A-9F8D-5E4A0EB1D6B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73" y="3489511"/>
            <a:ext cx="421642" cy="50616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B3A19BC9-229D-4241-9A88-FE6DA03CB9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9339" y="4096849"/>
            <a:ext cx="582024" cy="508816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4F358478-56BC-454F-9C1A-B931336847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3984" y="4154994"/>
            <a:ext cx="646513" cy="39252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01555348-DF18-4FEB-A7E3-C8310F2D76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568" y="4727321"/>
            <a:ext cx="689522" cy="41863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3BB17CA0-2694-48BD-BBBE-CFA3CA8134B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79919" y="4661799"/>
            <a:ext cx="794644" cy="52327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2D08B10D-A0BF-452E-AC13-69A6D100D6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8353" y="5477957"/>
            <a:ext cx="794644" cy="52327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0E553C63-A538-4CBF-9CCA-901165614A8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53483" y="7445812"/>
            <a:ext cx="794644" cy="52327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EA9DC613-8B99-4024-8DEF-48E8AD5FC7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091" y="8089444"/>
            <a:ext cx="833115" cy="53978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340F4808-68CB-4019-87C0-FE3DA9C1DD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6110" y="8057375"/>
            <a:ext cx="794644" cy="52327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6503425C-D232-4398-99D7-0A27E404AB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28" y="6207812"/>
            <a:ext cx="421642" cy="50616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7DF7DE54-7C2A-4352-8B06-5114FDD8C3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8926" y="6245367"/>
            <a:ext cx="582024" cy="508816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7AD6A461-69DD-4D3B-915F-F2C7BB561F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7793" y="6864766"/>
            <a:ext cx="582024" cy="508816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471CEC5E-27E8-4851-9301-AFA6DE73D1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7548" y="6947475"/>
            <a:ext cx="646513" cy="392526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299C20B8-9966-411F-A79E-0103012998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792" y="7587445"/>
            <a:ext cx="689522" cy="41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7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25" y="113499"/>
            <a:ext cx="3769112" cy="391915"/>
          </a:xfrm>
        </p:spPr>
        <p:txBody>
          <a:bodyPr>
            <a:normAutofit/>
          </a:bodyPr>
          <a:lstStyle/>
          <a:p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Immer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höher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– Ernst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Jandl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A4FBBD9E-CE8C-44A4-B9D6-CA2B7BA10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27875"/>
              </p:ext>
            </p:extLst>
          </p:nvPr>
        </p:nvGraphicFramePr>
        <p:xfrm>
          <a:off x="120746" y="634253"/>
          <a:ext cx="6589336" cy="3494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89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246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steigt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46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46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46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463">
                <a:tc>
                  <a:txBody>
                    <a:bodyPr/>
                    <a:lstStyle/>
                    <a:p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46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59836D27-62AB-45BA-B490-69AF93C5BE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5" y="640940"/>
            <a:ext cx="833115" cy="53978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089C380-7E77-4417-916F-2400750251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663" y="345009"/>
            <a:ext cx="925070" cy="92507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4F319FF-2E61-4980-929C-B2389743D0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97426" y="1150669"/>
            <a:ext cx="602243" cy="52649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B1E6855-9172-45D6-B830-4B451D7D68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98" y="1217142"/>
            <a:ext cx="514404" cy="56109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9B07D23-2C06-402D-BF8B-C06D606BD2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6418" y="1848149"/>
            <a:ext cx="575215" cy="50286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9136008-09D0-435B-B9E1-F792DF5CFB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97427" y="1805999"/>
            <a:ext cx="727542" cy="44172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0E0E093-805A-4EC8-9B4C-4607372F43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64" y="2490843"/>
            <a:ext cx="737658" cy="44786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8D0D3AE-E819-45D9-8FFA-0FCB1384386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57174" y="2299757"/>
            <a:ext cx="794644" cy="52327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CDBAF81-0F5E-4FE4-B0EA-E65E3D29C5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854" y="2896122"/>
            <a:ext cx="833115" cy="53978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E4CA59F-E9B9-4887-9AAD-F1258CC6D8C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3078" y="2996483"/>
            <a:ext cx="794644" cy="52327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18FA546-DFB8-4B12-B78F-6500C435DB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25" y="3577529"/>
            <a:ext cx="833115" cy="53978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5DBA073-A3A4-4225-9CA2-8CE968A456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361" y="3338689"/>
            <a:ext cx="925070" cy="925070"/>
          </a:xfrm>
          <a:prstGeom prst="rect">
            <a:avLst/>
          </a:prstGeom>
        </p:spPr>
      </p:pic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05F331E8-90BC-4324-BA0B-4529FC1E2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472468"/>
              </p:ext>
            </p:extLst>
          </p:nvPr>
        </p:nvGraphicFramePr>
        <p:xfrm>
          <a:off x="93025" y="4609951"/>
          <a:ext cx="6589336" cy="4103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89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628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steigt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8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8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28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83">
                <a:tc>
                  <a:txBody>
                    <a:bodyPr/>
                    <a:lstStyle/>
                    <a:p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8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28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         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steht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auf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33E41AA9-2D31-4DED-A7D1-8AEA223D742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854" y="4558814"/>
            <a:ext cx="562167" cy="50314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C4B4397-9344-4621-AE66-2FDB1FAF2D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64" y="4385525"/>
            <a:ext cx="925070" cy="92507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169B6D87-337D-408D-8834-2810D89842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91854" y="5206884"/>
            <a:ext cx="602243" cy="5264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FD3674A-AF3F-43B0-AEFE-B4EE40D609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68" y="5160508"/>
            <a:ext cx="514404" cy="56109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0C3CC0E-8951-44B9-8759-759C3932F1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8788" y="5791515"/>
            <a:ext cx="575215" cy="50286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E9E0777-7D00-435A-88E5-AE764C2A6D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855" y="5862214"/>
            <a:ext cx="727542" cy="44172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1E2A88A-1246-4145-9258-88C788229B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434" y="6434209"/>
            <a:ext cx="737658" cy="44786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78D7C2E-4851-44FF-A6A8-C899BC392E1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1602" y="6355972"/>
            <a:ext cx="794644" cy="52327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1BA3099F-339B-4BC4-9D5A-269D4EB6A3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282" y="6952337"/>
            <a:ext cx="833115" cy="53978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365BB12D-66C7-45F9-B307-28B2F075767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48" y="6947062"/>
            <a:ext cx="794644" cy="52327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EBFA541-DF2A-4140-9460-547ACE3A8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19" y="7578847"/>
            <a:ext cx="833115" cy="53978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9AB2CDB-E482-4857-AC4F-C576C0DC5E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789" y="7394904"/>
            <a:ext cx="925070" cy="92507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D71F1DB-AD25-4623-A742-314F6A99BE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72" y="8131835"/>
            <a:ext cx="562167" cy="50314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1819603-5188-4D19-9870-3B1C1889B1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5" y="7989851"/>
            <a:ext cx="925070" cy="92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NCELP_German_Portrait_Template</Template>
  <TotalTime>42</TotalTime>
  <Words>88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Immer höher – Ernst Jandl</vt:lpstr>
      <vt:lpstr>Immer höher – Ernst Jandl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8</cp:revision>
  <dcterms:created xsi:type="dcterms:W3CDTF">2020-06-03T14:24:13Z</dcterms:created>
  <dcterms:modified xsi:type="dcterms:W3CDTF">2020-06-13T21:34:28Z</dcterms:modified>
</cp:coreProperties>
</file>